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diagrams/layout7.xml" ContentType="application/vnd.openxmlformats-officedocument.drawingml.diagram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Override PartName="/ppt/slides/slide98.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notesSlides/notesSlide23.xml" ContentType="application/vnd.openxmlformats-officedocument.presentationml.notesSlide+xml"/>
  <Override PartName="/ppt/diagrams/data6.xml" ContentType="application/vnd.openxmlformats-officedocument.drawingml.diagramData+xml"/>
  <Override PartName="/docProps/custom.xml" ContentType="application/vnd.openxmlformats-officedocument.custom-properties+xml"/>
  <Override PartName="/ppt/notesSlides/notesSlide12.xml" ContentType="application/vnd.openxmlformats-officedocument.presentationml.notesSlide+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7" r:id="rId1"/>
    <p:sldMasterId id="2147483689" r:id="rId2"/>
    <p:sldMasterId id="2147483701" r:id="rId3"/>
    <p:sldMasterId id="2147483713" r:id="rId4"/>
    <p:sldMasterId id="2147483725" r:id="rId5"/>
    <p:sldMasterId id="2147483801" r:id="rId6"/>
  </p:sldMasterIdLst>
  <p:notesMasterIdLst>
    <p:notesMasterId r:id="rId111"/>
  </p:notesMasterIdLst>
  <p:handoutMasterIdLst>
    <p:handoutMasterId r:id="rId112"/>
  </p:handoutMasterIdLst>
  <p:sldIdLst>
    <p:sldId id="270" r:id="rId7"/>
    <p:sldId id="256" r:id="rId8"/>
    <p:sldId id="308" r:id="rId9"/>
    <p:sldId id="439" r:id="rId10"/>
    <p:sldId id="312" r:id="rId11"/>
    <p:sldId id="317" r:id="rId12"/>
    <p:sldId id="440" r:id="rId13"/>
    <p:sldId id="318" r:id="rId14"/>
    <p:sldId id="290" r:id="rId15"/>
    <p:sldId id="314" r:id="rId16"/>
    <p:sldId id="434" r:id="rId17"/>
    <p:sldId id="305" r:id="rId18"/>
    <p:sldId id="407" r:id="rId19"/>
    <p:sldId id="427" r:id="rId20"/>
    <p:sldId id="319" r:id="rId21"/>
    <p:sldId id="261" r:id="rId22"/>
    <p:sldId id="259" r:id="rId23"/>
    <p:sldId id="260" r:id="rId24"/>
    <p:sldId id="315" r:id="rId25"/>
    <p:sldId id="409" r:id="rId26"/>
    <p:sldId id="293" r:id="rId27"/>
    <p:sldId id="329" r:id="rId28"/>
    <p:sldId id="364" r:id="rId29"/>
    <p:sldId id="453" r:id="rId30"/>
    <p:sldId id="336" r:id="rId31"/>
    <p:sldId id="337" r:id="rId32"/>
    <p:sldId id="338" r:id="rId33"/>
    <p:sldId id="339" r:id="rId34"/>
    <p:sldId id="322" r:id="rId35"/>
    <p:sldId id="442" r:id="rId36"/>
    <p:sldId id="275" r:id="rId37"/>
    <p:sldId id="277" r:id="rId38"/>
    <p:sldId id="282" r:id="rId39"/>
    <p:sldId id="324" r:id="rId40"/>
    <p:sldId id="443" r:id="rId41"/>
    <p:sldId id="267" r:id="rId42"/>
    <p:sldId id="276" r:id="rId43"/>
    <p:sldId id="280" r:id="rId44"/>
    <p:sldId id="326" r:id="rId45"/>
    <p:sldId id="340" r:id="rId46"/>
    <p:sldId id="444" r:id="rId47"/>
    <p:sldId id="342" r:id="rId48"/>
    <p:sldId id="343" r:id="rId49"/>
    <p:sldId id="344" r:id="rId50"/>
    <p:sldId id="345" r:id="rId51"/>
    <p:sldId id="296" r:id="rId52"/>
    <p:sldId id="327" r:id="rId53"/>
    <p:sldId id="408" r:id="rId54"/>
    <p:sldId id="445" r:id="rId55"/>
    <p:sldId id="347" r:id="rId56"/>
    <p:sldId id="348" r:id="rId57"/>
    <p:sldId id="350" r:id="rId58"/>
    <p:sldId id="351" r:id="rId59"/>
    <p:sldId id="446" r:id="rId60"/>
    <p:sldId id="353" r:id="rId61"/>
    <p:sldId id="354" r:id="rId62"/>
    <p:sldId id="355" r:id="rId63"/>
    <p:sldId id="362" r:id="rId64"/>
    <p:sldId id="447" r:id="rId65"/>
    <p:sldId id="356" r:id="rId66"/>
    <p:sldId id="357" r:id="rId67"/>
    <p:sldId id="358" r:id="rId68"/>
    <p:sldId id="365" r:id="rId69"/>
    <p:sldId id="448" r:id="rId70"/>
    <p:sldId id="373" r:id="rId71"/>
    <p:sldId id="374" r:id="rId72"/>
    <p:sldId id="375" r:id="rId73"/>
    <p:sldId id="376" r:id="rId74"/>
    <p:sldId id="377" r:id="rId75"/>
    <p:sldId id="449" r:id="rId76"/>
    <p:sldId id="379" r:id="rId77"/>
    <p:sldId id="380" r:id="rId78"/>
    <p:sldId id="381" r:id="rId79"/>
    <p:sldId id="382" r:id="rId80"/>
    <p:sldId id="383" r:id="rId81"/>
    <p:sldId id="384" r:id="rId82"/>
    <p:sldId id="450" r:id="rId83"/>
    <p:sldId id="367" r:id="rId84"/>
    <p:sldId id="360" r:id="rId85"/>
    <p:sldId id="386" r:id="rId86"/>
    <p:sldId id="387" r:id="rId87"/>
    <p:sldId id="361" r:id="rId88"/>
    <p:sldId id="388" r:id="rId89"/>
    <p:sldId id="389" r:id="rId90"/>
    <p:sldId id="390" r:id="rId91"/>
    <p:sldId id="451" r:id="rId92"/>
    <p:sldId id="392" r:id="rId93"/>
    <p:sldId id="393" r:id="rId94"/>
    <p:sldId id="394" r:id="rId95"/>
    <p:sldId id="395" r:id="rId96"/>
    <p:sldId id="396" r:id="rId97"/>
    <p:sldId id="397" r:id="rId98"/>
    <p:sldId id="452" r:id="rId99"/>
    <p:sldId id="400" r:id="rId100"/>
    <p:sldId id="401" r:id="rId101"/>
    <p:sldId id="405" r:id="rId102"/>
    <p:sldId id="403" r:id="rId103"/>
    <p:sldId id="402" r:id="rId104"/>
    <p:sldId id="404" r:id="rId105"/>
    <p:sldId id="410" r:id="rId106"/>
    <p:sldId id="411" r:id="rId107"/>
    <p:sldId id="454" r:id="rId108"/>
    <p:sldId id="455" r:id="rId109"/>
    <p:sldId id="271" r:id="rId110"/>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微軟正黑體" pitchFamily="34" charset="-120"/>
        <a:cs typeface="+mn-cs"/>
      </a:defRPr>
    </a:lvl1pPr>
    <a:lvl2pPr marL="457200" algn="l" rtl="0" fontAlgn="base">
      <a:spcBef>
        <a:spcPct val="0"/>
      </a:spcBef>
      <a:spcAft>
        <a:spcPct val="0"/>
      </a:spcAft>
      <a:defRPr kumimoji="1" kern="1200">
        <a:solidFill>
          <a:schemeClr val="tx1"/>
        </a:solidFill>
        <a:latin typeface="Arial" charset="0"/>
        <a:ea typeface="微軟正黑體" pitchFamily="34" charset="-120"/>
        <a:cs typeface="+mn-cs"/>
      </a:defRPr>
    </a:lvl2pPr>
    <a:lvl3pPr marL="914400" algn="l" rtl="0" fontAlgn="base">
      <a:spcBef>
        <a:spcPct val="0"/>
      </a:spcBef>
      <a:spcAft>
        <a:spcPct val="0"/>
      </a:spcAft>
      <a:defRPr kumimoji="1" kern="1200">
        <a:solidFill>
          <a:schemeClr val="tx1"/>
        </a:solidFill>
        <a:latin typeface="Arial" charset="0"/>
        <a:ea typeface="微軟正黑體" pitchFamily="34" charset="-120"/>
        <a:cs typeface="+mn-cs"/>
      </a:defRPr>
    </a:lvl3pPr>
    <a:lvl4pPr marL="1371600" algn="l" rtl="0" fontAlgn="base">
      <a:spcBef>
        <a:spcPct val="0"/>
      </a:spcBef>
      <a:spcAft>
        <a:spcPct val="0"/>
      </a:spcAft>
      <a:defRPr kumimoji="1" kern="1200">
        <a:solidFill>
          <a:schemeClr val="tx1"/>
        </a:solidFill>
        <a:latin typeface="Arial" charset="0"/>
        <a:ea typeface="微軟正黑體" pitchFamily="34" charset="-120"/>
        <a:cs typeface="+mn-cs"/>
      </a:defRPr>
    </a:lvl4pPr>
    <a:lvl5pPr marL="1828800" algn="l" rtl="0" fontAlgn="base">
      <a:spcBef>
        <a:spcPct val="0"/>
      </a:spcBef>
      <a:spcAft>
        <a:spcPct val="0"/>
      </a:spcAft>
      <a:defRPr kumimoji="1" kern="1200">
        <a:solidFill>
          <a:schemeClr val="tx1"/>
        </a:solidFill>
        <a:latin typeface="Arial" charset="0"/>
        <a:ea typeface="微軟正黑體" pitchFamily="34" charset="-120"/>
        <a:cs typeface="+mn-cs"/>
      </a:defRPr>
    </a:lvl5pPr>
    <a:lvl6pPr marL="2286000" algn="l" defTabSz="914400" rtl="0" eaLnBrk="1" latinLnBrk="0" hangingPunct="1">
      <a:defRPr kumimoji="1" kern="1200">
        <a:solidFill>
          <a:schemeClr val="tx1"/>
        </a:solidFill>
        <a:latin typeface="Arial" charset="0"/>
        <a:ea typeface="微軟正黑體" pitchFamily="34" charset="-120"/>
        <a:cs typeface="+mn-cs"/>
      </a:defRPr>
    </a:lvl6pPr>
    <a:lvl7pPr marL="2743200" algn="l" defTabSz="914400" rtl="0" eaLnBrk="1" latinLnBrk="0" hangingPunct="1">
      <a:defRPr kumimoji="1" kern="1200">
        <a:solidFill>
          <a:schemeClr val="tx1"/>
        </a:solidFill>
        <a:latin typeface="Arial" charset="0"/>
        <a:ea typeface="微軟正黑體" pitchFamily="34" charset="-120"/>
        <a:cs typeface="+mn-cs"/>
      </a:defRPr>
    </a:lvl7pPr>
    <a:lvl8pPr marL="3200400" algn="l" defTabSz="914400" rtl="0" eaLnBrk="1" latinLnBrk="0" hangingPunct="1">
      <a:defRPr kumimoji="1" kern="1200">
        <a:solidFill>
          <a:schemeClr val="tx1"/>
        </a:solidFill>
        <a:latin typeface="Arial" charset="0"/>
        <a:ea typeface="微軟正黑體" pitchFamily="34" charset="-120"/>
        <a:cs typeface="+mn-cs"/>
      </a:defRPr>
    </a:lvl8pPr>
    <a:lvl9pPr marL="3657600" algn="l" defTabSz="914400" rtl="0" eaLnBrk="1" latinLnBrk="0" hangingPunct="1">
      <a:defRPr kumimoji="1" kern="1200">
        <a:solidFill>
          <a:schemeClr val="tx1"/>
        </a:solidFill>
        <a:latin typeface="Arial" charset="0"/>
        <a:ea typeface="微軟正黑體" pitchFamily="34"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A0A0A0"/>
  </p:clrMru>
</p:presentationPr>
</file>

<file path=ppt/tableStyles.xml><?xml version="1.0" encoding="utf-8"?>
<a:tblStyleLst xmlns:a="http://schemas.openxmlformats.org/drawingml/2006/main" def="{B301B821-A1FF-4177-AEE7-76D212191A09}">
  <a:tblStyle styleId="{B301B821-A1FF-4177-AEE7-76D212191A09}" styleName="Medium Style 9">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1"/>
          </a:solidFill>
        </a:fill>
      </a:tcStyle>
    </a:firstRow>
    <a:neCell>
      <a:tcStyle>
        <a:tcBdr/>
      </a:tcStyle>
    </a:neCell>
    <a:nwCell>
      <a:tcStyle>
        <a:tcBdr/>
      </a:tcStyle>
    </a:nwCell>
  </a:tblStyle>
  <a:tblStyle styleId="{9DCAF9ED-07DC-4A11-8D7F-57B35C25682E}" styleName="Medium Style 10">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2H>
      <a:tcStyle>
        <a:tcBdr/>
      </a:tcStyle>
    </a:band2H>
    <a:band1V>
      <a:tcStyle>
        <a:tcBdr/>
        <a:fill>
          <a:solidFill>
            <a:schemeClr val="accent2">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2"/>
          </a:solidFill>
        </a:fill>
      </a:tcStyle>
    </a:firstRow>
    <a:neCell>
      <a:tcStyle>
        <a:tcBdr/>
      </a:tcStyle>
    </a:neCell>
    <a:nwCell>
      <a:tcStyle>
        <a:tcBdr/>
      </a:tcStyle>
    </a:nwCell>
  </a:tblStyle>
  <a:tblStyle styleId="{793D81CF-94F2-401A-BA57-92F5A7B2D0C5}" styleName="Medium Style 8">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dk1"/>
          </a:solidFill>
        </a:fill>
      </a:tcStyle>
    </a:firstRow>
    <a:neCell>
      <a:tcStyle>
        <a:tcBdr/>
      </a:tcStyle>
    </a:neCell>
    <a:nwCell>
      <a:tcStyle>
        <a:tcBdr/>
      </a:tcStyle>
    </a:nwCell>
  </a:tblStyle>
  <a:tblStyle styleId="{5FD0F851-EC5A-4D38-B0AD-8093EC10F338}" styleName="Light Style 6">
    <a:wholeTbl>
      <a:tcTxStyle>
        <a:fontRef idx="minor">
          <a:scrgbClr r="0" g="0" b="0"/>
        </a:fontRef>
        <a:schemeClr val="accent5"/>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seCell>
      <a:tcStyle>
        <a:tcBdr/>
      </a:tcStyle>
    </a:seCell>
    <a:swCell>
      <a:tcStyle>
        <a:tcBdr/>
      </a:tcStyle>
    </a:swCell>
    <a:firstRow>
      <a:tcTxStyle b="on"/>
      <a:tcStyle>
        <a:tcBdr>
          <a:bottom>
            <a:ln w="12700" cmpd="sng">
              <a:solidFill>
                <a:schemeClr val="accent5"/>
              </a:solidFill>
            </a:ln>
          </a:bottom>
        </a:tcBdr>
        <a:fill>
          <a:noFill/>
        </a:fill>
      </a:tcStyle>
    </a:firstRow>
    <a:neCell>
      <a:tcStyle>
        <a:tcBdr/>
      </a:tcStyle>
    </a:neCell>
    <a:nwCell>
      <a:tcStyle>
        <a:tcBdr/>
      </a:tcStyle>
    </a:nwCell>
  </a:tblStyle>
  <a:tblStyle styleId="{1FECB4D8-DB02-4DC6-A0A2-4F2EBAE1DC90}" styleName="Medium Style 11">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2H>
      <a:tcStyle>
        <a:tcBdr/>
      </a:tcStyle>
    </a:band2H>
    <a:band1V>
      <a:tcStyle>
        <a:tcBdr/>
        <a:fill>
          <a:solidFill>
            <a:schemeClr val="accent3">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3"/>
          </a:solidFill>
        </a:fill>
      </a:tcStyle>
    </a:firstRow>
    <a:neCell>
      <a:tcStyle>
        <a:tcBdr/>
      </a:tcStyle>
    </a:neCell>
    <a:nwCell>
      <a:tcStyle>
        <a:tcBdr/>
      </a:tcStyle>
    </a:nwCell>
  </a:tblStyle>
  <a:tblStyle styleId="{3B4B98B0-60AC-42C2-AFA5-B58CD77FA1E5}" styleName="Light Style 2">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seCell>
      <a:tcStyle>
        <a:tcBdr/>
      </a:tcStyle>
    </a:seCell>
    <a:swCell>
      <a:tcStyle>
        <a:tcBdr/>
      </a:tcStyle>
    </a:swCell>
    <a:firstRow>
      <a:tcTxStyle b="on"/>
      <a:tcStyle>
        <a:tcBdr>
          <a:bottom>
            <a:ln w="12700" cmpd="sng">
              <a:solidFill>
                <a:schemeClr val="accent1"/>
              </a:solidFill>
            </a:ln>
          </a:bottom>
        </a:tcBdr>
        <a:fill>
          <a:noFill/>
        </a:fill>
      </a:tcStyle>
    </a:firstRow>
    <a:neCell>
      <a:tcStyle>
        <a:tcBdr/>
      </a:tcStyle>
    </a:neCell>
    <a:nwCell>
      <a:tcStyle>
        <a:tcBdr/>
      </a:tcStyle>
    </a:nwCell>
  </a:tblStyle>
  <a:tblStyle styleId="{0E3FDE45-AF77-4B5C-9715-49D594BDF05E}" styleName="Light Style 3">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seCell>
      <a:tcStyle>
        <a:tcBdr/>
      </a:tcStyle>
    </a:seCell>
    <a:swCell>
      <a:tcStyle>
        <a:tcBdr/>
      </a:tcStyle>
    </a:swCell>
    <a:firstRow>
      <a:tcTxStyle b="on"/>
      <a:tcStyle>
        <a:tcBdr>
          <a:bottom>
            <a:ln w="12700" cmpd="sng">
              <a:solidFill>
                <a:schemeClr val="accent2"/>
              </a:solidFill>
            </a:ln>
          </a:bottom>
        </a:tcBdr>
        <a:fill>
          <a:noFill/>
        </a:fill>
      </a:tcStyle>
    </a:firstRow>
    <a:neCell>
      <a:tcStyle>
        <a:tcBdr/>
      </a:tcStyle>
    </a:neCell>
    <a:nwCell>
      <a:tcStyle>
        <a:tcBdr/>
      </a:tcStyle>
    </a:nwCell>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中等深淺樣式 3 - 輔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82" autoAdjust="0"/>
    <p:restoredTop sz="95809" autoAdjust="0"/>
  </p:normalViewPr>
  <p:slideViewPr>
    <p:cSldViewPr>
      <p:cViewPr varScale="1">
        <p:scale>
          <a:sx n="67" d="100"/>
          <a:sy n="67" d="100"/>
        </p:scale>
        <p:origin x="-1458" y="-10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handoutMaster" Target="handoutMasters/handout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48E0F1-221A-469F-B62F-399BE9578293}"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zh-TW" altLang="en-US"/>
        </a:p>
      </dgm:t>
    </dgm:pt>
    <dgm:pt modelId="{0F205900-59D6-40A8-B821-9A3421EEA810}">
      <dgm:prSet phldrT="[文字]" custT="1"/>
      <dgm:spPr/>
      <dgm:t>
        <a:bodyPr/>
        <a:lstStyle/>
        <a:p>
          <a:r>
            <a:rPr lang="en-US" altLang="zh-TW" sz="2800" b="1" dirty="0" smtClean="0">
              <a:solidFill>
                <a:schemeClr val="tx1"/>
              </a:solidFill>
              <a:latin typeface="+mj-ea"/>
              <a:ea typeface="+mj-ea"/>
            </a:rPr>
            <a:t>3.</a:t>
          </a:r>
          <a:r>
            <a:rPr lang="zh-TW" altLang="en-US" sz="2800" b="1" dirty="0" smtClean="0">
              <a:solidFill>
                <a:schemeClr val="tx1"/>
              </a:solidFill>
              <a:latin typeface="+mj-ea"/>
              <a:ea typeface="+mj-ea"/>
            </a:rPr>
            <a:t>認知評量作業設計原則</a:t>
          </a:r>
          <a:endParaRPr lang="zh-TW" altLang="en-US" sz="2800" b="1" dirty="0">
            <a:solidFill>
              <a:schemeClr val="tx1"/>
            </a:solidFill>
            <a:latin typeface="+mj-ea"/>
            <a:ea typeface="+mj-ea"/>
          </a:endParaRPr>
        </a:p>
      </dgm:t>
    </dgm:pt>
    <dgm:pt modelId="{4D55EA5F-DFB2-4D8D-A97D-BCC1E2A14E0A}" type="parTrans" cxnId="{C81718E3-4A95-4136-851E-9CCF0C1AC53E}">
      <dgm:prSet/>
      <dgm:spPr/>
      <dgm:t>
        <a:bodyPr/>
        <a:lstStyle/>
        <a:p>
          <a:endParaRPr lang="zh-TW" altLang="en-US" b="1"/>
        </a:p>
      </dgm:t>
    </dgm:pt>
    <dgm:pt modelId="{FAA66C7E-99A0-4FE1-BAEB-2F1589DEE37D}" type="sibTrans" cxnId="{C81718E3-4A95-4136-851E-9CCF0C1AC53E}">
      <dgm:prSet/>
      <dgm:spPr/>
      <dgm:t>
        <a:bodyPr/>
        <a:lstStyle/>
        <a:p>
          <a:endParaRPr lang="zh-TW" altLang="en-US" b="1"/>
        </a:p>
      </dgm:t>
    </dgm:pt>
    <dgm:pt modelId="{D95EFE55-6E96-469A-8438-5FCFC42E37CC}">
      <dgm:prSet phldrT="[文字]" custT="1"/>
      <dgm:spPr/>
      <dgm:t>
        <a:bodyPr/>
        <a:lstStyle/>
        <a:p>
          <a:r>
            <a:rPr lang="en-US" altLang="zh-TW" sz="2800" b="1" dirty="0" smtClean="0">
              <a:solidFill>
                <a:schemeClr val="tx1"/>
              </a:solidFill>
            </a:rPr>
            <a:t>5.</a:t>
          </a:r>
          <a:r>
            <a:rPr lang="zh-TW" altLang="en-US" sz="2800" b="1" dirty="0" smtClean="0">
              <a:solidFill>
                <a:schemeClr val="tx1"/>
              </a:solidFill>
            </a:rPr>
            <a:t>認知評量示例說明</a:t>
          </a:r>
          <a:endParaRPr lang="zh-TW" altLang="en-US" sz="2800" b="1" dirty="0">
            <a:solidFill>
              <a:schemeClr val="tx1"/>
            </a:solidFill>
          </a:endParaRPr>
        </a:p>
      </dgm:t>
    </dgm:pt>
    <dgm:pt modelId="{3CAC4254-EE54-463C-B744-85168FB4A554}" type="parTrans" cxnId="{660963ED-3712-4FDF-9465-B72DFC45AED1}">
      <dgm:prSet/>
      <dgm:spPr/>
      <dgm:t>
        <a:bodyPr/>
        <a:lstStyle/>
        <a:p>
          <a:endParaRPr lang="zh-TW" altLang="en-US" b="1"/>
        </a:p>
      </dgm:t>
    </dgm:pt>
    <dgm:pt modelId="{CCD0082A-A090-4340-A018-4C1E7D8083F9}" type="sibTrans" cxnId="{660963ED-3712-4FDF-9465-B72DFC45AED1}">
      <dgm:prSet/>
      <dgm:spPr/>
      <dgm:t>
        <a:bodyPr/>
        <a:lstStyle/>
        <a:p>
          <a:endParaRPr lang="zh-TW" altLang="en-US" b="1"/>
        </a:p>
      </dgm:t>
    </dgm:pt>
    <dgm:pt modelId="{98B35244-5885-4B44-8548-BAAA1C92EE8E}">
      <dgm:prSet phldrT="[文字]" custT="1"/>
      <dgm:spPr/>
      <dgm:t>
        <a:bodyPr/>
        <a:lstStyle/>
        <a:p>
          <a:r>
            <a:rPr lang="en-US" altLang="zh-TW" sz="2800" b="1" dirty="0" smtClean="0">
              <a:solidFill>
                <a:schemeClr val="tx1"/>
              </a:solidFill>
            </a:rPr>
            <a:t>1.</a:t>
          </a:r>
          <a:r>
            <a:rPr lang="zh-TW" altLang="en-US" sz="2800" b="1" dirty="0" smtClean="0">
              <a:solidFill>
                <a:schemeClr val="tx1"/>
              </a:solidFill>
            </a:rPr>
            <a:t>認知學習相關理論</a:t>
          </a:r>
          <a:endParaRPr lang="zh-TW" altLang="en-US" sz="2800" b="1" dirty="0">
            <a:solidFill>
              <a:schemeClr val="tx1"/>
            </a:solidFill>
          </a:endParaRPr>
        </a:p>
      </dgm:t>
    </dgm:pt>
    <dgm:pt modelId="{B2346C9E-05B6-4CF6-9B95-9B128B2BA723}" type="sibTrans" cxnId="{C57295AB-C175-4133-9094-3B23FA99B985}">
      <dgm:prSet/>
      <dgm:spPr/>
      <dgm:t>
        <a:bodyPr/>
        <a:lstStyle/>
        <a:p>
          <a:endParaRPr lang="zh-TW" altLang="en-US" b="1"/>
        </a:p>
      </dgm:t>
    </dgm:pt>
    <dgm:pt modelId="{FABF7267-FE79-4E9E-8152-CCFFE48C8C4D}" type="parTrans" cxnId="{C57295AB-C175-4133-9094-3B23FA99B985}">
      <dgm:prSet/>
      <dgm:spPr/>
      <dgm:t>
        <a:bodyPr/>
        <a:lstStyle/>
        <a:p>
          <a:endParaRPr lang="zh-TW" altLang="en-US" b="1"/>
        </a:p>
      </dgm:t>
    </dgm:pt>
    <dgm:pt modelId="{D23E279E-A7F0-4989-85A4-644DEA07EC12}">
      <dgm:prSet custT="1"/>
      <dgm:spPr/>
      <dgm:t>
        <a:bodyPr/>
        <a:lstStyle/>
        <a:p>
          <a:r>
            <a:rPr lang="en-US" altLang="zh-TW" sz="2800" b="1" dirty="0" smtClean="0">
              <a:solidFill>
                <a:schemeClr val="tx1"/>
              </a:solidFill>
            </a:rPr>
            <a:t>4.</a:t>
          </a:r>
          <a:r>
            <a:rPr lang="zh-TW" altLang="en-US" sz="2800" b="1" dirty="0" smtClean="0">
              <a:solidFill>
                <a:schemeClr val="tx1"/>
              </a:solidFill>
            </a:rPr>
            <a:t>認知評量表現標準</a:t>
          </a:r>
          <a:endParaRPr lang="zh-TW" altLang="en-US" sz="2800" b="1" dirty="0">
            <a:solidFill>
              <a:schemeClr val="tx1"/>
            </a:solidFill>
          </a:endParaRPr>
        </a:p>
      </dgm:t>
    </dgm:pt>
    <dgm:pt modelId="{6EE49C51-17F0-44CB-A46E-AF69E3F387EB}" type="parTrans" cxnId="{5F18C4EB-562F-42C9-9358-572D86B7B845}">
      <dgm:prSet/>
      <dgm:spPr/>
      <dgm:t>
        <a:bodyPr/>
        <a:lstStyle/>
        <a:p>
          <a:endParaRPr lang="zh-TW" altLang="en-US" b="1"/>
        </a:p>
      </dgm:t>
    </dgm:pt>
    <dgm:pt modelId="{24CF747B-E724-4369-809B-02306DACB679}" type="sibTrans" cxnId="{5F18C4EB-562F-42C9-9358-572D86B7B845}">
      <dgm:prSet/>
      <dgm:spPr/>
      <dgm:t>
        <a:bodyPr/>
        <a:lstStyle/>
        <a:p>
          <a:endParaRPr lang="zh-TW" altLang="en-US" b="1"/>
        </a:p>
      </dgm:t>
    </dgm:pt>
    <dgm:pt modelId="{ED0A7200-E27A-4440-B661-647F8DD2FCD0}">
      <dgm:prSet phldrT="[文字]" custT="1"/>
      <dgm:spPr/>
      <dgm:t>
        <a:bodyPr/>
        <a:lstStyle/>
        <a:p>
          <a:r>
            <a:rPr lang="en-US" altLang="zh-TW" sz="2800" b="1" dirty="0" smtClean="0">
              <a:solidFill>
                <a:schemeClr val="tx1"/>
              </a:solidFill>
            </a:rPr>
            <a:t>2.</a:t>
          </a:r>
          <a:r>
            <a:rPr lang="zh-TW" altLang="en-US" sz="2800" b="1" dirty="0" smtClean="0">
              <a:solidFill>
                <a:schemeClr val="tx1"/>
              </a:solidFill>
            </a:rPr>
            <a:t>認知評量依據</a:t>
          </a:r>
          <a:endParaRPr lang="zh-TW" altLang="en-US" sz="2800" b="1" dirty="0">
            <a:solidFill>
              <a:schemeClr val="tx1"/>
            </a:solidFill>
          </a:endParaRPr>
        </a:p>
      </dgm:t>
    </dgm:pt>
    <dgm:pt modelId="{D2B0F567-214A-4F1C-B563-443BE06BCDCB}" type="parTrans" cxnId="{6A131802-C110-4F73-92AC-6A01ABA21A68}">
      <dgm:prSet/>
      <dgm:spPr/>
      <dgm:t>
        <a:bodyPr/>
        <a:lstStyle/>
        <a:p>
          <a:endParaRPr lang="zh-TW" altLang="en-US" b="1"/>
        </a:p>
      </dgm:t>
    </dgm:pt>
    <dgm:pt modelId="{52ABF998-9269-4D55-9BA9-6E4EFFF04065}" type="sibTrans" cxnId="{6A131802-C110-4F73-92AC-6A01ABA21A68}">
      <dgm:prSet/>
      <dgm:spPr/>
      <dgm:t>
        <a:bodyPr/>
        <a:lstStyle/>
        <a:p>
          <a:endParaRPr lang="zh-TW" altLang="en-US" b="1"/>
        </a:p>
      </dgm:t>
    </dgm:pt>
    <dgm:pt modelId="{ECA8FA6D-841D-456F-9BF0-1650F7D5D0E6}" type="pres">
      <dgm:prSet presAssocID="{A248E0F1-221A-469F-B62F-399BE9578293}" presName="linear" presStyleCnt="0">
        <dgm:presLayoutVars>
          <dgm:dir/>
          <dgm:animLvl val="lvl"/>
          <dgm:resizeHandles val="exact"/>
        </dgm:presLayoutVars>
      </dgm:prSet>
      <dgm:spPr/>
      <dgm:t>
        <a:bodyPr/>
        <a:lstStyle/>
        <a:p>
          <a:endParaRPr lang="zh-TW" altLang="en-US"/>
        </a:p>
      </dgm:t>
    </dgm:pt>
    <dgm:pt modelId="{02B5E6D5-B819-4C02-A9B6-A7B759728624}" type="pres">
      <dgm:prSet presAssocID="{98B35244-5885-4B44-8548-BAAA1C92EE8E}" presName="parentLin" presStyleCnt="0"/>
      <dgm:spPr/>
    </dgm:pt>
    <dgm:pt modelId="{EE0CF865-70A0-45CF-BDF0-1A01A1F6C75F}" type="pres">
      <dgm:prSet presAssocID="{98B35244-5885-4B44-8548-BAAA1C92EE8E}" presName="parentLeftMargin" presStyleLbl="node1" presStyleIdx="0" presStyleCnt="5"/>
      <dgm:spPr/>
      <dgm:t>
        <a:bodyPr/>
        <a:lstStyle/>
        <a:p>
          <a:endParaRPr lang="zh-TW" altLang="en-US"/>
        </a:p>
      </dgm:t>
    </dgm:pt>
    <dgm:pt modelId="{FA55443B-1E9D-4637-9B30-8076CF1B86F4}" type="pres">
      <dgm:prSet presAssocID="{98B35244-5885-4B44-8548-BAAA1C92EE8E}" presName="parentText" presStyleLbl="node1" presStyleIdx="0" presStyleCnt="5" custScaleX="132143">
        <dgm:presLayoutVars>
          <dgm:chMax val="0"/>
          <dgm:bulletEnabled val="1"/>
        </dgm:presLayoutVars>
      </dgm:prSet>
      <dgm:spPr/>
      <dgm:t>
        <a:bodyPr/>
        <a:lstStyle/>
        <a:p>
          <a:endParaRPr lang="zh-TW" altLang="en-US"/>
        </a:p>
      </dgm:t>
    </dgm:pt>
    <dgm:pt modelId="{DE30B0DD-B9D9-4868-BC0A-D66D2F358E15}" type="pres">
      <dgm:prSet presAssocID="{98B35244-5885-4B44-8548-BAAA1C92EE8E}" presName="negativeSpace" presStyleCnt="0"/>
      <dgm:spPr/>
    </dgm:pt>
    <dgm:pt modelId="{28A48821-9E37-4766-804A-383EC2A7A5B8}" type="pres">
      <dgm:prSet presAssocID="{98B35244-5885-4B44-8548-BAAA1C92EE8E}" presName="childText" presStyleLbl="conFgAcc1" presStyleIdx="0" presStyleCnt="5">
        <dgm:presLayoutVars>
          <dgm:bulletEnabled val="1"/>
        </dgm:presLayoutVars>
      </dgm:prSet>
      <dgm:spPr/>
    </dgm:pt>
    <dgm:pt modelId="{B81D7155-374F-4BA3-932A-4350B59B45C5}" type="pres">
      <dgm:prSet presAssocID="{B2346C9E-05B6-4CF6-9B95-9B128B2BA723}" presName="spaceBetweenRectangles" presStyleCnt="0"/>
      <dgm:spPr/>
    </dgm:pt>
    <dgm:pt modelId="{4BBEB010-26DE-416F-858E-E4FCC8F036DF}" type="pres">
      <dgm:prSet presAssocID="{ED0A7200-E27A-4440-B661-647F8DD2FCD0}" presName="parentLin" presStyleCnt="0"/>
      <dgm:spPr/>
    </dgm:pt>
    <dgm:pt modelId="{0553FB3F-6E83-4C45-A5C2-6DB7419F7480}" type="pres">
      <dgm:prSet presAssocID="{ED0A7200-E27A-4440-B661-647F8DD2FCD0}" presName="parentLeftMargin" presStyleLbl="node1" presStyleIdx="0" presStyleCnt="5"/>
      <dgm:spPr/>
      <dgm:t>
        <a:bodyPr/>
        <a:lstStyle/>
        <a:p>
          <a:endParaRPr lang="zh-TW" altLang="en-US"/>
        </a:p>
      </dgm:t>
    </dgm:pt>
    <dgm:pt modelId="{3005E6F0-BBFE-42F1-A3FA-6372C95C4192}" type="pres">
      <dgm:prSet presAssocID="{ED0A7200-E27A-4440-B661-647F8DD2FCD0}" presName="parentText" presStyleLbl="node1" presStyleIdx="1" presStyleCnt="5" custScaleX="131857">
        <dgm:presLayoutVars>
          <dgm:chMax val="0"/>
          <dgm:bulletEnabled val="1"/>
        </dgm:presLayoutVars>
      </dgm:prSet>
      <dgm:spPr/>
      <dgm:t>
        <a:bodyPr/>
        <a:lstStyle/>
        <a:p>
          <a:endParaRPr lang="zh-TW" altLang="en-US"/>
        </a:p>
      </dgm:t>
    </dgm:pt>
    <dgm:pt modelId="{28BFFECC-9B03-4172-B8E0-DF1ADD5064C2}" type="pres">
      <dgm:prSet presAssocID="{ED0A7200-E27A-4440-B661-647F8DD2FCD0}" presName="negativeSpace" presStyleCnt="0"/>
      <dgm:spPr/>
    </dgm:pt>
    <dgm:pt modelId="{FCE83166-159C-461F-9C88-E390CD60B44F}" type="pres">
      <dgm:prSet presAssocID="{ED0A7200-E27A-4440-B661-647F8DD2FCD0}" presName="childText" presStyleLbl="conFgAcc1" presStyleIdx="1" presStyleCnt="5">
        <dgm:presLayoutVars>
          <dgm:bulletEnabled val="1"/>
        </dgm:presLayoutVars>
      </dgm:prSet>
      <dgm:spPr/>
    </dgm:pt>
    <dgm:pt modelId="{01EAC240-568D-43AA-8BAD-907C2D2D424F}" type="pres">
      <dgm:prSet presAssocID="{52ABF998-9269-4D55-9BA9-6E4EFFF04065}" presName="spaceBetweenRectangles" presStyleCnt="0"/>
      <dgm:spPr/>
    </dgm:pt>
    <dgm:pt modelId="{9F554CFE-49A1-46BA-9A11-69D1DFE172B9}" type="pres">
      <dgm:prSet presAssocID="{0F205900-59D6-40A8-B821-9A3421EEA810}" presName="parentLin" presStyleCnt="0"/>
      <dgm:spPr/>
    </dgm:pt>
    <dgm:pt modelId="{EA9C77A8-CB58-407D-A61B-9D21893376DE}" type="pres">
      <dgm:prSet presAssocID="{0F205900-59D6-40A8-B821-9A3421EEA810}" presName="parentLeftMargin" presStyleLbl="node1" presStyleIdx="1" presStyleCnt="5"/>
      <dgm:spPr/>
      <dgm:t>
        <a:bodyPr/>
        <a:lstStyle/>
        <a:p>
          <a:endParaRPr lang="zh-TW" altLang="en-US"/>
        </a:p>
      </dgm:t>
    </dgm:pt>
    <dgm:pt modelId="{442FB83D-3EEF-4EF2-B1DC-329AFBFF7FB4}" type="pres">
      <dgm:prSet presAssocID="{0F205900-59D6-40A8-B821-9A3421EEA810}" presName="parentText" presStyleLbl="node1" presStyleIdx="2" presStyleCnt="5" custScaleX="132143">
        <dgm:presLayoutVars>
          <dgm:chMax val="0"/>
          <dgm:bulletEnabled val="1"/>
        </dgm:presLayoutVars>
      </dgm:prSet>
      <dgm:spPr/>
      <dgm:t>
        <a:bodyPr/>
        <a:lstStyle/>
        <a:p>
          <a:endParaRPr lang="zh-TW" altLang="en-US"/>
        </a:p>
      </dgm:t>
    </dgm:pt>
    <dgm:pt modelId="{47383320-1F69-4FB4-9874-E62032154191}" type="pres">
      <dgm:prSet presAssocID="{0F205900-59D6-40A8-B821-9A3421EEA810}" presName="negativeSpace" presStyleCnt="0"/>
      <dgm:spPr/>
    </dgm:pt>
    <dgm:pt modelId="{B5AB95D2-38F0-41CD-8E43-8CFC225CE4A0}" type="pres">
      <dgm:prSet presAssocID="{0F205900-59D6-40A8-B821-9A3421EEA810}" presName="childText" presStyleLbl="conFgAcc1" presStyleIdx="2" presStyleCnt="5">
        <dgm:presLayoutVars>
          <dgm:bulletEnabled val="1"/>
        </dgm:presLayoutVars>
      </dgm:prSet>
      <dgm:spPr/>
    </dgm:pt>
    <dgm:pt modelId="{7DACD550-BA53-4111-8C81-D62F4BCEACAA}" type="pres">
      <dgm:prSet presAssocID="{FAA66C7E-99A0-4FE1-BAEB-2F1589DEE37D}" presName="spaceBetweenRectangles" presStyleCnt="0"/>
      <dgm:spPr/>
    </dgm:pt>
    <dgm:pt modelId="{88E716D9-6C65-46E5-84A0-4A28D008A70E}" type="pres">
      <dgm:prSet presAssocID="{D23E279E-A7F0-4989-85A4-644DEA07EC12}" presName="parentLin" presStyleCnt="0"/>
      <dgm:spPr/>
    </dgm:pt>
    <dgm:pt modelId="{1ABFAC94-D781-4E73-B684-B25ADDFA246E}" type="pres">
      <dgm:prSet presAssocID="{D23E279E-A7F0-4989-85A4-644DEA07EC12}" presName="parentLeftMargin" presStyleLbl="node1" presStyleIdx="2" presStyleCnt="5"/>
      <dgm:spPr/>
      <dgm:t>
        <a:bodyPr/>
        <a:lstStyle/>
        <a:p>
          <a:endParaRPr lang="zh-TW" altLang="en-US"/>
        </a:p>
      </dgm:t>
    </dgm:pt>
    <dgm:pt modelId="{B77AD82B-7F94-4F65-876B-C1825A5A5D0C}" type="pres">
      <dgm:prSet presAssocID="{D23E279E-A7F0-4989-85A4-644DEA07EC12}" presName="parentText" presStyleLbl="node1" presStyleIdx="3" presStyleCnt="5" custScaleX="131971">
        <dgm:presLayoutVars>
          <dgm:chMax val="0"/>
          <dgm:bulletEnabled val="1"/>
        </dgm:presLayoutVars>
      </dgm:prSet>
      <dgm:spPr/>
      <dgm:t>
        <a:bodyPr/>
        <a:lstStyle/>
        <a:p>
          <a:endParaRPr lang="zh-TW" altLang="en-US"/>
        </a:p>
      </dgm:t>
    </dgm:pt>
    <dgm:pt modelId="{E400F984-FE5B-41C6-AD19-B5079FE69668}" type="pres">
      <dgm:prSet presAssocID="{D23E279E-A7F0-4989-85A4-644DEA07EC12}" presName="negativeSpace" presStyleCnt="0"/>
      <dgm:spPr/>
    </dgm:pt>
    <dgm:pt modelId="{A738E407-7F3D-48E7-933E-4C478FE0DD42}" type="pres">
      <dgm:prSet presAssocID="{D23E279E-A7F0-4989-85A4-644DEA07EC12}" presName="childText" presStyleLbl="conFgAcc1" presStyleIdx="3" presStyleCnt="5">
        <dgm:presLayoutVars>
          <dgm:bulletEnabled val="1"/>
        </dgm:presLayoutVars>
      </dgm:prSet>
      <dgm:spPr/>
    </dgm:pt>
    <dgm:pt modelId="{FB18E13E-12FE-453F-A495-729C8A6B5771}" type="pres">
      <dgm:prSet presAssocID="{24CF747B-E724-4369-809B-02306DACB679}" presName="spaceBetweenRectangles" presStyleCnt="0"/>
      <dgm:spPr/>
    </dgm:pt>
    <dgm:pt modelId="{E825FA0D-3D20-46B9-8C6B-7DC178921887}" type="pres">
      <dgm:prSet presAssocID="{D95EFE55-6E96-469A-8438-5FCFC42E37CC}" presName="parentLin" presStyleCnt="0"/>
      <dgm:spPr/>
    </dgm:pt>
    <dgm:pt modelId="{60CA4707-32EB-4487-A28C-ADB1F37EF845}" type="pres">
      <dgm:prSet presAssocID="{D95EFE55-6E96-469A-8438-5FCFC42E37CC}" presName="parentLeftMargin" presStyleLbl="node1" presStyleIdx="3" presStyleCnt="5"/>
      <dgm:spPr/>
      <dgm:t>
        <a:bodyPr/>
        <a:lstStyle/>
        <a:p>
          <a:endParaRPr lang="zh-TW" altLang="en-US"/>
        </a:p>
      </dgm:t>
    </dgm:pt>
    <dgm:pt modelId="{241FC455-0895-45AA-80CD-62A24AF2AB52}" type="pres">
      <dgm:prSet presAssocID="{D95EFE55-6E96-469A-8438-5FCFC42E37CC}" presName="parentText" presStyleLbl="node1" presStyleIdx="4" presStyleCnt="5" custScaleX="142857">
        <dgm:presLayoutVars>
          <dgm:chMax val="0"/>
          <dgm:bulletEnabled val="1"/>
        </dgm:presLayoutVars>
      </dgm:prSet>
      <dgm:spPr/>
      <dgm:t>
        <a:bodyPr/>
        <a:lstStyle/>
        <a:p>
          <a:endParaRPr lang="zh-TW" altLang="en-US"/>
        </a:p>
      </dgm:t>
    </dgm:pt>
    <dgm:pt modelId="{144FE612-F114-48E8-A76E-5EFDDE9D5A8F}" type="pres">
      <dgm:prSet presAssocID="{D95EFE55-6E96-469A-8438-5FCFC42E37CC}" presName="negativeSpace" presStyleCnt="0"/>
      <dgm:spPr/>
    </dgm:pt>
    <dgm:pt modelId="{8CFC79E4-D992-4833-9FFD-BE00D8FD75BF}" type="pres">
      <dgm:prSet presAssocID="{D95EFE55-6E96-469A-8438-5FCFC42E37CC}" presName="childText" presStyleLbl="conFgAcc1" presStyleIdx="4" presStyleCnt="5">
        <dgm:presLayoutVars>
          <dgm:bulletEnabled val="1"/>
        </dgm:presLayoutVars>
      </dgm:prSet>
      <dgm:spPr/>
    </dgm:pt>
  </dgm:ptLst>
  <dgm:cxnLst>
    <dgm:cxn modelId="{B7EF3543-8D2C-4E20-B0FC-BD01046C1A50}" type="presOf" srcId="{A248E0F1-221A-469F-B62F-399BE9578293}" destId="{ECA8FA6D-841D-456F-9BF0-1650F7D5D0E6}" srcOrd="0" destOrd="0" presId="urn:microsoft.com/office/officeart/2005/8/layout/list1"/>
    <dgm:cxn modelId="{F4A889E3-E63F-4FCF-942E-52B7A49700C0}" type="presOf" srcId="{ED0A7200-E27A-4440-B661-647F8DD2FCD0}" destId="{0553FB3F-6E83-4C45-A5C2-6DB7419F7480}" srcOrd="0" destOrd="0" presId="urn:microsoft.com/office/officeart/2005/8/layout/list1"/>
    <dgm:cxn modelId="{660963ED-3712-4FDF-9465-B72DFC45AED1}" srcId="{A248E0F1-221A-469F-B62F-399BE9578293}" destId="{D95EFE55-6E96-469A-8438-5FCFC42E37CC}" srcOrd="4" destOrd="0" parTransId="{3CAC4254-EE54-463C-B744-85168FB4A554}" sibTransId="{CCD0082A-A090-4340-A018-4C1E7D8083F9}"/>
    <dgm:cxn modelId="{C57295AB-C175-4133-9094-3B23FA99B985}" srcId="{A248E0F1-221A-469F-B62F-399BE9578293}" destId="{98B35244-5885-4B44-8548-BAAA1C92EE8E}" srcOrd="0" destOrd="0" parTransId="{FABF7267-FE79-4E9E-8152-CCFFE48C8C4D}" sibTransId="{B2346C9E-05B6-4CF6-9B95-9B128B2BA723}"/>
    <dgm:cxn modelId="{F8D2DA91-5C30-4C96-9FAC-2FAAC8D03B6B}" type="presOf" srcId="{D95EFE55-6E96-469A-8438-5FCFC42E37CC}" destId="{60CA4707-32EB-4487-A28C-ADB1F37EF845}" srcOrd="0" destOrd="0" presId="urn:microsoft.com/office/officeart/2005/8/layout/list1"/>
    <dgm:cxn modelId="{B4E8628E-68E1-4C16-8FFD-53E557B9AFF5}" type="presOf" srcId="{0F205900-59D6-40A8-B821-9A3421EEA810}" destId="{442FB83D-3EEF-4EF2-B1DC-329AFBFF7FB4}" srcOrd="1" destOrd="0" presId="urn:microsoft.com/office/officeart/2005/8/layout/list1"/>
    <dgm:cxn modelId="{5FE73C60-2F50-4C60-B1B1-00D2DE381D21}" type="presOf" srcId="{98B35244-5885-4B44-8548-BAAA1C92EE8E}" destId="{FA55443B-1E9D-4637-9B30-8076CF1B86F4}" srcOrd="1" destOrd="0" presId="urn:microsoft.com/office/officeart/2005/8/layout/list1"/>
    <dgm:cxn modelId="{87EF73B6-0299-40DC-B603-34F1328ED792}" type="presOf" srcId="{D23E279E-A7F0-4989-85A4-644DEA07EC12}" destId="{B77AD82B-7F94-4F65-876B-C1825A5A5D0C}" srcOrd="1" destOrd="0" presId="urn:microsoft.com/office/officeart/2005/8/layout/list1"/>
    <dgm:cxn modelId="{5F18C4EB-562F-42C9-9358-572D86B7B845}" srcId="{A248E0F1-221A-469F-B62F-399BE9578293}" destId="{D23E279E-A7F0-4989-85A4-644DEA07EC12}" srcOrd="3" destOrd="0" parTransId="{6EE49C51-17F0-44CB-A46E-AF69E3F387EB}" sibTransId="{24CF747B-E724-4369-809B-02306DACB679}"/>
    <dgm:cxn modelId="{C81718E3-4A95-4136-851E-9CCF0C1AC53E}" srcId="{A248E0F1-221A-469F-B62F-399BE9578293}" destId="{0F205900-59D6-40A8-B821-9A3421EEA810}" srcOrd="2" destOrd="0" parTransId="{4D55EA5F-DFB2-4D8D-A97D-BCC1E2A14E0A}" sibTransId="{FAA66C7E-99A0-4FE1-BAEB-2F1589DEE37D}"/>
    <dgm:cxn modelId="{7AA444C1-1E6A-43E7-914D-775FA16F930B}" type="presOf" srcId="{98B35244-5885-4B44-8548-BAAA1C92EE8E}" destId="{EE0CF865-70A0-45CF-BDF0-1A01A1F6C75F}" srcOrd="0" destOrd="0" presId="urn:microsoft.com/office/officeart/2005/8/layout/list1"/>
    <dgm:cxn modelId="{199FC92E-B301-4737-B0C3-624F2B76BC08}" type="presOf" srcId="{D23E279E-A7F0-4989-85A4-644DEA07EC12}" destId="{1ABFAC94-D781-4E73-B684-B25ADDFA246E}" srcOrd="0" destOrd="0" presId="urn:microsoft.com/office/officeart/2005/8/layout/list1"/>
    <dgm:cxn modelId="{5DF7225D-70A0-44A5-82B0-EE5077D4885A}" type="presOf" srcId="{ED0A7200-E27A-4440-B661-647F8DD2FCD0}" destId="{3005E6F0-BBFE-42F1-A3FA-6372C95C4192}" srcOrd="1" destOrd="0" presId="urn:microsoft.com/office/officeart/2005/8/layout/list1"/>
    <dgm:cxn modelId="{6A131802-C110-4F73-92AC-6A01ABA21A68}" srcId="{A248E0F1-221A-469F-B62F-399BE9578293}" destId="{ED0A7200-E27A-4440-B661-647F8DD2FCD0}" srcOrd="1" destOrd="0" parTransId="{D2B0F567-214A-4F1C-B563-443BE06BCDCB}" sibTransId="{52ABF998-9269-4D55-9BA9-6E4EFFF04065}"/>
    <dgm:cxn modelId="{F7B7023B-7E66-4A7C-ACC0-34CCE310B7B6}" type="presOf" srcId="{0F205900-59D6-40A8-B821-9A3421EEA810}" destId="{EA9C77A8-CB58-407D-A61B-9D21893376DE}" srcOrd="0" destOrd="0" presId="urn:microsoft.com/office/officeart/2005/8/layout/list1"/>
    <dgm:cxn modelId="{15408DA2-474B-4B49-95DF-417BFF071AB2}" type="presOf" srcId="{D95EFE55-6E96-469A-8438-5FCFC42E37CC}" destId="{241FC455-0895-45AA-80CD-62A24AF2AB52}" srcOrd="1" destOrd="0" presId="urn:microsoft.com/office/officeart/2005/8/layout/list1"/>
    <dgm:cxn modelId="{E6C76038-C02A-4071-866E-917A27AF4DEE}" type="presParOf" srcId="{ECA8FA6D-841D-456F-9BF0-1650F7D5D0E6}" destId="{02B5E6D5-B819-4C02-A9B6-A7B759728624}" srcOrd="0" destOrd="0" presId="urn:microsoft.com/office/officeart/2005/8/layout/list1"/>
    <dgm:cxn modelId="{8B8D5CEE-87A5-4186-8F4C-42EE3C053909}" type="presParOf" srcId="{02B5E6D5-B819-4C02-A9B6-A7B759728624}" destId="{EE0CF865-70A0-45CF-BDF0-1A01A1F6C75F}" srcOrd="0" destOrd="0" presId="urn:microsoft.com/office/officeart/2005/8/layout/list1"/>
    <dgm:cxn modelId="{87CCB80F-D6FC-40B3-B58F-329F3C63C2D4}" type="presParOf" srcId="{02B5E6D5-B819-4C02-A9B6-A7B759728624}" destId="{FA55443B-1E9D-4637-9B30-8076CF1B86F4}" srcOrd="1" destOrd="0" presId="urn:microsoft.com/office/officeart/2005/8/layout/list1"/>
    <dgm:cxn modelId="{84DE26D3-72D4-495D-80C5-87E20CB56943}" type="presParOf" srcId="{ECA8FA6D-841D-456F-9BF0-1650F7D5D0E6}" destId="{DE30B0DD-B9D9-4868-BC0A-D66D2F358E15}" srcOrd="1" destOrd="0" presId="urn:microsoft.com/office/officeart/2005/8/layout/list1"/>
    <dgm:cxn modelId="{95DD171E-6512-4BAF-8863-B1B6ACB4FE50}" type="presParOf" srcId="{ECA8FA6D-841D-456F-9BF0-1650F7D5D0E6}" destId="{28A48821-9E37-4766-804A-383EC2A7A5B8}" srcOrd="2" destOrd="0" presId="urn:microsoft.com/office/officeart/2005/8/layout/list1"/>
    <dgm:cxn modelId="{F3C54162-C2FE-495C-B59E-37664BDC4F79}" type="presParOf" srcId="{ECA8FA6D-841D-456F-9BF0-1650F7D5D0E6}" destId="{B81D7155-374F-4BA3-932A-4350B59B45C5}" srcOrd="3" destOrd="0" presId="urn:microsoft.com/office/officeart/2005/8/layout/list1"/>
    <dgm:cxn modelId="{8993FB58-E79A-41BE-AC6D-2C39C50BC791}" type="presParOf" srcId="{ECA8FA6D-841D-456F-9BF0-1650F7D5D0E6}" destId="{4BBEB010-26DE-416F-858E-E4FCC8F036DF}" srcOrd="4" destOrd="0" presId="urn:microsoft.com/office/officeart/2005/8/layout/list1"/>
    <dgm:cxn modelId="{8827BBFF-6D12-485C-A557-9190B0422883}" type="presParOf" srcId="{4BBEB010-26DE-416F-858E-E4FCC8F036DF}" destId="{0553FB3F-6E83-4C45-A5C2-6DB7419F7480}" srcOrd="0" destOrd="0" presId="urn:microsoft.com/office/officeart/2005/8/layout/list1"/>
    <dgm:cxn modelId="{C7542676-32CC-42D7-BE6D-3A014F8FE8A7}" type="presParOf" srcId="{4BBEB010-26DE-416F-858E-E4FCC8F036DF}" destId="{3005E6F0-BBFE-42F1-A3FA-6372C95C4192}" srcOrd="1" destOrd="0" presId="urn:microsoft.com/office/officeart/2005/8/layout/list1"/>
    <dgm:cxn modelId="{3BC351E7-D6CC-4F2B-8A2F-1CDC1DA40E29}" type="presParOf" srcId="{ECA8FA6D-841D-456F-9BF0-1650F7D5D0E6}" destId="{28BFFECC-9B03-4172-B8E0-DF1ADD5064C2}" srcOrd="5" destOrd="0" presId="urn:microsoft.com/office/officeart/2005/8/layout/list1"/>
    <dgm:cxn modelId="{50B8CDCC-918E-473F-BE76-655E30EB0CCD}" type="presParOf" srcId="{ECA8FA6D-841D-456F-9BF0-1650F7D5D0E6}" destId="{FCE83166-159C-461F-9C88-E390CD60B44F}" srcOrd="6" destOrd="0" presId="urn:microsoft.com/office/officeart/2005/8/layout/list1"/>
    <dgm:cxn modelId="{0C438C70-679F-4321-9CA4-9FB93E0C83BC}" type="presParOf" srcId="{ECA8FA6D-841D-456F-9BF0-1650F7D5D0E6}" destId="{01EAC240-568D-43AA-8BAD-907C2D2D424F}" srcOrd="7" destOrd="0" presId="urn:microsoft.com/office/officeart/2005/8/layout/list1"/>
    <dgm:cxn modelId="{380FAD68-B01B-4820-AAE2-024EC36FAEF5}" type="presParOf" srcId="{ECA8FA6D-841D-456F-9BF0-1650F7D5D0E6}" destId="{9F554CFE-49A1-46BA-9A11-69D1DFE172B9}" srcOrd="8" destOrd="0" presId="urn:microsoft.com/office/officeart/2005/8/layout/list1"/>
    <dgm:cxn modelId="{331651E1-ED0E-481A-8BB2-376232948A7A}" type="presParOf" srcId="{9F554CFE-49A1-46BA-9A11-69D1DFE172B9}" destId="{EA9C77A8-CB58-407D-A61B-9D21893376DE}" srcOrd="0" destOrd="0" presId="urn:microsoft.com/office/officeart/2005/8/layout/list1"/>
    <dgm:cxn modelId="{873291EF-6B52-4C09-AABF-3886887CBFB3}" type="presParOf" srcId="{9F554CFE-49A1-46BA-9A11-69D1DFE172B9}" destId="{442FB83D-3EEF-4EF2-B1DC-329AFBFF7FB4}" srcOrd="1" destOrd="0" presId="urn:microsoft.com/office/officeart/2005/8/layout/list1"/>
    <dgm:cxn modelId="{D09C3E28-A0F0-4375-82F6-7B581D983E70}" type="presParOf" srcId="{ECA8FA6D-841D-456F-9BF0-1650F7D5D0E6}" destId="{47383320-1F69-4FB4-9874-E62032154191}" srcOrd="9" destOrd="0" presId="urn:microsoft.com/office/officeart/2005/8/layout/list1"/>
    <dgm:cxn modelId="{76B53D49-4D67-4AA3-AD92-DE9126E55034}" type="presParOf" srcId="{ECA8FA6D-841D-456F-9BF0-1650F7D5D0E6}" destId="{B5AB95D2-38F0-41CD-8E43-8CFC225CE4A0}" srcOrd="10" destOrd="0" presId="urn:microsoft.com/office/officeart/2005/8/layout/list1"/>
    <dgm:cxn modelId="{2AD9F1C8-6FD2-4F5C-946D-215E1F22B38A}" type="presParOf" srcId="{ECA8FA6D-841D-456F-9BF0-1650F7D5D0E6}" destId="{7DACD550-BA53-4111-8C81-D62F4BCEACAA}" srcOrd="11" destOrd="0" presId="urn:microsoft.com/office/officeart/2005/8/layout/list1"/>
    <dgm:cxn modelId="{E61C8A6B-EAFA-486E-B54E-FA83BD2E5854}" type="presParOf" srcId="{ECA8FA6D-841D-456F-9BF0-1650F7D5D0E6}" destId="{88E716D9-6C65-46E5-84A0-4A28D008A70E}" srcOrd="12" destOrd="0" presId="urn:microsoft.com/office/officeart/2005/8/layout/list1"/>
    <dgm:cxn modelId="{0DD5757A-E76D-491B-A850-E5C86B7ED3A4}" type="presParOf" srcId="{88E716D9-6C65-46E5-84A0-4A28D008A70E}" destId="{1ABFAC94-D781-4E73-B684-B25ADDFA246E}" srcOrd="0" destOrd="0" presId="urn:microsoft.com/office/officeart/2005/8/layout/list1"/>
    <dgm:cxn modelId="{A4178772-BE0B-4B68-8684-C3ECC8DD3E10}" type="presParOf" srcId="{88E716D9-6C65-46E5-84A0-4A28D008A70E}" destId="{B77AD82B-7F94-4F65-876B-C1825A5A5D0C}" srcOrd="1" destOrd="0" presId="urn:microsoft.com/office/officeart/2005/8/layout/list1"/>
    <dgm:cxn modelId="{4B5F2823-FAED-484E-A38A-8BDD0862F168}" type="presParOf" srcId="{ECA8FA6D-841D-456F-9BF0-1650F7D5D0E6}" destId="{E400F984-FE5B-41C6-AD19-B5079FE69668}" srcOrd="13" destOrd="0" presId="urn:microsoft.com/office/officeart/2005/8/layout/list1"/>
    <dgm:cxn modelId="{AFCD3527-AF3F-4AA4-BC1A-CC2820F699C8}" type="presParOf" srcId="{ECA8FA6D-841D-456F-9BF0-1650F7D5D0E6}" destId="{A738E407-7F3D-48E7-933E-4C478FE0DD42}" srcOrd="14" destOrd="0" presId="urn:microsoft.com/office/officeart/2005/8/layout/list1"/>
    <dgm:cxn modelId="{7F3D9015-3FCB-41F1-BEBF-8A18F399C94E}" type="presParOf" srcId="{ECA8FA6D-841D-456F-9BF0-1650F7D5D0E6}" destId="{FB18E13E-12FE-453F-A495-729C8A6B5771}" srcOrd="15" destOrd="0" presId="urn:microsoft.com/office/officeart/2005/8/layout/list1"/>
    <dgm:cxn modelId="{E9BB2478-B118-4E7D-B1DB-F7F2DAA4B49C}" type="presParOf" srcId="{ECA8FA6D-841D-456F-9BF0-1650F7D5D0E6}" destId="{E825FA0D-3D20-46B9-8C6B-7DC178921887}" srcOrd="16" destOrd="0" presId="urn:microsoft.com/office/officeart/2005/8/layout/list1"/>
    <dgm:cxn modelId="{70607861-D044-466B-BAAD-2323BE168553}" type="presParOf" srcId="{E825FA0D-3D20-46B9-8C6B-7DC178921887}" destId="{60CA4707-32EB-4487-A28C-ADB1F37EF845}" srcOrd="0" destOrd="0" presId="urn:microsoft.com/office/officeart/2005/8/layout/list1"/>
    <dgm:cxn modelId="{88CCE4B9-1EBC-4922-A22A-0A2AA349D634}" type="presParOf" srcId="{E825FA0D-3D20-46B9-8C6B-7DC178921887}" destId="{241FC455-0895-45AA-80CD-62A24AF2AB52}" srcOrd="1" destOrd="0" presId="urn:microsoft.com/office/officeart/2005/8/layout/list1"/>
    <dgm:cxn modelId="{FD47FEDA-E17A-4D21-A3A4-C58951BDBAEC}" type="presParOf" srcId="{ECA8FA6D-841D-456F-9BF0-1650F7D5D0E6}" destId="{144FE612-F114-48E8-A76E-5EFDDE9D5A8F}" srcOrd="17" destOrd="0" presId="urn:microsoft.com/office/officeart/2005/8/layout/list1"/>
    <dgm:cxn modelId="{76E50142-266B-471F-BF9C-BC1F994E6F16}" type="presParOf" srcId="{ECA8FA6D-841D-456F-9BF0-1650F7D5D0E6}" destId="{8CFC79E4-D992-4833-9FFD-BE00D8FD75BF}" srcOrd="18"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B8359D-BCAD-4C81-9C40-C6766E38D857}" type="doc">
      <dgm:prSet loTypeId="urn:microsoft.com/office/officeart/2005/8/layout/pyramid1" loCatId="pyramid" qsTypeId="urn:microsoft.com/office/officeart/2005/8/quickstyle/simple1" qsCatId="simple" csTypeId="urn:microsoft.com/office/officeart/2005/8/colors/colorful2" csCatId="colorful" phldr="1"/>
      <dgm:spPr/>
    </dgm:pt>
    <dgm:pt modelId="{65E886A3-BBAC-4952-A364-AE4027188EFB}">
      <dgm:prSet custT="1"/>
      <dgm:spPr/>
      <dgm:t>
        <a:bodyPr/>
        <a:lstStyle/>
        <a:p>
          <a:pPr algn="l"/>
          <a:r>
            <a:rPr lang="en-US" altLang="zh-TW" sz="2400" baseline="0" dirty="0" smtClean="0"/>
            <a:t>               1.</a:t>
          </a:r>
          <a:r>
            <a:rPr lang="zh-TW" altLang="en-US" sz="2400" dirty="0" smtClean="0"/>
            <a:t>記憶</a:t>
          </a:r>
          <a:endParaRPr lang="zh-TW" altLang="en-US" sz="2400" dirty="0"/>
        </a:p>
      </dgm:t>
    </dgm:pt>
    <dgm:pt modelId="{2E2C39C9-2C71-4255-B8F4-03DF3455A7B1}" type="parTrans" cxnId="{ADF727DE-9878-4A23-8A0A-4874339B8B79}">
      <dgm:prSet/>
      <dgm:spPr/>
      <dgm:t>
        <a:bodyPr/>
        <a:lstStyle/>
        <a:p>
          <a:endParaRPr lang="zh-TW" altLang="en-US"/>
        </a:p>
      </dgm:t>
    </dgm:pt>
    <dgm:pt modelId="{1A66004C-19F6-471B-B134-72BD21FAC082}" type="sibTrans" cxnId="{ADF727DE-9878-4A23-8A0A-4874339B8B79}">
      <dgm:prSet/>
      <dgm:spPr/>
      <dgm:t>
        <a:bodyPr/>
        <a:lstStyle/>
        <a:p>
          <a:endParaRPr lang="zh-TW" altLang="en-US"/>
        </a:p>
      </dgm:t>
    </dgm:pt>
    <dgm:pt modelId="{BFE575A9-BB7B-4686-A80E-94278ACC5236}">
      <dgm:prSet custT="1"/>
      <dgm:spPr/>
      <dgm:t>
        <a:bodyPr/>
        <a:lstStyle/>
        <a:p>
          <a:pPr algn="l"/>
          <a:r>
            <a:rPr lang="en-US" altLang="zh-TW" sz="2400" dirty="0" smtClean="0"/>
            <a:t>            2.</a:t>
          </a:r>
          <a:r>
            <a:rPr lang="zh-TW" altLang="en-US" sz="2400" dirty="0" smtClean="0"/>
            <a:t>了解</a:t>
          </a:r>
          <a:endParaRPr lang="zh-TW" altLang="en-US" sz="2400" dirty="0"/>
        </a:p>
      </dgm:t>
    </dgm:pt>
    <dgm:pt modelId="{97782EE2-F0DF-4574-9E04-E2F7ABDBB08E}" type="parTrans" cxnId="{111DCAD9-7734-4675-B2D2-33AEF49F5483}">
      <dgm:prSet/>
      <dgm:spPr/>
      <dgm:t>
        <a:bodyPr/>
        <a:lstStyle/>
        <a:p>
          <a:endParaRPr lang="zh-TW" altLang="en-US"/>
        </a:p>
      </dgm:t>
    </dgm:pt>
    <dgm:pt modelId="{EE4F6C6E-A75A-41EF-9699-68C1033A43AC}" type="sibTrans" cxnId="{111DCAD9-7734-4675-B2D2-33AEF49F5483}">
      <dgm:prSet/>
      <dgm:spPr/>
      <dgm:t>
        <a:bodyPr/>
        <a:lstStyle/>
        <a:p>
          <a:endParaRPr lang="zh-TW" altLang="en-US"/>
        </a:p>
      </dgm:t>
    </dgm:pt>
    <dgm:pt modelId="{757C795A-C9AB-4586-9FA3-312D01B0F061}">
      <dgm:prSet custT="1"/>
      <dgm:spPr/>
      <dgm:t>
        <a:bodyPr/>
        <a:lstStyle/>
        <a:p>
          <a:pPr algn="l"/>
          <a:r>
            <a:rPr lang="en-US" altLang="zh-TW" sz="2400" dirty="0" smtClean="0"/>
            <a:t>        3.</a:t>
          </a:r>
          <a:r>
            <a:rPr lang="zh-TW" altLang="en-US" sz="2400" dirty="0" smtClean="0"/>
            <a:t>應用</a:t>
          </a:r>
          <a:endParaRPr lang="zh-TW" altLang="en-US" sz="2400" dirty="0"/>
        </a:p>
      </dgm:t>
    </dgm:pt>
    <dgm:pt modelId="{B81FA4F9-F974-418B-9698-D86247291D68}" type="parTrans" cxnId="{59C28C26-1CA0-4AE8-8A64-AD3083BD55EB}">
      <dgm:prSet/>
      <dgm:spPr/>
      <dgm:t>
        <a:bodyPr/>
        <a:lstStyle/>
        <a:p>
          <a:endParaRPr lang="zh-TW" altLang="en-US"/>
        </a:p>
      </dgm:t>
    </dgm:pt>
    <dgm:pt modelId="{949500B9-A4AD-4CF7-B500-9BCB815B0429}" type="sibTrans" cxnId="{59C28C26-1CA0-4AE8-8A64-AD3083BD55EB}">
      <dgm:prSet/>
      <dgm:spPr/>
      <dgm:t>
        <a:bodyPr/>
        <a:lstStyle/>
        <a:p>
          <a:endParaRPr lang="zh-TW" altLang="en-US"/>
        </a:p>
      </dgm:t>
    </dgm:pt>
    <dgm:pt modelId="{A83CB5A4-7C82-4B19-A455-705988157AEF}">
      <dgm:prSet custT="1"/>
      <dgm:spPr/>
      <dgm:t>
        <a:bodyPr/>
        <a:lstStyle/>
        <a:p>
          <a:pPr algn="l"/>
          <a:r>
            <a:rPr lang="en-US" altLang="zh-TW" sz="2400" dirty="0" smtClean="0"/>
            <a:t>    4.</a:t>
          </a:r>
          <a:r>
            <a:rPr lang="zh-TW" altLang="en-US" sz="2400" dirty="0" smtClean="0"/>
            <a:t>分析</a:t>
          </a:r>
          <a:endParaRPr lang="zh-TW" altLang="en-US" sz="2400" dirty="0"/>
        </a:p>
      </dgm:t>
    </dgm:pt>
    <dgm:pt modelId="{5730CCEA-D7FD-4297-AEEE-FA0482AEA9F2}" type="parTrans" cxnId="{8D92C533-4564-43F0-A193-81823D7C3E5F}">
      <dgm:prSet/>
      <dgm:spPr/>
      <dgm:t>
        <a:bodyPr/>
        <a:lstStyle/>
        <a:p>
          <a:endParaRPr lang="zh-TW" altLang="en-US"/>
        </a:p>
      </dgm:t>
    </dgm:pt>
    <dgm:pt modelId="{A762AF57-1AC6-42BD-B516-6E490F00C385}" type="sibTrans" cxnId="{8D92C533-4564-43F0-A193-81823D7C3E5F}">
      <dgm:prSet/>
      <dgm:spPr/>
      <dgm:t>
        <a:bodyPr/>
        <a:lstStyle/>
        <a:p>
          <a:endParaRPr lang="zh-TW" altLang="en-US"/>
        </a:p>
      </dgm:t>
    </dgm:pt>
    <dgm:pt modelId="{DB2B1103-940B-4A70-A20A-60629242060F}">
      <dgm:prSet custT="1"/>
      <dgm:spPr/>
      <dgm:t>
        <a:bodyPr/>
        <a:lstStyle/>
        <a:p>
          <a:pPr algn="l"/>
          <a:r>
            <a:rPr lang="en-US" altLang="zh-TW" sz="2400" dirty="0" smtClean="0"/>
            <a:t>  5.</a:t>
          </a:r>
          <a:r>
            <a:rPr lang="zh-TW" altLang="en-US" sz="2400" dirty="0" smtClean="0"/>
            <a:t>評鑑</a:t>
          </a:r>
          <a:endParaRPr lang="zh-TW" altLang="en-US" sz="2400" dirty="0"/>
        </a:p>
      </dgm:t>
    </dgm:pt>
    <dgm:pt modelId="{B02EDC22-68CF-4163-AA0A-3D9E1D426CAA}" type="parTrans" cxnId="{6C94CA0B-A991-4912-9439-E9FD6F5E9787}">
      <dgm:prSet/>
      <dgm:spPr/>
      <dgm:t>
        <a:bodyPr/>
        <a:lstStyle/>
        <a:p>
          <a:endParaRPr lang="zh-TW" altLang="en-US"/>
        </a:p>
      </dgm:t>
    </dgm:pt>
    <dgm:pt modelId="{383F09CF-1FDF-494A-82D7-BFAE3CCC742E}" type="sibTrans" cxnId="{6C94CA0B-A991-4912-9439-E9FD6F5E9787}">
      <dgm:prSet/>
      <dgm:spPr/>
      <dgm:t>
        <a:bodyPr/>
        <a:lstStyle/>
        <a:p>
          <a:endParaRPr lang="zh-TW" altLang="en-US"/>
        </a:p>
      </dgm:t>
    </dgm:pt>
    <dgm:pt modelId="{51209702-19BA-40ED-AC23-4AE9A683822F}">
      <dgm:prSet custT="1"/>
      <dgm:spPr/>
      <dgm:t>
        <a:bodyPr/>
        <a:lstStyle/>
        <a:p>
          <a:r>
            <a:rPr lang="en-US" altLang="zh-TW" sz="2400" dirty="0" smtClean="0"/>
            <a:t>6.</a:t>
          </a:r>
          <a:r>
            <a:rPr lang="zh-TW" altLang="en-US" sz="2400" dirty="0" smtClean="0"/>
            <a:t>創造  </a:t>
          </a:r>
          <a:endParaRPr lang="zh-TW" altLang="en-US" sz="2400" dirty="0"/>
        </a:p>
      </dgm:t>
    </dgm:pt>
    <dgm:pt modelId="{F47F2727-F892-4EE9-9E58-1F5235113176}" type="sibTrans" cxnId="{825E65EB-CCF8-40C2-9F32-C5E8EB4CD2F0}">
      <dgm:prSet/>
      <dgm:spPr/>
      <dgm:t>
        <a:bodyPr/>
        <a:lstStyle/>
        <a:p>
          <a:endParaRPr lang="zh-TW" altLang="en-US"/>
        </a:p>
      </dgm:t>
    </dgm:pt>
    <dgm:pt modelId="{92B26ABF-76F6-4238-B85E-4B1D5AFECE60}" type="parTrans" cxnId="{825E65EB-CCF8-40C2-9F32-C5E8EB4CD2F0}">
      <dgm:prSet/>
      <dgm:spPr/>
      <dgm:t>
        <a:bodyPr/>
        <a:lstStyle/>
        <a:p>
          <a:endParaRPr lang="zh-TW" altLang="en-US"/>
        </a:p>
      </dgm:t>
    </dgm:pt>
    <dgm:pt modelId="{D399E826-0369-4CC9-AAD2-63E66B0233AC}">
      <dgm:prSet custT="1"/>
      <dgm:spPr/>
      <dgm:t>
        <a:bodyPr/>
        <a:lstStyle/>
        <a:p>
          <a:r>
            <a:rPr lang="zh-TW" altLang="en-US" sz="2000" dirty="0" smtClean="0">
              <a:solidFill>
                <a:srgbClr val="C00000"/>
              </a:solidFill>
            </a:rPr>
            <a:t>再認</a:t>
          </a:r>
          <a:r>
            <a:rPr lang="zh-TW" altLang="en-US" sz="2000" baseline="0" dirty="0" smtClean="0">
              <a:solidFill>
                <a:srgbClr val="C00000"/>
              </a:solidFill>
            </a:rPr>
            <a:t> 、</a:t>
          </a:r>
          <a:r>
            <a:rPr lang="zh-TW" altLang="en-US" sz="2000" dirty="0" smtClean="0">
              <a:solidFill>
                <a:srgbClr val="C00000"/>
              </a:solidFill>
            </a:rPr>
            <a:t>回憶</a:t>
          </a:r>
          <a:endParaRPr lang="zh-TW" altLang="en-US" sz="2000" dirty="0"/>
        </a:p>
      </dgm:t>
    </dgm:pt>
    <dgm:pt modelId="{D93D9322-7A6C-4EB4-9516-A2BDFCCFACF5}" type="parTrans" cxnId="{13DB6CA9-AEAB-4B52-9FC0-6A62BB89B95A}">
      <dgm:prSet/>
      <dgm:spPr/>
      <dgm:t>
        <a:bodyPr/>
        <a:lstStyle/>
        <a:p>
          <a:endParaRPr lang="zh-TW" altLang="en-US"/>
        </a:p>
      </dgm:t>
    </dgm:pt>
    <dgm:pt modelId="{9DBF613A-6B07-4BD5-B829-B00D8F4F7764}" type="sibTrans" cxnId="{13DB6CA9-AEAB-4B52-9FC0-6A62BB89B95A}">
      <dgm:prSet/>
      <dgm:spPr/>
      <dgm:t>
        <a:bodyPr/>
        <a:lstStyle/>
        <a:p>
          <a:endParaRPr lang="zh-TW" altLang="en-US"/>
        </a:p>
      </dgm:t>
    </dgm:pt>
    <dgm:pt modelId="{1E6F89D1-5B90-4437-86FC-6EE1DD8AF550}">
      <dgm:prSet custT="1"/>
      <dgm:spPr/>
      <dgm:t>
        <a:bodyPr/>
        <a:lstStyle/>
        <a:p>
          <a:pPr>
            <a:lnSpc>
              <a:spcPct val="90000"/>
            </a:lnSpc>
            <a:spcAft>
              <a:spcPct val="15000"/>
            </a:spcAft>
          </a:pPr>
          <a:endParaRPr lang="zh-TW" altLang="en-US" sz="2000" dirty="0">
            <a:solidFill>
              <a:srgbClr val="FF0000"/>
            </a:solidFill>
          </a:endParaRPr>
        </a:p>
      </dgm:t>
    </dgm:pt>
    <dgm:pt modelId="{E134102A-B602-4A84-96CE-464AEC87C28C}" type="parTrans" cxnId="{9C9BFD87-4FB6-46BD-8535-60DEE721EBE7}">
      <dgm:prSet/>
      <dgm:spPr/>
      <dgm:t>
        <a:bodyPr/>
        <a:lstStyle/>
        <a:p>
          <a:endParaRPr lang="zh-TW" altLang="en-US"/>
        </a:p>
      </dgm:t>
    </dgm:pt>
    <dgm:pt modelId="{45E82CB4-9104-490C-83CA-C58720C51940}" type="sibTrans" cxnId="{9C9BFD87-4FB6-46BD-8535-60DEE721EBE7}">
      <dgm:prSet/>
      <dgm:spPr/>
      <dgm:t>
        <a:bodyPr/>
        <a:lstStyle/>
        <a:p>
          <a:endParaRPr lang="zh-TW" altLang="en-US"/>
        </a:p>
      </dgm:t>
    </dgm:pt>
    <dgm:pt modelId="{328A06F9-093E-4E5B-A87A-AA4AB53BA92F}">
      <dgm:prSet custT="1"/>
      <dgm:spPr/>
      <dgm:t>
        <a:bodyPr/>
        <a:lstStyle/>
        <a:p>
          <a:r>
            <a:rPr lang="zh-TW" altLang="en-US" sz="2000" dirty="0" smtClean="0">
              <a:solidFill>
                <a:srgbClr val="C00000"/>
              </a:solidFill>
            </a:rPr>
            <a:t>執行</a:t>
          </a:r>
          <a:r>
            <a:rPr lang="zh-TW" altLang="en-US" sz="2000" baseline="0" dirty="0" smtClean="0">
              <a:solidFill>
                <a:srgbClr val="C00000"/>
              </a:solidFill>
            </a:rPr>
            <a:t> 、</a:t>
          </a:r>
          <a:r>
            <a:rPr lang="zh-TW" altLang="en-US" sz="2000" dirty="0" smtClean="0">
              <a:solidFill>
                <a:srgbClr val="C00000"/>
              </a:solidFill>
            </a:rPr>
            <a:t>實行</a:t>
          </a:r>
          <a:endParaRPr lang="zh-TW" altLang="en-US" sz="2000" dirty="0">
            <a:solidFill>
              <a:srgbClr val="C00000"/>
            </a:solidFill>
          </a:endParaRPr>
        </a:p>
      </dgm:t>
    </dgm:pt>
    <dgm:pt modelId="{18270606-01D6-4642-AEA8-684E40F23C87}" type="parTrans" cxnId="{39484A3E-3F07-4C69-BA34-1775885646D5}">
      <dgm:prSet/>
      <dgm:spPr/>
      <dgm:t>
        <a:bodyPr/>
        <a:lstStyle/>
        <a:p>
          <a:endParaRPr lang="zh-TW" altLang="en-US"/>
        </a:p>
      </dgm:t>
    </dgm:pt>
    <dgm:pt modelId="{16825C60-4C08-428C-9362-5452776F8858}" type="sibTrans" cxnId="{39484A3E-3F07-4C69-BA34-1775885646D5}">
      <dgm:prSet/>
      <dgm:spPr/>
      <dgm:t>
        <a:bodyPr/>
        <a:lstStyle/>
        <a:p>
          <a:endParaRPr lang="zh-TW" altLang="en-US"/>
        </a:p>
      </dgm:t>
    </dgm:pt>
    <dgm:pt modelId="{8429E295-D51D-4123-BDB9-DD68E7EA0BC0}">
      <dgm:prSet custT="1"/>
      <dgm:spPr/>
      <dgm:t>
        <a:bodyPr/>
        <a:lstStyle/>
        <a:p>
          <a:r>
            <a:rPr lang="zh-TW" altLang="en-US" sz="2000" dirty="0" smtClean="0">
              <a:solidFill>
                <a:srgbClr val="FF0000"/>
              </a:solidFill>
            </a:rPr>
            <a:t>辨別</a:t>
          </a:r>
          <a:r>
            <a:rPr lang="zh-TW" altLang="en-US" sz="2000" baseline="0" dirty="0" smtClean="0">
              <a:solidFill>
                <a:srgbClr val="FF0000"/>
              </a:solidFill>
            </a:rPr>
            <a:t> 、</a:t>
          </a:r>
          <a:r>
            <a:rPr lang="zh-TW" altLang="en-US" sz="2000" dirty="0" smtClean="0">
              <a:solidFill>
                <a:srgbClr val="FF0000"/>
              </a:solidFill>
            </a:rPr>
            <a:t>組織</a:t>
          </a:r>
          <a:r>
            <a:rPr lang="zh-TW" altLang="en-US" sz="2000" baseline="0" dirty="0" smtClean="0">
              <a:solidFill>
                <a:srgbClr val="FF0000"/>
              </a:solidFill>
            </a:rPr>
            <a:t> 、</a:t>
          </a:r>
          <a:r>
            <a:rPr lang="zh-TW" altLang="en-US" sz="2000" dirty="0" smtClean="0">
              <a:solidFill>
                <a:srgbClr val="FF0000"/>
              </a:solidFill>
            </a:rPr>
            <a:t>歸因</a:t>
          </a:r>
          <a:endParaRPr lang="zh-TW" altLang="en-US" sz="2000" dirty="0">
            <a:solidFill>
              <a:srgbClr val="FF0000"/>
            </a:solidFill>
          </a:endParaRPr>
        </a:p>
      </dgm:t>
    </dgm:pt>
    <dgm:pt modelId="{75B36E68-7097-404A-9B14-F95A16EFB6D8}" type="parTrans" cxnId="{65254142-64BC-449C-B15D-CB2799F43D9C}">
      <dgm:prSet/>
      <dgm:spPr/>
      <dgm:t>
        <a:bodyPr/>
        <a:lstStyle/>
        <a:p>
          <a:endParaRPr lang="zh-TW" altLang="en-US"/>
        </a:p>
      </dgm:t>
    </dgm:pt>
    <dgm:pt modelId="{FC8D462E-60EA-4F6D-BAFD-D01A90DAB1C7}" type="sibTrans" cxnId="{65254142-64BC-449C-B15D-CB2799F43D9C}">
      <dgm:prSet/>
      <dgm:spPr/>
      <dgm:t>
        <a:bodyPr/>
        <a:lstStyle/>
        <a:p>
          <a:endParaRPr lang="zh-TW" altLang="en-US"/>
        </a:p>
      </dgm:t>
    </dgm:pt>
    <dgm:pt modelId="{D61E1950-6521-43D2-9F3B-BA79A7676EC7}">
      <dgm:prSet custT="1"/>
      <dgm:spPr/>
      <dgm:t>
        <a:bodyPr/>
        <a:lstStyle/>
        <a:p>
          <a:r>
            <a:rPr lang="zh-TW" altLang="en-US" sz="2000" dirty="0" smtClean="0">
              <a:solidFill>
                <a:srgbClr val="C00000"/>
              </a:solidFill>
            </a:rPr>
            <a:t>檢查、評論</a:t>
          </a:r>
          <a:endParaRPr lang="zh-TW" altLang="en-US" sz="2000" dirty="0">
            <a:solidFill>
              <a:srgbClr val="C00000"/>
            </a:solidFill>
          </a:endParaRPr>
        </a:p>
      </dgm:t>
    </dgm:pt>
    <dgm:pt modelId="{5CA719D3-960F-4D75-91A5-0EE497B14553}" type="parTrans" cxnId="{72F441F1-02F2-45A2-828E-5C39A1A8278A}">
      <dgm:prSet/>
      <dgm:spPr/>
      <dgm:t>
        <a:bodyPr/>
        <a:lstStyle/>
        <a:p>
          <a:endParaRPr lang="zh-TW" altLang="en-US"/>
        </a:p>
      </dgm:t>
    </dgm:pt>
    <dgm:pt modelId="{6D39B455-A8C8-4545-BEBD-CFCF790F5AE0}" type="sibTrans" cxnId="{72F441F1-02F2-45A2-828E-5C39A1A8278A}">
      <dgm:prSet/>
      <dgm:spPr/>
      <dgm:t>
        <a:bodyPr/>
        <a:lstStyle/>
        <a:p>
          <a:endParaRPr lang="zh-TW" altLang="en-US"/>
        </a:p>
      </dgm:t>
    </dgm:pt>
    <dgm:pt modelId="{B7DF7F9A-BF6A-4F0D-AF6D-12BF273BD93D}">
      <dgm:prSet custT="1"/>
      <dgm:spPr/>
      <dgm:t>
        <a:bodyPr/>
        <a:lstStyle/>
        <a:p>
          <a:r>
            <a:rPr lang="zh-TW" altLang="en-US" sz="2000" dirty="0" smtClean="0">
              <a:solidFill>
                <a:srgbClr val="FF0000"/>
              </a:solidFill>
            </a:rPr>
            <a:t>產生、</a:t>
          </a:r>
          <a:r>
            <a:rPr lang="zh-TW" altLang="en-US" sz="2000" baseline="0" dirty="0" smtClean="0">
              <a:solidFill>
                <a:srgbClr val="FF0000"/>
              </a:solidFill>
            </a:rPr>
            <a:t> </a:t>
          </a:r>
          <a:r>
            <a:rPr lang="zh-TW" altLang="en-US" sz="2000" dirty="0" smtClean="0">
              <a:solidFill>
                <a:srgbClr val="FF0000"/>
              </a:solidFill>
            </a:rPr>
            <a:t>計畫</a:t>
          </a:r>
          <a:r>
            <a:rPr lang="zh-TW" altLang="en-US" sz="2000" baseline="0" dirty="0" smtClean="0">
              <a:solidFill>
                <a:srgbClr val="FF0000"/>
              </a:solidFill>
            </a:rPr>
            <a:t> 、</a:t>
          </a:r>
          <a:r>
            <a:rPr lang="zh-TW" altLang="en-US" sz="2000" dirty="0" smtClean="0">
              <a:solidFill>
                <a:srgbClr val="FF0000"/>
              </a:solidFill>
            </a:rPr>
            <a:t>製作</a:t>
          </a:r>
          <a:endParaRPr lang="zh-TW" altLang="en-US" sz="2000" dirty="0">
            <a:solidFill>
              <a:srgbClr val="FF0000"/>
            </a:solidFill>
          </a:endParaRPr>
        </a:p>
      </dgm:t>
    </dgm:pt>
    <dgm:pt modelId="{E3A73513-9A6C-49D4-9623-A1866980ECC9}" type="parTrans" cxnId="{354DB0CC-8440-4E41-8FFA-F3868D55F9A5}">
      <dgm:prSet/>
      <dgm:spPr/>
      <dgm:t>
        <a:bodyPr/>
        <a:lstStyle/>
        <a:p>
          <a:endParaRPr lang="zh-TW" altLang="en-US"/>
        </a:p>
      </dgm:t>
    </dgm:pt>
    <dgm:pt modelId="{641267F6-3CC9-4E38-9659-F74779DB40A1}" type="sibTrans" cxnId="{354DB0CC-8440-4E41-8FFA-F3868D55F9A5}">
      <dgm:prSet/>
      <dgm:spPr/>
      <dgm:t>
        <a:bodyPr/>
        <a:lstStyle/>
        <a:p>
          <a:endParaRPr lang="zh-TW" altLang="en-US"/>
        </a:p>
      </dgm:t>
    </dgm:pt>
    <dgm:pt modelId="{E58501B3-5DCC-44A6-BBAD-00EDDB65F4F7}" type="pres">
      <dgm:prSet presAssocID="{95B8359D-BCAD-4C81-9C40-C6766E38D857}" presName="Name0" presStyleCnt="0">
        <dgm:presLayoutVars>
          <dgm:dir/>
          <dgm:animLvl val="lvl"/>
          <dgm:resizeHandles val="exact"/>
        </dgm:presLayoutVars>
      </dgm:prSet>
      <dgm:spPr/>
    </dgm:pt>
    <dgm:pt modelId="{23630904-01EC-4E91-9B39-C87FE17F6A17}" type="pres">
      <dgm:prSet presAssocID="{51209702-19BA-40ED-AC23-4AE9A683822F}" presName="Name8" presStyleCnt="0"/>
      <dgm:spPr/>
    </dgm:pt>
    <dgm:pt modelId="{CEDFBE97-D62F-410F-A350-93A4C185F0B2}" type="pres">
      <dgm:prSet presAssocID="{51209702-19BA-40ED-AC23-4AE9A683822F}" presName="acctBkgd" presStyleLbl="alignAcc1" presStyleIdx="0" presStyleCnt="6" custScaleX="75302" custScaleY="71805" custLinFactNeighborX="-10645"/>
      <dgm:spPr/>
      <dgm:t>
        <a:bodyPr/>
        <a:lstStyle/>
        <a:p>
          <a:endParaRPr lang="zh-TW" altLang="en-US"/>
        </a:p>
      </dgm:t>
    </dgm:pt>
    <dgm:pt modelId="{0D588894-67B6-4FA4-AD3D-54907768CACF}" type="pres">
      <dgm:prSet presAssocID="{51209702-19BA-40ED-AC23-4AE9A683822F}" presName="acctTx" presStyleLbl="alignAcc1" presStyleIdx="0" presStyleCnt="6">
        <dgm:presLayoutVars>
          <dgm:bulletEnabled val="1"/>
        </dgm:presLayoutVars>
      </dgm:prSet>
      <dgm:spPr/>
      <dgm:t>
        <a:bodyPr/>
        <a:lstStyle/>
        <a:p>
          <a:endParaRPr lang="zh-TW" altLang="en-US"/>
        </a:p>
      </dgm:t>
    </dgm:pt>
    <dgm:pt modelId="{81EB9418-CC21-4C7D-9B8D-2822CC982BD7}" type="pres">
      <dgm:prSet presAssocID="{51209702-19BA-40ED-AC23-4AE9A683822F}" presName="level" presStyleLbl="node1" presStyleIdx="0" presStyleCnt="6" custScaleX="138758" custScaleY="67327" custLinFactNeighborX="-7811">
        <dgm:presLayoutVars>
          <dgm:chMax val="1"/>
          <dgm:bulletEnabled val="1"/>
        </dgm:presLayoutVars>
      </dgm:prSet>
      <dgm:spPr/>
      <dgm:t>
        <a:bodyPr/>
        <a:lstStyle/>
        <a:p>
          <a:endParaRPr lang="zh-TW" altLang="en-US"/>
        </a:p>
      </dgm:t>
    </dgm:pt>
    <dgm:pt modelId="{42157A59-8728-44C5-B2BE-A29C7DFF5063}" type="pres">
      <dgm:prSet presAssocID="{51209702-19BA-40ED-AC23-4AE9A683822F}" presName="levelTx" presStyleLbl="revTx" presStyleIdx="0" presStyleCnt="0">
        <dgm:presLayoutVars>
          <dgm:chMax val="1"/>
          <dgm:bulletEnabled val="1"/>
        </dgm:presLayoutVars>
      </dgm:prSet>
      <dgm:spPr/>
      <dgm:t>
        <a:bodyPr/>
        <a:lstStyle/>
        <a:p>
          <a:endParaRPr lang="zh-TW" altLang="en-US"/>
        </a:p>
      </dgm:t>
    </dgm:pt>
    <dgm:pt modelId="{26C3167F-5C92-46D5-9FBD-5E9D5EF8DE69}" type="pres">
      <dgm:prSet presAssocID="{DB2B1103-940B-4A70-A20A-60629242060F}" presName="Name8" presStyleCnt="0"/>
      <dgm:spPr/>
    </dgm:pt>
    <dgm:pt modelId="{86EE67E0-5A03-4D18-A11E-55805B51F062}" type="pres">
      <dgm:prSet presAssocID="{DB2B1103-940B-4A70-A20A-60629242060F}" presName="acctBkgd" presStyleLbl="alignAcc1" presStyleIdx="1" presStyleCnt="6" custScaleX="79695" custScaleY="83739" custLinFactNeighborX="-8195" custLinFactNeighborY="-9928"/>
      <dgm:spPr/>
      <dgm:t>
        <a:bodyPr/>
        <a:lstStyle/>
        <a:p>
          <a:endParaRPr lang="zh-TW" altLang="en-US"/>
        </a:p>
      </dgm:t>
    </dgm:pt>
    <dgm:pt modelId="{7E506E44-A4C3-41C9-A5EE-A9390FBA3986}" type="pres">
      <dgm:prSet presAssocID="{DB2B1103-940B-4A70-A20A-60629242060F}" presName="acctTx" presStyleLbl="alignAcc1" presStyleIdx="1" presStyleCnt="6">
        <dgm:presLayoutVars>
          <dgm:bulletEnabled val="1"/>
        </dgm:presLayoutVars>
      </dgm:prSet>
      <dgm:spPr/>
      <dgm:t>
        <a:bodyPr/>
        <a:lstStyle/>
        <a:p>
          <a:endParaRPr lang="zh-TW" altLang="en-US"/>
        </a:p>
      </dgm:t>
    </dgm:pt>
    <dgm:pt modelId="{72031213-31B7-4A65-AE12-BCF39A498199}" type="pres">
      <dgm:prSet presAssocID="{DB2B1103-940B-4A70-A20A-60629242060F}" presName="level" presStyleLbl="node1" presStyleIdx="1" presStyleCnt="6" custScaleX="112504" custScaleY="53746" custLinFactNeighborX="-3004" custLinFactNeighborY="-887">
        <dgm:presLayoutVars>
          <dgm:chMax val="1"/>
          <dgm:bulletEnabled val="1"/>
        </dgm:presLayoutVars>
      </dgm:prSet>
      <dgm:spPr/>
      <dgm:t>
        <a:bodyPr/>
        <a:lstStyle/>
        <a:p>
          <a:endParaRPr lang="zh-TW" altLang="en-US"/>
        </a:p>
      </dgm:t>
    </dgm:pt>
    <dgm:pt modelId="{D1D78CD6-0688-42D8-8B8F-057B7C01FCC8}" type="pres">
      <dgm:prSet presAssocID="{DB2B1103-940B-4A70-A20A-60629242060F}" presName="levelTx" presStyleLbl="revTx" presStyleIdx="0" presStyleCnt="0">
        <dgm:presLayoutVars>
          <dgm:chMax val="1"/>
          <dgm:bulletEnabled val="1"/>
        </dgm:presLayoutVars>
      </dgm:prSet>
      <dgm:spPr/>
      <dgm:t>
        <a:bodyPr/>
        <a:lstStyle/>
        <a:p>
          <a:endParaRPr lang="zh-TW" altLang="en-US"/>
        </a:p>
      </dgm:t>
    </dgm:pt>
    <dgm:pt modelId="{9F38958C-D045-4F6D-BE47-A8FF45D340DC}" type="pres">
      <dgm:prSet presAssocID="{A83CB5A4-7C82-4B19-A455-705988157AEF}" presName="Name8" presStyleCnt="0"/>
      <dgm:spPr/>
    </dgm:pt>
    <dgm:pt modelId="{DCD4BC41-AFA4-453F-8ADE-CFD22645FD27}" type="pres">
      <dgm:prSet presAssocID="{A83CB5A4-7C82-4B19-A455-705988157AEF}" presName="acctBkgd" presStyleLbl="alignAcc1" presStyleIdx="2" presStyleCnt="6" custScaleX="80739" custLinFactNeighborX="-6406" custLinFactNeighborY="-4938"/>
      <dgm:spPr/>
      <dgm:t>
        <a:bodyPr/>
        <a:lstStyle/>
        <a:p>
          <a:endParaRPr lang="zh-TW" altLang="en-US"/>
        </a:p>
      </dgm:t>
    </dgm:pt>
    <dgm:pt modelId="{25FF9BDB-60D5-4482-A4C8-B3B9F1BEEBC0}" type="pres">
      <dgm:prSet presAssocID="{A83CB5A4-7C82-4B19-A455-705988157AEF}" presName="acctTx" presStyleLbl="alignAcc1" presStyleIdx="2" presStyleCnt="6">
        <dgm:presLayoutVars>
          <dgm:bulletEnabled val="1"/>
        </dgm:presLayoutVars>
      </dgm:prSet>
      <dgm:spPr/>
      <dgm:t>
        <a:bodyPr/>
        <a:lstStyle/>
        <a:p>
          <a:endParaRPr lang="zh-TW" altLang="en-US"/>
        </a:p>
      </dgm:t>
    </dgm:pt>
    <dgm:pt modelId="{71C9F61B-5D7E-4CC8-B438-4944BD4369D2}" type="pres">
      <dgm:prSet presAssocID="{A83CB5A4-7C82-4B19-A455-705988157AEF}" presName="level" presStyleLbl="node1" presStyleIdx="2" presStyleCnt="6" custScaleX="106828" custScaleY="49215" custLinFactNeighborX="-2425" custLinFactNeighborY="-1835">
        <dgm:presLayoutVars>
          <dgm:chMax val="1"/>
          <dgm:bulletEnabled val="1"/>
        </dgm:presLayoutVars>
      </dgm:prSet>
      <dgm:spPr/>
      <dgm:t>
        <a:bodyPr/>
        <a:lstStyle/>
        <a:p>
          <a:endParaRPr lang="zh-TW" altLang="en-US"/>
        </a:p>
      </dgm:t>
    </dgm:pt>
    <dgm:pt modelId="{03196487-8FB5-4EA0-9B0A-BDE92DF60371}" type="pres">
      <dgm:prSet presAssocID="{A83CB5A4-7C82-4B19-A455-705988157AEF}" presName="levelTx" presStyleLbl="revTx" presStyleIdx="0" presStyleCnt="0">
        <dgm:presLayoutVars>
          <dgm:chMax val="1"/>
          <dgm:bulletEnabled val="1"/>
        </dgm:presLayoutVars>
      </dgm:prSet>
      <dgm:spPr/>
      <dgm:t>
        <a:bodyPr/>
        <a:lstStyle/>
        <a:p>
          <a:endParaRPr lang="zh-TW" altLang="en-US"/>
        </a:p>
      </dgm:t>
    </dgm:pt>
    <dgm:pt modelId="{131071CB-DA85-4A6C-8157-F787622AFAFE}" type="pres">
      <dgm:prSet presAssocID="{757C795A-C9AB-4586-9FA3-312D01B0F061}" presName="Name8" presStyleCnt="0"/>
      <dgm:spPr/>
    </dgm:pt>
    <dgm:pt modelId="{ECC35109-C417-4404-98F5-850315E3F985}" type="pres">
      <dgm:prSet presAssocID="{757C795A-C9AB-4586-9FA3-312D01B0F061}" presName="acctBkgd" presStyleLbl="alignAcc1" presStyleIdx="3" presStyleCnt="6" custScaleX="85928" custScaleY="80333" custLinFactNeighborX="-4303"/>
      <dgm:spPr/>
      <dgm:t>
        <a:bodyPr/>
        <a:lstStyle/>
        <a:p>
          <a:endParaRPr lang="zh-TW" altLang="en-US"/>
        </a:p>
      </dgm:t>
    </dgm:pt>
    <dgm:pt modelId="{B5C3C77E-7416-4EF7-916E-CB5867AA3972}" type="pres">
      <dgm:prSet presAssocID="{757C795A-C9AB-4586-9FA3-312D01B0F061}" presName="acctTx" presStyleLbl="alignAcc1" presStyleIdx="3" presStyleCnt="6">
        <dgm:presLayoutVars>
          <dgm:bulletEnabled val="1"/>
        </dgm:presLayoutVars>
      </dgm:prSet>
      <dgm:spPr/>
      <dgm:t>
        <a:bodyPr/>
        <a:lstStyle/>
        <a:p>
          <a:endParaRPr lang="zh-TW" altLang="en-US"/>
        </a:p>
      </dgm:t>
    </dgm:pt>
    <dgm:pt modelId="{F594B227-3633-43E0-89B1-4FFF60846C8C}" type="pres">
      <dgm:prSet presAssocID="{757C795A-C9AB-4586-9FA3-312D01B0F061}" presName="level" presStyleLbl="node1" presStyleIdx="3" presStyleCnt="6" custScaleX="105785" custScaleY="53930" custLinFactNeighborX="-1054" custLinFactNeighborY="557">
        <dgm:presLayoutVars>
          <dgm:chMax val="1"/>
          <dgm:bulletEnabled val="1"/>
        </dgm:presLayoutVars>
      </dgm:prSet>
      <dgm:spPr/>
      <dgm:t>
        <a:bodyPr/>
        <a:lstStyle/>
        <a:p>
          <a:endParaRPr lang="zh-TW" altLang="en-US"/>
        </a:p>
      </dgm:t>
    </dgm:pt>
    <dgm:pt modelId="{5C07C991-DFF9-4F0B-A946-88031CF341B9}" type="pres">
      <dgm:prSet presAssocID="{757C795A-C9AB-4586-9FA3-312D01B0F061}" presName="levelTx" presStyleLbl="revTx" presStyleIdx="0" presStyleCnt="0">
        <dgm:presLayoutVars>
          <dgm:chMax val="1"/>
          <dgm:bulletEnabled val="1"/>
        </dgm:presLayoutVars>
      </dgm:prSet>
      <dgm:spPr/>
      <dgm:t>
        <a:bodyPr/>
        <a:lstStyle/>
        <a:p>
          <a:endParaRPr lang="zh-TW" altLang="en-US"/>
        </a:p>
      </dgm:t>
    </dgm:pt>
    <dgm:pt modelId="{CB1A921B-F226-443D-93FD-22023DDF30C7}" type="pres">
      <dgm:prSet presAssocID="{BFE575A9-BB7B-4686-A80E-94278ACC5236}" presName="Name8" presStyleCnt="0"/>
      <dgm:spPr/>
    </dgm:pt>
    <dgm:pt modelId="{AC221E6B-1D3C-4421-85AA-C060EA26397C}" type="pres">
      <dgm:prSet presAssocID="{BFE575A9-BB7B-4686-A80E-94278ACC5236}" presName="acctBkgd" presStyleLbl="alignAcc1" presStyleIdx="4" presStyleCnt="6" custScaleX="87839" custScaleY="85546"/>
      <dgm:spPr/>
      <dgm:t>
        <a:bodyPr/>
        <a:lstStyle/>
        <a:p>
          <a:endParaRPr lang="zh-TW" altLang="en-US"/>
        </a:p>
      </dgm:t>
    </dgm:pt>
    <dgm:pt modelId="{94743210-E5BA-4F14-A1CC-D7F7420F1E56}" type="pres">
      <dgm:prSet presAssocID="{BFE575A9-BB7B-4686-A80E-94278ACC5236}" presName="acctTx" presStyleLbl="alignAcc1" presStyleIdx="4" presStyleCnt="6">
        <dgm:presLayoutVars>
          <dgm:bulletEnabled val="1"/>
        </dgm:presLayoutVars>
      </dgm:prSet>
      <dgm:spPr/>
      <dgm:t>
        <a:bodyPr/>
        <a:lstStyle/>
        <a:p>
          <a:endParaRPr lang="zh-TW" altLang="en-US"/>
        </a:p>
      </dgm:t>
    </dgm:pt>
    <dgm:pt modelId="{D8354016-C2BB-47C9-B403-28E96DD5EC31}" type="pres">
      <dgm:prSet presAssocID="{BFE575A9-BB7B-4686-A80E-94278ACC5236}" presName="level" presStyleLbl="node1" presStyleIdx="4" presStyleCnt="6" custScaleX="100662" custScaleY="60124">
        <dgm:presLayoutVars>
          <dgm:chMax val="1"/>
          <dgm:bulletEnabled val="1"/>
        </dgm:presLayoutVars>
      </dgm:prSet>
      <dgm:spPr/>
      <dgm:t>
        <a:bodyPr/>
        <a:lstStyle/>
        <a:p>
          <a:endParaRPr lang="zh-TW" altLang="en-US"/>
        </a:p>
      </dgm:t>
    </dgm:pt>
    <dgm:pt modelId="{0EA382FB-CC0A-4E9A-8968-B50546528AD4}" type="pres">
      <dgm:prSet presAssocID="{BFE575A9-BB7B-4686-A80E-94278ACC5236}" presName="levelTx" presStyleLbl="revTx" presStyleIdx="0" presStyleCnt="0">
        <dgm:presLayoutVars>
          <dgm:chMax val="1"/>
          <dgm:bulletEnabled val="1"/>
        </dgm:presLayoutVars>
      </dgm:prSet>
      <dgm:spPr/>
      <dgm:t>
        <a:bodyPr/>
        <a:lstStyle/>
        <a:p>
          <a:endParaRPr lang="zh-TW" altLang="en-US"/>
        </a:p>
      </dgm:t>
    </dgm:pt>
    <dgm:pt modelId="{22CB8890-76E7-4EBE-825C-93E5214BB042}" type="pres">
      <dgm:prSet presAssocID="{65E886A3-BBAC-4952-A364-AE4027188EFB}" presName="Name8" presStyleCnt="0"/>
      <dgm:spPr/>
    </dgm:pt>
    <dgm:pt modelId="{AABB34B5-3E29-46B2-A178-68811FBA2FF8}" type="pres">
      <dgm:prSet presAssocID="{65E886A3-BBAC-4952-A364-AE4027188EFB}" presName="acctBkgd" presStyleLbl="alignAcc1" presStyleIdx="5" presStyleCnt="6" custScaleX="87158" custScaleY="81544"/>
      <dgm:spPr/>
      <dgm:t>
        <a:bodyPr/>
        <a:lstStyle/>
        <a:p>
          <a:endParaRPr lang="zh-TW" altLang="en-US"/>
        </a:p>
      </dgm:t>
    </dgm:pt>
    <dgm:pt modelId="{758CCA39-47AB-4E59-806C-875272496BB5}" type="pres">
      <dgm:prSet presAssocID="{65E886A3-BBAC-4952-A364-AE4027188EFB}" presName="acctTx" presStyleLbl="alignAcc1" presStyleIdx="5" presStyleCnt="6">
        <dgm:presLayoutVars>
          <dgm:bulletEnabled val="1"/>
        </dgm:presLayoutVars>
      </dgm:prSet>
      <dgm:spPr/>
      <dgm:t>
        <a:bodyPr/>
        <a:lstStyle/>
        <a:p>
          <a:endParaRPr lang="zh-TW" altLang="en-US"/>
        </a:p>
      </dgm:t>
    </dgm:pt>
    <dgm:pt modelId="{8C16801E-7CB2-41DE-8EED-3694F0947CDE}" type="pres">
      <dgm:prSet presAssocID="{65E886A3-BBAC-4952-A364-AE4027188EFB}" presName="level" presStyleLbl="node1" presStyleIdx="5" presStyleCnt="6" custScaleX="99019" custScaleY="55767">
        <dgm:presLayoutVars>
          <dgm:chMax val="1"/>
          <dgm:bulletEnabled val="1"/>
        </dgm:presLayoutVars>
      </dgm:prSet>
      <dgm:spPr/>
      <dgm:t>
        <a:bodyPr/>
        <a:lstStyle/>
        <a:p>
          <a:endParaRPr lang="zh-TW" altLang="en-US"/>
        </a:p>
      </dgm:t>
    </dgm:pt>
    <dgm:pt modelId="{1B68AD03-DE18-42A5-94C9-B2E662969A01}" type="pres">
      <dgm:prSet presAssocID="{65E886A3-BBAC-4952-A364-AE4027188EFB}" presName="levelTx" presStyleLbl="revTx" presStyleIdx="0" presStyleCnt="0">
        <dgm:presLayoutVars>
          <dgm:chMax val="1"/>
          <dgm:bulletEnabled val="1"/>
        </dgm:presLayoutVars>
      </dgm:prSet>
      <dgm:spPr/>
      <dgm:t>
        <a:bodyPr/>
        <a:lstStyle/>
        <a:p>
          <a:endParaRPr lang="zh-TW" altLang="en-US"/>
        </a:p>
      </dgm:t>
    </dgm:pt>
  </dgm:ptLst>
  <dgm:cxnLst>
    <dgm:cxn modelId="{714A894A-D891-457A-8247-E9E49BDDAC4A}" type="presOf" srcId="{8429E295-D51D-4123-BDB9-DD68E7EA0BC0}" destId="{25FF9BDB-60D5-4482-A4C8-B3B9F1BEEBC0}" srcOrd="1" destOrd="0" presId="urn:microsoft.com/office/officeart/2005/8/layout/pyramid1"/>
    <dgm:cxn modelId="{0748E4C2-8A3E-4A99-B623-9A0F9646A682}" type="presOf" srcId="{95B8359D-BCAD-4C81-9C40-C6766E38D857}" destId="{E58501B3-5DCC-44A6-BBAD-00EDDB65F4F7}" srcOrd="0" destOrd="0" presId="urn:microsoft.com/office/officeart/2005/8/layout/pyramid1"/>
    <dgm:cxn modelId="{51E74602-9232-464F-B12C-BF3F27DB3737}" type="presOf" srcId="{51209702-19BA-40ED-AC23-4AE9A683822F}" destId="{42157A59-8728-44C5-B2BE-A29C7DFF5063}" srcOrd="1" destOrd="0" presId="urn:microsoft.com/office/officeart/2005/8/layout/pyramid1"/>
    <dgm:cxn modelId="{E634838C-F5F6-4DC6-89D1-7F77CF1355C3}" type="presOf" srcId="{65E886A3-BBAC-4952-A364-AE4027188EFB}" destId="{8C16801E-7CB2-41DE-8EED-3694F0947CDE}" srcOrd="0" destOrd="0" presId="urn:microsoft.com/office/officeart/2005/8/layout/pyramid1"/>
    <dgm:cxn modelId="{9119F760-E0E0-4E57-81B0-D0DDC5D7CCD8}" type="presOf" srcId="{65E886A3-BBAC-4952-A364-AE4027188EFB}" destId="{1B68AD03-DE18-42A5-94C9-B2E662969A01}" srcOrd="1" destOrd="0" presId="urn:microsoft.com/office/officeart/2005/8/layout/pyramid1"/>
    <dgm:cxn modelId="{A28654BA-0721-4BEC-92F9-01EAA5256C70}" type="presOf" srcId="{D399E826-0369-4CC9-AAD2-63E66B0233AC}" destId="{758CCA39-47AB-4E59-806C-875272496BB5}" srcOrd="1" destOrd="0" presId="urn:microsoft.com/office/officeart/2005/8/layout/pyramid1"/>
    <dgm:cxn modelId="{5B486866-A8A8-419E-8012-DE3EB6203838}" type="presOf" srcId="{757C795A-C9AB-4586-9FA3-312D01B0F061}" destId="{5C07C991-DFF9-4F0B-A946-88031CF341B9}" srcOrd="1" destOrd="0" presId="urn:microsoft.com/office/officeart/2005/8/layout/pyramid1"/>
    <dgm:cxn modelId="{8A885311-A400-4FAE-909D-0E4751759E4E}" type="presOf" srcId="{DB2B1103-940B-4A70-A20A-60629242060F}" destId="{72031213-31B7-4A65-AE12-BCF39A498199}" srcOrd="0" destOrd="0" presId="urn:microsoft.com/office/officeart/2005/8/layout/pyramid1"/>
    <dgm:cxn modelId="{8D92C533-4564-43F0-A193-81823D7C3E5F}" srcId="{95B8359D-BCAD-4C81-9C40-C6766E38D857}" destId="{A83CB5A4-7C82-4B19-A455-705988157AEF}" srcOrd="2" destOrd="0" parTransId="{5730CCEA-D7FD-4297-AEEE-FA0482AEA9F2}" sibTransId="{A762AF57-1AC6-42BD-B516-6E490F00C385}"/>
    <dgm:cxn modelId="{9C9BFD87-4FB6-46BD-8535-60DEE721EBE7}" srcId="{BFE575A9-BB7B-4686-A80E-94278ACC5236}" destId="{1E6F89D1-5B90-4437-86FC-6EE1DD8AF550}" srcOrd="0" destOrd="0" parTransId="{E134102A-B602-4A84-96CE-464AEC87C28C}" sibTransId="{45E82CB4-9104-490C-83CA-C58720C51940}"/>
    <dgm:cxn modelId="{ADF727DE-9878-4A23-8A0A-4874339B8B79}" srcId="{95B8359D-BCAD-4C81-9C40-C6766E38D857}" destId="{65E886A3-BBAC-4952-A364-AE4027188EFB}" srcOrd="5" destOrd="0" parTransId="{2E2C39C9-2C71-4255-B8F4-03DF3455A7B1}" sibTransId="{1A66004C-19F6-471B-B134-72BD21FAC082}"/>
    <dgm:cxn modelId="{D748BFC2-3D55-4D88-BC78-E5D3DC1CE1D3}" type="presOf" srcId="{757C795A-C9AB-4586-9FA3-312D01B0F061}" destId="{F594B227-3633-43E0-89B1-4FFF60846C8C}" srcOrd="0" destOrd="0" presId="urn:microsoft.com/office/officeart/2005/8/layout/pyramid1"/>
    <dgm:cxn modelId="{7B617B65-3CEA-4CAC-8EFC-8715B830A22E}" type="presOf" srcId="{D61E1950-6521-43D2-9F3B-BA79A7676EC7}" destId="{86EE67E0-5A03-4D18-A11E-55805B51F062}" srcOrd="0" destOrd="0" presId="urn:microsoft.com/office/officeart/2005/8/layout/pyramid1"/>
    <dgm:cxn modelId="{C874BB8A-F864-4551-9A51-830BF674F98D}" type="presOf" srcId="{BFE575A9-BB7B-4686-A80E-94278ACC5236}" destId="{0EA382FB-CC0A-4E9A-8968-B50546528AD4}" srcOrd="1" destOrd="0" presId="urn:microsoft.com/office/officeart/2005/8/layout/pyramid1"/>
    <dgm:cxn modelId="{60784A11-94FC-474C-9BA2-F699AA1945CD}" type="presOf" srcId="{B7DF7F9A-BF6A-4F0D-AF6D-12BF273BD93D}" destId="{0D588894-67B6-4FA4-AD3D-54907768CACF}" srcOrd="1" destOrd="0" presId="urn:microsoft.com/office/officeart/2005/8/layout/pyramid1"/>
    <dgm:cxn modelId="{999B6721-93CA-4F71-9347-20761DE4E6E5}" type="presOf" srcId="{1E6F89D1-5B90-4437-86FC-6EE1DD8AF550}" destId="{94743210-E5BA-4F14-A1CC-D7F7420F1E56}" srcOrd="1" destOrd="0" presId="urn:microsoft.com/office/officeart/2005/8/layout/pyramid1"/>
    <dgm:cxn modelId="{18A8BA10-5091-448F-9B0A-4EC1D953D7CB}" type="presOf" srcId="{B7DF7F9A-BF6A-4F0D-AF6D-12BF273BD93D}" destId="{CEDFBE97-D62F-410F-A350-93A4C185F0B2}" srcOrd="0" destOrd="0" presId="urn:microsoft.com/office/officeart/2005/8/layout/pyramid1"/>
    <dgm:cxn modelId="{354DB0CC-8440-4E41-8FFA-F3868D55F9A5}" srcId="{51209702-19BA-40ED-AC23-4AE9A683822F}" destId="{B7DF7F9A-BF6A-4F0D-AF6D-12BF273BD93D}" srcOrd="0" destOrd="0" parTransId="{E3A73513-9A6C-49D4-9623-A1866980ECC9}" sibTransId="{641267F6-3CC9-4E38-9659-F74779DB40A1}"/>
    <dgm:cxn modelId="{9A84C46B-4E77-42E2-ACE9-5B4C16A3C774}" type="presOf" srcId="{D61E1950-6521-43D2-9F3B-BA79A7676EC7}" destId="{7E506E44-A4C3-41C9-A5EE-A9390FBA3986}" srcOrd="1" destOrd="0" presId="urn:microsoft.com/office/officeart/2005/8/layout/pyramid1"/>
    <dgm:cxn modelId="{72F441F1-02F2-45A2-828E-5C39A1A8278A}" srcId="{DB2B1103-940B-4A70-A20A-60629242060F}" destId="{D61E1950-6521-43D2-9F3B-BA79A7676EC7}" srcOrd="0" destOrd="0" parTransId="{5CA719D3-960F-4D75-91A5-0EE497B14553}" sibTransId="{6D39B455-A8C8-4545-BEBD-CFCF790F5AE0}"/>
    <dgm:cxn modelId="{90CCE0E7-F561-4475-B104-3DE6FB40A492}" type="presOf" srcId="{A83CB5A4-7C82-4B19-A455-705988157AEF}" destId="{71C9F61B-5D7E-4CC8-B438-4944BD4369D2}" srcOrd="0" destOrd="0" presId="urn:microsoft.com/office/officeart/2005/8/layout/pyramid1"/>
    <dgm:cxn modelId="{DAD3941A-2A15-4344-8634-DA23D4958BB4}" type="presOf" srcId="{51209702-19BA-40ED-AC23-4AE9A683822F}" destId="{81EB9418-CC21-4C7D-9B8D-2822CC982BD7}" srcOrd="0" destOrd="0" presId="urn:microsoft.com/office/officeart/2005/8/layout/pyramid1"/>
    <dgm:cxn modelId="{13DB6CA9-AEAB-4B52-9FC0-6A62BB89B95A}" srcId="{65E886A3-BBAC-4952-A364-AE4027188EFB}" destId="{D399E826-0369-4CC9-AAD2-63E66B0233AC}" srcOrd="0" destOrd="0" parTransId="{D93D9322-7A6C-4EB4-9516-A2BDFCCFACF5}" sibTransId="{9DBF613A-6B07-4BD5-B829-B00D8F4F7764}"/>
    <dgm:cxn modelId="{39484A3E-3F07-4C69-BA34-1775885646D5}" srcId="{757C795A-C9AB-4586-9FA3-312D01B0F061}" destId="{328A06F9-093E-4E5B-A87A-AA4AB53BA92F}" srcOrd="0" destOrd="0" parTransId="{18270606-01D6-4642-AEA8-684E40F23C87}" sibTransId="{16825C60-4C08-428C-9362-5452776F8858}"/>
    <dgm:cxn modelId="{66D17521-0278-41EA-91B4-4C8A9DCB44EC}" type="presOf" srcId="{1E6F89D1-5B90-4437-86FC-6EE1DD8AF550}" destId="{AC221E6B-1D3C-4421-85AA-C060EA26397C}" srcOrd="0" destOrd="0" presId="urn:microsoft.com/office/officeart/2005/8/layout/pyramid1"/>
    <dgm:cxn modelId="{65254142-64BC-449C-B15D-CB2799F43D9C}" srcId="{A83CB5A4-7C82-4B19-A455-705988157AEF}" destId="{8429E295-D51D-4123-BDB9-DD68E7EA0BC0}" srcOrd="0" destOrd="0" parTransId="{75B36E68-7097-404A-9B14-F95A16EFB6D8}" sibTransId="{FC8D462E-60EA-4F6D-BAFD-D01A90DAB1C7}"/>
    <dgm:cxn modelId="{0BE7C9D4-92F9-4540-BD50-CFCF575DC31F}" type="presOf" srcId="{DB2B1103-940B-4A70-A20A-60629242060F}" destId="{D1D78CD6-0688-42D8-8B8F-057B7C01FCC8}" srcOrd="1" destOrd="0" presId="urn:microsoft.com/office/officeart/2005/8/layout/pyramid1"/>
    <dgm:cxn modelId="{1FA1F217-F920-4058-9254-1BD91269BC0F}" type="presOf" srcId="{A83CB5A4-7C82-4B19-A455-705988157AEF}" destId="{03196487-8FB5-4EA0-9B0A-BDE92DF60371}" srcOrd="1" destOrd="0" presId="urn:microsoft.com/office/officeart/2005/8/layout/pyramid1"/>
    <dgm:cxn modelId="{103EE298-0F07-432D-B552-229E26A9E65D}" type="presOf" srcId="{328A06F9-093E-4E5B-A87A-AA4AB53BA92F}" destId="{B5C3C77E-7416-4EF7-916E-CB5867AA3972}" srcOrd="1" destOrd="0" presId="urn:microsoft.com/office/officeart/2005/8/layout/pyramid1"/>
    <dgm:cxn modelId="{5FDBC3E9-FF5E-4A97-82B4-0E20EAF7722D}" type="presOf" srcId="{BFE575A9-BB7B-4686-A80E-94278ACC5236}" destId="{D8354016-C2BB-47C9-B403-28E96DD5EC31}" srcOrd="0" destOrd="0" presId="urn:microsoft.com/office/officeart/2005/8/layout/pyramid1"/>
    <dgm:cxn modelId="{825E65EB-CCF8-40C2-9F32-C5E8EB4CD2F0}" srcId="{95B8359D-BCAD-4C81-9C40-C6766E38D857}" destId="{51209702-19BA-40ED-AC23-4AE9A683822F}" srcOrd="0" destOrd="0" parTransId="{92B26ABF-76F6-4238-B85E-4B1D5AFECE60}" sibTransId="{F47F2727-F892-4EE9-9E58-1F5235113176}"/>
    <dgm:cxn modelId="{924934CE-1774-4C05-B4CB-A11EEFE413D1}" type="presOf" srcId="{328A06F9-093E-4E5B-A87A-AA4AB53BA92F}" destId="{ECC35109-C417-4404-98F5-850315E3F985}" srcOrd="0" destOrd="0" presId="urn:microsoft.com/office/officeart/2005/8/layout/pyramid1"/>
    <dgm:cxn modelId="{111DCAD9-7734-4675-B2D2-33AEF49F5483}" srcId="{95B8359D-BCAD-4C81-9C40-C6766E38D857}" destId="{BFE575A9-BB7B-4686-A80E-94278ACC5236}" srcOrd="4" destOrd="0" parTransId="{97782EE2-F0DF-4574-9E04-E2F7ABDBB08E}" sibTransId="{EE4F6C6E-A75A-41EF-9699-68C1033A43AC}"/>
    <dgm:cxn modelId="{FC4475CF-1644-40CF-B30B-9E5225CA3E69}" type="presOf" srcId="{8429E295-D51D-4123-BDB9-DD68E7EA0BC0}" destId="{DCD4BC41-AFA4-453F-8ADE-CFD22645FD27}" srcOrd="0" destOrd="0" presId="urn:microsoft.com/office/officeart/2005/8/layout/pyramid1"/>
    <dgm:cxn modelId="{6C94CA0B-A991-4912-9439-E9FD6F5E9787}" srcId="{95B8359D-BCAD-4C81-9C40-C6766E38D857}" destId="{DB2B1103-940B-4A70-A20A-60629242060F}" srcOrd="1" destOrd="0" parTransId="{B02EDC22-68CF-4163-AA0A-3D9E1D426CAA}" sibTransId="{383F09CF-1FDF-494A-82D7-BFAE3CCC742E}"/>
    <dgm:cxn modelId="{59C28C26-1CA0-4AE8-8A64-AD3083BD55EB}" srcId="{95B8359D-BCAD-4C81-9C40-C6766E38D857}" destId="{757C795A-C9AB-4586-9FA3-312D01B0F061}" srcOrd="3" destOrd="0" parTransId="{B81FA4F9-F974-418B-9698-D86247291D68}" sibTransId="{949500B9-A4AD-4CF7-B500-9BCB815B0429}"/>
    <dgm:cxn modelId="{4B74C13A-FC39-48F2-9C9E-8CBE2A81C9B2}" type="presOf" srcId="{D399E826-0369-4CC9-AAD2-63E66B0233AC}" destId="{AABB34B5-3E29-46B2-A178-68811FBA2FF8}" srcOrd="0" destOrd="0" presId="urn:microsoft.com/office/officeart/2005/8/layout/pyramid1"/>
    <dgm:cxn modelId="{18D21BE8-D781-44E4-BE35-540B762A278C}" type="presParOf" srcId="{E58501B3-5DCC-44A6-BBAD-00EDDB65F4F7}" destId="{23630904-01EC-4E91-9B39-C87FE17F6A17}" srcOrd="0" destOrd="0" presId="urn:microsoft.com/office/officeart/2005/8/layout/pyramid1"/>
    <dgm:cxn modelId="{4C094932-E559-4C6F-A96F-CCBCCF53FA18}" type="presParOf" srcId="{23630904-01EC-4E91-9B39-C87FE17F6A17}" destId="{CEDFBE97-D62F-410F-A350-93A4C185F0B2}" srcOrd="0" destOrd="0" presId="urn:microsoft.com/office/officeart/2005/8/layout/pyramid1"/>
    <dgm:cxn modelId="{39F909D1-81AD-4076-9C3E-CA2761FD594F}" type="presParOf" srcId="{23630904-01EC-4E91-9B39-C87FE17F6A17}" destId="{0D588894-67B6-4FA4-AD3D-54907768CACF}" srcOrd="1" destOrd="0" presId="urn:microsoft.com/office/officeart/2005/8/layout/pyramid1"/>
    <dgm:cxn modelId="{F0608020-34C3-4CE6-9FEF-CCAD0400A64F}" type="presParOf" srcId="{23630904-01EC-4E91-9B39-C87FE17F6A17}" destId="{81EB9418-CC21-4C7D-9B8D-2822CC982BD7}" srcOrd="2" destOrd="0" presId="urn:microsoft.com/office/officeart/2005/8/layout/pyramid1"/>
    <dgm:cxn modelId="{203AB4B1-D7C4-4C58-8D34-55E25D485CAA}" type="presParOf" srcId="{23630904-01EC-4E91-9B39-C87FE17F6A17}" destId="{42157A59-8728-44C5-B2BE-A29C7DFF5063}" srcOrd="3" destOrd="0" presId="urn:microsoft.com/office/officeart/2005/8/layout/pyramid1"/>
    <dgm:cxn modelId="{5B8E107B-A0A7-4C4E-9E68-AEC8F8A52589}" type="presParOf" srcId="{E58501B3-5DCC-44A6-BBAD-00EDDB65F4F7}" destId="{26C3167F-5C92-46D5-9FBD-5E9D5EF8DE69}" srcOrd="1" destOrd="0" presId="urn:microsoft.com/office/officeart/2005/8/layout/pyramid1"/>
    <dgm:cxn modelId="{27EBFC2E-0131-4D73-A3B3-743069F801EB}" type="presParOf" srcId="{26C3167F-5C92-46D5-9FBD-5E9D5EF8DE69}" destId="{86EE67E0-5A03-4D18-A11E-55805B51F062}" srcOrd="0" destOrd="0" presId="urn:microsoft.com/office/officeart/2005/8/layout/pyramid1"/>
    <dgm:cxn modelId="{681991C6-43BB-4688-A797-BBA43DC9F285}" type="presParOf" srcId="{26C3167F-5C92-46D5-9FBD-5E9D5EF8DE69}" destId="{7E506E44-A4C3-41C9-A5EE-A9390FBA3986}" srcOrd="1" destOrd="0" presId="urn:microsoft.com/office/officeart/2005/8/layout/pyramid1"/>
    <dgm:cxn modelId="{B036DD96-18A1-422E-898F-6A069DF1202C}" type="presParOf" srcId="{26C3167F-5C92-46D5-9FBD-5E9D5EF8DE69}" destId="{72031213-31B7-4A65-AE12-BCF39A498199}" srcOrd="2" destOrd="0" presId="urn:microsoft.com/office/officeart/2005/8/layout/pyramid1"/>
    <dgm:cxn modelId="{35859E45-1996-4740-9D3D-9E694E2EBC9F}" type="presParOf" srcId="{26C3167F-5C92-46D5-9FBD-5E9D5EF8DE69}" destId="{D1D78CD6-0688-42D8-8B8F-057B7C01FCC8}" srcOrd="3" destOrd="0" presId="urn:microsoft.com/office/officeart/2005/8/layout/pyramid1"/>
    <dgm:cxn modelId="{65AAD340-D6D1-4662-BDC9-C0FBA38B6AFC}" type="presParOf" srcId="{E58501B3-5DCC-44A6-BBAD-00EDDB65F4F7}" destId="{9F38958C-D045-4F6D-BE47-A8FF45D340DC}" srcOrd="2" destOrd="0" presId="urn:microsoft.com/office/officeart/2005/8/layout/pyramid1"/>
    <dgm:cxn modelId="{DC244D0F-82B0-40AB-8050-91C1FD93A0C7}" type="presParOf" srcId="{9F38958C-D045-4F6D-BE47-A8FF45D340DC}" destId="{DCD4BC41-AFA4-453F-8ADE-CFD22645FD27}" srcOrd="0" destOrd="0" presId="urn:microsoft.com/office/officeart/2005/8/layout/pyramid1"/>
    <dgm:cxn modelId="{B9F7A3BC-C5F8-40EF-8D38-816575BEE53F}" type="presParOf" srcId="{9F38958C-D045-4F6D-BE47-A8FF45D340DC}" destId="{25FF9BDB-60D5-4482-A4C8-B3B9F1BEEBC0}" srcOrd="1" destOrd="0" presId="urn:microsoft.com/office/officeart/2005/8/layout/pyramid1"/>
    <dgm:cxn modelId="{4A9FCDAD-544A-49F9-96F0-E6897AECAA90}" type="presParOf" srcId="{9F38958C-D045-4F6D-BE47-A8FF45D340DC}" destId="{71C9F61B-5D7E-4CC8-B438-4944BD4369D2}" srcOrd="2" destOrd="0" presId="urn:microsoft.com/office/officeart/2005/8/layout/pyramid1"/>
    <dgm:cxn modelId="{B75C0C94-1F71-40ED-9070-60DDD62A7DDA}" type="presParOf" srcId="{9F38958C-D045-4F6D-BE47-A8FF45D340DC}" destId="{03196487-8FB5-4EA0-9B0A-BDE92DF60371}" srcOrd="3" destOrd="0" presId="urn:microsoft.com/office/officeart/2005/8/layout/pyramid1"/>
    <dgm:cxn modelId="{504BBAEA-7811-49BC-986A-9443CC4F782E}" type="presParOf" srcId="{E58501B3-5DCC-44A6-BBAD-00EDDB65F4F7}" destId="{131071CB-DA85-4A6C-8157-F787622AFAFE}" srcOrd="3" destOrd="0" presId="urn:microsoft.com/office/officeart/2005/8/layout/pyramid1"/>
    <dgm:cxn modelId="{98DAB7B4-3652-419D-90F1-489D7137D3B4}" type="presParOf" srcId="{131071CB-DA85-4A6C-8157-F787622AFAFE}" destId="{ECC35109-C417-4404-98F5-850315E3F985}" srcOrd="0" destOrd="0" presId="urn:microsoft.com/office/officeart/2005/8/layout/pyramid1"/>
    <dgm:cxn modelId="{6510EA75-35E0-4881-B9D5-5FAE2424728D}" type="presParOf" srcId="{131071CB-DA85-4A6C-8157-F787622AFAFE}" destId="{B5C3C77E-7416-4EF7-916E-CB5867AA3972}" srcOrd="1" destOrd="0" presId="urn:microsoft.com/office/officeart/2005/8/layout/pyramid1"/>
    <dgm:cxn modelId="{1C185BB1-06D6-4B44-824E-E1DC9964B84B}" type="presParOf" srcId="{131071CB-DA85-4A6C-8157-F787622AFAFE}" destId="{F594B227-3633-43E0-89B1-4FFF60846C8C}" srcOrd="2" destOrd="0" presId="urn:microsoft.com/office/officeart/2005/8/layout/pyramid1"/>
    <dgm:cxn modelId="{C7917687-B47B-4B49-B34A-25FBAA7B107A}" type="presParOf" srcId="{131071CB-DA85-4A6C-8157-F787622AFAFE}" destId="{5C07C991-DFF9-4F0B-A946-88031CF341B9}" srcOrd="3" destOrd="0" presId="urn:microsoft.com/office/officeart/2005/8/layout/pyramid1"/>
    <dgm:cxn modelId="{2F997C9D-BCC8-4AB5-A973-A434400B0FF0}" type="presParOf" srcId="{E58501B3-5DCC-44A6-BBAD-00EDDB65F4F7}" destId="{CB1A921B-F226-443D-93FD-22023DDF30C7}" srcOrd="4" destOrd="0" presId="urn:microsoft.com/office/officeart/2005/8/layout/pyramid1"/>
    <dgm:cxn modelId="{0ED230DF-1C43-48FB-A381-8D643D43747F}" type="presParOf" srcId="{CB1A921B-F226-443D-93FD-22023DDF30C7}" destId="{AC221E6B-1D3C-4421-85AA-C060EA26397C}" srcOrd="0" destOrd="0" presId="urn:microsoft.com/office/officeart/2005/8/layout/pyramid1"/>
    <dgm:cxn modelId="{DF9AD7D1-C955-477D-8FF9-B0553FFFB23B}" type="presParOf" srcId="{CB1A921B-F226-443D-93FD-22023DDF30C7}" destId="{94743210-E5BA-4F14-A1CC-D7F7420F1E56}" srcOrd="1" destOrd="0" presId="urn:microsoft.com/office/officeart/2005/8/layout/pyramid1"/>
    <dgm:cxn modelId="{3EBB47CB-1B83-4CC5-B9AD-5B545844447D}" type="presParOf" srcId="{CB1A921B-F226-443D-93FD-22023DDF30C7}" destId="{D8354016-C2BB-47C9-B403-28E96DD5EC31}" srcOrd="2" destOrd="0" presId="urn:microsoft.com/office/officeart/2005/8/layout/pyramid1"/>
    <dgm:cxn modelId="{C5BF77A5-3E28-4A32-BD9A-942232BE6F2B}" type="presParOf" srcId="{CB1A921B-F226-443D-93FD-22023DDF30C7}" destId="{0EA382FB-CC0A-4E9A-8968-B50546528AD4}" srcOrd="3" destOrd="0" presId="urn:microsoft.com/office/officeart/2005/8/layout/pyramid1"/>
    <dgm:cxn modelId="{3063D33D-496F-4E0E-89E9-CEB13302B6AD}" type="presParOf" srcId="{E58501B3-5DCC-44A6-BBAD-00EDDB65F4F7}" destId="{22CB8890-76E7-4EBE-825C-93E5214BB042}" srcOrd="5" destOrd="0" presId="urn:microsoft.com/office/officeart/2005/8/layout/pyramid1"/>
    <dgm:cxn modelId="{45A43E60-BCF0-442E-B1F4-4F55C09A5869}" type="presParOf" srcId="{22CB8890-76E7-4EBE-825C-93E5214BB042}" destId="{AABB34B5-3E29-46B2-A178-68811FBA2FF8}" srcOrd="0" destOrd="0" presId="urn:microsoft.com/office/officeart/2005/8/layout/pyramid1"/>
    <dgm:cxn modelId="{38294A11-8BE1-4C88-8780-EE87BE172EC9}" type="presParOf" srcId="{22CB8890-76E7-4EBE-825C-93E5214BB042}" destId="{758CCA39-47AB-4E59-806C-875272496BB5}" srcOrd="1" destOrd="0" presId="urn:microsoft.com/office/officeart/2005/8/layout/pyramid1"/>
    <dgm:cxn modelId="{358600CD-9C15-4111-B895-2A998237B136}" type="presParOf" srcId="{22CB8890-76E7-4EBE-825C-93E5214BB042}" destId="{8C16801E-7CB2-41DE-8EED-3694F0947CDE}" srcOrd="2" destOrd="0" presId="urn:microsoft.com/office/officeart/2005/8/layout/pyramid1"/>
    <dgm:cxn modelId="{1A57B7E4-C439-4BFE-9DF7-2A63903B5C4C}" type="presParOf" srcId="{22CB8890-76E7-4EBE-825C-93E5214BB042}" destId="{1B68AD03-DE18-42A5-94C9-B2E662969A01}" srcOrd="3"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5BC569-0890-42B0-BD8F-D0FA2628899C}"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zh-TW" altLang="en-US"/>
        </a:p>
      </dgm:t>
    </dgm:pt>
    <dgm:pt modelId="{72B2A12E-4ABB-4CB8-8B74-46848FBC1CD7}">
      <dgm:prSet phldrT="[文字]" custT="1"/>
      <dgm:spPr/>
      <dgm:t>
        <a:bodyPr/>
        <a:lstStyle/>
        <a:p>
          <a:r>
            <a:rPr lang="zh-TW" altLang="en-US" sz="2800" b="1" dirty="0" smtClean="0">
              <a:solidFill>
                <a:schemeClr val="tx1"/>
              </a:solidFill>
            </a:rPr>
            <a:t>運動起源、歷史</a:t>
          </a:r>
          <a:endParaRPr lang="zh-TW" altLang="en-US" sz="2800" b="1" dirty="0">
            <a:solidFill>
              <a:schemeClr val="tx1"/>
            </a:solidFill>
          </a:endParaRPr>
        </a:p>
      </dgm:t>
    </dgm:pt>
    <dgm:pt modelId="{E71153F8-F3B3-4512-949B-16F9C771F8FA}" type="parTrans" cxnId="{93E0B822-5B20-4A22-86E1-0932E849FCA5}">
      <dgm:prSet/>
      <dgm:spPr/>
      <dgm:t>
        <a:bodyPr/>
        <a:lstStyle/>
        <a:p>
          <a:endParaRPr lang="zh-TW" altLang="en-US"/>
        </a:p>
      </dgm:t>
    </dgm:pt>
    <dgm:pt modelId="{8A4538EC-4EA7-4C1F-B0BC-8409A539F286}" type="sibTrans" cxnId="{93E0B822-5B20-4A22-86E1-0932E849FCA5}">
      <dgm:prSet/>
      <dgm:spPr/>
      <dgm:t>
        <a:bodyPr/>
        <a:lstStyle/>
        <a:p>
          <a:endParaRPr lang="zh-TW" altLang="en-US"/>
        </a:p>
      </dgm:t>
    </dgm:pt>
    <dgm:pt modelId="{0A4C8E1A-2658-4552-A300-CFA900AFA86E}">
      <dgm:prSet phldrT="[文字]" custT="1"/>
      <dgm:spPr/>
      <dgm:t>
        <a:bodyPr/>
        <a:lstStyle/>
        <a:p>
          <a:r>
            <a:rPr lang="zh-TW" altLang="en-US" sz="2800" b="1" dirty="0" smtClean="0">
              <a:solidFill>
                <a:schemeClr val="tx1"/>
              </a:solidFill>
            </a:rPr>
            <a:t>運動技術要領與相關規則</a:t>
          </a:r>
          <a:endParaRPr lang="zh-TW" altLang="en-US" sz="2800" b="1" dirty="0">
            <a:solidFill>
              <a:schemeClr val="tx1"/>
            </a:solidFill>
          </a:endParaRPr>
        </a:p>
      </dgm:t>
    </dgm:pt>
    <dgm:pt modelId="{F7D9A91D-49BB-4D7B-9699-4879C9B27083}" type="parTrans" cxnId="{3BC228F9-6EA0-402B-96E8-AC2E3DF5E6AB}">
      <dgm:prSet/>
      <dgm:spPr/>
      <dgm:t>
        <a:bodyPr/>
        <a:lstStyle/>
        <a:p>
          <a:endParaRPr lang="zh-TW" altLang="en-US"/>
        </a:p>
      </dgm:t>
    </dgm:pt>
    <dgm:pt modelId="{5145C189-1CF0-48F6-B079-5B9F4578F620}" type="sibTrans" cxnId="{3BC228F9-6EA0-402B-96E8-AC2E3DF5E6AB}">
      <dgm:prSet/>
      <dgm:spPr/>
      <dgm:t>
        <a:bodyPr/>
        <a:lstStyle/>
        <a:p>
          <a:endParaRPr lang="zh-TW" altLang="en-US"/>
        </a:p>
      </dgm:t>
    </dgm:pt>
    <dgm:pt modelId="{91D3561B-FAA0-4A61-BB33-AD3051CEE805}">
      <dgm:prSet phldrT="[文字]" custT="1"/>
      <dgm:spPr/>
      <dgm:t>
        <a:bodyPr/>
        <a:lstStyle/>
        <a:p>
          <a:r>
            <a:rPr lang="zh-TW" altLang="en-US" sz="2800" b="1" dirty="0" smtClean="0">
              <a:solidFill>
                <a:schemeClr val="tx1"/>
              </a:solidFill>
            </a:rPr>
            <a:t>運動相關知識</a:t>
          </a:r>
          <a:r>
            <a:rPr lang="en-US" altLang="en-US" sz="1600" b="1" dirty="0" smtClean="0">
              <a:solidFill>
                <a:schemeClr val="tx1"/>
              </a:solidFill>
            </a:rPr>
            <a:t>【</a:t>
          </a:r>
          <a:r>
            <a:rPr lang="zh-TW" altLang="en-US" sz="1600" b="1" dirty="0" smtClean="0">
              <a:solidFill>
                <a:schemeClr val="tx1"/>
              </a:solidFill>
            </a:rPr>
            <a:t>運動設施、設備、器具</a:t>
          </a:r>
          <a:r>
            <a:rPr lang="en-US" altLang="zh-TW" sz="1600" b="1" dirty="0" smtClean="0">
              <a:solidFill>
                <a:schemeClr val="tx1"/>
              </a:solidFill>
            </a:rPr>
            <a:t>…</a:t>
          </a:r>
          <a:r>
            <a:rPr lang="zh-TW" altLang="en-US" sz="1600" b="1" dirty="0" smtClean="0">
              <a:solidFill>
                <a:schemeClr val="tx1"/>
              </a:solidFill>
            </a:rPr>
            <a:t>等</a:t>
          </a:r>
          <a:r>
            <a:rPr lang="en-US" altLang="en-US" sz="1600" b="1" dirty="0" smtClean="0">
              <a:solidFill>
                <a:schemeClr val="tx1"/>
              </a:solidFill>
            </a:rPr>
            <a:t>】</a:t>
          </a:r>
          <a:endParaRPr lang="zh-TW" altLang="en-US" sz="1600" b="1" dirty="0">
            <a:solidFill>
              <a:schemeClr val="tx1"/>
            </a:solidFill>
          </a:endParaRPr>
        </a:p>
      </dgm:t>
    </dgm:pt>
    <dgm:pt modelId="{527F5076-6EF0-4099-830F-8AD48E1958E6}" type="parTrans" cxnId="{A2CCBF4B-239E-47E4-A4C7-12EE12D528CE}">
      <dgm:prSet/>
      <dgm:spPr/>
      <dgm:t>
        <a:bodyPr/>
        <a:lstStyle/>
        <a:p>
          <a:endParaRPr lang="zh-TW" altLang="en-US"/>
        </a:p>
      </dgm:t>
    </dgm:pt>
    <dgm:pt modelId="{37406EE2-799A-4796-B201-9A4D5B32EE13}" type="sibTrans" cxnId="{A2CCBF4B-239E-47E4-A4C7-12EE12D528CE}">
      <dgm:prSet/>
      <dgm:spPr/>
      <dgm:t>
        <a:bodyPr/>
        <a:lstStyle/>
        <a:p>
          <a:endParaRPr lang="zh-TW" altLang="en-US"/>
        </a:p>
      </dgm:t>
    </dgm:pt>
    <dgm:pt modelId="{0080B81A-31E9-460C-A1A0-752E3B4EAAE3}">
      <dgm:prSet custT="1"/>
      <dgm:spPr/>
      <dgm:t>
        <a:bodyPr/>
        <a:lstStyle/>
        <a:p>
          <a:r>
            <a:rPr lang="zh-TW" altLang="en-US" sz="2800" b="1" dirty="0" smtClean="0">
              <a:solidFill>
                <a:schemeClr val="tx1"/>
              </a:solidFill>
            </a:rPr>
            <a:t>運動欣賞</a:t>
          </a:r>
          <a:endParaRPr lang="zh-TW" altLang="en-US" sz="2800" b="1" dirty="0">
            <a:solidFill>
              <a:schemeClr val="tx1"/>
            </a:solidFill>
          </a:endParaRPr>
        </a:p>
      </dgm:t>
    </dgm:pt>
    <dgm:pt modelId="{8563A2CB-1D97-40E5-8E72-133E416D70AB}" type="parTrans" cxnId="{60D0F637-9290-4067-B3D4-F522E01A3DB7}">
      <dgm:prSet/>
      <dgm:spPr/>
      <dgm:t>
        <a:bodyPr/>
        <a:lstStyle/>
        <a:p>
          <a:endParaRPr lang="zh-TW" altLang="en-US"/>
        </a:p>
      </dgm:t>
    </dgm:pt>
    <dgm:pt modelId="{E101E884-81F6-4148-8846-D96AFBAA0703}" type="sibTrans" cxnId="{60D0F637-9290-4067-B3D4-F522E01A3DB7}">
      <dgm:prSet/>
      <dgm:spPr/>
      <dgm:t>
        <a:bodyPr/>
        <a:lstStyle/>
        <a:p>
          <a:endParaRPr lang="zh-TW" altLang="en-US"/>
        </a:p>
      </dgm:t>
    </dgm:pt>
    <dgm:pt modelId="{A297E99F-C5C2-4429-8855-6805A4371534}">
      <dgm:prSet custT="1"/>
      <dgm:spPr/>
      <dgm:t>
        <a:bodyPr/>
        <a:lstStyle/>
        <a:p>
          <a:r>
            <a:rPr lang="zh-TW" altLang="en-US" sz="2800" b="1" dirty="0" smtClean="0">
              <a:solidFill>
                <a:schemeClr val="tx1"/>
              </a:solidFill>
            </a:rPr>
            <a:t>運動計畫</a:t>
          </a:r>
          <a:endParaRPr lang="zh-TW" altLang="en-US" sz="2800" b="1" dirty="0">
            <a:solidFill>
              <a:schemeClr val="tx1"/>
            </a:solidFill>
          </a:endParaRPr>
        </a:p>
      </dgm:t>
    </dgm:pt>
    <dgm:pt modelId="{FCB7FCA3-E478-4226-9EC8-86181C994119}" type="parTrans" cxnId="{7C2BFA64-520D-40D8-85B3-80AD89787E2F}">
      <dgm:prSet/>
      <dgm:spPr/>
      <dgm:t>
        <a:bodyPr/>
        <a:lstStyle/>
        <a:p>
          <a:endParaRPr lang="zh-TW" altLang="en-US"/>
        </a:p>
      </dgm:t>
    </dgm:pt>
    <dgm:pt modelId="{79A702F4-827F-4B9F-9F73-C10F50A4DFB4}" type="sibTrans" cxnId="{7C2BFA64-520D-40D8-85B3-80AD89787E2F}">
      <dgm:prSet/>
      <dgm:spPr/>
      <dgm:t>
        <a:bodyPr/>
        <a:lstStyle/>
        <a:p>
          <a:endParaRPr lang="zh-TW" altLang="en-US"/>
        </a:p>
      </dgm:t>
    </dgm:pt>
    <dgm:pt modelId="{BD9D2859-B76D-4735-B496-2957A4F98D10}">
      <dgm:prSet custT="1"/>
      <dgm:spPr/>
      <dgm:t>
        <a:bodyPr/>
        <a:lstStyle/>
        <a:p>
          <a:r>
            <a:rPr lang="zh-TW" altLang="en-US" sz="2800" b="1" dirty="0" smtClean="0">
              <a:solidFill>
                <a:schemeClr val="tx1"/>
              </a:solidFill>
            </a:rPr>
            <a:t>運動防護與保健</a:t>
          </a:r>
          <a:endParaRPr lang="zh-TW" altLang="en-US" sz="2800" b="1" dirty="0">
            <a:solidFill>
              <a:schemeClr val="tx1"/>
            </a:solidFill>
          </a:endParaRPr>
        </a:p>
      </dgm:t>
    </dgm:pt>
    <dgm:pt modelId="{EB6E3FED-2F5B-4199-BB6F-2A569C856B75}" type="parTrans" cxnId="{5985635D-BBCC-4865-BA46-0D04700AD8F2}">
      <dgm:prSet/>
      <dgm:spPr/>
      <dgm:t>
        <a:bodyPr/>
        <a:lstStyle/>
        <a:p>
          <a:endParaRPr lang="zh-TW" altLang="en-US"/>
        </a:p>
      </dgm:t>
    </dgm:pt>
    <dgm:pt modelId="{5E959103-CBFE-483C-8DEE-4F96602B74EB}" type="sibTrans" cxnId="{5985635D-BBCC-4865-BA46-0D04700AD8F2}">
      <dgm:prSet/>
      <dgm:spPr/>
      <dgm:t>
        <a:bodyPr/>
        <a:lstStyle/>
        <a:p>
          <a:endParaRPr lang="zh-TW" altLang="en-US"/>
        </a:p>
      </dgm:t>
    </dgm:pt>
    <dgm:pt modelId="{913AAB76-57E6-491F-A83C-DD04AFF9C261}" type="pres">
      <dgm:prSet presAssocID="{E85BC569-0890-42B0-BD8F-D0FA2628899C}" presName="linear" presStyleCnt="0">
        <dgm:presLayoutVars>
          <dgm:dir/>
          <dgm:animLvl val="lvl"/>
          <dgm:resizeHandles val="exact"/>
        </dgm:presLayoutVars>
      </dgm:prSet>
      <dgm:spPr/>
      <dgm:t>
        <a:bodyPr/>
        <a:lstStyle/>
        <a:p>
          <a:endParaRPr lang="zh-TW" altLang="en-US"/>
        </a:p>
      </dgm:t>
    </dgm:pt>
    <dgm:pt modelId="{1E73EB3A-B588-4EF1-B466-E1E7B8B3E5ED}" type="pres">
      <dgm:prSet presAssocID="{72B2A12E-4ABB-4CB8-8B74-46848FBC1CD7}" presName="parentLin" presStyleCnt="0"/>
      <dgm:spPr/>
      <dgm:t>
        <a:bodyPr/>
        <a:lstStyle/>
        <a:p>
          <a:endParaRPr lang="zh-TW" altLang="en-US"/>
        </a:p>
      </dgm:t>
    </dgm:pt>
    <dgm:pt modelId="{C51DE07F-362C-4E16-837D-EADE283F685C}" type="pres">
      <dgm:prSet presAssocID="{72B2A12E-4ABB-4CB8-8B74-46848FBC1CD7}" presName="parentLeftMargin" presStyleLbl="node1" presStyleIdx="0" presStyleCnt="6"/>
      <dgm:spPr/>
      <dgm:t>
        <a:bodyPr/>
        <a:lstStyle/>
        <a:p>
          <a:endParaRPr lang="zh-TW" altLang="en-US"/>
        </a:p>
      </dgm:t>
    </dgm:pt>
    <dgm:pt modelId="{C62CB493-7FD4-430C-B7A7-107980D5825C}" type="pres">
      <dgm:prSet presAssocID="{72B2A12E-4ABB-4CB8-8B74-46848FBC1CD7}" presName="parentText" presStyleLbl="node1" presStyleIdx="0" presStyleCnt="6">
        <dgm:presLayoutVars>
          <dgm:chMax val="0"/>
          <dgm:bulletEnabled val="1"/>
        </dgm:presLayoutVars>
      </dgm:prSet>
      <dgm:spPr/>
      <dgm:t>
        <a:bodyPr/>
        <a:lstStyle/>
        <a:p>
          <a:endParaRPr lang="zh-TW" altLang="en-US"/>
        </a:p>
      </dgm:t>
    </dgm:pt>
    <dgm:pt modelId="{20B788A5-B2A6-42FE-AE8F-40F0CEB60327}" type="pres">
      <dgm:prSet presAssocID="{72B2A12E-4ABB-4CB8-8B74-46848FBC1CD7}" presName="negativeSpace" presStyleCnt="0"/>
      <dgm:spPr/>
      <dgm:t>
        <a:bodyPr/>
        <a:lstStyle/>
        <a:p>
          <a:endParaRPr lang="zh-TW" altLang="en-US"/>
        </a:p>
      </dgm:t>
    </dgm:pt>
    <dgm:pt modelId="{E09C1E55-B282-4394-9E9C-0B9B0DAFA822}" type="pres">
      <dgm:prSet presAssocID="{72B2A12E-4ABB-4CB8-8B74-46848FBC1CD7}" presName="childText" presStyleLbl="conFgAcc1" presStyleIdx="0" presStyleCnt="6" custLinFactY="-161077" custLinFactNeighborY="-200000">
        <dgm:presLayoutVars>
          <dgm:bulletEnabled val="1"/>
        </dgm:presLayoutVars>
      </dgm:prSet>
      <dgm:spPr/>
      <dgm:t>
        <a:bodyPr/>
        <a:lstStyle/>
        <a:p>
          <a:endParaRPr lang="zh-TW" altLang="en-US"/>
        </a:p>
      </dgm:t>
    </dgm:pt>
    <dgm:pt modelId="{EE3D4AF9-E2F5-4019-AB67-9E9F85CA9FB6}" type="pres">
      <dgm:prSet presAssocID="{8A4538EC-4EA7-4C1F-B0BC-8409A539F286}" presName="spaceBetweenRectangles" presStyleCnt="0"/>
      <dgm:spPr/>
      <dgm:t>
        <a:bodyPr/>
        <a:lstStyle/>
        <a:p>
          <a:endParaRPr lang="zh-TW" altLang="en-US"/>
        </a:p>
      </dgm:t>
    </dgm:pt>
    <dgm:pt modelId="{DC5B8638-D9C2-4E8F-AF2D-5F8315C35ED2}" type="pres">
      <dgm:prSet presAssocID="{0A4C8E1A-2658-4552-A300-CFA900AFA86E}" presName="parentLin" presStyleCnt="0"/>
      <dgm:spPr/>
      <dgm:t>
        <a:bodyPr/>
        <a:lstStyle/>
        <a:p>
          <a:endParaRPr lang="zh-TW" altLang="en-US"/>
        </a:p>
      </dgm:t>
    </dgm:pt>
    <dgm:pt modelId="{9D9D0803-06C9-49AA-B8A3-65CDFF0DAE1B}" type="pres">
      <dgm:prSet presAssocID="{0A4C8E1A-2658-4552-A300-CFA900AFA86E}" presName="parentLeftMargin" presStyleLbl="node1" presStyleIdx="0" presStyleCnt="6"/>
      <dgm:spPr/>
      <dgm:t>
        <a:bodyPr/>
        <a:lstStyle/>
        <a:p>
          <a:endParaRPr lang="zh-TW" altLang="en-US"/>
        </a:p>
      </dgm:t>
    </dgm:pt>
    <dgm:pt modelId="{35DAE6AC-D3A6-4880-B7A7-B29C3D0945EA}" type="pres">
      <dgm:prSet presAssocID="{0A4C8E1A-2658-4552-A300-CFA900AFA86E}" presName="parentText" presStyleLbl="node1" presStyleIdx="1" presStyleCnt="6">
        <dgm:presLayoutVars>
          <dgm:chMax val="0"/>
          <dgm:bulletEnabled val="1"/>
        </dgm:presLayoutVars>
      </dgm:prSet>
      <dgm:spPr/>
      <dgm:t>
        <a:bodyPr/>
        <a:lstStyle/>
        <a:p>
          <a:endParaRPr lang="zh-TW" altLang="en-US"/>
        </a:p>
      </dgm:t>
    </dgm:pt>
    <dgm:pt modelId="{E8561ADD-B2E4-42A2-865B-C70005CBD8FF}" type="pres">
      <dgm:prSet presAssocID="{0A4C8E1A-2658-4552-A300-CFA900AFA86E}" presName="negativeSpace" presStyleCnt="0"/>
      <dgm:spPr/>
      <dgm:t>
        <a:bodyPr/>
        <a:lstStyle/>
        <a:p>
          <a:endParaRPr lang="zh-TW" altLang="en-US"/>
        </a:p>
      </dgm:t>
    </dgm:pt>
    <dgm:pt modelId="{303C5441-F1CD-4B1B-9A80-3932404F35B0}" type="pres">
      <dgm:prSet presAssocID="{0A4C8E1A-2658-4552-A300-CFA900AFA86E}" presName="childText" presStyleLbl="conFgAcc1" presStyleIdx="1" presStyleCnt="6">
        <dgm:presLayoutVars>
          <dgm:bulletEnabled val="1"/>
        </dgm:presLayoutVars>
      </dgm:prSet>
      <dgm:spPr/>
      <dgm:t>
        <a:bodyPr/>
        <a:lstStyle/>
        <a:p>
          <a:endParaRPr lang="zh-TW" altLang="en-US"/>
        </a:p>
      </dgm:t>
    </dgm:pt>
    <dgm:pt modelId="{898CED21-B162-467D-B53A-90690021C2D8}" type="pres">
      <dgm:prSet presAssocID="{5145C189-1CF0-48F6-B079-5B9F4578F620}" presName="spaceBetweenRectangles" presStyleCnt="0"/>
      <dgm:spPr/>
      <dgm:t>
        <a:bodyPr/>
        <a:lstStyle/>
        <a:p>
          <a:endParaRPr lang="zh-TW" altLang="en-US"/>
        </a:p>
      </dgm:t>
    </dgm:pt>
    <dgm:pt modelId="{784B45DF-0D15-41C3-9EEA-CA9D3355E096}" type="pres">
      <dgm:prSet presAssocID="{BD9D2859-B76D-4735-B496-2957A4F98D10}" presName="parentLin" presStyleCnt="0"/>
      <dgm:spPr/>
      <dgm:t>
        <a:bodyPr/>
        <a:lstStyle/>
        <a:p>
          <a:endParaRPr lang="zh-TW" altLang="en-US"/>
        </a:p>
      </dgm:t>
    </dgm:pt>
    <dgm:pt modelId="{6ADF61C4-92ED-4E12-8967-16D0AC4A05C6}" type="pres">
      <dgm:prSet presAssocID="{BD9D2859-B76D-4735-B496-2957A4F98D10}" presName="parentLeftMargin" presStyleLbl="node1" presStyleIdx="1" presStyleCnt="6"/>
      <dgm:spPr/>
      <dgm:t>
        <a:bodyPr/>
        <a:lstStyle/>
        <a:p>
          <a:endParaRPr lang="zh-TW" altLang="en-US"/>
        </a:p>
      </dgm:t>
    </dgm:pt>
    <dgm:pt modelId="{A3C62340-AAEC-4AC4-8D35-8BD4559EE390}" type="pres">
      <dgm:prSet presAssocID="{BD9D2859-B76D-4735-B496-2957A4F98D10}" presName="parentText" presStyleLbl="node1" presStyleIdx="2" presStyleCnt="6">
        <dgm:presLayoutVars>
          <dgm:chMax val="0"/>
          <dgm:bulletEnabled val="1"/>
        </dgm:presLayoutVars>
      </dgm:prSet>
      <dgm:spPr/>
      <dgm:t>
        <a:bodyPr/>
        <a:lstStyle/>
        <a:p>
          <a:endParaRPr lang="zh-TW" altLang="en-US"/>
        </a:p>
      </dgm:t>
    </dgm:pt>
    <dgm:pt modelId="{DF165E95-8B92-4525-9FFD-6BE7C1FF9008}" type="pres">
      <dgm:prSet presAssocID="{BD9D2859-B76D-4735-B496-2957A4F98D10}" presName="negativeSpace" presStyleCnt="0"/>
      <dgm:spPr/>
      <dgm:t>
        <a:bodyPr/>
        <a:lstStyle/>
        <a:p>
          <a:endParaRPr lang="zh-TW" altLang="en-US"/>
        </a:p>
      </dgm:t>
    </dgm:pt>
    <dgm:pt modelId="{F3E6BBCF-0ACB-485F-8068-5A49440A3FF0}" type="pres">
      <dgm:prSet presAssocID="{BD9D2859-B76D-4735-B496-2957A4F98D10}" presName="childText" presStyleLbl="conFgAcc1" presStyleIdx="2" presStyleCnt="6">
        <dgm:presLayoutVars>
          <dgm:bulletEnabled val="1"/>
        </dgm:presLayoutVars>
      </dgm:prSet>
      <dgm:spPr/>
      <dgm:t>
        <a:bodyPr/>
        <a:lstStyle/>
        <a:p>
          <a:endParaRPr lang="zh-TW" altLang="en-US"/>
        </a:p>
      </dgm:t>
    </dgm:pt>
    <dgm:pt modelId="{F955E2CE-1771-48D4-9A5A-2358155381B1}" type="pres">
      <dgm:prSet presAssocID="{5E959103-CBFE-483C-8DEE-4F96602B74EB}" presName="spaceBetweenRectangles" presStyleCnt="0"/>
      <dgm:spPr/>
      <dgm:t>
        <a:bodyPr/>
        <a:lstStyle/>
        <a:p>
          <a:endParaRPr lang="zh-TW" altLang="en-US"/>
        </a:p>
      </dgm:t>
    </dgm:pt>
    <dgm:pt modelId="{288C717B-452D-40F3-AF19-15940D696FB7}" type="pres">
      <dgm:prSet presAssocID="{91D3561B-FAA0-4A61-BB33-AD3051CEE805}" presName="parentLin" presStyleCnt="0"/>
      <dgm:spPr/>
      <dgm:t>
        <a:bodyPr/>
        <a:lstStyle/>
        <a:p>
          <a:endParaRPr lang="zh-TW" altLang="en-US"/>
        </a:p>
      </dgm:t>
    </dgm:pt>
    <dgm:pt modelId="{4E8A3829-C8AC-45A2-AEFA-EE6C381C2A4D}" type="pres">
      <dgm:prSet presAssocID="{91D3561B-FAA0-4A61-BB33-AD3051CEE805}" presName="parentLeftMargin" presStyleLbl="node1" presStyleIdx="2" presStyleCnt="6"/>
      <dgm:spPr/>
      <dgm:t>
        <a:bodyPr/>
        <a:lstStyle/>
        <a:p>
          <a:endParaRPr lang="zh-TW" altLang="en-US"/>
        </a:p>
      </dgm:t>
    </dgm:pt>
    <dgm:pt modelId="{626EAF45-D669-4B63-A452-6A2C3BF08267}" type="pres">
      <dgm:prSet presAssocID="{91D3561B-FAA0-4A61-BB33-AD3051CEE805}" presName="parentText" presStyleLbl="node1" presStyleIdx="3" presStyleCnt="6" custScaleX="102857">
        <dgm:presLayoutVars>
          <dgm:chMax val="0"/>
          <dgm:bulletEnabled val="1"/>
        </dgm:presLayoutVars>
      </dgm:prSet>
      <dgm:spPr/>
      <dgm:t>
        <a:bodyPr/>
        <a:lstStyle/>
        <a:p>
          <a:endParaRPr lang="zh-TW" altLang="en-US"/>
        </a:p>
      </dgm:t>
    </dgm:pt>
    <dgm:pt modelId="{E7AFB4AE-5F37-407D-88AB-8BC5CE6B0498}" type="pres">
      <dgm:prSet presAssocID="{91D3561B-FAA0-4A61-BB33-AD3051CEE805}" presName="negativeSpace" presStyleCnt="0"/>
      <dgm:spPr/>
      <dgm:t>
        <a:bodyPr/>
        <a:lstStyle/>
        <a:p>
          <a:endParaRPr lang="zh-TW" altLang="en-US"/>
        </a:p>
      </dgm:t>
    </dgm:pt>
    <dgm:pt modelId="{90B6735A-3616-452E-BE31-1169F69EA93A}" type="pres">
      <dgm:prSet presAssocID="{91D3561B-FAA0-4A61-BB33-AD3051CEE805}" presName="childText" presStyleLbl="conFgAcc1" presStyleIdx="3" presStyleCnt="6">
        <dgm:presLayoutVars>
          <dgm:bulletEnabled val="1"/>
        </dgm:presLayoutVars>
      </dgm:prSet>
      <dgm:spPr/>
      <dgm:t>
        <a:bodyPr/>
        <a:lstStyle/>
        <a:p>
          <a:endParaRPr lang="zh-TW" altLang="en-US"/>
        </a:p>
      </dgm:t>
    </dgm:pt>
    <dgm:pt modelId="{438BC482-E149-4814-A1C8-273416904F19}" type="pres">
      <dgm:prSet presAssocID="{37406EE2-799A-4796-B201-9A4D5B32EE13}" presName="spaceBetweenRectangles" presStyleCnt="0"/>
      <dgm:spPr/>
      <dgm:t>
        <a:bodyPr/>
        <a:lstStyle/>
        <a:p>
          <a:endParaRPr lang="zh-TW" altLang="en-US"/>
        </a:p>
      </dgm:t>
    </dgm:pt>
    <dgm:pt modelId="{E8A45F88-3158-46DE-9A66-07AA24D390E0}" type="pres">
      <dgm:prSet presAssocID="{A297E99F-C5C2-4429-8855-6805A4371534}" presName="parentLin" presStyleCnt="0"/>
      <dgm:spPr/>
      <dgm:t>
        <a:bodyPr/>
        <a:lstStyle/>
        <a:p>
          <a:endParaRPr lang="zh-TW" altLang="en-US"/>
        </a:p>
      </dgm:t>
    </dgm:pt>
    <dgm:pt modelId="{C28B0C08-FF09-46B5-A391-0581BE6E1AA4}" type="pres">
      <dgm:prSet presAssocID="{A297E99F-C5C2-4429-8855-6805A4371534}" presName="parentLeftMargin" presStyleLbl="node1" presStyleIdx="3" presStyleCnt="6"/>
      <dgm:spPr/>
      <dgm:t>
        <a:bodyPr/>
        <a:lstStyle/>
        <a:p>
          <a:endParaRPr lang="zh-TW" altLang="en-US"/>
        </a:p>
      </dgm:t>
    </dgm:pt>
    <dgm:pt modelId="{4124410B-48DF-41E9-8D9D-43918C020068}" type="pres">
      <dgm:prSet presAssocID="{A297E99F-C5C2-4429-8855-6805A4371534}" presName="parentText" presStyleLbl="node1" presStyleIdx="4" presStyleCnt="6">
        <dgm:presLayoutVars>
          <dgm:chMax val="0"/>
          <dgm:bulletEnabled val="1"/>
        </dgm:presLayoutVars>
      </dgm:prSet>
      <dgm:spPr/>
      <dgm:t>
        <a:bodyPr/>
        <a:lstStyle/>
        <a:p>
          <a:endParaRPr lang="zh-TW" altLang="en-US"/>
        </a:p>
      </dgm:t>
    </dgm:pt>
    <dgm:pt modelId="{8CCBD931-F2B9-4DEA-931B-E1E91B0D937D}" type="pres">
      <dgm:prSet presAssocID="{A297E99F-C5C2-4429-8855-6805A4371534}" presName="negativeSpace" presStyleCnt="0"/>
      <dgm:spPr/>
      <dgm:t>
        <a:bodyPr/>
        <a:lstStyle/>
        <a:p>
          <a:endParaRPr lang="zh-TW" altLang="en-US"/>
        </a:p>
      </dgm:t>
    </dgm:pt>
    <dgm:pt modelId="{6C996054-6445-41F8-B1E3-DFFD1490D2B6}" type="pres">
      <dgm:prSet presAssocID="{A297E99F-C5C2-4429-8855-6805A4371534}" presName="childText" presStyleLbl="conFgAcc1" presStyleIdx="4" presStyleCnt="6">
        <dgm:presLayoutVars>
          <dgm:bulletEnabled val="1"/>
        </dgm:presLayoutVars>
      </dgm:prSet>
      <dgm:spPr/>
      <dgm:t>
        <a:bodyPr/>
        <a:lstStyle/>
        <a:p>
          <a:endParaRPr lang="zh-TW" altLang="en-US"/>
        </a:p>
      </dgm:t>
    </dgm:pt>
    <dgm:pt modelId="{A62615CE-BEB2-41D6-87B2-0B3B410E703A}" type="pres">
      <dgm:prSet presAssocID="{79A702F4-827F-4B9F-9F73-C10F50A4DFB4}" presName="spaceBetweenRectangles" presStyleCnt="0"/>
      <dgm:spPr/>
      <dgm:t>
        <a:bodyPr/>
        <a:lstStyle/>
        <a:p>
          <a:endParaRPr lang="zh-TW" altLang="en-US"/>
        </a:p>
      </dgm:t>
    </dgm:pt>
    <dgm:pt modelId="{8B8DBC18-2F0C-451A-AFE8-0E370B85D40F}" type="pres">
      <dgm:prSet presAssocID="{0080B81A-31E9-460C-A1A0-752E3B4EAAE3}" presName="parentLin" presStyleCnt="0"/>
      <dgm:spPr/>
      <dgm:t>
        <a:bodyPr/>
        <a:lstStyle/>
        <a:p>
          <a:endParaRPr lang="zh-TW" altLang="en-US"/>
        </a:p>
      </dgm:t>
    </dgm:pt>
    <dgm:pt modelId="{39EC80B6-C358-49D8-A957-0EA25A2D330C}" type="pres">
      <dgm:prSet presAssocID="{0080B81A-31E9-460C-A1A0-752E3B4EAAE3}" presName="parentLeftMargin" presStyleLbl="node1" presStyleIdx="4" presStyleCnt="6"/>
      <dgm:spPr/>
      <dgm:t>
        <a:bodyPr/>
        <a:lstStyle/>
        <a:p>
          <a:endParaRPr lang="zh-TW" altLang="en-US"/>
        </a:p>
      </dgm:t>
    </dgm:pt>
    <dgm:pt modelId="{EC40CC2A-3B52-426B-A6C1-2F4DA21C8066}" type="pres">
      <dgm:prSet presAssocID="{0080B81A-31E9-460C-A1A0-752E3B4EAAE3}" presName="parentText" presStyleLbl="node1" presStyleIdx="5" presStyleCnt="6">
        <dgm:presLayoutVars>
          <dgm:chMax val="0"/>
          <dgm:bulletEnabled val="1"/>
        </dgm:presLayoutVars>
      </dgm:prSet>
      <dgm:spPr/>
      <dgm:t>
        <a:bodyPr/>
        <a:lstStyle/>
        <a:p>
          <a:endParaRPr lang="zh-TW" altLang="en-US"/>
        </a:p>
      </dgm:t>
    </dgm:pt>
    <dgm:pt modelId="{D982CF99-5DE5-4B6C-92AD-E827CDC11492}" type="pres">
      <dgm:prSet presAssocID="{0080B81A-31E9-460C-A1A0-752E3B4EAAE3}" presName="negativeSpace" presStyleCnt="0"/>
      <dgm:spPr/>
      <dgm:t>
        <a:bodyPr/>
        <a:lstStyle/>
        <a:p>
          <a:endParaRPr lang="zh-TW" altLang="en-US"/>
        </a:p>
      </dgm:t>
    </dgm:pt>
    <dgm:pt modelId="{EC41CD6C-86F9-4416-8D51-0B10BEA1D944}" type="pres">
      <dgm:prSet presAssocID="{0080B81A-31E9-460C-A1A0-752E3B4EAAE3}" presName="childText" presStyleLbl="conFgAcc1" presStyleIdx="5" presStyleCnt="6">
        <dgm:presLayoutVars>
          <dgm:bulletEnabled val="1"/>
        </dgm:presLayoutVars>
      </dgm:prSet>
      <dgm:spPr/>
      <dgm:t>
        <a:bodyPr/>
        <a:lstStyle/>
        <a:p>
          <a:endParaRPr lang="zh-TW" altLang="en-US"/>
        </a:p>
      </dgm:t>
    </dgm:pt>
  </dgm:ptLst>
  <dgm:cxnLst>
    <dgm:cxn modelId="{CE652DE1-3576-4DF9-B9FC-4157DC545599}" type="presOf" srcId="{91D3561B-FAA0-4A61-BB33-AD3051CEE805}" destId="{626EAF45-D669-4B63-A452-6A2C3BF08267}" srcOrd="1" destOrd="0" presId="urn:microsoft.com/office/officeart/2005/8/layout/list1"/>
    <dgm:cxn modelId="{3BC228F9-6EA0-402B-96E8-AC2E3DF5E6AB}" srcId="{E85BC569-0890-42B0-BD8F-D0FA2628899C}" destId="{0A4C8E1A-2658-4552-A300-CFA900AFA86E}" srcOrd="1" destOrd="0" parTransId="{F7D9A91D-49BB-4D7B-9699-4879C9B27083}" sibTransId="{5145C189-1CF0-48F6-B079-5B9F4578F620}"/>
    <dgm:cxn modelId="{C050565F-1BD7-4DC7-AA98-7D521F2696EC}" type="presOf" srcId="{72B2A12E-4ABB-4CB8-8B74-46848FBC1CD7}" destId="{C51DE07F-362C-4E16-837D-EADE283F685C}" srcOrd="0" destOrd="0" presId="urn:microsoft.com/office/officeart/2005/8/layout/list1"/>
    <dgm:cxn modelId="{A2CCBF4B-239E-47E4-A4C7-12EE12D528CE}" srcId="{E85BC569-0890-42B0-BD8F-D0FA2628899C}" destId="{91D3561B-FAA0-4A61-BB33-AD3051CEE805}" srcOrd="3" destOrd="0" parTransId="{527F5076-6EF0-4099-830F-8AD48E1958E6}" sibTransId="{37406EE2-799A-4796-B201-9A4D5B32EE13}"/>
    <dgm:cxn modelId="{D2B5C392-42C1-4ADF-BEA0-1B5CB24EB377}" type="presOf" srcId="{0A4C8E1A-2658-4552-A300-CFA900AFA86E}" destId="{9D9D0803-06C9-49AA-B8A3-65CDFF0DAE1B}" srcOrd="0" destOrd="0" presId="urn:microsoft.com/office/officeart/2005/8/layout/list1"/>
    <dgm:cxn modelId="{E065DA30-13E1-4C09-B1F2-1A6905A2B28E}" type="presOf" srcId="{BD9D2859-B76D-4735-B496-2957A4F98D10}" destId="{A3C62340-AAEC-4AC4-8D35-8BD4559EE390}" srcOrd="1" destOrd="0" presId="urn:microsoft.com/office/officeart/2005/8/layout/list1"/>
    <dgm:cxn modelId="{60D0F637-9290-4067-B3D4-F522E01A3DB7}" srcId="{E85BC569-0890-42B0-BD8F-D0FA2628899C}" destId="{0080B81A-31E9-460C-A1A0-752E3B4EAAE3}" srcOrd="5" destOrd="0" parTransId="{8563A2CB-1D97-40E5-8E72-133E416D70AB}" sibTransId="{E101E884-81F6-4148-8846-D96AFBAA0703}"/>
    <dgm:cxn modelId="{349E68BB-0EDC-4013-99BF-868911E3C08A}" type="presOf" srcId="{72B2A12E-4ABB-4CB8-8B74-46848FBC1CD7}" destId="{C62CB493-7FD4-430C-B7A7-107980D5825C}" srcOrd="1" destOrd="0" presId="urn:microsoft.com/office/officeart/2005/8/layout/list1"/>
    <dgm:cxn modelId="{7C2BFA64-520D-40D8-85B3-80AD89787E2F}" srcId="{E85BC569-0890-42B0-BD8F-D0FA2628899C}" destId="{A297E99F-C5C2-4429-8855-6805A4371534}" srcOrd="4" destOrd="0" parTransId="{FCB7FCA3-E478-4226-9EC8-86181C994119}" sibTransId="{79A702F4-827F-4B9F-9F73-C10F50A4DFB4}"/>
    <dgm:cxn modelId="{BF91410D-3C6D-4B3F-B565-7B661DAEDA14}" type="presOf" srcId="{0A4C8E1A-2658-4552-A300-CFA900AFA86E}" destId="{35DAE6AC-D3A6-4880-B7A7-B29C3D0945EA}" srcOrd="1" destOrd="0" presId="urn:microsoft.com/office/officeart/2005/8/layout/list1"/>
    <dgm:cxn modelId="{5985635D-BBCC-4865-BA46-0D04700AD8F2}" srcId="{E85BC569-0890-42B0-BD8F-D0FA2628899C}" destId="{BD9D2859-B76D-4735-B496-2957A4F98D10}" srcOrd="2" destOrd="0" parTransId="{EB6E3FED-2F5B-4199-BB6F-2A569C856B75}" sibTransId="{5E959103-CBFE-483C-8DEE-4F96602B74EB}"/>
    <dgm:cxn modelId="{5E51EBBD-0B5D-4EBC-9874-6C48B83B20F4}" type="presOf" srcId="{A297E99F-C5C2-4429-8855-6805A4371534}" destId="{4124410B-48DF-41E9-8D9D-43918C020068}" srcOrd="1" destOrd="0" presId="urn:microsoft.com/office/officeart/2005/8/layout/list1"/>
    <dgm:cxn modelId="{359BAD6D-E644-4B19-8565-3E36879EB907}" type="presOf" srcId="{E85BC569-0890-42B0-BD8F-D0FA2628899C}" destId="{913AAB76-57E6-491F-A83C-DD04AFF9C261}" srcOrd="0" destOrd="0" presId="urn:microsoft.com/office/officeart/2005/8/layout/list1"/>
    <dgm:cxn modelId="{93E0B822-5B20-4A22-86E1-0932E849FCA5}" srcId="{E85BC569-0890-42B0-BD8F-D0FA2628899C}" destId="{72B2A12E-4ABB-4CB8-8B74-46848FBC1CD7}" srcOrd="0" destOrd="0" parTransId="{E71153F8-F3B3-4512-949B-16F9C771F8FA}" sibTransId="{8A4538EC-4EA7-4C1F-B0BC-8409A539F286}"/>
    <dgm:cxn modelId="{0DF8C5B3-879D-45B8-B531-212F4303AED7}" type="presOf" srcId="{BD9D2859-B76D-4735-B496-2957A4F98D10}" destId="{6ADF61C4-92ED-4E12-8967-16D0AC4A05C6}" srcOrd="0" destOrd="0" presId="urn:microsoft.com/office/officeart/2005/8/layout/list1"/>
    <dgm:cxn modelId="{A1B84BCF-B523-4EFF-B81F-D12DB87E3F0F}" type="presOf" srcId="{A297E99F-C5C2-4429-8855-6805A4371534}" destId="{C28B0C08-FF09-46B5-A391-0581BE6E1AA4}" srcOrd="0" destOrd="0" presId="urn:microsoft.com/office/officeart/2005/8/layout/list1"/>
    <dgm:cxn modelId="{5639594C-8424-4F0E-876D-E584E7FE7365}" type="presOf" srcId="{0080B81A-31E9-460C-A1A0-752E3B4EAAE3}" destId="{39EC80B6-C358-49D8-A957-0EA25A2D330C}" srcOrd="0" destOrd="0" presId="urn:microsoft.com/office/officeart/2005/8/layout/list1"/>
    <dgm:cxn modelId="{FF6581F7-5BEA-4533-B15D-6DD7DAFA4A0E}" type="presOf" srcId="{0080B81A-31E9-460C-A1A0-752E3B4EAAE3}" destId="{EC40CC2A-3B52-426B-A6C1-2F4DA21C8066}" srcOrd="1" destOrd="0" presId="urn:microsoft.com/office/officeart/2005/8/layout/list1"/>
    <dgm:cxn modelId="{68D7526E-F118-4316-9A03-E3CC26E8FEF5}" type="presOf" srcId="{91D3561B-FAA0-4A61-BB33-AD3051CEE805}" destId="{4E8A3829-C8AC-45A2-AEFA-EE6C381C2A4D}" srcOrd="0" destOrd="0" presId="urn:microsoft.com/office/officeart/2005/8/layout/list1"/>
    <dgm:cxn modelId="{933553F2-9550-44A8-AAAC-442B063313C6}" type="presParOf" srcId="{913AAB76-57E6-491F-A83C-DD04AFF9C261}" destId="{1E73EB3A-B588-4EF1-B466-E1E7B8B3E5ED}" srcOrd="0" destOrd="0" presId="urn:microsoft.com/office/officeart/2005/8/layout/list1"/>
    <dgm:cxn modelId="{279486A1-98C1-43C4-A74F-3ADAF78AD3C3}" type="presParOf" srcId="{1E73EB3A-B588-4EF1-B466-E1E7B8B3E5ED}" destId="{C51DE07F-362C-4E16-837D-EADE283F685C}" srcOrd="0" destOrd="0" presId="urn:microsoft.com/office/officeart/2005/8/layout/list1"/>
    <dgm:cxn modelId="{FD6034A5-1CAB-447A-802A-217AE18D58E6}" type="presParOf" srcId="{1E73EB3A-B588-4EF1-B466-E1E7B8B3E5ED}" destId="{C62CB493-7FD4-430C-B7A7-107980D5825C}" srcOrd="1" destOrd="0" presId="urn:microsoft.com/office/officeart/2005/8/layout/list1"/>
    <dgm:cxn modelId="{7326390B-5312-49B7-9F03-BAA2D04958E4}" type="presParOf" srcId="{913AAB76-57E6-491F-A83C-DD04AFF9C261}" destId="{20B788A5-B2A6-42FE-AE8F-40F0CEB60327}" srcOrd="1" destOrd="0" presId="urn:microsoft.com/office/officeart/2005/8/layout/list1"/>
    <dgm:cxn modelId="{26CEC21E-B32D-4388-A73F-BEDD1FD7F013}" type="presParOf" srcId="{913AAB76-57E6-491F-A83C-DD04AFF9C261}" destId="{E09C1E55-B282-4394-9E9C-0B9B0DAFA822}" srcOrd="2" destOrd="0" presId="urn:microsoft.com/office/officeart/2005/8/layout/list1"/>
    <dgm:cxn modelId="{C77DA27F-7AD5-4AF4-A905-C6CC7311B22F}" type="presParOf" srcId="{913AAB76-57E6-491F-A83C-DD04AFF9C261}" destId="{EE3D4AF9-E2F5-4019-AB67-9E9F85CA9FB6}" srcOrd="3" destOrd="0" presId="urn:microsoft.com/office/officeart/2005/8/layout/list1"/>
    <dgm:cxn modelId="{5167EE26-BFAF-42EA-9937-2358FEE37931}" type="presParOf" srcId="{913AAB76-57E6-491F-A83C-DD04AFF9C261}" destId="{DC5B8638-D9C2-4E8F-AF2D-5F8315C35ED2}" srcOrd="4" destOrd="0" presId="urn:microsoft.com/office/officeart/2005/8/layout/list1"/>
    <dgm:cxn modelId="{B56FB49D-0865-4D81-B7CB-40DED3AF0142}" type="presParOf" srcId="{DC5B8638-D9C2-4E8F-AF2D-5F8315C35ED2}" destId="{9D9D0803-06C9-49AA-B8A3-65CDFF0DAE1B}" srcOrd="0" destOrd="0" presId="urn:microsoft.com/office/officeart/2005/8/layout/list1"/>
    <dgm:cxn modelId="{B4DC1D15-5B20-480B-9C80-1801892170A9}" type="presParOf" srcId="{DC5B8638-D9C2-4E8F-AF2D-5F8315C35ED2}" destId="{35DAE6AC-D3A6-4880-B7A7-B29C3D0945EA}" srcOrd="1" destOrd="0" presId="urn:microsoft.com/office/officeart/2005/8/layout/list1"/>
    <dgm:cxn modelId="{ACFFAC8A-E218-44E6-96BE-7DF37CC221A5}" type="presParOf" srcId="{913AAB76-57E6-491F-A83C-DD04AFF9C261}" destId="{E8561ADD-B2E4-42A2-865B-C70005CBD8FF}" srcOrd="5" destOrd="0" presId="urn:microsoft.com/office/officeart/2005/8/layout/list1"/>
    <dgm:cxn modelId="{E53B53C9-1533-4FC5-9E1A-2798E9758534}" type="presParOf" srcId="{913AAB76-57E6-491F-A83C-DD04AFF9C261}" destId="{303C5441-F1CD-4B1B-9A80-3932404F35B0}" srcOrd="6" destOrd="0" presId="urn:microsoft.com/office/officeart/2005/8/layout/list1"/>
    <dgm:cxn modelId="{A3547D27-9F4A-46B2-8659-A0F74C89209D}" type="presParOf" srcId="{913AAB76-57E6-491F-A83C-DD04AFF9C261}" destId="{898CED21-B162-467D-B53A-90690021C2D8}" srcOrd="7" destOrd="0" presId="urn:microsoft.com/office/officeart/2005/8/layout/list1"/>
    <dgm:cxn modelId="{B0AA9D85-DA73-4B16-8C69-B873A683D8AF}" type="presParOf" srcId="{913AAB76-57E6-491F-A83C-DD04AFF9C261}" destId="{784B45DF-0D15-41C3-9EEA-CA9D3355E096}" srcOrd="8" destOrd="0" presId="urn:microsoft.com/office/officeart/2005/8/layout/list1"/>
    <dgm:cxn modelId="{745BF380-729F-4A46-8DF7-7A07D92A0E84}" type="presParOf" srcId="{784B45DF-0D15-41C3-9EEA-CA9D3355E096}" destId="{6ADF61C4-92ED-4E12-8967-16D0AC4A05C6}" srcOrd="0" destOrd="0" presId="urn:microsoft.com/office/officeart/2005/8/layout/list1"/>
    <dgm:cxn modelId="{87ACF61C-23E5-448C-A0D1-EF6F97CDA317}" type="presParOf" srcId="{784B45DF-0D15-41C3-9EEA-CA9D3355E096}" destId="{A3C62340-AAEC-4AC4-8D35-8BD4559EE390}" srcOrd="1" destOrd="0" presId="urn:microsoft.com/office/officeart/2005/8/layout/list1"/>
    <dgm:cxn modelId="{6E5265A7-2B54-42AE-A818-381DF3670817}" type="presParOf" srcId="{913AAB76-57E6-491F-A83C-DD04AFF9C261}" destId="{DF165E95-8B92-4525-9FFD-6BE7C1FF9008}" srcOrd="9" destOrd="0" presId="urn:microsoft.com/office/officeart/2005/8/layout/list1"/>
    <dgm:cxn modelId="{CA0907C7-4BAA-48EB-A35A-7CA57DE6E8C7}" type="presParOf" srcId="{913AAB76-57E6-491F-A83C-DD04AFF9C261}" destId="{F3E6BBCF-0ACB-485F-8068-5A49440A3FF0}" srcOrd="10" destOrd="0" presId="urn:microsoft.com/office/officeart/2005/8/layout/list1"/>
    <dgm:cxn modelId="{598B6B9F-82A5-4BA0-908A-39C138030147}" type="presParOf" srcId="{913AAB76-57E6-491F-A83C-DD04AFF9C261}" destId="{F955E2CE-1771-48D4-9A5A-2358155381B1}" srcOrd="11" destOrd="0" presId="urn:microsoft.com/office/officeart/2005/8/layout/list1"/>
    <dgm:cxn modelId="{CEFD1E5A-B928-4A08-89AC-A7E19930A6A9}" type="presParOf" srcId="{913AAB76-57E6-491F-A83C-DD04AFF9C261}" destId="{288C717B-452D-40F3-AF19-15940D696FB7}" srcOrd="12" destOrd="0" presId="urn:microsoft.com/office/officeart/2005/8/layout/list1"/>
    <dgm:cxn modelId="{F2D61F6D-516A-434A-A9C9-C4913798EE76}" type="presParOf" srcId="{288C717B-452D-40F3-AF19-15940D696FB7}" destId="{4E8A3829-C8AC-45A2-AEFA-EE6C381C2A4D}" srcOrd="0" destOrd="0" presId="urn:microsoft.com/office/officeart/2005/8/layout/list1"/>
    <dgm:cxn modelId="{920D204E-4A4B-427F-9F4E-DE8CF4B718D9}" type="presParOf" srcId="{288C717B-452D-40F3-AF19-15940D696FB7}" destId="{626EAF45-D669-4B63-A452-6A2C3BF08267}" srcOrd="1" destOrd="0" presId="urn:microsoft.com/office/officeart/2005/8/layout/list1"/>
    <dgm:cxn modelId="{9AB93EB1-E7A1-438C-9501-9885A838605B}" type="presParOf" srcId="{913AAB76-57E6-491F-A83C-DD04AFF9C261}" destId="{E7AFB4AE-5F37-407D-88AB-8BC5CE6B0498}" srcOrd="13" destOrd="0" presId="urn:microsoft.com/office/officeart/2005/8/layout/list1"/>
    <dgm:cxn modelId="{FC9C53BD-CC9E-446B-9793-641FAD97DEC2}" type="presParOf" srcId="{913AAB76-57E6-491F-A83C-DD04AFF9C261}" destId="{90B6735A-3616-452E-BE31-1169F69EA93A}" srcOrd="14" destOrd="0" presId="urn:microsoft.com/office/officeart/2005/8/layout/list1"/>
    <dgm:cxn modelId="{A89412DE-6886-4DA5-B492-B358B79843F7}" type="presParOf" srcId="{913AAB76-57E6-491F-A83C-DD04AFF9C261}" destId="{438BC482-E149-4814-A1C8-273416904F19}" srcOrd="15" destOrd="0" presId="urn:microsoft.com/office/officeart/2005/8/layout/list1"/>
    <dgm:cxn modelId="{F079DBD4-168B-4469-BAB0-FB6BAE874853}" type="presParOf" srcId="{913AAB76-57E6-491F-A83C-DD04AFF9C261}" destId="{E8A45F88-3158-46DE-9A66-07AA24D390E0}" srcOrd="16" destOrd="0" presId="urn:microsoft.com/office/officeart/2005/8/layout/list1"/>
    <dgm:cxn modelId="{04EB4B53-1ADC-4F67-A4B4-D6EEC8AD1553}" type="presParOf" srcId="{E8A45F88-3158-46DE-9A66-07AA24D390E0}" destId="{C28B0C08-FF09-46B5-A391-0581BE6E1AA4}" srcOrd="0" destOrd="0" presId="urn:microsoft.com/office/officeart/2005/8/layout/list1"/>
    <dgm:cxn modelId="{307DE355-981E-4CB7-A655-B71D144B5651}" type="presParOf" srcId="{E8A45F88-3158-46DE-9A66-07AA24D390E0}" destId="{4124410B-48DF-41E9-8D9D-43918C020068}" srcOrd="1" destOrd="0" presId="urn:microsoft.com/office/officeart/2005/8/layout/list1"/>
    <dgm:cxn modelId="{C817BF7D-4C1E-4B0A-922B-F35EFFFBD175}" type="presParOf" srcId="{913AAB76-57E6-491F-A83C-DD04AFF9C261}" destId="{8CCBD931-F2B9-4DEA-931B-E1E91B0D937D}" srcOrd="17" destOrd="0" presId="urn:microsoft.com/office/officeart/2005/8/layout/list1"/>
    <dgm:cxn modelId="{A70E0E25-57C6-42C5-BE7F-E746785C8437}" type="presParOf" srcId="{913AAB76-57E6-491F-A83C-DD04AFF9C261}" destId="{6C996054-6445-41F8-B1E3-DFFD1490D2B6}" srcOrd="18" destOrd="0" presId="urn:microsoft.com/office/officeart/2005/8/layout/list1"/>
    <dgm:cxn modelId="{C08F246B-778C-44EF-992B-D033A4E376C8}" type="presParOf" srcId="{913AAB76-57E6-491F-A83C-DD04AFF9C261}" destId="{A62615CE-BEB2-41D6-87B2-0B3B410E703A}" srcOrd="19" destOrd="0" presId="urn:microsoft.com/office/officeart/2005/8/layout/list1"/>
    <dgm:cxn modelId="{DFD68B4D-1423-46EC-96FF-925BE85159CB}" type="presParOf" srcId="{913AAB76-57E6-491F-A83C-DD04AFF9C261}" destId="{8B8DBC18-2F0C-451A-AFE8-0E370B85D40F}" srcOrd="20" destOrd="0" presId="urn:microsoft.com/office/officeart/2005/8/layout/list1"/>
    <dgm:cxn modelId="{ADA4EB7C-6789-41FB-9AAC-0D885CBAB9EF}" type="presParOf" srcId="{8B8DBC18-2F0C-451A-AFE8-0E370B85D40F}" destId="{39EC80B6-C358-49D8-A957-0EA25A2D330C}" srcOrd="0" destOrd="0" presId="urn:microsoft.com/office/officeart/2005/8/layout/list1"/>
    <dgm:cxn modelId="{A9E1DD26-1F49-4DC0-AE16-46B426663F39}" type="presParOf" srcId="{8B8DBC18-2F0C-451A-AFE8-0E370B85D40F}" destId="{EC40CC2A-3B52-426B-A6C1-2F4DA21C8066}" srcOrd="1" destOrd="0" presId="urn:microsoft.com/office/officeart/2005/8/layout/list1"/>
    <dgm:cxn modelId="{29968D0A-4072-4933-BEFC-616A8FCEF7AD}" type="presParOf" srcId="{913AAB76-57E6-491F-A83C-DD04AFF9C261}" destId="{D982CF99-5DE5-4B6C-92AD-E827CDC11492}" srcOrd="21" destOrd="0" presId="urn:microsoft.com/office/officeart/2005/8/layout/list1"/>
    <dgm:cxn modelId="{9E089B14-72CA-4998-9437-8D5D0B8C21D7}" type="presParOf" srcId="{913AAB76-57E6-491F-A83C-DD04AFF9C261}" destId="{EC41CD6C-86F9-4416-8D51-0B10BEA1D944}" srcOrd="2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F077D8-D8D6-49F4-9F39-8E967E386D11}" type="doc">
      <dgm:prSet loTypeId="urn:microsoft.com/office/officeart/2005/8/layout/gear1" loCatId="cycle" qsTypeId="urn:microsoft.com/office/officeart/2005/8/quickstyle/simple1#15" qsCatId="simple" csTypeId="urn:microsoft.com/office/officeart/2005/8/colors/accent1_2#8" csCatId="accent1" phldr="1"/>
      <dgm:spPr/>
    </dgm:pt>
    <dgm:pt modelId="{0C03F37F-6D94-4AEE-8D6E-66760B62E45E}">
      <dgm:prSet phldrT="[文字]" custT="1"/>
      <dgm:spPr>
        <a:solidFill>
          <a:srgbClr val="FFFF00"/>
        </a:solidFill>
        <a:ln>
          <a:solidFill>
            <a:schemeClr val="tx1"/>
          </a:solidFill>
        </a:ln>
      </dgm:spPr>
      <dgm:t>
        <a:bodyPr/>
        <a:lstStyle/>
        <a:p>
          <a:r>
            <a:rPr lang="zh-TW" altLang="en-US" sz="1600" b="1" dirty="0" smtClean="0">
              <a:solidFill>
                <a:schemeClr val="tx1"/>
              </a:solidFill>
            </a:rPr>
            <a:t>能力指標教學目標</a:t>
          </a:r>
          <a:endParaRPr lang="zh-TW" altLang="en-US" sz="1200" b="1" dirty="0">
            <a:solidFill>
              <a:schemeClr val="tx1"/>
            </a:solidFill>
          </a:endParaRPr>
        </a:p>
      </dgm:t>
    </dgm:pt>
    <dgm:pt modelId="{C33E954D-D055-4986-8461-77BF42F13BB8}" type="parTrans" cxnId="{71F82B59-32C7-4C2D-AD7E-4984DE4CD1BF}">
      <dgm:prSet/>
      <dgm:spPr/>
      <dgm:t>
        <a:bodyPr/>
        <a:lstStyle/>
        <a:p>
          <a:endParaRPr lang="zh-TW" altLang="en-US"/>
        </a:p>
      </dgm:t>
    </dgm:pt>
    <dgm:pt modelId="{C32DBA62-32FF-47E4-B749-D9C2D93C550A}" type="sibTrans" cxnId="{71F82B59-32C7-4C2D-AD7E-4984DE4CD1BF}">
      <dgm:prSet/>
      <dgm:spPr/>
      <dgm:t>
        <a:bodyPr/>
        <a:lstStyle/>
        <a:p>
          <a:endParaRPr lang="zh-TW" altLang="en-US"/>
        </a:p>
      </dgm:t>
    </dgm:pt>
    <dgm:pt modelId="{205C0936-40BF-4C16-8BEF-91A74746C781}">
      <dgm:prSet phldrT="[文字]" custT="1"/>
      <dgm:spPr>
        <a:solidFill>
          <a:srgbClr val="00B0F0"/>
        </a:solidFill>
        <a:ln>
          <a:solidFill>
            <a:schemeClr val="tx1"/>
          </a:solidFill>
        </a:ln>
      </dgm:spPr>
      <dgm:t>
        <a:bodyPr/>
        <a:lstStyle/>
        <a:p>
          <a:r>
            <a:rPr lang="zh-TW" altLang="en-US" sz="2000" b="1" dirty="0" smtClean="0">
              <a:solidFill>
                <a:schemeClr val="tx1">
                  <a:lumMod val="95000"/>
                  <a:lumOff val="5000"/>
                </a:schemeClr>
              </a:solidFill>
            </a:rPr>
            <a:t>教學內容</a:t>
          </a:r>
          <a:endParaRPr lang="zh-TW" altLang="en-US" sz="2000" b="1" dirty="0">
            <a:solidFill>
              <a:schemeClr val="tx1">
                <a:lumMod val="95000"/>
                <a:lumOff val="5000"/>
              </a:schemeClr>
            </a:solidFill>
          </a:endParaRPr>
        </a:p>
      </dgm:t>
    </dgm:pt>
    <dgm:pt modelId="{CF697799-2FDB-452A-A23A-6E3C7B06167C}" type="parTrans" cxnId="{5D158318-56E0-483F-B882-09C6BCB986BF}">
      <dgm:prSet/>
      <dgm:spPr/>
      <dgm:t>
        <a:bodyPr/>
        <a:lstStyle/>
        <a:p>
          <a:endParaRPr lang="zh-TW" altLang="en-US"/>
        </a:p>
      </dgm:t>
    </dgm:pt>
    <dgm:pt modelId="{E059E1E3-93BA-42DC-BDD6-1A15F3B2DD9F}" type="sibTrans" cxnId="{5D158318-56E0-483F-B882-09C6BCB986BF}">
      <dgm:prSet/>
      <dgm:spPr/>
      <dgm:t>
        <a:bodyPr/>
        <a:lstStyle/>
        <a:p>
          <a:endParaRPr lang="zh-TW" altLang="en-US"/>
        </a:p>
      </dgm:t>
    </dgm:pt>
    <dgm:pt modelId="{7734F2D1-CAEF-4FE8-8086-EF4B9DD18F77}">
      <dgm:prSet phldrT="[文字]" custT="1"/>
      <dgm:spPr>
        <a:solidFill>
          <a:schemeClr val="accent6"/>
        </a:solidFill>
        <a:ln>
          <a:solidFill>
            <a:schemeClr val="tx1"/>
          </a:solidFill>
        </a:ln>
      </dgm:spPr>
      <dgm:t>
        <a:bodyPr/>
        <a:lstStyle/>
        <a:p>
          <a:r>
            <a:rPr lang="zh-TW" altLang="en-US" sz="2400" b="1" dirty="0" smtClean="0">
              <a:solidFill>
                <a:schemeClr val="tx1"/>
              </a:solidFill>
              <a:latin typeface="+mn-ea"/>
              <a:ea typeface="+mn-ea"/>
            </a:rPr>
            <a:t>評量活動</a:t>
          </a:r>
          <a:endParaRPr lang="zh-TW" altLang="en-US" sz="2400" b="1" dirty="0">
            <a:solidFill>
              <a:schemeClr val="tx1"/>
            </a:solidFill>
            <a:latin typeface="+mn-ea"/>
            <a:ea typeface="+mn-ea"/>
          </a:endParaRPr>
        </a:p>
      </dgm:t>
    </dgm:pt>
    <dgm:pt modelId="{020AB34A-0870-401D-A158-202EA4B8CE6A}" type="parTrans" cxnId="{0D1EFE1C-6C99-40D7-B874-C1503D06BB68}">
      <dgm:prSet/>
      <dgm:spPr/>
      <dgm:t>
        <a:bodyPr/>
        <a:lstStyle/>
        <a:p>
          <a:endParaRPr lang="zh-TW" altLang="en-US"/>
        </a:p>
      </dgm:t>
    </dgm:pt>
    <dgm:pt modelId="{86988AE5-D5BF-4955-AB0A-9129DBE240DF}" type="sibTrans" cxnId="{0D1EFE1C-6C99-40D7-B874-C1503D06BB68}">
      <dgm:prSet/>
      <dgm:spPr/>
      <dgm:t>
        <a:bodyPr/>
        <a:lstStyle/>
        <a:p>
          <a:endParaRPr lang="zh-TW" altLang="en-US"/>
        </a:p>
      </dgm:t>
    </dgm:pt>
    <dgm:pt modelId="{047B99CD-BBBA-4B14-8209-F3B13E060945}" type="pres">
      <dgm:prSet presAssocID="{9CF077D8-D8D6-49F4-9F39-8E967E386D11}" presName="composite" presStyleCnt="0">
        <dgm:presLayoutVars>
          <dgm:chMax val="3"/>
          <dgm:animLvl val="lvl"/>
          <dgm:resizeHandles val="exact"/>
        </dgm:presLayoutVars>
      </dgm:prSet>
      <dgm:spPr/>
    </dgm:pt>
    <dgm:pt modelId="{9EA6C067-F66D-4137-ADBB-A868406310ED}" type="pres">
      <dgm:prSet presAssocID="{0C03F37F-6D94-4AEE-8D6E-66760B62E45E}" presName="gear1" presStyleLbl="node1" presStyleIdx="0" presStyleCnt="3" custAng="21378641" custScaleX="98930" custScaleY="100585" custLinFactNeighborX="347" custLinFactNeighborY="-1207">
        <dgm:presLayoutVars>
          <dgm:chMax val="1"/>
          <dgm:bulletEnabled val="1"/>
        </dgm:presLayoutVars>
      </dgm:prSet>
      <dgm:spPr/>
      <dgm:t>
        <a:bodyPr/>
        <a:lstStyle/>
        <a:p>
          <a:endParaRPr lang="zh-TW" altLang="en-US"/>
        </a:p>
      </dgm:t>
    </dgm:pt>
    <dgm:pt modelId="{1D965B17-F21C-47E4-A217-F937D840933B}" type="pres">
      <dgm:prSet presAssocID="{0C03F37F-6D94-4AEE-8D6E-66760B62E45E}" presName="gear1srcNode" presStyleLbl="node1" presStyleIdx="0" presStyleCnt="3"/>
      <dgm:spPr/>
      <dgm:t>
        <a:bodyPr/>
        <a:lstStyle/>
        <a:p>
          <a:endParaRPr lang="zh-TW" altLang="en-US"/>
        </a:p>
      </dgm:t>
    </dgm:pt>
    <dgm:pt modelId="{10104EBF-5F7A-47B6-8CFB-49BDF20E1879}" type="pres">
      <dgm:prSet presAssocID="{0C03F37F-6D94-4AEE-8D6E-66760B62E45E}" presName="gear1dstNode" presStyleLbl="node1" presStyleIdx="0" presStyleCnt="3"/>
      <dgm:spPr/>
      <dgm:t>
        <a:bodyPr/>
        <a:lstStyle/>
        <a:p>
          <a:endParaRPr lang="zh-TW" altLang="en-US"/>
        </a:p>
      </dgm:t>
    </dgm:pt>
    <dgm:pt modelId="{5A765120-113C-47BC-93D8-C3796B6742A3}" type="pres">
      <dgm:prSet presAssocID="{205C0936-40BF-4C16-8BEF-91A74746C781}" presName="gear2" presStyleLbl="node1" presStyleIdx="1" presStyleCnt="3" custAng="847560" custScaleX="103577" custScaleY="117968" custLinFactNeighborX="-12631" custLinFactNeighborY="16177">
        <dgm:presLayoutVars>
          <dgm:chMax val="1"/>
          <dgm:bulletEnabled val="1"/>
        </dgm:presLayoutVars>
      </dgm:prSet>
      <dgm:spPr/>
      <dgm:t>
        <a:bodyPr/>
        <a:lstStyle/>
        <a:p>
          <a:endParaRPr lang="zh-TW" altLang="en-US"/>
        </a:p>
      </dgm:t>
    </dgm:pt>
    <dgm:pt modelId="{ACE3B862-5A04-4E85-961B-83C044677EB2}" type="pres">
      <dgm:prSet presAssocID="{205C0936-40BF-4C16-8BEF-91A74746C781}" presName="gear2srcNode" presStyleLbl="node1" presStyleIdx="1" presStyleCnt="3"/>
      <dgm:spPr/>
      <dgm:t>
        <a:bodyPr/>
        <a:lstStyle/>
        <a:p>
          <a:endParaRPr lang="zh-TW" altLang="en-US"/>
        </a:p>
      </dgm:t>
    </dgm:pt>
    <dgm:pt modelId="{8CB597BC-E706-458F-A7BE-73CCC03AB4FE}" type="pres">
      <dgm:prSet presAssocID="{205C0936-40BF-4C16-8BEF-91A74746C781}" presName="gear2dstNode" presStyleLbl="node1" presStyleIdx="1" presStyleCnt="3"/>
      <dgm:spPr/>
      <dgm:t>
        <a:bodyPr/>
        <a:lstStyle/>
        <a:p>
          <a:endParaRPr lang="zh-TW" altLang="en-US"/>
        </a:p>
      </dgm:t>
    </dgm:pt>
    <dgm:pt modelId="{80D1630E-24A1-4B8E-AF83-A68C119395F4}" type="pres">
      <dgm:prSet presAssocID="{7734F2D1-CAEF-4FE8-8086-EF4B9DD18F77}" presName="gear3" presStyleLbl="node1" presStyleIdx="2" presStyleCnt="3" custAng="119265" custScaleX="126897" custScaleY="130843" custLinFactNeighborX="1347" custLinFactNeighborY="-3024"/>
      <dgm:spPr/>
      <dgm:t>
        <a:bodyPr/>
        <a:lstStyle/>
        <a:p>
          <a:endParaRPr lang="zh-TW" altLang="en-US"/>
        </a:p>
      </dgm:t>
    </dgm:pt>
    <dgm:pt modelId="{5D19ABDE-2C1D-4276-803B-6D5A7C12645C}" type="pres">
      <dgm:prSet presAssocID="{7734F2D1-CAEF-4FE8-8086-EF4B9DD18F77}" presName="gear3tx" presStyleLbl="node1" presStyleIdx="2" presStyleCnt="3">
        <dgm:presLayoutVars>
          <dgm:chMax val="1"/>
          <dgm:bulletEnabled val="1"/>
        </dgm:presLayoutVars>
      </dgm:prSet>
      <dgm:spPr/>
      <dgm:t>
        <a:bodyPr/>
        <a:lstStyle/>
        <a:p>
          <a:endParaRPr lang="zh-TW" altLang="en-US"/>
        </a:p>
      </dgm:t>
    </dgm:pt>
    <dgm:pt modelId="{1996C5AE-2AC1-465A-A219-DFAF39C8DE44}" type="pres">
      <dgm:prSet presAssocID="{7734F2D1-CAEF-4FE8-8086-EF4B9DD18F77}" presName="gear3srcNode" presStyleLbl="node1" presStyleIdx="2" presStyleCnt="3"/>
      <dgm:spPr/>
      <dgm:t>
        <a:bodyPr/>
        <a:lstStyle/>
        <a:p>
          <a:endParaRPr lang="zh-TW" altLang="en-US"/>
        </a:p>
      </dgm:t>
    </dgm:pt>
    <dgm:pt modelId="{E0B3D2FD-9BC5-4F6A-B13E-02C34D685049}" type="pres">
      <dgm:prSet presAssocID="{7734F2D1-CAEF-4FE8-8086-EF4B9DD18F77}" presName="gear3dstNode" presStyleLbl="node1" presStyleIdx="2" presStyleCnt="3"/>
      <dgm:spPr/>
      <dgm:t>
        <a:bodyPr/>
        <a:lstStyle/>
        <a:p>
          <a:endParaRPr lang="zh-TW" altLang="en-US"/>
        </a:p>
      </dgm:t>
    </dgm:pt>
    <dgm:pt modelId="{A9686812-CDDE-47A0-89C5-A7990FA0874D}" type="pres">
      <dgm:prSet presAssocID="{C32DBA62-32FF-47E4-B749-D9C2D93C550A}" presName="connector1" presStyleLbl="sibTrans2D1" presStyleIdx="0" presStyleCnt="3" custLinFactNeighborX="-959" custLinFactNeighborY="-5405"/>
      <dgm:spPr/>
      <dgm:t>
        <a:bodyPr/>
        <a:lstStyle/>
        <a:p>
          <a:endParaRPr lang="zh-TW" altLang="en-US"/>
        </a:p>
      </dgm:t>
    </dgm:pt>
    <dgm:pt modelId="{8438F4AF-B36C-4248-B5C8-776E1F96543B}" type="pres">
      <dgm:prSet presAssocID="{E059E1E3-93BA-42DC-BDD6-1A15F3B2DD9F}" presName="connector2" presStyleLbl="sibTrans2D1" presStyleIdx="1" presStyleCnt="3" custLinFactNeighborX="-10727" custLinFactNeighborY="6124"/>
      <dgm:spPr/>
      <dgm:t>
        <a:bodyPr/>
        <a:lstStyle/>
        <a:p>
          <a:endParaRPr lang="zh-TW" altLang="en-US"/>
        </a:p>
      </dgm:t>
    </dgm:pt>
    <dgm:pt modelId="{6965C222-DE99-430F-A696-215359CE15B7}" type="pres">
      <dgm:prSet presAssocID="{86988AE5-D5BF-4955-AB0A-9129DBE240DF}" presName="connector3" presStyleLbl="sibTrans2D1" presStyleIdx="2" presStyleCnt="3" custScaleX="110128"/>
      <dgm:spPr/>
      <dgm:t>
        <a:bodyPr/>
        <a:lstStyle/>
        <a:p>
          <a:endParaRPr lang="zh-TW" altLang="en-US"/>
        </a:p>
      </dgm:t>
    </dgm:pt>
  </dgm:ptLst>
  <dgm:cxnLst>
    <dgm:cxn modelId="{5D158318-56E0-483F-B882-09C6BCB986BF}" srcId="{9CF077D8-D8D6-49F4-9F39-8E967E386D11}" destId="{205C0936-40BF-4C16-8BEF-91A74746C781}" srcOrd="1" destOrd="0" parTransId="{CF697799-2FDB-452A-A23A-6E3C7B06167C}" sibTransId="{E059E1E3-93BA-42DC-BDD6-1A15F3B2DD9F}"/>
    <dgm:cxn modelId="{20B6E9A8-19AD-4709-864C-EA79376941B6}" type="presOf" srcId="{7734F2D1-CAEF-4FE8-8086-EF4B9DD18F77}" destId="{E0B3D2FD-9BC5-4F6A-B13E-02C34D685049}" srcOrd="3" destOrd="0" presId="urn:microsoft.com/office/officeart/2005/8/layout/gear1"/>
    <dgm:cxn modelId="{A6938875-9540-4774-A5E7-4E65A2049112}" type="presOf" srcId="{205C0936-40BF-4C16-8BEF-91A74746C781}" destId="{8CB597BC-E706-458F-A7BE-73CCC03AB4FE}" srcOrd="2" destOrd="0" presId="urn:microsoft.com/office/officeart/2005/8/layout/gear1"/>
    <dgm:cxn modelId="{962835B3-E542-4D51-B07E-605B1A2158F3}" type="presOf" srcId="{9CF077D8-D8D6-49F4-9F39-8E967E386D11}" destId="{047B99CD-BBBA-4B14-8209-F3B13E060945}" srcOrd="0" destOrd="0" presId="urn:microsoft.com/office/officeart/2005/8/layout/gear1"/>
    <dgm:cxn modelId="{99210B92-7D94-4C46-BA60-7F2AE0F0FBAF}" type="presOf" srcId="{7734F2D1-CAEF-4FE8-8086-EF4B9DD18F77}" destId="{80D1630E-24A1-4B8E-AF83-A68C119395F4}" srcOrd="0" destOrd="0" presId="urn:microsoft.com/office/officeart/2005/8/layout/gear1"/>
    <dgm:cxn modelId="{71F82B59-32C7-4C2D-AD7E-4984DE4CD1BF}" srcId="{9CF077D8-D8D6-49F4-9F39-8E967E386D11}" destId="{0C03F37F-6D94-4AEE-8D6E-66760B62E45E}" srcOrd="0" destOrd="0" parTransId="{C33E954D-D055-4986-8461-77BF42F13BB8}" sibTransId="{C32DBA62-32FF-47E4-B749-D9C2D93C550A}"/>
    <dgm:cxn modelId="{0AF8E3E2-F97B-4EF3-AD9D-E803CD4BB134}" type="presOf" srcId="{7734F2D1-CAEF-4FE8-8086-EF4B9DD18F77}" destId="{5D19ABDE-2C1D-4276-803B-6D5A7C12645C}" srcOrd="1" destOrd="0" presId="urn:microsoft.com/office/officeart/2005/8/layout/gear1"/>
    <dgm:cxn modelId="{A48F8045-14F1-4D56-BC18-9CF4CD47FCF2}" type="presOf" srcId="{E059E1E3-93BA-42DC-BDD6-1A15F3B2DD9F}" destId="{8438F4AF-B36C-4248-B5C8-776E1F96543B}" srcOrd="0" destOrd="0" presId="urn:microsoft.com/office/officeart/2005/8/layout/gear1"/>
    <dgm:cxn modelId="{D9AB781D-C20B-48E4-8143-E88C0B681569}" type="presOf" srcId="{0C03F37F-6D94-4AEE-8D6E-66760B62E45E}" destId="{10104EBF-5F7A-47B6-8CFB-49BDF20E1879}" srcOrd="2" destOrd="0" presId="urn:microsoft.com/office/officeart/2005/8/layout/gear1"/>
    <dgm:cxn modelId="{98025BB2-F95B-4F1F-86CB-121103995A41}" type="presOf" srcId="{205C0936-40BF-4C16-8BEF-91A74746C781}" destId="{5A765120-113C-47BC-93D8-C3796B6742A3}" srcOrd="0" destOrd="0" presId="urn:microsoft.com/office/officeart/2005/8/layout/gear1"/>
    <dgm:cxn modelId="{DD4E493E-86EB-413C-B03F-ACB6D777E8D0}" type="presOf" srcId="{0C03F37F-6D94-4AEE-8D6E-66760B62E45E}" destId="{9EA6C067-F66D-4137-ADBB-A868406310ED}" srcOrd="0" destOrd="0" presId="urn:microsoft.com/office/officeart/2005/8/layout/gear1"/>
    <dgm:cxn modelId="{405AA80F-4B92-4F7A-A5E7-E82EA73E7DCC}" type="presOf" srcId="{7734F2D1-CAEF-4FE8-8086-EF4B9DD18F77}" destId="{1996C5AE-2AC1-465A-A219-DFAF39C8DE44}" srcOrd="2" destOrd="0" presId="urn:microsoft.com/office/officeart/2005/8/layout/gear1"/>
    <dgm:cxn modelId="{B1D6C75E-5CF6-4DAD-B5BC-3F956F17A3A8}" type="presOf" srcId="{0C03F37F-6D94-4AEE-8D6E-66760B62E45E}" destId="{1D965B17-F21C-47E4-A217-F937D840933B}" srcOrd="1" destOrd="0" presId="urn:microsoft.com/office/officeart/2005/8/layout/gear1"/>
    <dgm:cxn modelId="{0D1EFE1C-6C99-40D7-B874-C1503D06BB68}" srcId="{9CF077D8-D8D6-49F4-9F39-8E967E386D11}" destId="{7734F2D1-CAEF-4FE8-8086-EF4B9DD18F77}" srcOrd="2" destOrd="0" parTransId="{020AB34A-0870-401D-A158-202EA4B8CE6A}" sibTransId="{86988AE5-D5BF-4955-AB0A-9129DBE240DF}"/>
    <dgm:cxn modelId="{81885EA1-FE4B-4FC4-BAC2-7458D80B0734}" type="presOf" srcId="{205C0936-40BF-4C16-8BEF-91A74746C781}" destId="{ACE3B862-5A04-4E85-961B-83C044677EB2}" srcOrd="1" destOrd="0" presId="urn:microsoft.com/office/officeart/2005/8/layout/gear1"/>
    <dgm:cxn modelId="{2C6C0D08-1D59-4595-9EAB-2DC725064D06}" type="presOf" srcId="{86988AE5-D5BF-4955-AB0A-9129DBE240DF}" destId="{6965C222-DE99-430F-A696-215359CE15B7}" srcOrd="0" destOrd="0" presId="urn:microsoft.com/office/officeart/2005/8/layout/gear1"/>
    <dgm:cxn modelId="{AB78C65D-DA4C-4D43-BE44-8647AB265A82}" type="presOf" srcId="{C32DBA62-32FF-47E4-B749-D9C2D93C550A}" destId="{A9686812-CDDE-47A0-89C5-A7990FA0874D}" srcOrd="0" destOrd="0" presId="urn:microsoft.com/office/officeart/2005/8/layout/gear1"/>
    <dgm:cxn modelId="{FD8E39A9-3589-4955-B275-1D7220CE52C3}" type="presParOf" srcId="{047B99CD-BBBA-4B14-8209-F3B13E060945}" destId="{9EA6C067-F66D-4137-ADBB-A868406310ED}" srcOrd="0" destOrd="0" presId="urn:microsoft.com/office/officeart/2005/8/layout/gear1"/>
    <dgm:cxn modelId="{35DC036F-2EC6-4FF4-9B84-3C1CF0FC1177}" type="presParOf" srcId="{047B99CD-BBBA-4B14-8209-F3B13E060945}" destId="{1D965B17-F21C-47E4-A217-F937D840933B}" srcOrd="1" destOrd="0" presId="urn:microsoft.com/office/officeart/2005/8/layout/gear1"/>
    <dgm:cxn modelId="{B2FDA617-B49C-49E6-8890-770BB8A179B9}" type="presParOf" srcId="{047B99CD-BBBA-4B14-8209-F3B13E060945}" destId="{10104EBF-5F7A-47B6-8CFB-49BDF20E1879}" srcOrd="2" destOrd="0" presId="urn:microsoft.com/office/officeart/2005/8/layout/gear1"/>
    <dgm:cxn modelId="{16770346-9EBF-4779-BB50-96E34443FFE7}" type="presParOf" srcId="{047B99CD-BBBA-4B14-8209-F3B13E060945}" destId="{5A765120-113C-47BC-93D8-C3796B6742A3}" srcOrd="3" destOrd="0" presId="urn:microsoft.com/office/officeart/2005/8/layout/gear1"/>
    <dgm:cxn modelId="{B45100C7-8C18-45FA-B487-DB04A50D0FD6}" type="presParOf" srcId="{047B99CD-BBBA-4B14-8209-F3B13E060945}" destId="{ACE3B862-5A04-4E85-961B-83C044677EB2}" srcOrd="4" destOrd="0" presId="urn:microsoft.com/office/officeart/2005/8/layout/gear1"/>
    <dgm:cxn modelId="{4A226E87-311A-4132-9A62-95D24473B8F2}" type="presParOf" srcId="{047B99CD-BBBA-4B14-8209-F3B13E060945}" destId="{8CB597BC-E706-458F-A7BE-73CCC03AB4FE}" srcOrd="5" destOrd="0" presId="urn:microsoft.com/office/officeart/2005/8/layout/gear1"/>
    <dgm:cxn modelId="{E9709A18-1697-4587-984A-D093EA68A30F}" type="presParOf" srcId="{047B99CD-BBBA-4B14-8209-F3B13E060945}" destId="{80D1630E-24A1-4B8E-AF83-A68C119395F4}" srcOrd="6" destOrd="0" presId="urn:microsoft.com/office/officeart/2005/8/layout/gear1"/>
    <dgm:cxn modelId="{B565440C-9898-4795-837A-39F8F5D31F9D}" type="presParOf" srcId="{047B99CD-BBBA-4B14-8209-F3B13E060945}" destId="{5D19ABDE-2C1D-4276-803B-6D5A7C12645C}" srcOrd="7" destOrd="0" presId="urn:microsoft.com/office/officeart/2005/8/layout/gear1"/>
    <dgm:cxn modelId="{DFC3C83A-E576-402B-B7EC-1C7E155CB8A5}" type="presParOf" srcId="{047B99CD-BBBA-4B14-8209-F3B13E060945}" destId="{1996C5AE-2AC1-465A-A219-DFAF39C8DE44}" srcOrd="8" destOrd="0" presId="urn:microsoft.com/office/officeart/2005/8/layout/gear1"/>
    <dgm:cxn modelId="{3DC80714-F9AB-4B05-A6EB-502C466E1A96}" type="presParOf" srcId="{047B99CD-BBBA-4B14-8209-F3B13E060945}" destId="{E0B3D2FD-9BC5-4F6A-B13E-02C34D685049}" srcOrd="9" destOrd="0" presId="urn:microsoft.com/office/officeart/2005/8/layout/gear1"/>
    <dgm:cxn modelId="{30F48C2C-5B45-4EA3-92DA-FB1AC1D52B5B}" type="presParOf" srcId="{047B99CD-BBBA-4B14-8209-F3B13E060945}" destId="{A9686812-CDDE-47A0-89C5-A7990FA0874D}" srcOrd="10" destOrd="0" presId="urn:microsoft.com/office/officeart/2005/8/layout/gear1"/>
    <dgm:cxn modelId="{B95DC14E-CCE1-49C2-B7C9-E6061CE2C809}" type="presParOf" srcId="{047B99CD-BBBA-4B14-8209-F3B13E060945}" destId="{8438F4AF-B36C-4248-B5C8-776E1F96543B}" srcOrd="11" destOrd="0" presId="urn:microsoft.com/office/officeart/2005/8/layout/gear1"/>
    <dgm:cxn modelId="{57365E24-B728-4FC5-911F-39E78DD81B6C}" type="presParOf" srcId="{047B99CD-BBBA-4B14-8209-F3B13E060945}" destId="{6965C222-DE99-430F-A696-215359CE15B7}" srcOrd="12" destOrd="0" presId="urn:microsoft.com/office/officeart/2005/8/layout/gear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3F7757-9FEC-4C1C-A991-3E45C649F366}" type="doc">
      <dgm:prSet loTypeId="urn:microsoft.com/office/officeart/2005/8/layout/lProcess1" loCatId="process" qsTypeId="urn:microsoft.com/office/officeart/2005/8/quickstyle/3d4" qsCatId="3D" csTypeId="urn:microsoft.com/office/officeart/2005/8/colors/colorful2" csCatId="colorful" phldr="1"/>
      <dgm:spPr/>
      <dgm:t>
        <a:bodyPr/>
        <a:lstStyle/>
        <a:p>
          <a:endParaRPr lang="zh-TW" altLang="en-US"/>
        </a:p>
      </dgm:t>
    </dgm:pt>
    <dgm:pt modelId="{A1226897-A692-4F1C-BB7E-29E551016B8E}">
      <dgm:prSet phldrT="[文字]" custT="1"/>
      <dgm:spPr/>
      <dgm:t>
        <a:bodyPr/>
        <a:lstStyle/>
        <a:p>
          <a:r>
            <a:rPr lang="zh-TW" altLang="en-US" sz="3600" b="1" dirty="0" smtClean="0"/>
            <a:t>等級</a:t>
          </a:r>
          <a:endParaRPr lang="zh-TW" altLang="en-US" sz="3600" b="1" dirty="0"/>
        </a:p>
      </dgm:t>
    </dgm:pt>
    <dgm:pt modelId="{3289C279-CD64-4786-B8AA-12916D567B50}" type="parTrans" cxnId="{63F1E36D-5CDC-432E-B5C9-E6F567EF41CB}">
      <dgm:prSet/>
      <dgm:spPr/>
      <dgm:t>
        <a:bodyPr/>
        <a:lstStyle/>
        <a:p>
          <a:endParaRPr lang="zh-TW" altLang="en-US" b="1"/>
        </a:p>
      </dgm:t>
    </dgm:pt>
    <dgm:pt modelId="{FA66F2EF-C398-4587-A932-73E843C7B5EE}" type="sibTrans" cxnId="{63F1E36D-5CDC-432E-B5C9-E6F567EF41CB}">
      <dgm:prSet/>
      <dgm:spPr/>
      <dgm:t>
        <a:bodyPr/>
        <a:lstStyle/>
        <a:p>
          <a:endParaRPr lang="zh-TW" altLang="en-US" b="1"/>
        </a:p>
      </dgm:t>
    </dgm:pt>
    <dgm:pt modelId="{101C1F9F-0672-4925-90BB-1470DFBBBC9F}">
      <dgm:prSet phldrT="[文字]"/>
      <dgm:spPr/>
      <dgm:t>
        <a:bodyPr/>
        <a:lstStyle/>
        <a:p>
          <a:r>
            <a:rPr lang="en-US" altLang="zh-TW" b="1" dirty="0" smtClean="0"/>
            <a:t>A</a:t>
          </a:r>
          <a:endParaRPr lang="zh-TW" altLang="en-US" b="1" dirty="0"/>
        </a:p>
      </dgm:t>
    </dgm:pt>
    <dgm:pt modelId="{578773A9-2B29-4DC6-8C09-B68DF8FE99D3}" type="parTrans" cxnId="{B82AA7AF-A21B-4620-9EB0-2A174114D20B}">
      <dgm:prSet/>
      <dgm:spPr/>
      <dgm:t>
        <a:bodyPr/>
        <a:lstStyle/>
        <a:p>
          <a:endParaRPr lang="zh-TW" altLang="en-US" b="1"/>
        </a:p>
      </dgm:t>
    </dgm:pt>
    <dgm:pt modelId="{6422DF8D-2F63-4EB6-BF6E-FB1C9323BA6E}" type="sibTrans" cxnId="{B82AA7AF-A21B-4620-9EB0-2A174114D20B}">
      <dgm:prSet/>
      <dgm:spPr/>
      <dgm:t>
        <a:bodyPr/>
        <a:lstStyle/>
        <a:p>
          <a:endParaRPr lang="zh-TW" altLang="en-US" b="1"/>
        </a:p>
      </dgm:t>
    </dgm:pt>
    <dgm:pt modelId="{09FC3F4A-DB44-4BF2-BB35-3E4FE07950CE}">
      <dgm:prSet phldrT="[文字]"/>
      <dgm:spPr/>
      <dgm:t>
        <a:bodyPr/>
        <a:lstStyle/>
        <a:p>
          <a:r>
            <a:rPr lang="en-US" altLang="zh-TW" b="1" dirty="0" smtClean="0"/>
            <a:t>B</a:t>
          </a:r>
          <a:endParaRPr lang="zh-TW" altLang="en-US" b="1" dirty="0"/>
        </a:p>
      </dgm:t>
    </dgm:pt>
    <dgm:pt modelId="{BE0454AB-7A87-45BC-85D2-1785F1B49B7A}" type="parTrans" cxnId="{741CE144-6E9C-47AA-9F20-E9726AE2E87B}">
      <dgm:prSet/>
      <dgm:spPr/>
      <dgm:t>
        <a:bodyPr/>
        <a:lstStyle/>
        <a:p>
          <a:endParaRPr lang="zh-TW" altLang="en-US" b="1"/>
        </a:p>
      </dgm:t>
    </dgm:pt>
    <dgm:pt modelId="{1EED2740-A454-4642-ACC4-D92B259A3FCC}" type="sibTrans" cxnId="{741CE144-6E9C-47AA-9F20-E9726AE2E87B}">
      <dgm:prSet/>
      <dgm:spPr/>
      <dgm:t>
        <a:bodyPr/>
        <a:lstStyle/>
        <a:p>
          <a:endParaRPr lang="zh-TW" altLang="en-US" b="1"/>
        </a:p>
      </dgm:t>
    </dgm:pt>
    <dgm:pt modelId="{058A0866-A12C-403D-AC3D-70FA9138450E}">
      <dgm:prSet phldrT="[文字]" custT="1"/>
      <dgm:spPr/>
      <dgm:t>
        <a:bodyPr/>
        <a:lstStyle/>
        <a:p>
          <a:r>
            <a:rPr lang="zh-TW" altLang="en-US" sz="3600" b="1" dirty="0" smtClean="0"/>
            <a:t>意義</a:t>
          </a:r>
          <a:endParaRPr lang="zh-TW" altLang="en-US" sz="3600" b="1" dirty="0"/>
        </a:p>
      </dgm:t>
    </dgm:pt>
    <dgm:pt modelId="{B1C0007B-0881-4F18-8FB9-FBBA14692D52}" type="parTrans" cxnId="{B79BF475-4518-4BD5-A3D4-DC7D96AED0B4}">
      <dgm:prSet/>
      <dgm:spPr/>
      <dgm:t>
        <a:bodyPr/>
        <a:lstStyle/>
        <a:p>
          <a:endParaRPr lang="zh-TW" altLang="en-US" b="1"/>
        </a:p>
      </dgm:t>
    </dgm:pt>
    <dgm:pt modelId="{B66F2BD1-AC4D-4314-B65F-9C94E1712508}" type="sibTrans" cxnId="{B79BF475-4518-4BD5-A3D4-DC7D96AED0B4}">
      <dgm:prSet/>
      <dgm:spPr/>
      <dgm:t>
        <a:bodyPr/>
        <a:lstStyle/>
        <a:p>
          <a:endParaRPr lang="zh-TW" altLang="en-US" b="1"/>
        </a:p>
      </dgm:t>
    </dgm:pt>
    <dgm:pt modelId="{09C539F3-EC5E-4C07-8A9E-E40F81B3EB82}">
      <dgm:prSet phldrT="[文字]"/>
      <dgm:spPr/>
      <dgm:t>
        <a:bodyPr/>
        <a:lstStyle/>
        <a:p>
          <a:r>
            <a:rPr lang="zh-TW" altLang="en-US" b="1" dirty="0" smtClean="0"/>
            <a:t>優秀</a:t>
          </a:r>
          <a:endParaRPr lang="zh-TW" altLang="en-US" b="1" dirty="0"/>
        </a:p>
      </dgm:t>
    </dgm:pt>
    <dgm:pt modelId="{E2BC59BD-A413-4C58-BD5B-B54A2F941BB1}" type="parTrans" cxnId="{F4D34F1D-3D13-4EC9-9FE8-69053D0F2621}">
      <dgm:prSet/>
      <dgm:spPr/>
      <dgm:t>
        <a:bodyPr/>
        <a:lstStyle/>
        <a:p>
          <a:endParaRPr lang="zh-TW" altLang="en-US" b="1"/>
        </a:p>
      </dgm:t>
    </dgm:pt>
    <dgm:pt modelId="{790BE2D5-CC32-4E9E-A602-4844715C71C6}" type="sibTrans" cxnId="{F4D34F1D-3D13-4EC9-9FE8-69053D0F2621}">
      <dgm:prSet/>
      <dgm:spPr/>
      <dgm:t>
        <a:bodyPr/>
        <a:lstStyle/>
        <a:p>
          <a:endParaRPr lang="zh-TW" altLang="en-US" b="1"/>
        </a:p>
      </dgm:t>
    </dgm:pt>
    <dgm:pt modelId="{83031853-9879-4C36-A01F-75FF9603C2F1}">
      <dgm:prSet phldrT="[文字]"/>
      <dgm:spPr/>
      <dgm:t>
        <a:bodyPr/>
        <a:lstStyle/>
        <a:p>
          <a:r>
            <a:rPr lang="zh-TW" altLang="en-US" b="1" dirty="0" smtClean="0"/>
            <a:t>良好</a:t>
          </a:r>
          <a:endParaRPr lang="zh-TW" altLang="en-US" b="1" dirty="0"/>
        </a:p>
      </dgm:t>
    </dgm:pt>
    <dgm:pt modelId="{B0A9FA9B-B967-4936-BD67-0CB15CF43D5E}" type="parTrans" cxnId="{8C6ABAC2-545C-4070-980A-390A4999F56E}">
      <dgm:prSet/>
      <dgm:spPr/>
      <dgm:t>
        <a:bodyPr/>
        <a:lstStyle/>
        <a:p>
          <a:endParaRPr lang="zh-TW" altLang="en-US" b="1"/>
        </a:p>
      </dgm:t>
    </dgm:pt>
    <dgm:pt modelId="{B2BE170C-4762-4225-BFCF-49E2DDA38C91}" type="sibTrans" cxnId="{8C6ABAC2-545C-4070-980A-390A4999F56E}">
      <dgm:prSet/>
      <dgm:spPr/>
      <dgm:t>
        <a:bodyPr/>
        <a:lstStyle/>
        <a:p>
          <a:endParaRPr lang="zh-TW" altLang="en-US" b="1"/>
        </a:p>
      </dgm:t>
    </dgm:pt>
    <dgm:pt modelId="{7FB05F28-0D32-43FA-BB1A-C15B801A2CE4}">
      <dgm:prSet phldrT="[文字]"/>
      <dgm:spPr>
        <a:solidFill>
          <a:schemeClr val="tx2">
            <a:lumMod val="60000"/>
            <a:lumOff val="40000"/>
            <a:alpha val="90000"/>
          </a:schemeClr>
        </a:solidFill>
      </dgm:spPr>
      <dgm:t>
        <a:bodyPr/>
        <a:lstStyle/>
        <a:p>
          <a:r>
            <a:rPr lang="en-US" altLang="zh-TW" b="1" dirty="0" smtClean="0"/>
            <a:t>C</a:t>
          </a:r>
          <a:endParaRPr lang="zh-TW" altLang="en-US" b="1" dirty="0"/>
        </a:p>
      </dgm:t>
    </dgm:pt>
    <dgm:pt modelId="{E6CCE134-B26E-4D0B-B789-1A1435301CE2}" type="parTrans" cxnId="{0EA12176-8756-4D88-834C-E6760FDE30E5}">
      <dgm:prSet/>
      <dgm:spPr/>
      <dgm:t>
        <a:bodyPr/>
        <a:lstStyle/>
        <a:p>
          <a:endParaRPr lang="zh-TW" altLang="en-US" b="1"/>
        </a:p>
      </dgm:t>
    </dgm:pt>
    <dgm:pt modelId="{4203ED21-7F01-4A67-9AD6-E2F5EA367477}" type="sibTrans" cxnId="{0EA12176-8756-4D88-834C-E6760FDE30E5}">
      <dgm:prSet/>
      <dgm:spPr/>
      <dgm:t>
        <a:bodyPr/>
        <a:lstStyle/>
        <a:p>
          <a:endParaRPr lang="zh-TW" altLang="en-US" b="1"/>
        </a:p>
      </dgm:t>
    </dgm:pt>
    <dgm:pt modelId="{43529CFB-29B1-4632-ABF1-397DEB41665A}">
      <dgm:prSet phldrT="[文字]"/>
      <dgm:spPr/>
      <dgm:t>
        <a:bodyPr/>
        <a:lstStyle/>
        <a:p>
          <a:r>
            <a:rPr lang="en-US" altLang="zh-TW" b="1" dirty="0" smtClean="0"/>
            <a:t>D</a:t>
          </a:r>
          <a:endParaRPr lang="zh-TW" altLang="en-US" b="1" dirty="0"/>
        </a:p>
      </dgm:t>
    </dgm:pt>
    <dgm:pt modelId="{A6F71463-9E26-4C87-AF5A-A76E51BB069F}" type="parTrans" cxnId="{6ACC87DF-2BF3-433F-B741-4415A5961E03}">
      <dgm:prSet/>
      <dgm:spPr/>
      <dgm:t>
        <a:bodyPr/>
        <a:lstStyle/>
        <a:p>
          <a:endParaRPr lang="zh-TW" altLang="en-US" b="1"/>
        </a:p>
      </dgm:t>
    </dgm:pt>
    <dgm:pt modelId="{5B9706C8-A464-4DCF-B745-C5B100625DC9}" type="sibTrans" cxnId="{6ACC87DF-2BF3-433F-B741-4415A5961E03}">
      <dgm:prSet/>
      <dgm:spPr/>
      <dgm:t>
        <a:bodyPr/>
        <a:lstStyle/>
        <a:p>
          <a:endParaRPr lang="zh-TW" altLang="en-US" b="1"/>
        </a:p>
      </dgm:t>
    </dgm:pt>
    <dgm:pt modelId="{081C0349-8963-4937-BDA4-DD50B2D87C5A}">
      <dgm:prSet phldrT="[文字]"/>
      <dgm:spPr/>
      <dgm:t>
        <a:bodyPr/>
        <a:lstStyle/>
        <a:p>
          <a:r>
            <a:rPr lang="en-US" altLang="zh-TW" b="1" dirty="0" smtClean="0"/>
            <a:t>E</a:t>
          </a:r>
          <a:endParaRPr lang="zh-TW" altLang="en-US" b="1" dirty="0"/>
        </a:p>
      </dgm:t>
    </dgm:pt>
    <dgm:pt modelId="{0C382E17-798D-4CA6-A082-FBBCA35F818F}" type="parTrans" cxnId="{55D276E6-C406-4C2D-91F0-0DA9B5D95769}">
      <dgm:prSet/>
      <dgm:spPr/>
      <dgm:t>
        <a:bodyPr/>
        <a:lstStyle/>
        <a:p>
          <a:endParaRPr lang="zh-TW" altLang="en-US" b="1"/>
        </a:p>
      </dgm:t>
    </dgm:pt>
    <dgm:pt modelId="{A2C98638-037D-46E3-8330-B6B7B9ADBA31}" type="sibTrans" cxnId="{55D276E6-C406-4C2D-91F0-0DA9B5D95769}">
      <dgm:prSet/>
      <dgm:spPr/>
      <dgm:t>
        <a:bodyPr/>
        <a:lstStyle/>
        <a:p>
          <a:endParaRPr lang="zh-TW" altLang="en-US" b="1"/>
        </a:p>
      </dgm:t>
    </dgm:pt>
    <dgm:pt modelId="{53B92A57-7AD0-4A06-8FDD-CD97563AEECE}">
      <dgm:prSet phldrT="[文字]"/>
      <dgm:spPr>
        <a:solidFill>
          <a:schemeClr val="tx2">
            <a:lumMod val="60000"/>
            <a:lumOff val="40000"/>
            <a:alpha val="90000"/>
          </a:schemeClr>
        </a:solidFill>
      </dgm:spPr>
      <dgm:t>
        <a:bodyPr/>
        <a:lstStyle/>
        <a:p>
          <a:r>
            <a:rPr lang="zh-TW" altLang="en-US" b="1" dirty="0" smtClean="0"/>
            <a:t>基礎</a:t>
          </a:r>
          <a:endParaRPr lang="zh-TW" altLang="en-US" b="1" dirty="0"/>
        </a:p>
      </dgm:t>
    </dgm:pt>
    <dgm:pt modelId="{2A4E4F71-09BA-4F0E-B958-38A3FAC43268}" type="parTrans" cxnId="{BF9DC3A2-B9D5-4125-9A87-C1B040DF004C}">
      <dgm:prSet/>
      <dgm:spPr/>
      <dgm:t>
        <a:bodyPr/>
        <a:lstStyle/>
        <a:p>
          <a:endParaRPr lang="zh-TW" altLang="en-US" b="1"/>
        </a:p>
      </dgm:t>
    </dgm:pt>
    <dgm:pt modelId="{D775F483-2930-495F-A4FD-74CAB3B77269}" type="sibTrans" cxnId="{BF9DC3A2-B9D5-4125-9A87-C1B040DF004C}">
      <dgm:prSet/>
      <dgm:spPr/>
      <dgm:t>
        <a:bodyPr/>
        <a:lstStyle/>
        <a:p>
          <a:endParaRPr lang="zh-TW" altLang="en-US" b="1"/>
        </a:p>
      </dgm:t>
    </dgm:pt>
    <dgm:pt modelId="{D4AAB780-8CDD-4870-BFF0-F6807F6A35D5}">
      <dgm:prSet phldrT="[文字]"/>
      <dgm:spPr/>
      <dgm:t>
        <a:bodyPr/>
        <a:lstStyle/>
        <a:p>
          <a:r>
            <a:rPr lang="zh-TW" altLang="en-US" b="1" dirty="0" smtClean="0"/>
            <a:t>不足</a:t>
          </a:r>
          <a:endParaRPr lang="zh-TW" altLang="en-US" b="1" dirty="0"/>
        </a:p>
      </dgm:t>
    </dgm:pt>
    <dgm:pt modelId="{7C4FD92C-BC01-4B8C-962E-E69A890406FC}" type="parTrans" cxnId="{BF4A8BCB-4803-4D80-91D4-9146F071ECFE}">
      <dgm:prSet/>
      <dgm:spPr/>
      <dgm:t>
        <a:bodyPr/>
        <a:lstStyle/>
        <a:p>
          <a:endParaRPr lang="zh-TW" altLang="en-US" b="1"/>
        </a:p>
      </dgm:t>
    </dgm:pt>
    <dgm:pt modelId="{58D4FFC9-EB7A-464F-A83F-0658E0A78E32}" type="sibTrans" cxnId="{BF4A8BCB-4803-4D80-91D4-9146F071ECFE}">
      <dgm:prSet/>
      <dgm:spPr/>
      <dgm:t>
        <a:bodyPr/>
        <a:lstStyle/>
        <a:p>
          <a:endParaRPr lang="zh-TW" altLang="en-US" b="1"/>
        </a:p>
      </dgm:t>
    </dgm:pt>
    <dgm:pt modelId="{64143835-80B1-498B-A9A9-0FC521FDBB3B}">
      <dgm:prSet phldrT="[文字]"/>
      <dgm:spPr/>
      <dgm:t>
        <a:bodyPr/>
        <a:lstStyle/>
        <a:p>
          <a:r>
            <a:rPr lang="zh-TW" altLang="en-US" b="1" dirty="0" smtClean="0"/>
            <a:t>落後</a:t>
          </a:r>
          <a:endParaRPr lang="zh-TW" altLang="en-US" b="1" dirty="0"/>
        </a:p>
      </dgm:t>
    </dgm:pt>
    <dgm:pt modelId="{5EFB7F62-BCF4-4359-91A0-EE1A9E6E610F}" type="parTrans" cxnId="{F721955B-5F78-48A2-B39B-0C423017C9B0}">
      <dgm:prSet/>
      <dgm:spPr/>
      <dgm:t>
        <a:bodyPr/>
        <a:lstStyle/>
        <a:p>
          <a:endParaRPr lang="zh-TW" altLang="en-US" b="1"/>
        </a:p>
      </dgm:t>
    </dgm:pt>
    <dgm:pt modelId="{1AD80757-A87E-4BA4-A5F3-3C9F7F9D0212}" type="sibTrans" cxnId="{F721955B-5F78-48A2-B39B-0C423017C9B0}">
      <dgm:prSet/>
      <dgm:spPr/>
      <dgm:t>
        <a:bodyPr/>
        <a:lstStyle/>
        <a:p>
          <a:endParaRPr lang="zh-TW" altLang="en-US" b="1"/>
        </a:p>
      </dgm:t>
    </dgm:pt>
    <dgm:pt modelId="{F9DF5E39-91C8-4DBA-820C-1C78711A8751}" type="pres">
      <dgm:prSet presAssocID="{F93F7757-9FEC-4C1C-A991-3E45C649F366}" presName="Name0" presStyleCnt="0">
        <dgm:presLayoutVars>
          <dgm:dir/>
          <dgm:animLvl val="lvl"/>
          <dgm:resizeHandles val="exact"/>
        </dgm:presLayoutVars>
      </dgm:prSet>
      <dgm:spPr/>
      <dgm:t>
        <a:bodyPr/>
        <a:lstStyle/>
        <a:p>
          <a:endParaRPr lang="zh-HK" altLang="en-US"/>
        </a:p>
      </dgm:t>
    </dgm:pt>
    <dgm:pt modelId="{84551D05-825A-4724-899F-E252F450EF20}" type="pres">
      <dgm:prSet presAssocID="{A1226897-A692-4F1C-BB7E-29E551016B8E}" presName="vertFlow" presStyleCnt="0"/>
      <dgm:spPr/>
      <dgm:t>
        <a:bodyPr/>
        <a:lstStyle/>
        <a:p>
          <a:endParaRPr lang="zh-TW" altLang="en-US"/>
        </a:p>
      </dgm:t>
    </dgm:pt>
    <dgm:pt modelId="{C4B8B8D9-C8F2-42E6-B16F-1A667789A8AD}" type="pres">
      <dgm:prSet presAssocID="{A1226897-A692-4F1C-BB7E-29E551016B8E}" presName="header" presStyleLbl="node1" presStyleIdx="0" presStyleCnt="2"/>
      <dgm:spPr/>
      <dgm:t>
        <a:bodyPr/>
        <a:lstStyle/>
        <a:p>
          <a:endParaRPr lang="zh-HK" altLang="en-US"/>
        </a:p>
      </dgm:t>
    </dgm:pt>
    <dgm:pt modelId="{B63B4A16-7BE6-4856-8395-B8CF20EB2A0D}" type="pres">
      <dgm:prSet presAssocID="{578773A9-2B29-4DC6-8C09-B68DF8FE99D3}" presName="parTrans" presStyleLbl="sibTrans2D1" presStyleIdx="0" presStyleCnt="10"/>
      <dgm:spPr/>
      <dgm:t>
        <a:bodyPr/>
        <a:lstStyle/>
        <a:p>
          <a:endParaRPr lang="zh-HK" altLang="en-US"/>
        </a:p>
      </dgm:t>
    </dgm:pt>
    <dgm:pt modelId="{DA552E4A-B989-45DA-992F-79D1C79F6C55}" type="pres">
      <dgm:prSet presAssocID="{101C1F9F-0672-4925-90BB-1470DFBBBC9F}" presName="child" presStyleLbl="alignAccFollowNode1" presStyleIdx="0" presStyleCnt="10">
        <dgm:presLayoutVars>
          <dgm:chMax val="0"/>
          <dgm:bulletEnabled val="1"/>
        </dgm:presLayoutVars>
      </dgm:prSet>
      <dgm:spPr/>
      <dgm:t>
        <a:bodyPr/>
        <a:lstStyle/>
        <a:p>
          <a:endParaRPr lang="zh-HK" altLang="en-US"/>
        </a:p>
      </dgm:t>
    </dgm:pt>
    <dgm:pt modelId="{3B9C8F2F-C657-4AB8-9932-1CD2039D4108}" type="pres">
      <dgm:prSet presAssocID="{6422DF8D-2F63-4EB6-BF6E-FB1C9323BA6E}" presName="sibTrans" presStyleLbl="sibTrans2D1" presStyleIdx="1" presStyleCnt="10"/>
      <dgm:spPr/>
      <dgm:t>
        <a:bodyPr/>
        <a:lstStyle/>
        <a:p>
          <a:endParaRPr lang="zh-HK" altLang="en-US"/>
        </a:p>
      </dgm:t>
    </dgm:pt>
    <dgm:pt modelId="{F2293F24-9F66-4AD0-97C3-9F3EB274D8D4}" type="pres">
      <dgm:prSet presAssocID="{09FC3F4A-DB44-4BF2-BB35-3E4FE07950CE}" presName="child" presStyleLbl="alignAccFollowNode1" presStyleIdx="1" presStyleCnt="10">
        <dgm:presLayoutVars>
          <dgm:chMax val="0"/>
          <dgm:bulletEnabled val="1"/>
        </dgm:presLayoutVars>
      </dgm:prSet>
      <dgm:spPr/>
      <dgm:t>
        <a:bodyPr/>
        <a:lstStyle/>
        <a:p>
          <a:endParaRPr lang="zh-HK" altLang="en-US"/>
        </a:p>
      </dgm:t>
    </dgm:pt>
    <dgm:pt modelId="{B184BCB9-A00F-48F9-AC20-230560B00930}" type="pres">
      <dgm:prSet presAssocID="{1EED2740-A454-4642-ACC4-D92B259A3FCC}" presName="sibTrans" presStyleLbl="sibTrans2D1" presStyleIdx="2" presStyleCnt="10"/>
      <dgm:spPr/>
      <dgm:t>
        <a:bodyPr/>
        <a:lstStyle/>
        <a:p>
          <a:endParaRPr lang="zh-HK" altLang="en-US"/>
        </a:p>
      </dgm:t>
    </dgm:pt>
    <dgm:pt modelId="{40437AD8-947F-4E27-96A0-E9C63CA07259}" type="pres">
      <dgm:prSet presAssocID="{7FB05F28-0D32-43FA-BB1A-C15B801A2CE4}" presName="child" presStyleLbl="alignAccFollowNode1" presStyleIdx="2" presStyleCnt="10">
        <dgm:presLayoutVars>
          <dgm:chMax val="0"/>
          <dgm:bulletEnabled val="1"/>
        </dgm:presLayoutVars>
      </dgm:prSet>
      <dgm:spPr/>
      <dgm:t>
        <a:bodyPr/>
        <a:lstStyle/>
        <a:p>
          <a:endParaRPr lang="zh-HK" altLang="en-US"/>
        </a:p>
      </dgm:t>
    </dgm:pt>
    <dgm:pt modelId="{EBA53938-CF96-4655-B8C7-91F4EA13F83A}" type="pres">
      <dgm:prSet presAssocID="{4203ED21-7F01-4A67-9AD6-E2F5EA367477}" presName="sibTrans" presStyleLbl="sibTrans2D1" presStyleIdx="3" presStyleCnt="10"/>
      <dgm:spPr/>
      <dgm:t>
        <a:bodyPr/>
        <a:lstStyle/>
        <a:p>
          <a:endParaRPr lang="zh-HK" altLang="en-US"/>
        </a:p>
      </dgm:t>
    </dgm:pt>
    <dgm:pt modelId="{A08A23FF-4E81-4C57-B490-C18785A05F49}" type="pres">
      <dgm:prSet presAssocID="{43529CFB-29B1-4632-ABF1-397DEB41665A}" presName="child" presStyleLbl="alignAccFollowNode1" presStyleIdx="3" presStyleCnt="10">
        <dgm:presLayoutVars>
          <dgm:chMax val="0"/>
          <dgm:bulletEnabled val="1"/>
        </dgm:presLayoutVars>
      </dgm:prSet>
      <dgm:spPr/>
      <dgm:t>
        <a:bodyPr/>
        <a:lstStyle/>
        <a:p>
          <a:endParaRPr lang="zh-HK" altLang="en-US"/>
        </a:p>
      </dgm:t>
    </dgm:pt>
    <dgm:pt modelId="{CBF57234-35D1-4DEB-BFF5-82DCFC816979}" type="pres">
      <dgm:prSet presAssocID="{5B9706C8-A464-4DCF-B745-C5B100625DC9}" presName="sibTrans" presStyleLbl="sibTrans2D1" presStyleIdx="4" presStyleCnt="10"/>
      <dgm:spPr/>
      <dgm:t>
        <a:bodyPr/>
        <a:lstStyle/>
        <a:p>
          <a:endParaRPr lang="zh-HK" altLang="en-US"/>
        </a:p>
      </dgm:t>
    </dgm:pt>
    <dgm:pt modelId="{3EAB6D51-A4E8-4C40-83B1-C42F3A0B7263}" type="pres">
      <dgm:prSet presAssocID="{081C0349-8963-4937-BDA4-DD50B2D87C5A}" presName="child" presStyleLbl="alignAccFollowNode1" presStyleIdx="4" presStyleCnt="10">
        <dgm:presLayoutVars>
          <dgm:chMax val="0"/>
          <dgm:bulletEnabled val="1"/>
        </dgm:presLayoutVars>
      </dgm:prSet>
      <dgm:spPr/>
      <dgm:t>
        <a:bodyPr/>
        <a:lstStyle/>
        <a:p>
          <a:endParaRPr lang="zh-HK" altLang="en-US"/>
        </a:p>
      </dgm:t>
    </dgm:pt>
    <dgm:pt modelId="{1111369A-A937-4205-B4C9-C3926B384C14}" type="pres">
      <dgm:prSet presAssocID="{A1226897-A692-4F1C-BB7E-29E551016B8E}" presName="hSp" presStyleCnt="0"/>
      <dgm:spPr/>
      <dgm:t>
        <a:bodyPr/>
        <a:lstStyle/>
        <a:p>
          <a:endParaRPr lang="zh-TW" altLang="en-US"/>
        </a:p>
      </dgm:t>
    </dgm:pt>
    <dgm:pt modelId="{1EBC8A8B-CB4E-432A-AB15-8120D9E232D5}" type="pres">
      <dgm:prSet presAssocID="{058A0866-A12C-403D-AC3D-70FA9138450E}" presName="vertFlow" presStyleCnt="0"/>
      <dgm:spPr/>
      <dgm:t>
        <a:bodyPr/>
        <a:lstStyle/>
        <a:p>
          <a:endParaRPr lang="zh-TW" altLang="en-US"/>
        </a:p>
      </dgm:t>
    </dgm:pt>
    <dgm:pt modelId="{91D56D78-9D67-43F8-9D62-ABEB5AFA0B52}" type="pres">
      <dgm:prSet presAssocID="{058A0866-A12C-403D-AC3D-70FA9138450E}" presName="header" presStyleLbl="node1" presStyleIdx="1" presStyleCnt="2"/>
      <dgm:spPr/>
      <dgm:t>
        <a:bodyPr/>
        <a:lstStyle/>
        <a:p>
          <a:endParaRPr lang="zh-HK" altLang="en-US"/>
        </a:p>
      </dgm:t>
    </dgm:pt>
    <dgm:pt modelId="{B052529B-74C9-4005-851D-1589B7760FF1}" type="pres">
      <dgm:prSet presAssocID="{E2BC59BD-A413-4C58-BD5B-B54A2F941BB1}" presName="parTrans" presStyleLbl="sibTrans2D1" presStyleIdx="5" presStyleCnt="10"/>
      <dgm:spPr/>
      <dgm:t>
        <a:bodyPr/>
        <a:lstStyle/>
        <a:p>
          <a:endParaRPr lang="zh-HK" altLang="en-US"/>
        </a:p>
      </dgm:t>
    </dgm:pt>
    <dgm:pt modelId="{30C5BBE8-C14F-4212-9367-880DA8B58D65}" type="pres">
      <dgm:prSet presAssocID="{09C539F3-EC5E-4C07-8A9E-E40F81B3EB82}" presName="child" presStyleLbl="alignAccFollowNode1" presStyleIdx="5" presStyleCnt="10">
        <dgm:presLayoutVars>
          <dgm:chMax val="0"/>
          <dgm:bulletEnabled val="1"/>
        </dgm:presLayoutVars>
      </dgm:prSet>
      <dgm:spPr/>
      <dgm:t>
        <a:bodyPr/>
        <a:lstStyle/>
        <a:p>
          <a:endParaRPr lang="zh-HK" altLang="en-US"/>
        </a:p>
      </dgm:t>
    </dgm:pt>
    <dgm:pt modelId="{B02E0C00-B412-4478-B153-2EF3B4626130}" type="pres">
      <dgm:prSet presAssocID="{790BE2D5-CC32-4E9E-A602-4844715C71C6}" presName="sibTrans" presStyleLbl="sibTrans2D1" presStyleIdx="6" presStyleCnt="10"/>
      <dgm:spPr/>
      <dgm:t>
        <a:bodyPr/>
        <a:lstStyle/>
        <a:p>
          <a:endParaRPr lang="zh-HK" altLang="en-US"/>
        </a:p>
      </dgm:t>
    </dgm:pt>
    <dgm:pt modelId="{63458376-9F6E-490E-9EC3-BAE736EEF183}" type="pres">
      <dgm:prSet presAssocID="{83031853-9879-4C36-A01F-75FF9603C2F1}" presName="child" presStyleLbl="alignAccFollowNode1" presStyleIdx="6" presStyleCnt="10">
        <dgm:presLayoutVars>
          <dgm:chMax val="0"/>
          <dgm:bulletEnabled val="1"/>
        </dgm:presLayoutVars>
      </dgm:prSet>
      <dgm:spPr/>
      <dgm:t>
        <a:bodyPr/>
        <a:lstStyle/>
        <a:p>
          <a:endParaRPr lang="zh-HK" altLang="en-US"/>
        </a:p>
      </dgm:t>
    </dgm:pt>
    <dgm:pt modelId="{EFCBF0C0-1F39-4D4E-8C4F-2315B1F1206D}" type="pres">
      <dgm:prSet presAssocID="{B2BE170C-4762-4225-BFCF-49E2DDA38C91}" presName="sibTrans" presStyleLbl="sibTrans2D1" presStyleIdx="7" presStyleCnt="10"/>
      <dgm:spPr/>
      <dgm:t>
        <a:bodyPr/>
        <a:lstStyle/>
        <a:p>
          <a:endParaRPr lang="zh-HK" altLang="en-US"/>
        </a:p>
      </dgm:t>
    </dgm:pt>
    <dgm:pt modelId="{217FCDCB-B6C1-4C7C-AE85-6C775ACF1AF2}" type="pres">
      <dgm:prSet presAssocID="{53B92A57-7AD0-4A06-8FDD-CD97563AEECE}" presName="child" presStyleLbl="alignAccFollowNode1" presStyleIdx="7" presStyleCnt="10">
        <dgm:presLayoutVars>
          <dgm:chMax val="0"/>
          <dgm:bulletEnabled val="1"/>
        </dgm:presLayoutVars>
      </dgm:prSet>
      <dgm:spPr/>
      <dgm:t>
        <a:bodyPr/>
        <a:lstStyle/>
        <a:p>
          <a:endParaRPr lang="zh-HK" altLang="en-US"/>
        </a:p>
      </dgm:t>
    </dgm:pt>
    <dgm:pt modelId="{92D428B3-B203-4E83-A8E0-D9D31FEA8758}" type="pres">
      <dgm:prSet presAssocID="{D775F483-2930-495F-A4FD-74CAB3B77269}" presName="sibTrans" presStyleLbl="sibTrans2D1" presStyleIdx="8" presStyleCnt="10"/>
      <dgm:spPr/>
      <dgm:t>
        <a:bodyPr/>
        <a:lstStyle/>
        <a:p>
          <a:endParaRPr lang="zh-HK" altLang="en-US"/>
        </a:p>
      </dgm:t>
    </dgm:pt>
    <dgm:pt modelId="{66E8EBDC-DA10-49CF-AA5C-31A44D4CC04C}" type="pres">
      <dgm:prSet presAssocID="{D4AAB780-8CDD-4870-BFF0-F6807F6A35D5}" presName="child" presStyleLbl="alignAccFollowNode1" presStyleIdx="8" presStyleCnt="10">
        <dgm:presLayoutVars>
          <dgm:chMax val="0"/>
          <dgm:bulletEnabled val="1"/>
        </dgm:presLayoutVars>
      </dgm:prSet>
      <dgm:spPr/>
      <dgm:t>
        <a:bodyPr/>
        <a:lstStyle/>
        <a:p>
          <a:endParaRPr lang="zh-HK" altLang="en-US"/>
        </a:p>
      </dgm:t>
    </dgm:pt>
    <dgm:pt modelId="{D2ECBA5A-DE5B-4035-B08F-0D1440BD7143}" type="pres">
      <dgm:prSet presAssocID="{58D4FFC9-EB7A-464F-A83F-0658E0A78E32}" presName="sibTrans" presStyleLbl="sibTrans2D1" presStyleIdx="9" presStyleCnt="10"/>
      <dgm:spPr/>
      <dgm:t>
        <a:bodyPr/>
        <a:lstStyle/>
        <a:p>
          <a:endParaRPr lang="zh-HK" altLang="en-US"/>
        </a:p>
      </dgm:t>
    </dgm:pt>
    <dgm:pt modelId="{8636D6E5-363C-4035-AE0A-9715D31401C0}" type="pres">
      <dgm:prSet presAssocID="{64143835-80B1-498B-A9A9-0FC521FDBB3B}" presName="child" presStyleLbl="alignAccFollowNode1" presStyleIdx="9" presStyleCnt="10">
        <dgm:presLayoutVars>
          <dgm:chMax val="0"/>
          <dgm:bulletEnabled val="1"/>
        </dgm:presLayoutVars>
      </dgm:prSet>
      <dgm:spPr/>
      <dgm:t>
        <a:bodyPr/>
        <a:lstStyle/>
        <a:p>
          <a:endParaRPr lang="zh-HK" altLang="en-US"/>
        </a:p>
      </dgm:t>
    </dgm:pt>
  </dgm:ptLst>
  <dgm:cxnLst>
    <dgm:cxn modelId="{82EBEBEC-E876-4DC8-9864-DDBAEB7FEC61}" type="presOf" srcId="{081C0349-8963-4937-BDA4-DD50B2D87C5A}" destId="{3EAB6D51-A4E8-4C40-83B1-C42F3A0B7263}" srcOrd="0" destOrd="0" presId="urn:microsoft.com/office/officeart/2005/8/layout/lProcess1"/>
    <dgm:cxn modelId="{0EA12176-8756-4D88-834C-E6760FDE30E5}" srcId="{A1226897-A692-4F1C-BB7E-29E551016B8E}" destId="{7FB05F28-0D32-43FA-BB1A-C15B801A2CE4}" srcOrd="2" destOrd="0" parTransId="{E6CCE134-B26E-4D0B-B789-1A1435301CE2}" sibTransId="{4203ED21-7F01-4A67-9AD6-E2F5EA367477}"/>
    <dgm:cxn modelId="{90624530-A73E-4292-9149-8E59BAE3707E}" type="presOf" srcId="{D4AAB780-8CDD-4870-BFF0-F6807F6A35D5}" destId="{66E8EBDC-DA10-49CF-AA5C-31A44D4CC04C}" srcOrd="0" destOrd="0" presId="urn:microsoft.com/office/officeart/2005/8/layout/lProcess1"/>
    <dgm:cxn modelId="{8C6ABAC2-545C-4070-980A-390A4999F56E}" srcId="{058A0866-A12C-403D-AC3D-70FA9138450E}" destId="{83031853-9879-4C36-A01F-75FF9603C2F1}" srcOrd="1" destOrd="0" parTransId="{B0A9FA9B-B967-4936-BD67-0CB15CF43D5E}" sibTransId="{B2BE170C-4762-4225-BFCF-49E2DDA38C91}"/>
    <dgm:cxn modelId="{55D276E6-C406-4C2D-91F0-0DA9B5D95769}" srcId="{A1226897-A692-4F1C-BB7E-29E551016B8E}" destId="{081C0349-8963-4937-BDA4-DD50B2D87C5A}" srcOrd="4" destOrd="0" parTransId="{0C382E17-798D-4CA6-A082-FBBCA35F818F}" sibTransId="{A2C98638-037D-46E3-8330-B6B7B9ADBA31}"/>
    <dgm:cxn modelId="{741CE144-6E9C-47AA-9F20-E9726AE2E87B}" srcId="{A1226897-A692-4F1C-BB7E-29E551016B8E}" destId="{09FC3F4A-DB44-4BF2-BB35-3E4FE07950CE}" srcOrd="1" destOrd="0" parTransId="{BE0454AB-7A87-45BC-85D2-1785F1B49B7A}" sibTransId="{1EED2740-A454-4642-ACC4-D92B259A3FCC}"/>
    <dgm:cxn modelId="{3D625400-A45B-4F79-A4CD-BFFCDE9AEF2B}" type="presOf" srcId="{4203ED21-7F01-4A67-9AD6-E2F5EA367477}" destId="{EBA53938-CF96-4655-B8C7-91F4EA13F83A}" srcOrd="0" destOrd="0" presId="urn:microsoft.com/office/officeart/2005/8/layout/lProcess1"/>
    <dgm:cxn modelId="{B79BF475-4518-4BD5-A3D4-DC7D96AED0B4}" srcId="{F93F7757-9FEC-4C1C-A991-3E45C649F366}" destId="{058A0866-A12C-403D-AC3D-70FA9138450E}" srcOrd="1" destOrd="0" parTransId="{B1C0007B-0881-4F18-8FB9-FBBA14692D52}" sibTransId="{B66F2BD1-AC4D-4314-B65F-9C94E1712508}"/>
    <dgm:cxn modelId="{DD4056EE-EAF2-42CD-9E3F-6260D49438BA}" type="presOf" srcId="{790BE2D5-CC32-4E9E-A602-4844715C71C6}" destId="{B02E0C00-B412-4478-B153-2EF3B4626130}" srcOrd="0" destOrd="0" presId="urn:microsoft.com/office/officeart/2005/8/layout/lProcess1"/>
    <dgm:cxn modelId="{F0687C9F-C5D2-4B46-858C-F5213FF790AE}" type="presOf" srcId="{D775F483-2930-495F-A4FD-74CAB3B77269}" destId="{92D428B3-B203-4E83-A8E0-D9D31FEA8758}" srcOrd="0" destOrd="0" presId="urn:microsoft.com/office/officeart/2005/8/layout/lProcess1"/>
    <dgm:cxn modelId="{D955EB99-23D3-4BD4-BB4F-DF60AB9291BF}" type="presOf" srcId="{F93F7757-9FEC-4C1C-A991-3E45C649F366}" destId="{F9DF5E39-91C8-4DBA-820C-1C78711A8751}" srcOrd="0" destOrd="0" presId="urn:microsoft.com/office/officeart/2005/8/layout/lProcess1"/>
    <dgm:cxn modelId="{237BFD6F-31B6-4E0B-A464-B3A4EB8FEC0E}" type="presOf" srcId="{64143835-80B1-498B-A9A9-0FC521FDBB3B}" destId="{8636D6E5-363C-4035-AE0A-9715D31401C0}" srcOrd="0" destOrd="0" presId="urn:microsoft.com/office/officeart/2005/8/layout/lProcess1"/>
    <dgm:cxn modelId="{F721955B-5F78-48A2-B39B-0C423017C9B0}" srcId="{058A0866-A12C-403D-AC3D-70FA9138450E}" destId="{64143835-80B1-498B-A9A9-0FC521FDBB3B}" srcOrd="4" destOrd="0" parTransId="{5EFB7F62-BCF4-4359-91A0-EE1A9E6E610F}" sibTransId="{1AD80757-A87E-4BA4-A5F3-3C9F7F9D0212}"/>
    <dgm:cxn modelId="{98002312-DAE6-4772-8BAD-1EBC9BA31B60}" type="presOf" srcId="{5B9706C8-A464-4DCF-B745-C5B100625DC9}" destId="{CBF57234-35D1-4DEB-BFF5-82DCFC816979}" srcOrd="0" destOrd="0" presId="urn:microsoft.com/office/officeart/2005/8/layout/lProcess1"/>
    <dgm:cxn modelId="{BF50B551-DCF5-434D-87C1-AAFB232C8C15}" type="presOf" srcId="{58D4FFC9-EB7A-464F-A83F-0658E0A78E32}" destId="{D2ECBA5A-DE5B-4035-B08F-0D1440BD7143}" srcOrd="0" destOrd="0" presId="urn:microsoft.com/office/officeart/2005/8/layout/lProcess1"/>
    <dgm:cxn modelId="{63F1E36D-5CDC-432E-B5C9-E6F567EF41CB}" srcId="{F93F7757-9FEC-4C1C-A991-3E45C649F366}" destId="{A1226897-A692-4F1C-BB7E-29E551016B8E}" srcOrd="0" destOrd="0" parTransId="{3289C279-CD64-4786-B8AA-12916D567B50}" sibTransId="{FA66F2EF-C398-4587-A932-73E843C7B5EE}"/>
    <dgm:cxn modelId="{AF49D60A-41E0-444D-A0D5-7CFCDDD91F0E}" type="presOf" srcId="{E2BC59BD-A413-4C58-BD5B-B54A2F941BB1}" destId="{B052529B-74C9-4005-851D-1589B7760FF1}" srcOrd="0" destOrd="0" presId="urn:microsoft.com/office/officeart/2005/8/layout/lProcess1"/>
    <dgm:cxn modelId="{B82AA7AF-A21B-4620-9EB0-2A174114D20B}" srcId="{A1226897-A692-4F1C-BB7E-29E551016B8E}" destId="{101C1F9F-0672-4925-90BB-1470DFBBBC9F}" srcOrd="0" destOrd="0" parTransId="{578773A9-2B29-4DC6-8C09-B68DF8FE99D3}" sibTransId="{6422DF8D-2F63-4EB6-BF6E-FB1C9323BA6E}"/>
    <dgm:cxn modelId="{6ACC87DF-2BF3-433F-B741-4415A5961E03}" srcId="{A1226897-A692-4F1C-BB7E-29E551016B8E}" destId="{43529CFB-29B1-4632-ABF1-397DEB41665A}" srcOrd="3" destOrd="0" parTransId="{A6F71463-9E26-4C87-AF5A-A76E51BB069F}" sibTransId="{5B9706C8-A464-4DCF-B745-C5B100625DC9}"/>
    <dgm:cxn modelId="{F4234CA1-7815-4DD4-B8AB-AA5726BD3A14}" type="presOf" srcId="{43529CFB-29B1-4632-ABF1-397DEB41665A}" destId="{A08A23FF-4E81-4C57-B490-C18785A05F49}" srcOrd="0" destOrd="0" presId="urn:microsoft.com/office/officeart/2005/8/layout/lProcess1"/>
    <dgm:cxn modelId="{F4D34F1D-3D13-4EC9-9FE8-69053D0F2621}" srcId="{058A0866-A12C-403D-AC3D-70FA9138450E}" destId="{09C539F3-EC5E-4C07-8A9E-E40F81B3EB82}" srcOrd="0" destOrd="0" parTransId="{E2BC59BD-A413-4C58-BD5B-B54A2F941BB1}" sibTransId="{790BE2D5-CC32-4E9E-A602-4844715C71C6}"/>
    <dgm:cxn modelId="{BF4A8BCB-4803-4D80-91D4-9146F071ECFE}" srcId="{058A0866-A12C-403D-AC3D-70FA9138450E}" destId="{D4AAB780-8CDD-4870-BFF0-F6807F6A35D5}" srcOrd="3" destOrd="0" parTransId="{7C4FD92C-BC01-4B8C-962E-E69A890406FC}" sibTransId="{58D4FFC9-EB7A-464F-A83F-0658E0A78E32}"/>
    <dgm:cxn modelId="{BF9DC3A2-B9D5-4125-9A87-C1B040DF004C}" srcId="{058A0866-A12C-403D-AC3D-70FA9138450E}" destId="{53B92A57-7AD0-4A06-8FDD-CD97563AEECE}" srcOrd="2" destOrd="0" parTransId="{2A4E4F71-09BA-4F0E-B958-38A3FAC43268}" sibTransId="{D775F483-2930-495F-A4FD-74CAB3B77269}"/>
    <dgm:cxn modelId="{0DB966B4-1F5E-42C2-A713-6B3A0D1AADC0}" type="presOf" srcId="{058A0866-A12C-403D-AC3D-70FA9138450E}" destId="{91D56D78-9D67-43F8-9D62-ABEB5AFA0B52}" srcOrd="0" destOrd="0" presId="urn:microsoft.com/office/officeart/2005/8/layout/lProcess1"/>
    <dgm:cxn modelId="{BA87BCFF-21F6-46CF-BEAB-514AF8062693}" type="presOf" srcId="{7FB05F28-0D32-43FA-BB1A-C15B801A2CE4}" destId="{40437AD8-947F-4E27-96A0-E9C63CA07259}" srcOrd="0" destOrd="0" presId="urn:microsoft.com/office/officeart/2005/8/layout/lProcess1"/>
    <dgm:cxn modelId="{48138BB2-5732-4F0A-AA18-F0000FB0C8B9}" type="presOf" srcId="{53B92A57-7AD0-4A06-8FDD-CD97563AEECE}" destId="{217FCDCB-B6C1-4C7C-AE85-6C775ACF1AF2}" srcOrd="0" destOrd="0" presId="urn:microsoft.com/office/officeart/2005/8/layout/lProcess1"/>
    <dgm:cxn modelId="{EE91D510-B65D-454C-B887-3410DF2A8214}" type="presOf" srcId="{09C539F3-EC5E-4C07-8A9E-E40F81B3EB82}" destId="{30C5BBE8-C14F-4212-9367-880DA8B58D65}" srcOrd="0" destOrd="0" presId="urn:microsoft.com/office/officeart/2005/8/layout/lProcess1"/>
    <dgm:cxn modelId="{4D1B955B-D87A-45F7-B388-F5F9DE1F5FF4}" type="presOf" srcId="{B2BE170C-4762-4225-BFCF-49E2DDA38C91}" destId="{EFCBF0C0-1F39-4D4E-8C4F-2315B1F1206D}" srcOrd="0" destOrd="0" presId="urn:microsoft.com/office/officeart/2005/8/layout/lProcess1"/>
    <dgm:cxn modelId="{3E45CD2C-8904-4299-A9D0-4D91882624F7}" type="presOf" srcId="{83031853-9879-4C36-A01F-75FF9603C2F1}" destId="{63458376-9F6E-490E-9EC3-BAE736EEF183}" srcOrd="0" destOrd="0" presId="urn:microsoft.com/office/officeart/2005/8/layout/lProcess1"/>
    <dgm:cxn modelId="{2931B5AE-487A-4FA7-89DF-94A085780D95}" type="presOf" srcId="{A1226897-A692-4F1C-BB7E-29E551016B8E}" destId="{C4B8B8D9-C8F2-42E6-B16F-1A667789A8AD}" srcOrd="0" destOrd="0" presId="urn:microsoft.com/office/officeart/2005/8/layout/lProcess1"/>
    <dgm:cxn modelId="{56741D97-B89C-4459-AF20-6688AEC3880D}" type="presOf" srcId="{1EED2740-A454-4642-ACC4-D92B259A3FCC}" destId="{B184BCB9-A00F-48F9-AC20-230560B00930}" srcOrd="0" destOrd="0" presId="urn:microsoft.com/office/officeart/2005/8/layout/lProcess1"/>
    <dgm:cxn modelId="{AD8EE0D4-9A1C-4C3C-848A-26A9F83FD79C}" type="presOf" srcId="{09FC3F4A-DB44-4BF2-BB35-3E4FE07950CE}" destId="{F2293F24-9F66-4AD0-97C3-9F3EB274D8D4}" srcOrd="0" destOrd="0" presId="urn:microsoft.com/office/officeart/2005/8/layout/lProcess1"/>
    <dgm:cxn modelId="{426E19CE-1157-4A58-B464-02C757820E5B}" type="presOf" srcId="{578773A9-2B29-4DC6-8C09-B68DF8FE99D3}" destId="{B63B4A16-7BE6-4856-8395-B8CF20EB2A0D}" srcOrd="0" destOrd="0" presId="urn:microsoft.com/office/officeart/2005/8/layout/lProcess1"/>
    <dgm:cxn modelId="{AFF51DC0-ED2D-459F-A38E-AB36C789E1D0}" type="presOf" srcId="{6422DF8D-2F63-4EB6-BF6E-FB1C9323BA6E}" destId="{3B9C8F2F-C657-4AB8-9932-1CD2039D4108}" srcOrd="0" destOrd="0" presId="urn:microsoft.com/office/officeart/2005/8/layout/lProcess1"/>
    <dgm:cxn modelId="{155C6FBA-D564-401A-8DB4-2951947E4EF7}" type="presOf" srcId="{101C1F9F-0672-4925-90BB-1470DFBBBC9F}" destId="{DA552E4A-B989-45DA-992F-79D1C79F6C55}" srcOrd="0" destOrd="0" presId="urn:microsoft.com/office/officeart/2005/8/layout/lProcess1"/>
    <dgm:cxn modelId="{66B7203F-D820-4A3D-B987-C054BAF9CD2F}" type="presParOf" srcId="{F9DF5E39-91C8-4DBA-820C-1C78711A8751}" destId="{84551D05-825A-4724-899F-E252F450EF20}" srcOrd="0" destOrd="0" presId="urn:microsoft.com/office/officeart/2005/8/layout/lProcess1"/>
    <dgm:cxn modelId="{66A8BA25-36B9-466E-A382-38A4583AA0BF}" type="presParOf" srcId="{84551D05-825A-4724-899F-E252F450EF20}" destId="{C4B8B8D9-C8F2-42E6-B16F-1A667789A8AD}" srcOrd="0" destOrd="0" presId="urn:microsoft.com/office/officeart/2005/8/layout/lProcess1"/>
    <dgm:cxn modelId="{57DC0B02-E8C2-4BF1-8DD2-E8327562DC75}" type="presParOf" srcId="{84551D05-825A-4724-899F-E252F450EF20}" destId="{B63B4A16-7BE6-4856-8395-B8CF20EB2A0D}" srcOrd="1" destOrd="0" presId="urn:microsoft.com/office/officeart/2005/8/layout/lProcess1"/>
    <dgm:cxn modelId="{7F8A5614-0609-47FC-B623-299940955396}" type="presParOf" srcId="{84551D05-825A-4724-899F-E252F450EF20}" destId="{DA552E4A-B989-45DA-992F-79D1C79F6C55}" srcOrd="2" destOrd="0" presId="urn:microsoft.com/office/officeart/2005/8/layout/lProcess1"/>
    <dgm:cxn modelId="{CD8BB92F-C1E4-4220-A5D4-6C73A5F469F7}" type="presParOf" srcId="{84551D05-825A-4724-899F-E252F450EF20}" destId="{3B9C8F2F-C657-4AB8-9932-1CD2039D4108}" srcOrd="3" destOrd="0" presId="urn:microsoft.com/office/officeart/2005/8/layout/lProcess1"/>
    <dgm:cxn modelId="{36F03AF4-AF22-420E-8D1A-1E7440DB6B70}" type="presParOf" srcId="{84551D05-825A-4724-899F-E252F450EF20}" destId="{F2293F24-9F66-4AD0-97C3-9F3EB274D8D4}" srcOrd="4" destOrd="0" presId="urn:microsoft.com/office/officeart/2005/8/layout/lProcess1"/>
    <dgm:cxn modelId="{4C28038F-5A5B-4421-9629-93EC138B7339}" type="presParOf" srcId="{84551D05-825A-4724-899F-E252F450EF20}" destId="{B184BCB9-A00F-48F9-AC20-230560B00930}" srcOrd="5" destOrd="0" presId="urn:microsoft.com/office/officeart/2005/8/layout/lProcess1"/>
    <dgm:cxn modelId="{F604FCB2-5B8B-4B8D-8D2A-9FF396B65AB6}" type="presParOf" srcId="{84551D05-825A-4724-899F-E252F450EF20}" destId="{40437AD8-947F-4E27-96A0-E9C63CA07259}" srcOrd="6" destOrd="0" presId="urn:microsoft.com/office/officeart/2005/8/layout/lProcess1"/>
    <dgm:cxn modelId="{5DF63444-F830-430C-B945-032E21D80587}" type="presParOf" srcId="{84551D05-825A-4724-899F-E252F450EF20}" destId="{EBA53938-CF96-4655-B8C7-91F4EA13F83A}" srcOrd="7" destOrd="0" presId="urn:microsoft.com/office/officeart/2005/8/layout/lProcess1"/>
    <dgm:cxn modelId="{53563C34-D84A-459A-9C84-23A0711D558D}" type="presParOf" srcId="{84551D05-825A-4724-899F-E252F450EF20}" destId="{A08A23FF-4E81-4C57-B490-C18785A05F49}" srcOrd="8" destOrd="0" presId="urn:microsoft.com/office/officeart/2005/8/layout/lProcess1"/>
    <dgm:cxn modelId="{A7F9EA35-BD9C-4908-9C2E-8185D2D1BD71}" type="presParOf" srcId="{84551D05-825A-4724-899F-E252F450EF20}" destId="{CBF57234-35D1-4DEB-BFF5-82DCFC816979}" srcOrd="9" destOrd="0" presId="urn:microsoft.com/office/officeart/2005/8/layout/lProcess1"/>
    <dgm:cxn modelId="{8C314513-9E36-4CA8-804A-7E0CF0BD7107}" type="presParOf" srcId="{84551D05-825A-4724-899F-E252F450EF20}" destId="{3EAB6D51-A4E8-4C40-83B1-C42F3A0B7263}" srcOrd="10" destOrd="0" presId="urn:microsoft.com/office/officeart/2005/8/layout/lProcess1"/>
    <dgm:cxn modelId="{8D936EC6-C900-4864-B427-743CCC259B34}" type="presParOf" srcId="{F9DF5E39-91C8-4DBA-820C-1C78711A8751}" destId="{1111369A-A937-4205-B4C9-C3926B384C14}" srcOrd="1" destOrd="0" presId="urn:microsoft.com/office/officeart/2005/8/layout/lProcess1"/>
    <dgm:cxn modelId="{FEFDE747-C180-4A9F-8339-B2AFFA1C38AC}" type="presParOf" srcId="{F9DF5E39-91C8-4DBA-820C-1C78711A8751}" destId="{1EBC8A8B-CB4E-432A-AB15-8120D9E232D5}" srcOrd="2" destOrd="0" presId="urn:microsoft.com/office/officeart/2005/8/layout/lProcess1"/>
    <dgm:cxn modelId="{8CA8B066-7AF3-4BCE-A7D8-418ADA727BCD}" type="presParOf" srcId="{1EBC8A8B-CB4E-432A-AB15-8120D9E232D5}" destId="{91D56D78-9D67-43F8-9D62-ABEB5AFA0B52}" srcOrd="0" destOrd="0" presId="urn:microsoft.com/office/officeart/2005/8/layout/lProcess1"/>
    <dgm:cxn modelId="{A78F4870-F9AF-40AC-995F-D132BDE6873F}" type="presParOf" srcId="{1EBC8A8B-CB4E-432A-AB15-8120D9E232D5}" destId="{B052529B-74C9-4005-851D-1589B7760FF1}" srcOrd="1" destOrd="0" presId="urn:microsoft.com/office/officeart/2005/8/layout/lProcess1"/>
    <dgm:cxn modelId="{29D9BDA3-23BE-4B94-AE2D-974F97CF3D9E}" type="presParOf" srcId="{1EBC8A8B-CB4E-432A-AB15-8120D9E232D5}" destId="{30C5BBE8-C14F-4212-9367-880DA8B58D65}" srcOrd="2" destOrd="0" presId="urn:microsoft.com/office/officeart/2005/8/layout/lProcess1"/>
    <dgm:cxn modelId="{C0EEAB24-D9C2-4A9F-AD51-80AEB9CC1D51}" type="presParOf" srcId="{1EBC8A8B-CB4E-432A-AB15-8120D9E232D5}" destId="{B02E0C00-B412-4478-B153-2EF3B4626130}" srcOrd="3" destOrd="0" presId="urn:microsoft.com/office/officeart/2005/8/layout/lProcess1"/>
    <dgm:cxn modelId="{B703DD3B-62DB-4667-AC5E-BBCFC56F26D6}" type="presParOf" srcId="{1EBC8A8B-CB4E-432A-AB15-8120D9E232D5}" destId="{63458376-9F6E-490E-9EC3-BAE736EEF183}" srcOrd="4" destOrd="0" presId="urn:microsoft.com/office/officeart/2005/8/layout/lProcess1"/>
    <dgm:cxn modelId="{1CA16F98-E2A7-4E5A-8EE9-70034B7A8C76}" type="presParOf" srcId="{1EBC8A8B-CB4E-432A-AB15-8120D9E232D5}" destId="{EFCBF0C0-1F39-4D4E-8C4F-2315B1F1206D}" srcOrd="5" destOrd="0" presId="urn:microsoft.com/office/officeart/2005/8/layout/lProcess1"/>
    <dgm:cxn modelId="{2C0EB819-0D81-4CFA-8B08-52C069EF4D76}" type="presParOf" srcId="{1EBC8A8B-CB4E-432A-AB15-8120D9E232D5}" destId="{217FCDCB-B6C1-4C7C-AE85-6C775ACF1AF2}" srcOrd="6" destOrd="0" presId="urn:microsoft.com/office/officeart/2005/8/layout/lProcess1"/>
    <dgm:cxn modelId="{40B07F3E-52AF-40C5-A2E6-65D4E3D8857C}" type="presParOf" srcId="{1EBC8A8B-CB4E-432A-AB15-8120D9E232D5}" destId="{92D428B3-B203-4E83-A8E0-D9D31FEA8758}" srcOrd="7" destOrd="0" presId="urn:microsoft.com/office/officeart/2005/8/layout/lProcess1"/>
    <dgm:cxn modelId="{253E7988-46C3-4E4F-9026-1E1C442E3039}" type="presParOf" srcId="{1EBC8A8B-CB4E-432A-AB15-8120D9E232D5}" destId="{66E8EBDC-DA10-49CF-AA5C-31A44D4CC04C}" srcOrd="8" destOrd="0" presId="urn:microsoft.com/office/officeart/2005/8/layout/lProcess1"/>
    <dgm:cxn modelId="{E7BD828F-2F49-49E6-A489-3D39898A643B}" type="presParOf" srcId="{1EBC8A8B-CB4E-432A-AB15-8120D9E232D5}" destId="{D2ECBA5A-DE5B-4035-B08F-0D1440BD7143}" srcOrd="9" destOrd="0" presId="urn:microsoft.com/office/officeart/2005/8/layout/lProcess1"/>
    <dgm:cxn modelId="{6C8DDBBA-D273-4471-922B-12527CE29845}" type="presParOf" srcId="{1EBC8A8B-CB4E-432A-AB15-8120D9E232D5}" destId="{8636D6E5-363C-4035-AE0A-9715D31401C0}" srcOrd="10" destOrd="0" presId="urn:microsoft.com/office/officeart/2005/8/layout/l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2CB444-DCF5-45AC-B817-6794F24BE469}" type="doc">
      <dgm:prSet loTypeId="urn:microsoft.com/office/officeart/2005/8/layout/vList2" loCatId="list" qsTypeId="urn:microsoft.com/office/officeart/2005/8/quickstyle/simple1" qsCatId="simple" csTypeId="urn:microsoft.com/office/officeart/2005/8/colors/accent5_4" csCatId="accent5" phldr="1"/>
      <dgm:spPr/>
      <dgm:t>
        <a:bodyPr/>
        <a:lstStyle/>
        <a:p>
          <a:endParaRPr lang="zh-TW" altLang="en-US"/>
        </a:p>
      </dgm:t>
    </dgm:pt>
    <dgm:pt modelId="{0E9EA170-AA80-438E-8274-B97D6D47743F}">
      <dgm:prSet/>
      <dgm:spPr/>
      <dgm:t>
        <a:bodyPr/>
        <a:lstStyle/>
        <a:p>
          <a:r>
            <a:rPr lang="en-US" altLang="zh-TW" b="1" dirty="0" smtClean="0"/>
            <a:t>Q</a:t>
          </a:r>
          <a:r>
            <a:rPr lang="zh-TW" altLang="zh-TW" b="1" dirty="0" smtClean="0"/>
            <a:t>：表現標準</a:t>
          </a:r>
          <a:r>
            <a:rPr lang="en-US" altLang="zh-TW" b="1" dirty="0" smtClean="0"/>
            <a:t>A-E</a:t>
          </a:r>
          <a:r>
            <a:rPr lang="zh-TW" altLang="zh-TW" b="1" dirty="0" smtClean="0"/>
            <a:t>等級與題</a:t>
          </a:r>
          <a:r>
            <a:rPr lang="zh-TW" altLang="en-US" b="1" dirty="0" smtClean="0"/>
            <a:t>組</a:t>
          </a:r>
          <a:r>
            <a:rPr lang="zh-TW" altLang="zh-TW" b="1" dirty="0" smtClean="0"/>
            <a:t>難易度有關嗎？ </a:t>
          </a:r>
        </a:p>
      </dgm:t>
    </dgm:pt>
    <dgm:pt modelId="{15A0225B-9AF7-457F-9B8B-7614ACBCF7A1}" type="parTrans" cxnId="{15DF07BD-EF04-4E72-B4C8-4C77A0924500}">
      <dgm:prSet/>
      <dgm:spPr/>
      <dgm:t>
        <a:bodyPr/>
        <a:lstStyle/>
        <a:p>
          <a:endParaRPr lang="zh-TW" altLang="en-US"/>
        </a:p>
      </dgm:t>
    </dgm:pt>
    <dgm:pt modelId="{ED979FDA-000C-4317-9F0D-E2586BDDFEE8}" type="sibTrans" cxnId="{15DF07BD-EF04-4E72-B4C8-4C77A0924500}">
      <dgm:prSet/>
      <dgm:spPr/>
      <dgm:t>
        <a:bodyPr/>
        <a:lstStyle/>
        <a:p>
          <a:endParaRPr lang="zh-TW" altLang="en-US"/>
        </a:p>
      </dgm:t>
    </dgm:pt>
    <dgm:pt modelId="{D80F3F15-476F-4E05-BA51-F48DCEF4D1A7}" type="pres">
      <dgm:prSet presAssocID="{1D2CB444-DCF5-45AC-B817-6794F24BE469}" presName="linear" presStyleCnt="0">
        <dgm:presLayoutVars>
          <dgm:animLvl val="lvl"/>
          <dgm:resizeHandles val="exact"/>
        </dgm:presLayoutVars>
      </dgm:prSet>
      <dgm:spPr/>
      <dgm:t>
        <a:bodyPr/>
        <a:lstStyle/>
        <a:p>
          <a:endParaRPr lang="zh-TW" altLang="en-US"/>
        </a:p>
      </dgm:t>
    </dgm:pt>
    <dgm:pt modelId="{477419D9-A7D2-4BFE-AC06-7E682DA9B2C4}" type="pres">
      <dgm:prSet presAssocID="{0E9EA170-AA80-438E-8274-B97D6D47743F}" presName="parentText" presStyleLbl="node1" presStyleIdx="0" presStyleCnt="1" custLinFactY="-100000" custLinFactNeighborX="-2778" custLinFactNeighborY="-149200">
        <dgm:presLayoutVars>
          <dgm:chMax val="0"/>
          <dgm:bulletEnabled val="1"/>
        </dgm:presLayoutVars>
      </dgm:prSet>
      <dgm:spPr/>
      <dgm:t>
        <a:bodyPr/>
        <a:lstStyle/>
        <a:p>
          <a:endParaRPr lang="zh-TW" altLang="en-US"/>
        </a:p>
      </dgm:t>
    </dgm:pt>
  </dgm:ptLst>
  <dgm:cxnLst>
    <dgm:cxn modelId="{23A7BC1B-0319-45B8-A264-5D47AA02B586}" type="presOf" srcId="{0E9EA170-AA80-438E-8274-B97D6D47743F}" destId="{477419D9-A7D2-4BFE-AC06-7E682DA9B2C4}" srcOrd="0" destOrd="0" presId="urn:microsoft.com/office/officeart/2005/8/layout/vList2"/>
    <dgm:cxn modelId="{736A923A-DB02-4A25-98A3-805D65BEFD08}" type="presOf" srcId="{1D2CB444-DCF5-45AC-B817-6794F24BE469}" destId="{D80F3F15-476F-4E05-BA51-F48DCEF4D1A7}" srcOrd="0" destOrd="0" presId="urn:microsoft.com/office/officeart/2005/8/layout/vList2"/>
    <dgm:cxn modelId="{15DF07BD-EF04-4E72-B4C8-4C77A0924500}" srcId="{1D2CB444-DCF5-45AC-B817-6794F24BE469}" destId="{0E9EA170-AA80-438E-8274-B97D6D47743F}" srcOrd="0" destOrd="0" parTransId="{15A0225B-9AF7-457F-9B8B-7614ACBCF7A1}" sibTransId="{ED979FDA-000C-4317-9F0D-E2586BDDFEE8}"/>
    <dgm:cxn modelId="{7D018874-2CB0-4E35-B7B3-C8BBC1ECF454}" type="presParOf" srcId="{D80F3F15-476F-4E05-BA51-F48DCEF4D1A7}" destId="{477419D9-A7D2-4BFE-AC06-7E682DA9B2C4}"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2CB444-DCF5-45AC-B817-6794F24BE469}" type="doc">
      <dgm:prSet loTypeId="urn:microsoft.com/office/officeart/2005/8/layout/vList2" loCatId="list" qsTypeId="urn:microsoft.com/office/officeart/2005/8/quickstyle/simple1" qsCatId="simple" csTypeId="urn:microsoft.com/office/officeart/2005/8/colors/accent5_4" csCatId="accent5" phldr="1"/>
      <dgm:spPr/>
      <dgm:t>
        <a:bodyPr/>
        <a:lstStyle/>
        <a:p>
          <a:endParaRPr lang="zh-TW" altLang="en-US"/>
        </a:p>
      </dgm:t>
    </dgm:pt>
    <dgm:pt modelId="{0E9EA170-AA80-438E-8274-B97D6D47743F}">
      <dgm:prSet custT="1"/>
      <dgm:spPr/>
      <dgm:t>
        <a:bodyPr/>
        <a:lstStyle/>
        <a:p>
          <a:r>
            <a:rPr lang="en-US" altLang="zh-TW" sz="2800" b="1" dirty="0" smtClean="0"/>
            <a:t>Q</a:t>
          </a:r>
          <a:r>
            <a:rPr lang="zh-TW" altLang="zh-TW" sz="2800" b="1" dirty="0" smtClean="0"/>
            <a:t>：</a:t>
          </a:r>
          <a:r>
            <a:rPr lang="zh-TW" sz="3200" b="1" dirty="0" smtClean="0"/>
            <a:t>如何使用作業、</a:t>
          </a:r>
          <a:r>
            <a:rPr lang="zh-TW" altLang="en-US" sz="3200" b="1" dirty="0" smtClean="0"/>
            <a:t>題組</a:t>
          </a:r>
          <a:r>
            <a:rPr lang="zh-TW" sz="3200" b="1" dirty="0" smtClean="0"/>
            <a:t>得知學生屬於哪一能力等級或把學生分成五個能力等級</a:t>
          </a:r>
          <a:r>
            <a:rPr lang="en-US" sz="3200" b="1" dirty="0" smtClean="0"/>
            <a:t>? </a:t>
          </a:r>
          <a:r>
            <a:rPr lang="zh-TW" altLang="zh-TW" sz="3200" dirty="0" smtClean="0"/>
            <a:t> </a:t>
          </a:r>
        </a:p>
      </dgm:t>
    </dgm:pt>
    <dgm:pt modelId="{15A0225B-9AF7-457F-9B8B-7614ACBCF7A1}" type="parTrans" cxnId="{15DF07BD-EF04-4E72-B4C8-4C77A0924500}">
      <dgm:prSet/>
      <dgm:spPr/>
      <dgm:t>
        <a:bodyPr/>
        <a:lstStyle/>
        <a:p>
          <a:endParaRPr lang="zh-TW" altLang="en-US"/>
        </a:p>
      </dgm:t>
    </dgm:pt>
    <dgm:pt modelId="{ED979FDA-000C-4317-9F0D-E2586BDDFEE8}" type="sibTrans" cxnId="{15DF07BD-EF04-4E72-B4C8-4C77A0924500}">
      <dgm:prSet/>
      <dgm:spPr/>
      <dgm:t>
        <a:bodyPr/>
        <a:lstStyle/>
        <a:p>
          <a:endParaRPr lang="zh-TW" altLang="en-US"/>
        </a:p>
      </dgm:t>
    </dgm:pt>
    <dgm:pt modelId="{D80F3F15-476F-4E05-BA51-F48DCEF4D1A7}" type="pres">
      <dgm:prSet presAssocID="{1D2CB444-DCF5-45AC-B817-6794F24BE469}" presName="linear" presStyleCnt="0">
        <dgm:presLayoutVars>
          <dgm:animLvl val="lvl"/>
          <dgm:resizeHandles val="exact"/>
        </dgm:presLayoutVars>
      </dgm:prSet>
      <dgm:spPr/>
      <dgm:t>
        <a:bodyPr/>
        <a:lstStyle/>
        <a:p>
          <a:endParaRPr lang="zh-TW" altLang="en-US"/>
        </a:p>
      </dgm:t>
    </dgm:pt>
    <dgm:pt modelId="{477419D9-A7D2-4BFE-AC06-7E682DA9B2C4}" type="pres">
      <dgm:prSet presAssocID="{0E9EA170-AA80-438E-8274-B97D6D47743F}" presName="parentText" presStyleLbl="node1" presStyleIdx="0" presStyleCnt="1" custLinFactY="-100000" custLinFactNeighborX="-2778" custLinFactNeighborY="-149200">
        <dgm:presLayoutVars>
          <dgm:chMax val="0"/>
          <dgm:bulletEnabled val="1"/>
        </dgm:presLayoutVars>
      </dgm:prSet>
      <dgm:spPr/>
      <dgm:t>
        <a:bodyPr/>
        <a:lstStyle/>
        <a:p>
          <a:endParaRPr lang="zh-TW" altLang="en-US"/>
        </a:p>
      </dgm:t>
    </dgm:pt>
  </dgm:ptLst>
  <dgm:cxnLst>
    <dgm:cxn modelId="{B2B422E5-20A3-41B7-B669-91986C7DE70E}" type="presOf" srcId="{0E9EA170-AA80-438E-8274-B97D6D47743F}" destId="{477419D9-A7D2-4BFE-AC06-7E682DA9B2C4}" srcOrd="0" destOrd="0" presId="urn:microsoft.com/office/officeart/2005/8/layout/vList2"/>
    <dgm:cxn modelId="{3DE959DF-81A7-48EF-AE87-3EF7CB9E1FB4}" type="presOf" srcId="{1D2CB444-DCF5-45AC-B817-6794F24BE469}" destId="{D80F3F15-476F-4E05-BA51-F48DCEF4D1A7}" srcOrd="0" destOrd="0" presId="urn:microsoft.com/office/officeart/2005/8/layout/vList2"/>
    <dgm:cxn modelId="{15DF07BD-EF04-4E72-B4C8-4C77A0924500}" srcId="{1D2CB444-DCF5-45AC-B817-6794F24BE469}" destId="{0E9EA170-AA80-438E-8274-B97D6D47743F}" srcOrd="0" destOrd="0" parTransId="{15A0225B-9AF7-457F-9B8B-7614ACBCF7A1}" sibTransId="{ED979FDA-000C-4317-9F0D-E2586BDDFEE8}"/>
    <dgm:cxn modelId="{A92BE74D-863D-42DF-B225-53A8DD746DE1}" type="presParOf" srcId="{D80F3F15-476F-4E05-BA51-F48DCEF4D1A7}" destId="{477419D9-A7D2-4BFE-AC06-7E682DA9B2C4}"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A48821-9E37-4766-804A-383EC2A7A5B8}">
      <dsp:nvSpPr>
        <dsp:cNvPr id="0" name=""/>
        <dsp:cNvSpPr/>
      </dsp:nvSpPr>
      <dsp:spPr>
        <a:xfrm>
          <a:off x="0" y="305079"/>
          <a:ext cx="6096000" cy="453600"/>
        </a:xfrm>
        <a:prstGeom prst="rect">
          <a:avLst/>
        </a:prstGeom>
        <a:solidFill>
          <a:schemeClr val="lt1">
            <a:alpha val="90000"/>
            <a:hueOff val="0"/>
            <a:satOff val="0"/>
            <a:lumOff val="0"/>
            <a:alphaOff val="0"/>
          </a:schemeClr>
        </a:solidFill>
        <a:ln w="285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55443B-1E9D-4637-9B30-8076CF1B86F4}">
      <dsp:nvSpPr>
        <dsp:cNvPr id="0" name=""/>
        <dsp:cNvSpPr/>
      </dsp:nvSpPr>
      <dsp:spPr>
        <a:xfrm>
          <a:off x="304800" y="39399"/>
          <a:ext cx="5638806" cy="531360"/>
        </a:xfrm>
        <a:prstGeom prst="roundRect">
          <a:avLst/>
        </a:prstGeom>
        <a:solidFill>
          <a:schemeClr val="accent4">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en-US" altLang="zh-TW" sz="2800" b="1" kern="1200" dirty="0" smtClean="0">
              <a:solidFill>
                <a:schemeClr val="tx1"/>
              </a:solidFill>
            </a:rPr>
            <a:t>1.</a:t>
          </a:r>
          <a:r>
            <a:rPr lang="zh-TW" altLang="en-US" sz="2800" b="1" kern="1200" dirty="0" smtClean="0">
              <a:solidFill>
                <a:schemeClr val="tx1"/>
              </a:solidFill>
            </a:rPr>
            <a:t>認知學習相關理論</a:t>
          </a:r>
          <a:endParaRPr lang="zh-TW" altLang="en-US" sz="2800" b="1" kern="1200" dirty="0">
            <a:solidFill>
              <a:schemeClr val="tx1"/>
            </a:solidFill>
          </a:endParaRPr>
        </a:p>
      </dsp:txBody>
      <dsp:txXfrm>
        <a:off x="304800" y="39399"/>
        <a:ext cx="5638806" cy="531360"/>
      </dsp:txXfrm>
    </dsp:sp>
    <dsp:sp modelId="{FCE83166-159C-461F-9C88-E390CD60B44F}">
      <dsp:nvSpPr>
        <dsp:cNvPr id="0" name=""/>
        <dsp:cNvSpPr/>
      </dsp:nvSpPr>
      <dsp:spPr>
        <a:xfrm>
          <a:off x="0" y="1121559"/>
          <a:ext cx="6096000" cy="453600"/>
        </a:xfrm>
        <a:prstGeom prst="rect">
          <a:avLst/>
        </a:prstGeom>
        <a:solidFill>
          <a:schemeClr val="lt1">
            <a:alpha val="90000"/>
            <a:hueOff val="0"/>
            <a:satOff val="0"/>
            <a:lumOff val="0"/>
            <a:alphaOff val="0"/>
          </a:schemeClr>
        </a:solidFill>
        <a:ln w="28575" cap="flat" cmpd="sng" algn="ctr">
          <a:solidFill>
            <a:schemeClr val="accent4">
              <a:hueOff val="-3250790"/>
              <a:satOff val="15422"/>
              <a:lumOff val="-3333"/>
              <a:alphaOff val="0"/>
            </a:schemeClr>
          </a:solidFill>
          <a:prstDash val="solid"/>
        </a:ln>
        <a:effectLst/>
      </dsp:spPr>
      <dsp:style>
        <a:lnRef idx="2">
          <a:scrgbClr r="0" g="0" b="0"/>
        </a:lnRef>
        <a:fillRef idx="1">
          <a:scrgbClr r="0" g="0" b="0"/>
        </a:fillRef>
        <a:effectRef idx="0">
          <a:scrgbClr r="0" g="0" b="0"/>
        </a:effectRef>
        <a:fontRef idx="minor"/>
      </dsp:style>
    </dsp:sp>
    <dsp:sp modelId="{3005E6F0-BBFE-42F1-A3FA-6372C95C4192}">
      <dsp:nvSpPr>
        <dsp:cNvPr id="0" name=""/>
        <dsp:cNvSpPr/>
      </dsp:nvSpPr>
      <dsp:spPr>
        <a:xfrm>
          <a:off x="304800" y="855879"/>
          <a:ext cx="5626601" cy="531360"/>
        </a:xfrm>
        <a:prstGeom prst="roundRect">
          <a:avLst/>
        </a:prstGeom>
        <a:solidFill>
          <a:schemeClr val="accent4">
            <a:hueOff val="-3250790"/>
            <a:satOff val="15422"/>
            <a:lumOff val="-3333"/>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en-US" altLang="zh-TW" sz="2800" b="1" kern="1200" dirty="0" smtClean="0">
              <a:solidFill>
                <a:schemeClr val="tx1"/>
              </a:solidFill>
            </a:rPr>
            <a:t>2.</a:t>
          </a:r>
          <a:r>
            <a:rPr lang="zh-TW" altLang="en-US" sz="2800" b="1" kern="1200" dirty="0" smtClean="0">
              <a:solidFill>
                <a:schemeClr val="tx1"/>
              </a:solidFill>
            </a:rPr>
            <a:t>認知評量依據</a:t>
          </a:r>
          <a:endParaRPr lang="zh-TW" altLang="en-US" sz="2800" b="1" kern="1200" dirty="0">
            <a:solidFill>
              <a:schemeClr val="tx1"/>
            </a:solidFill>
          </a:endParaRPr>
        </a:p>
      </dsp:txBody>
      <dsp:txXfrm>
        <a:off x="304800" y="855879"/>
        <a:ext cx="5626601" cy="531360"/>
      </dsp:txXfrm>
    </dsp:sp>
    <dsp:sp modelId="{B5AB95D2-38F0-41CD-8E43-8CFC225CE4A0}">
      <dsp:nvSpPr>
        <dsp:cNvPr id="0" name=""/>
        <dsp:cNvSpPr/>
      </dsp:nvSpPr>
      <dsp:spPr>
        <a:xfrm>
          <a:off x="0" y="1938039"/>
          <a:ext cx="6096000" cy="453600"/>
        </a:xfrm>
        <a:prstGeom prst="rect">
          <a:avLst/>
        </a:prstGeom>
        <a:solidFill>
          <a:schemeClr val="lt1">
            <a:alpha val="90000"/>
            <a:hueOff val="0"/>
            <a:satOff val="0"/>
            <a:lumOff val="0"/>
            <a:alphaOff val="0"/>
          </a:schemeClr>
        </a:solidFill>
        <a:ln w="28575" cap="flat" cmpd="sng" algn="ctr">
          <a:solidFill>
            <a:schemeClr val="accent4">
              <a:hueOff val="-6501581"/>
              <a:satOff val="30845"/>
              <a:lumOff val="-6667"/>
              <a:alphaOff val="0"/>
            </a:schemeClr>
          </a:solidFill>
          <a:prstDash val="solid"/>
        </a:ln>
        <a:effectLst/>
      </dsp:spPr>
      <dsp:style>
        <a:lnRef idx="2">
          <a:scrgbClr r="0" g="0" b="0"/>
        </a:lnRef>
        <a:fillRef idx="1">
          <a:scrgbClr r="0" g="0" b="0"/>
        </a:fillRef>
        <a:effectRef idx="0">
          <a:scrgbClr r="0" g="0" b="0"/>
        </a:effectRef>
        <a:fontRef idx="minor"/>
      </dsp:style>
    </dsp:sp>
    <dsp:sp modelId="{442FB83D-3EEF-4EF2-B1DC-329AFBFF7FB4}">
      <dsp:nvSpPr>
        <dsp:cNvPr id="0" name=""/>
        <dsp:cNvSpPr/>
      </dsp:nvSpPr>
      <dsp:spPr>
        <a:xfrm>
          <a:off x="304800" y="1672359"/>
          <a:ext cx="5638806" cy="531360"/>
        </a:xfrm>
        <a:prstGeom prst="roundRect">
          <a:avLst/>
        </a:prstGeom>
        <a:solidFill>
          <a:schemeClr val="accent4">
            <a:hueOff val="-6501581"/>
            <a:satOff val="30845"/>
            <a:lumOff val="-6667"/>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en-US" altLang="zh-TW" sz="2800" b="1" kern="1200" dirty="0" smtClean="0">
              <a:solidFill>
                <a:schemeClr val="tx1"/>
              </a:solidFill>
              <a:latin typeface="+mj-ea"/>
              <a:ea typeface="+mj-ea"/>
            </a:rPr>
            <a:t>3.</a:t>
          </a:r>
          <a:r>
            <a:rPr lang="zh-TW" altLang="en-US" sz="2800" b="1" kern="1200" dirty="0" smtClean="0">
              <a:solidFill>
                <a:schemeClr val="tx1"/>
              </a:solidFill>
              <a:latin typeface="+mj-ea"/>
              <a:ea typeface="+mj-ea"/>
            </a:rPr>
            <a:t>認知評量作業設計原則</a:t>
          </a:r>
          <a:endParaRPr lang="zh-TW" altLang="en-US" sz="2800" b="1" kern="1200" dirty="0">
            <a:solidFill>
              <a:schemeClr val="tx1"/>
            </a:solidFill>
            <a:latin typeface="+mj-ea"/>
            <a:ea typeface="+mj-ea"/>
          </a:endParaRPr>
        </a:p>
      </dsp:txBody>
      <dsp:txXfrm>
        <a:off x="304800" y="1672359"/>
        <a:ext cx="5638806" cy="531360"/>
      </dsp:txXfrm>
    </dsp:sp>
    <dsp:sp modelId="{A738E407-7F3D-48E7-933E-4C478FE0DD42}">
      <dsp:nvSpPr>
        <dsp:cNvPr id="0" name=""/>
        <dsp:cNvSpPr/>
      </dsp:nvSpPr>
      <dsp:spPr>
        <a:xfrm>
          <a:off x="0" y="2754520"/>
          <a:ext cx="6096000" cy="453600"/>
        </a:xfrm>
        <a:prstGeom prst="rect">
          <a:avLst/>
        </a:prstGeom>
        <a:solidFill>
          <a:schemeClr val="lt1">
            <a:alpha val="90000"/>
            <a:hueOff val="0"/>
            <a:satOff val="0"/>
            <a:lumOff val="0"/>
            <a:alphaOff val="0"/>
          </a:schemeClr>
        </a:solidFill>
        <a:ln w="28575" cap="flat" cmpd="sng" algn="ctr">
          <a:solidFill>
            <a:schemeClr val="accent4">
              <a:hueOff val="-9752371"/>
              <a:satOff val="46267"/>
              <a:lumOff val="-10000"/>
              <a:alphaOff val="0"/>
            </a:schemeClr>
          </a:solidFill>
          <a:prstDash val="solid"/>
        </a:ln>
        <a:effectLst/>
      </dsp:spPr>
      <dsp:style>
        <a:lnRef idx="2">
          <a:scrgbClr r="0" g="0" b="0"/>
        </a:lnRef>
        <a:fillRef idx="1">
          <a:scrgbClr r="0" g="0" b="0"/>
        </a:fillRef>
        <a:effectRef idx="0">
          <a:scrgbClr r="0" g="0" b="0"/>
        </a:effectRef>
        <a:fontRef idx="minor"/>
      </dsp:style>
    </dsp:sp>
    <dsp:sp modelId="{B77AD82B-7F94-4F65-876B-C1825A5A5D0C}">
      <dsp:nvSpPr>
        <dsp:cNvPr id="0" name=""/>
        <dsp:cNvSpPr/>
      </dsp:nvSpPr>
      <dsp:spPr>
        <a:xfrm>
          <a:off x="304800" y="2488840"/>
          <a:ext cx="5631466" cy="531360"/>
        </a:xfrm>
        <a:prstGeom prst="roundRect">
          <a:avLst/>
        </a:prstGeom>
        <a:solidFill>
          <a:schemeClr val="accent4">
            <a:hueOff val="-9752371"/>
            <a:satOff val="46267"/>
            <a:lumOff val="-1000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en-US" altLang="zh-TW" sz="2800" b="1" kern="1200" dirty="0" smtClean="0">
              <a:solidFill>
                <a:schemeClr val="tx1"/>
              </a:solidFill>
            </a:rPr>
            <a:t>4.</a:t>
          </a:r>
          <a:r>
            <a:rPr lang="zh-TW" altLang="en-US" sz="2800" b="1" kern="1200" dirty="0" smtClean="0">
              <a:solidFill>
                <a:schemeClr val="tx1"/>
              </a:solidFill>
            </a:rPr>
            <a:t>認知評量表現標準</a:t>
          </a:r>
          <a:endParaRPr lang="zh-TW" altLang="en-US" sz="2800" b="1" kern="1200" dirty="0">
            <a:solidFill>
              <a:schemeClr val="tx1"/>
            </a:solidFill>
          </a:endParaRPr>
        </a:p>
      </dsp:txBody>
      <dsp:txXfrm>
        <a:off x="304800" y="2488840"/>
        <a:ext cx="5631466" cy="531360"/>
      </dsp:txXfrm>
    </dsp:sp>
    <dsp:sp modelId="{8CFC79E4-D992-4833-9FFD-BE00D8FD75BF}">
      <dsp:nvSpPr>
        <dsp:cNvPr id="0" name=""/>
        <dsp:cNvSpPr/>
      </dsp:nvSpPr>
      <dsp:spPr>
        <a:xfrm>
          <a:off x="0" y="3571000"/>
          <a:ext cx="6096000" cy="453600"/>
        </a:xfrm>
        <a:prstGeom prst="rect">
          <a:avLst/>
        </a:prstGeom>
        <a:solidFill>
          <a:schemeClr val="lt1">
            <a:alpha val="90000"/>
            <a:hueOff val="0"/>
            <a:satOff val="0"/>
            <a:lumOff val="0"/>
            <a:alphaOff val="0"/>
          </a:schemeClr>
        </a:solidFill>
        <a:ln w="28575" cap="flat" cmpd="sng" algn="ctr">
          <a:solidFill>
            <a:schemeClr val="accent4">
              <a:hueOff val="-13003162"/>
              <a:satOff val="61689"/>
              <a:lumOff val="-13333"/>
              <a:alphaOff val="0"/>
            </a:schemeClr>
          </a:solidFill>
          <a:prstDash val="solid"/>
        </a:ln>
        <a:effectLst/>
      </dsp:spPr>
      <dsp:style>
        <a:lnRef idx="2">
          <a:scrgbClr r="0" g="0" b="0"/>
        </a:lnRef>
        <a:fillRef idx="1">
          <a:scrgbClr r="0" g="0" b="0"/>
        </a:fillRef>
        <a:effectRef idx="0">
          <a:scrgbClr r="0" g="0" b="0"/>
        </a:effectRef>
        <a:fontRef idx="minor"/>
      </dsp:style>
    </dsp:sp>
    <dsp:sp modelId="{241FC455-0895-45AA-80CD-62A24AF2AB52}">
      <dsp:nvSpPr>
        <dsp:cNvPr id="0" name=""/>
        <dsp:cNvSpPr/>
      </dsp:nvSpPr>
      <dsp:spPr>
        <a:xfrm>
          <a:off x="290214" y="3305320"/>
          <a:ext cx="5804291" cy="531360"/>
        </a:xfrm>
        <a:prstGeom prst="roundRect">
          <a:avLst/>
        </a:prstGeom>
        <a:solidFill>
          <a:schemeClr val="accent4">
            <a:hueOff val="-13003162"/>
            <a:satOff val="61689"/>
            <a:lumOff val="-13333"/>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en-US" altLang="zh-TW" sz="2800" b="1" kern="1200" dirty="0" smtClean="0">
              <a:solidFill>
                <a:schemeClr val="tx1"/>
              </a:solidFill>
            </a:rPr>
            <a:t>5.</a:t>
          </a:r>
          <a:r>
            <a:rPr lang="zh-TW" altLang="en-US" sz="2800" b="1" kern="1200" dirty="0" smtClean="0">
              <a:solidFill>
                <a:schemeClr val="tx1"/>
              </a:solidFill>
            </a:rPr>
            <a:t>認知評量示例說明</a:t>
          </a:r>
          <a:endParaRPr lang="zh-TW" altLang="en-US" sz="2800" b="1" kern="1200" dirty="0">
            <a:solidFill>
              <a:schemeClr val="tx1"/>
            </a:solidFill>
          </a:endParaRPr>
        </a:p>
      </dsp:txBody>
      <dsp:txXfrm>
        <a:off x="290214" y="3305320"/>
        <a:ext cx="5804291" cy="53136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EDFBE97-D62F-410F-A350-93A4C185F0B2}">
      <dsp:nvSpPr>
        <dsp:cNvPr id="0" name=""/>
        <dsp:cNvSpPr/>
      </dsp:nvSpPr>
      <dsp:spPr>
        <a:xfrm rot="10800000">
          <a:off x="3505206" y="152400"/>
          <a:ext cx="4156234" cy="776243"/>
        </a:xfrm>
        <a:prstGeom prst="nonIsoscelesTrapezoid">
          <a:avLst>
            <a:gd name="adj1" fmla="val 0"/>
            <a:gd name="adj2" fmla="val 55033"/>
          </a:avLst>
        </a:prstGeom>
        <a:solidFill>
          <a:schemeClr val="lt1">
            <a:alpha val="90000"/>
            <a:hueOff val="0"/>
            <a:satOff val="0"/>
            <a:lumOff val="0"/>
            <a:alphaOff val="0"/>
          </a:schemeClr>
        </a:solidFill>
        <a:ln w="285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kern="1200" dirty="0" smtClean="0">
              <a:solidFill>
                <a:srgbClr val="FF0000"/>
              </a:solidFill>
            </a:rPr>
            <a:t>產生、</a:t>
          </a:r>
          <a:r>
            <a:rPr lang="zh-TW" altLang="en-US" sz="2000" kern="1200" baseline="0" dirty="0" smtClean="0">
              <a:solidFill>
                <a:srgbClr val="FF0000"/>
              </a:solidFill>
            </a:rPr>
            <a:t> </a:t>
          </a:r>
          <a:r>
            <a:rPr lang="zh-TW" altLang="en-US" sz="2000" kern="1200" dirty="0" smtClean="0">
              <a:solidFill>
                <a:srgbClr val="FF0000"/>
              </a:solidFill>
            </a:rPr>
            <a:t>計畫</a:t>
          </a:r>
          <a:r>
            <a:rPr lang="zh-TW" altLang="en-US" sz="2000" kern="1200" baseline="0" dirty="0" smtClean="0">
              <a:solidFill>
                <a:srgbClr val="FF0000"/>
              </a:solidFill>
            </a:rPr>
            <a:t> 、</a:t>
          </a:r>
          <a:r>
            <a:rPr lang="zh-TW" altLang="en-US" sz="2000" kern="1200" dirty="0" smtClean="0">
              <a:solidFill>
                <a:srgbClr val="FF0000"/>
              </a:solidFill>
            </a:rPr>
            <a:t>製作</a:t>
          </a:r>
          <a:endParaRPr lang="zh-TW" altLang="en-US" sz="2000" kern="1200" dirty="0">
            <a:solidFill>
              <a:srgbClr val="FF0000"/>
            </a:solidFill>
          </a:endParaRPr>
        </a:p>
      </dsp:txBody>
      <dsp:txXfrm rot="10800000">
        <a:off x="3842518" y="152400"/>
        <a:ext cx="3771398" cy="776243"/>
      </dsp:txXfrm>
    </dsp:sp>
    <dsp:sp modelId="{81EB9418-CC21-4C7D-9B8D-2822CC982BD7}">
      <dsp:nvSpPr>
        <dsp:cNvPr id="0" name=""/>
        <dsp:cNvSpPr/>
      </dsp:nvSpPr>
      <dsp:spPr>
        <a:xfrm>
          <a:off x="2178257" y="0"/>
          <a:ext cx="1651015" cy="1081043"/>
        </a:xfrm>
        <a:prstGeom prst="trapezoid">
          <a:avLst>
            <a:gd name="adj" fmla="val 55033"/>
          </a:avLst>
        </a:prstGeom>
        <a:solidFill>
          <a:schemeClr val="accent2">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altLang="zh-TW" sz="2400" kern="1200" dirty="0" smtClean="0"/>
            <a:t>6.</a:t>
          </a:r>
          <a:r>
            <a:rPr lang="zh-TW" altLang="en-US" sz="2400" kern="1200" dirty="0" smtClean="0"/>
            <a:t>創造  </a:t>
          </a:r>
          <a:endParaRPr lang="zh-TW" altLang="en-US" sz="2400" kern="1200" dirty="0"/>
        </a:p>
      </dsp:txBody>
      <dsp:txXfrm>
        <a:off x="2178257" y="0"/>
        <a:ext cx="1651015" cy="1081043"/>
      </dsp:txXfrm>
    </dsp:sp>
    <dsp:sp modelId="{86EE67E0-5A03-4D18-A11E-55805B51F062}">
      <dsp:nvSpPr>
        <dsp:cNvPr id="0" name=""/>
        <dsp:cNvSpPr/>
      </dsp:nvSpPr>
      <dsp:spPr>
        <a:xfrm rot="10800000">
          <a:off x="3963195" y="1065531"/>
          <a:ext cx="4037794" cy="722649"/>
        </a:xfrm>
        <a:prstGeom prst="nonIsoscelesTrapezoid">
          <a:avLst>
            <a:gd name="adj1" fmla="val 0"/>
            <a:gd name="adj2" fmla="val 55033"/>
          </a:avLst>
        </a:prstGeom>
        <a:solidFill>
          <a:schemeClr val="lt1">
            <a:alpha val="90000"/>
            <a:hueOff val="0"/>
            <a:satOff val="0"/>
            <a:lumOff val="0"/>
            <a:alphaOff val="0"/>
          </a:schemeClr>
        </a:solidFill>
        <a:ln w="28575" cap="flat" cmpd="sng" algn="ctr">
          <a:solidFill>
            <a:schemeClr val="accent2">
              <a:hueOff val="2103675"/>
              <a:satOff val="-12379"/>
              <a:lumOff val="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kern="1200" dirty="0" smtClean="0">
              <a:solidFill>
                <a:srgbClr val="C00000"/>
              </a:solidFill>
            </a:rPr>
            <a:t>檢查、評論</a:t>
          </a:r>
          <a:endParaRPr lang="zh-TW" altLang="en-US" sz="2000" kern="1200" dirty="0">
            <a:solidFill>
              <a:srgbClr val="C00000"/>
            </a:solidFill>
          </a:endParaRPr>
        </a:p>
      </dsp:txBody>
      <dsp:txXfrm rot="10800000">
        <a:off x="4275607" y="1065531"/>
        <a:ext cx="3690080" cy="722649"/>
      </dsp:txXfrm>
    </dsp:sp>
    <dsp:sp modelId="{72031213-31B7-4A65-AE12-BCF39A498199}">
      <dsp:nvSpPr>
        <dsp:cNvPr id="0" name=""/>
        <dsp:cNvSpPr/>
      </dsp:nvSpPr>
      <dsp:spPr>
        <a:xfrm>
          <a:off x="1828809" y="1066801"/>
          <a:ext cx="2407237" cy="862978"/>
        </a:xfrm>
        <a:prstGeom prst="trapezoid">
          <a:avLst>
            <a:gd name="adj" fmla="val 55033"/>
          </a:avLst>
        </a:prstGeom>
        <a:solidFill>
          <a:schemeClr val="accent2">
            <a:hueOff val="2103675"/>
            <a:satOff val="-12379"/>
            <a:lumOff val="471"/>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35000"/>
            </a:spcAft>
          </a:pPr>
          <a:r>
            <a:rPr lang="en-US" altLang="zh-TW" sz="2400" kern="1200" dirty="0" smtClean="0"/>
            <a:t>  5.</a:t>
          </a:r>
          <a:r>
            <a:rPr lang="zh-TW" altLang="en-US" sz="2400" kern="1200" dirty="0" smtClean="0"/>
            <a:t>評鑑</a:t>
          </a:r>
          <a:endParaRPr lang="zh-TW" altLang="en-US" sz="2400" kern="1200" dirty="0"/>
        </a:p>
      </dsp:txBody>
      <dsp:txXfrm>
        <a:off x="2250075" y="1066801"/>
        <a:ext cx="1564704" cy="862978"/>
      </dsp:txXfrm>
    </dsp:sp>
    <dsp:sp modelId="{DCD4BC41-AFA4-453F-8ADE-CFD22645FD27}">
      <dsp:nvSpPr>
        <dsp:cNvPr id="0" name=""/>
        <dsp:cNvSpPr/>
      </dsp:nvSpPr>
      <dsp:spPr>
        <a:xfrm rot="10800000">
          <a:off x="4419595" y="1905001"/>
          <a:ext cx="3763473" cy="790226"/>
        </a:xfrm>
        <a:prstGeom prst="nonIsoscelesTrapezoid">
          <a:avLst>
            <a:gd name="adj1" fmla="val 0"/>
            <a:gd name="adj2" fmla="val 55033"/>
          </a:avLst>
        </a:prstGeom>
        <a:solidFill>
          <a:schemeClr val="lt1">
            <a:alpha val="90000"/>
            <a:hueOff val="0"/>
            <a:satOff val="0"/>
            <a:lumOff val="0"/>
            <a:alphaOff val="0"/>
          </a:schemeClr>
        </a:solidFill>
        <a:ln w="28575" cap="flat" cmpd="sng" algn="ctr">
          <a:solidFill>
            <a:schemeClr val="accent2">
              <a:hueOff val="4207349"/>
              <a:satOff val="-24758"/>
              <a:lumOff val="9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kern="1200" dirty="0" smtClean="0">
              <a:solidFill>
                <a:srgbClr val="FF0000"/>
              </a:solidFill>
            </a:rPr>
            <a:t>辨別</a:t>
          </a:r>
          <a:r>
            <a:rPr lang="zh-TW" altLang="en-US" sz="2000" kern="1200" baseline="0" dirty="0" smtClean="0">
              <a:solidFill>
                <a:srgbClr val="FF0000"/>
              </a:solidFill>
            </a:rPr>
            <a:t> 、</a:t>
          </a:r>
          <a:r>
            <a:rPr lang="zh-TW" altLang="en-US" sz="2000" kern="1200" dirty="0" smtClean="0">
              <a:solidFill>
                <a:srgbClr val="FF0000"/>
              </a:solidFill>
            </a:rPr>
            <a:t>組織</a:t>
          </a:r>
          <a:r>
            <a:rPr lang="zh-TW" altLang="en-US" sz="2000" kern="1200" baseline="0" dirty="0" smtClean="0">
              <a:solidFill>
                <a:srgbClr val="FF0000"/>
              </a:solidFill>
            </a:rPr>
            <a:t> 、</a:t>
          </a:r>
          <a:r>
            <a:rPr lang="zh-TW" altLang="en-US" sz="2000" kern="1200" dirty="0" smtClean="0">
              <a:solidFill>
                <a:srgbClr val="FF0000"/>
              </a:solidFill>
            </a:rPr>
            <a:t>歸因</a:t>
          </a:r>
          <a:endParaRPr lang="zh-TW" altLang="en-US" sz="2000" kern="1200" dirty="0">
            <a:solidFill>
              <a:srgbClr val="FF0000"/>
            </a:solidFill>
          </a:endParaRPr>
        </a:p>
      </dsp:txBody>
      <dsp:txXfrm rot="10800000">
        <a:off x="4736900" y="1905001"/>
        <a:ext cx="3412354" cy="790226"/>
      </dsp:txXfrm>
    </dsp:sp>
    <dsp:sp modelId="{71C9F61B-5D7E-4CC8-B438-4944BD4369D2}">
      <dsp:nvSpPr>
        <dsp:cNvPr id="0" name=""/>
        <dsp:cNvSpPr/>
      </dsp:nvSpPr>
      <dsp:spPr>
        <a:xfrm>
          <a:off x="1416255" y="1914558"/>
          <a:ext cx="3214940" cy="790226"/>
        </a:xfrm>
        <a:prstGeom prst="trapezoid">
          <a:avLst>
            <a:gd name="adj" fmla="val 55033"/>
          </a:avLst>
        </a:prstGeom>
        <a:solidFill>
          <a:schemeClr val="accent2">
            <a:hueOff val="4207349"/>
            <a:satOff val="-24758"/>
            <a:lumOff val="942"/>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35000"/>
            </a:spcAft>
          </a:pPr>
          <a:r>
            <a:rPr lang="en-US" altLang="zh-TW" sz="2400" kern="1200" dirty="0" smtClean="0"/>
            <a:t>    4.</a:t>
          </a:r>
          <a:r>
            <a:rPr lang="zh-TW" altLang="en-US" sz="2400" kern="1200" dirty="0" smtClean="0"/>
            <a:t>分析</a:t>
          </a:r>
          <a:endParaRPr lang="zh-TW" altLang="en-US" sz="2400" kern="1200" dirty="0"/>
        </a:p>
      </dsp:txBody>
      <dsp:txXfrm>
        <a:off x="1978869" y="1914558"/>
        <a:ext cx="2089711" cy="790226"/>
      </dsp:txXfrm>
    </dsp:sp>
    <dsp:sp modelId="{ECC35109-C417-4404-98F5-850315E3F985}">
      <dsp:nvSpPr>
        <dsp:cNvPr id="0" name=""/>
        <dsp:cNvSpPr/>
      </dsp:nvSpPr>
      <dsp:spPr>
        <a:xfrm rot="10800000">
          <a:off x="4876811" y="2819400"/>
          <a:ext cx="3581192" cy="695630"/>
        </a:xfrm>
        <a:prstGeom prst="nonIsoscelesTrapezoid">
          <a:avLst>
            <a:gd name="adj1" fmla="val 0"/>
            <a:gd name="adj2" fmla="val 55033"/>
          </a:avLst>
        </a:prstGeom>
        <a:solidFill>
          <a:schemeClr val="lt1">
            <a:alpha val="90000"/>
            <a:hueOff val="0"/>
            <a:satOff val="0"/>
            <a:lumOff val="0"/>
            <a:alphaOff val="0"/>
          </a:schemeClr>
        </a:solidFill>
        <a:ln w="28575" cap="flat" cmpd="sng" algn="ctr">
          <a:solidFill>
            <a:schemeClr val="accent2">
              <a:hueOff val="6311024"/>
              <a:satOff val="-37137"/>
              <a:lumOff val="14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kern="1200" dirty="0" smtClean="0">
              <a:solidFill>
                <a:srgbClr val="C00000"/>
              </a:solidFill>
            </a:rPr>
            <a:t>執行</a:t>
          </a:r>
          <a:r>
            <a:rPr lang="zh-TW" altLang="en-US" sz="2000" kern="1200" baseline="0" dirty="0" smtClean="0">
              <a:solidFill>
                <a:srgbClr val="C00000"/>
              </a:solidFill>
            </a:rPr>
            <a:t> 、</a:t>
          </a:r>
          <a:r>
            <a:rPr lang="zh-TW" altLang="en-US" sz="2000" kern="1200" dirty="0" smtClean="0">
              <a:solidFill>
                <a:srgbClr val="C00000"/>
              </a:solidFill>
            </a:rPr>
            <a:t>實行</a:t>
          </a:r>
          <a:endParaRPr lang="zh-TW" altLang="en-US" sz="2000" kern="1200" dirty="0">
            <a:solidFill>
              <a:srgbClr val="C00000"/>
            </a:solidFill>
          </a:endParaRPr>
        </a:p>
      </dsp:txBody>
      <dsp:txXfrm rot="10800000">
        <a:off x="5220052" y="2819400"/>
        <a:ext cx="3211973" cy="695630"/>
      </dsp:txXfrm>
    </dsp:sp>
    <dsp:sp modelId="{F594B227-3633-43E0-89B1-4FFF60846C8C}">
      <dsp:nvSpPr>
        <dsp:cNvPr id="0" name=""/>
        <dsp:cNvSpPr/>
      </dsp:nvSpPr>
      <dsp:spPr>
        <a:xfrm>
          <a:off x="959050" y="2743192"/>
          <a:ext cx="4191778" cy="865933"/>
        </a:xfrm>
        <a:prstGeom prst="trapezoid">
          <a:avLst>
            <a:gd name="adj" fmla="val 55033"/>
          </a:avLst>
        </a:prstGeom>
        <a:solidFill>
          <a:schemeClr val="accent2">
            <a:hueOff val="6311024"/>
            <a:satOff val="-37137"/>
            <a:lumOff val="1413"/>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35000"/>
            </a:spcAft>
          </a:pPr>
          <a:r>
            <a:rPr lang="en-US" altLang="zh-TW" sz="2400" kern="1200" dirty="0" smtClean="0"/>
            <a:t>        3.</a:t>
          </a:r>
          <a:r>
            <a:rPr lang="zh-TW" altLang="en-US" sz="2400" kern="1200" dirty="0" smtClean="0"/>
            <a:t>應用</a:t>
          </a:r>
          <a:endParaRPr lang="zh-TW" altLang="en-US" sz="2400" kern="1200" dirty="0"/>
        </a:p>
      </dsp:txBody>
      <dsp:txXfrm>
        <a:off x="1692611" y="2743192"/>
        <a:ext cx="2724655" cy="865933"/>
      </dsp:txXfrm>
    </dsp:sp>
    <dsp:sp modelId="{AC221E6B-1D3C-4421-85AA-C060EA26397C}">
      <dsp:nvSpPr>
        <dsp:cNvPr id="0" name=""/>
        <dsp:cNvSpPr/>
      </dsp:nvSpPr>
      <dsp:spPr>
        <a:xfrm rot="10800000">
          <a:off x="5363916" y="3669951"/>
          <a:ext cx="3335748" cy="825850"/>
        </a:xfrm>
        <a:prstGeom prst="nonIsoscelesTrapezoid">
          <a:avLst>
            <a:gd name="adj1" fmla="val 0"/>
            <a:gd name="adj2" fmla="val 55033"/>
          </a:avLst>
        </a:prstGeom>
        <a:solidFill>
          <a:schemeClr val="lt1">
            <a:alpha val="90000"/>
            <a:hueOff val="0"/>
            <a:satOff val="0"/>
            <a:lumOff val="0"/>
            <a:alphaOff val="0"/>
          </a:schemeClr>
        </a:solidFill>
        <a:ln w="28575" cap="flat" cmpd="sng" algn="ctr">
          <a:solidFill>
            <a:schemeClr val="accent2">
              <a:hueOff val="8414699"/>
              <a:satOff val="-49516"/>
              <a:lumOff val="18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endParaRPr lang="zh-TW" altLang="en-US" sz="2000" kern="1200" dirty="0">
            <a:solidFill>
              <a:srgbClr val="FF0000"/>
            </a:solidFill>
          </a:endParaRPr>
        </a:p>
      </dsp:txBody>
      <dsp:txXfrm rot="10800000">
        <a:off x="5770534" y="3669951"/>
        <a:ext cx="2902805" cy="825850"/>
      </dsp:txXfrm>
    </dsp:sp>
    <dsp:sp modelId="{D8354016-C2BB-47C9-B403-28E96DD5EC31}">
      <dsp:nvSpPr>
        <dsp:cNvPr id="0" name=""/>
        <dsp:cNvSpPr/>
      </dsp:nvSpPr>
      <dsp:spPr>
        <a:xfrm>
          <a:off x="567521" y="3600182"/>
          <a:ext cx="5058366" cy="965388"/>
        </a:xfrm>
        <a:prstGeom prst="trapezoid">
          <a:avLst>
            <a:gd name="adj" fmla="val 55033"/>
          </a:avLst>
        </a:prstGeom>
        <a:solidFill>
          <a:schemeClr val="accent2">
            <a:hueOff val="8414699"/>
            <a:satOff val="-49516"/>
            <a:lumOff val="1884"/>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35000"/>
            </a:spcAft>
          </a:pPr>
          <a:r>
            <a:rPr lang="en-US" altLang="zh-TW" sz="2400" kern="1200" dirty="0" smtClean="0"/>
            <a:t>            2.</a:t>
          </a:r>
          <a:r>
            <a:rPr lang="zh-TW" altLang="en-US" sz="2400" kern="1200" dirty="0" smtClean="0"/>
            <a:t>了解</a:t>
          </a:r>
          <a:endParaRPr lang="zh-TW" altLang="en-US" sz="2400" kern="1200" dirty="0"/>
        </a:p>
      </dsp:txBody>
      <dsp:txXfrm>
        <a:off x="1452735" y="3600182"/>
        <a:ext cx="3287938" cy="965388"/>
      </dsp:txXfrm>
    </dsp:sp>
    <dsp:sp modelId="{AABB34B5-3E29-46B2-A178-68811FBA2FF8}">
      <dsp:nvSpPr>
        <dsp:cNvPr id="0" name=""/>
        <dsp:cNvSpPr/>
      </dsp:nvSpPr>
      <dsp:spPr>
        <a:xfrm rot="10800000">
          <a:off x="5837481" y="4648200"/>
          <a:ext cx="2880859" cy="730168"/>
        </a:xfrm>
        <a:prstGeom prst="nonIsoscelesTrapezoid">
          <a:avLst>
            <a:gd name="adj1" fmla="val 0"/>
            <a:gd name="adj2" fmla="val 55033"/>
          </a:avLst>
        </a:prstGeom>
        <a:solidFill>
          <a:schemeClr val="lt1">
            <a:alpha val="90000"/>
            <a:hueOff val="0"/>
            <a:satOff val="0"/>
            <a:lumOff val="0"/>
            <a:alphaOff val="0"/>
          </a:schemeClr>
        </a:solidFill>
        <a:ln w="28575" cap="flat" cmpd="sng" algn="ctr">
          <a:solidFill>
            <a:schemeClr val="accent2">
              <a:hueOff val="10518374"/>
              <a:satOff val="-61895"/>
              <a:lumOff val="23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kern="1200" dirty="0" smtClean="0">
              <a:solidFill>
                <a:srgbClr val="C00000"/>
              </a:solidFill>
            </a:rPr>
            <a:t>再認</a:t>
          </a:r>
          <a:r>
            <a:rPr lang="zh-TW" altLang="en-US" sz="2000" kern="1200" baseline="0" dirty="0" smtClean="0">
              <a:solidFill>
                <a:srgbClr val="C00000"/>
              </a:solidFill>
            </a:rPr>
            <a:t> 、</a:t>
          </a:r>
          <a:r>
            <a:rPr lang="zh-TW" altLang="en-US" sz="2000" kern="1200" dirty="0" smtClean="0">
              <a:solidFill>
                <a:srgbClr val="C00000"/>
              </a:solidFill>
            </a:rPr>
            <a:t>回憶</a:t>
          </a:r>
          <a:endParaRPr lang="zh-TW" altLang="en-US" sz="2000" kern="1200" dirty="0"/>
        </a:p>
      </dsp:txBody>
      <dsp:txXfrm rot="10800000">
        <a:off x="6202309" y="4648200"/>
        <a:ext cx="2490998" cy="730168"/>
      </dsp:txXfrm>
    </dsp:sp>
    <dsp:sp modelId="{8C16801E-7CB2-41DE-8EED-3694F0947CDE}">
      <dsp:nvSpPr>
        <dsp:cNvPr id="0" name=""/>
        <dsp:cNvSpPr/>
      </dsp:nvSpPr>
      <dsp:spPr>
        <a:xfrm>
          <a:off x="120858" y="4565570"/>
          <a:ext cx="5951691" cy="895429"/>
        </a:xfrm>
        <a:prstGeom prst="trapezoid">
          <a:avLst>
            <a:gd name="adj" fmla="val 55033"/>
          </a:avLst>
        </a:prstGeom>
        <a:solidFill>
          <a:schemeClr val="accent2">
            <a:hueOff val="10518374"/>
            <a:satOff val="-61895"/>
            <a:lumOff val="2355"/>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35000"/>
            </a:spcAft>
          </a:pPr>
          <a:r>
            <a:rPr lang="en-US" altLang="zh-TW" sz="2400" kern="1200" baseline="0" dirty="0" smtClean="0"/>
            <a:t>               1.</a:t>
          </a:r>
          <a:r>
            <a:rPr lang="zh-TW" altLang="en-US" sz="2400" kern="1200" dirty="0" smtClean="0"/>
            <a:t>記憶</a:t>
          </a:r>
          <a:endParaRPr lang="zh-TW" altLang="en-US" sz="2400" kern="1200" dirty="0"/>
        </a:p>
      </dsp:txBody>
      <dsp:txXfrm>
        <a:off x="1162404" y="4565570"/>
        <a:ext cx="3868599" cy="89542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09C1E55-B282-4394-9E9C-0B9B0DAFA822}">
      <dsp:nvSpPr>
        <dsp:cNvPr id="0" name=""/>
        <dsp:cNvSpPr/>
      </dsp:nvSpPr>
      <dsp:spPr>
        <a:xfrm>
          <a:off x="0" y="0"/>
          <a:ext cx="7620000" cy="428400"/>
        </a:xfrm>
        <a:prstGeom prst="rect">
          <a:avLst/>
        </a:prstGeom>
        <a:solidFill>
          <a:schemeClr val="lt1">
            <a:alpha val="90000"/>
            <a:hueOff val="0"/>
            <a:satOff val="0"/>
            <a:lumOff val="0"/>
            <a:alphaOff val="0"/>
          </a:schemeClr>
        </a:solidFill>
        <a:ln w="285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2CB493-7FD4-430C-B7A7-107980D5825C}">
      <dsp:nvSpPr>
        <dsp:cNvPr id="0" name=""/>
        <dsp:cNvSpPr/>
      </dsp:nvSpPr>
      <dsp:spPr>
        <a:xfrm>
          <a:off x="381000" y="109821"/>
          <a:ext cx="5334000" cy="501840"/>
        </a:xfrm>
        <a:prstGeom prst="roundRect">
          <a:avLst/>
        </a:prstGeom>
        <a:solidFill>
          <a:schemeClr val="accent4">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3" tIns="0" rIns="201613" bIns="0" numCol="1" spcCol="1270" anchor="ctr" anchorCtr="0">
          <a:noAutofit/>
        </a:bodyPr>
        <a:lstStyle/>
        <a:p>
          <a:pPr lvl="0" algn="l" defTabSz="1244600">
            <a:lnSpc>
              <a:spcPct val="90000"/>
            </a:lnSpc>
            <a:spcBef>
              <a:spcPct val="0"/>
            </a:spcBef>
            <a:spcAft>
              <a:spcPct val="35000"/>
            </a:spcAft>
          </a:pPr>
          <a:r>
            <a:rPr lang="zh-TW" altLang="en-US" sz="2800" b="1" kern="1200" dirty="0" smtClean="0">
              <a:solidFill>
                <a:schemeClr val="tx1"/>
              </a:solidFill>
            </a:rPr>
            <a:t>運動起源、歷史</a:t>
          </a:r>
          <a:endParaRPr lang="zh-TW" altLang="en-US" sz="2800" b="1" kern="1200" dirty="0">
            <a:solidFill>
              <a:schemeClr val="tx1"/>
            </a:solidFill>
          </a:endParaRPr>
        </a:p>
      </dsp:txBody>
      <dsp:txXfrm>
        <a:off x="381000" y="109821"/>
        <a:ext cx="5334000" cy="501840"/>
      </dsp:txXfrm>
    </dsp:sp>
    <dsp:sp modelId="{303C5441-F1CD-4B1B-9A80-3932404F35B0}">
      <dsp:nvSpPr>
        <dsp:cNvPr id="0" name=""/>
        <dsp:cNvSpPr/>
      </dsp:nvSpPr>
      <dsp:spPr>
        <a:xfrm>
          <a:off x="0" y="1131861"/>
          <a:ext cx="7620000" cy="428400"/>
        </a:xfrm>
        <a:prstGeom prst="rect">
          <a:avLst/>
        </a:prstGeom>
        <a:solidFill>
          <a:schemeClr val="lt1">
            <a:alpha val="90000"/>
            <a:hueOff val="0"/>
            <a:satOff val="0"/>
            <a:lumOff val="0"/>
            <a:alphaOff val="0"/>
          </a:schemeClr>
        </a:solidFill>
        <a:ln w="28575" cap="flat" cmpd="sng" algn="ctr">
          <a:solidFill>
            <a:schemeClr val="accent4">
              <a:hueOff val="-2600632"/>
              <a:satOff val="12338"/>
              <a:lumOff val="-2667"/>
              <a:alphaOff val="0"/>
            </a:schemeClr>
          </a:solidFill>
          <a:prstDash val="solid"/>
        </a:ln>
        <a:effectLst/>
      </dsp:spPr>
      <dsp:style>
        <a:lnRef idx="2">
          <a:scrgbClr r="0" g="0" b="0"/>
        </a:lnRef>
        <a:fillRef idx="1">
          <a:scrgbClr r="0" g="0" b="0"/>
        </a:fillRef>
        <a:effectRef idx="0">
          <a:scrgbClr r="0" g="0" b="0"/>
        </a:effectRef>
        <a:fontRef idx="minor"/>
      </dsp:style>
    </dsp:sp>
    <dsp:sp modelId="{35DAE6AC-D3A6-4880-B7A7-B29C3D0945EA}">
      <dsp:nvSpPr>
        <dsp:cNvPr id="0" name=""/>
        <dsp:cNvSpPr/>
      </dsp:nvSpPr>
      <dsp:spPr>
        <a:xfrm>
          <a:off x="381000" y="880941"/>
          <a:ext cx="5334000" cy="501840"/>
        </a:xfrm>
        <a:prstGeom prst="roundRect">
          <a:avLst/>
        </a:prstGeom>
        <a:solidFill>
          <a:schemeClr val="accent4">
            <a:hueOff val="-2600632"/>
            <a:satOff val="12338"/>
            <a:lumOff val="-2667"/>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3" tIns="0" rIns="201613" bIns="0" numCol="1" spcCol="1270" anchor="ctr" anchorCtr="0">
          <a:noAutofit/>
        </a:bodyPr>
        <a:lstStyle/>
        <a:p>
          <a:pPr lvl="0" algn="l" defTabSz="1244600">
            <a:lnSpc>
              <a:spcPct val="90000"/>
            </a:lnSpc>
            <a:spcBef>
              <a:spcPct val="0"/>
            </a:spcBef>
            <a:spcAft>
              <a:spcPct val="35000"/>
            </a:spcAft>
          </a:pPr>
          <a:r>
            <a:rPr lang="zh-TW" altLang="en-US" sz="2800" b="1" kern="1200" dirty="0" smtClean="0">
              <a:solidFill>
                <a:schemeClr val="tx1"/>
              </a:solidFill>
            </a:rPr>
            <a:t>運動技術要領與相關規則</a:t>
          </a:r>
          <a:endParaRPr lang="zh-TW" altLang="en-US" sz="2800" b="1" kern="1200" dirty="0">
            <a:solidFill>
              <a:schemeClr val="tx1"/>
            </a:solidFill>
          </a:endParaRPr>
        </a:p>
      </dsp:txBody>
      <dsp:txXfrm>
        <a:off x="381000" y="880941"/>
        <a:ext cx="5334000" cy="501840"/>
      </dsp:txXfrm>
    </dsp:sp>
    <dsp:sp modelId="{F3E6BBCF-0ACB-485F-8068-5A49440A3FF0}">
      <dsp:nvSpPr>
        <dsp:cNvPr id="0" name=""/>
        <dsp:cNvSpPr/>
      </dsp:nvSpPr>
      <dsp:spPr>
        <a:xfrm>
          <a:off x="0" y="1902981"/>
          <a:ext cx="7620000" cy="428400"/>
        </a:xfrm>
        <a:prstGeom prst="rect">
          <a:avLst/>
        </a:prstGeom>
        <a:solidFill>
          <a:schemeClr val="lt1">
            <a:alpha val="90000"/>
            <a:hueOff val="0"/>
            <a:satOff val="0"/>
            <a:lumOff val="0"/>
            <a:alphaOff val="0"/>
          </a:schemeClr>
        </a:solidFill>
        <a:ln w="28575" cap="flat" cmpd="sng" algn="ctr">
          <a:solidFill>
            <a:schemeClr val="accent4">
              <a:hueOff val="-5201265"/>
              <a:satOff val="24676"/>
              <a:lumOff val="-5333"/>
              <a:alphaOff val="0"/>
            </a:schemeClr>
          </a:solidFill>
          <a:prstDash val="solid"/>
        </a:ln>
        <a:effectLst/>
      </dsp:spPr>
      <dsp:style>
        <a:lnRef idx="2">
          <a:scrgbClr r="0" g="0" b="0"/>
        </a:lnRef>
        <a:fillRef idx="1">
          <a:scrgbClr r="0" g="0" b="0"/>
        </a:fillRef>
        <a:effectRef idx="0">
          <a:scrgbClr r="0" g="0" b="0"/>
        </a:effectRef>
        <a:fontRef idx="minor"/>
      </dsp:style>
    </dsp:sp>
    <dsp:sp modelId="{A3C62340-AAEC-4AC4-8D35-8BD4559EE390}">
      <dsp:nvSpPr>
        <dsp:cNvPr id="0" name=""/>
        <dsp:cNvSpPr/>
      </dsp:nvSpPr>
      <dsp:spPr>
        <a:xfrm>
          <a:off x="381000" y="1652061"/>
          <a:ext cx="5334000" cy="501840"/>
        </a:xfrm>
        <a:prstGeom prst="roundRect">
          <a:avLst/>
        </a:prstGeom>
        <a:solidFill>
          <a:schemeClr val="accent4">
            <a:hueOff val="-5201265"/>
            <a:satOff val="24676"/>
            <a:lumOff val="-5333"/>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3" tIns="0" rIns="201613" bIns="0" numCol="1" spcCol="1270" anchor="ctr" anchorCtr="0">
          <a:noAutofit/>
        </a:bodyPr>
        <a:lstStyle/>
        <a:p>
          <a:pPr lvl="0" algn="l" defTabSz="1244600">
            <a:lnSpc>
              <a:spcPct val="90000"/>
            </a:lnSpc>
            <a:spcBef>
              <a:spcPct val="0"/>
            </a:spcBef>
            <a:spcAft>
              <a:spcPct val="35000"/>
            </a:spcAft>
          </a:pPr>
          <a:r>
            <a:rPr lang="zh-TW" altLang="en-US" sz="2800" b="1" kern="1200" dirty="0" smtClean="0">
              <a:solidFill>
                <a:schemeClr val="tx1"/>
              </a:solidFill>
            </a:rPr>
            <a:t>運動防護與保健</a:t>
          </a:r>
          <a:endParaRPr lang="zh-TW" altLang="en-US" sz="2800" b="1" kern="1200" dirty="0">
            <a:solidFill>
              <a:schemeClr val="tx1"/>
            </a:solidFill>
          </a:endParaRPr>
        </a:p>
      </dsp:txBody>
      <dsp:txXfrm>
        <a:off x="381000" y="1652061"/>
        <a:ext cx="5334000" cy="501840"/>
      </dsp:txXfrm>
    </dsp:sp>
    <dsp:sp modelId="{90B6735A-3616-452E-BE31-1169F69EA93A}">
      <dsp:nvSpPr>
        <dsp:cNvPr id="0" name=""/>
        <dsp:cNvSpPr/>
      </dsp:nvSpPr>
      <dsp:spPr>
        <a:xfrm>
          <a:off x="0" y="2674101"/>
          <a:ext cx="7620000" cy="428400"/>
        </a:xfrm>
        <a:prstGeom prst="rect">
          <a:avLst/>
        </a:prstGeom>
        <a:solidFill>
          <a:schemeClr val="lt1">
            <a:alpha val="90000"/>
            <a:hueOff val="0"/>
            <a:satOff val="0"/>
            <a:lumOff val="0"/>
            <a:alphaOff val="0"/>
          </a:schemeClr>
        </a:solidFill>
        <a:ln w="28575" cap="flat" cmpd="sng" algn="ctr">
          <a:solidFill>
            <a:schemeClr val="accent4">
              <a:hueOff val="-7801897"/>
              <a:satOff val="37013"/>
              <a:lumOff val="-8000"/>
              <a:alphaOff val="0"/>
            </a:schemeClr>
          </a:solidFill>
          <a:prstDash val="solid"/>
        </a:ln>
        <a:effectLst/>
      </dsp:spPr>
      <dsp:style>
        <a:lnRef idx="2">
          <a:scrgbClr r="0" g="0" b="0"/>
        </a:lnRef>
        <a:fillRef idx="1">
          <a:scrgbClr r="0" g="0" b="0"/>
        </a:fillRef>
        <a:effectRef idx="0">
          <a:scrgbClr r="0" g="0" b="0"/>
        </a:effectRef>
        <a:fontRef idx="minor"/>
      </dsp:style>
    </dsp:sp>
    <dsp:sp modelId="{626EAF45-D669-4B63-A452-6A2C3BF08267}">
      <dsp:nvSpPr>
        <dsp:cNvPr id="0" name=""/>
        <dsp:cNvSpPr/>
      </dsp:nvSpPr>
      <dsp:spPr>
        <a:xfrm>
          <a:off x="381000" y="2423181"/>
          <a:ext cx="5486392" cy="501840"/>
        </a:xfrm>
        <a:prstGeom prst="roundRect">
          <a:avLst/>
        </a:prstGeom>
        <a:solidFill>
          <a:schemeClr val="accent4">
            <a:hueOff val="-7801897"/>
            <a:satOff val="37013"/>
            <a:lumOff val="-800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3" tIns="0" rIns="201613" bIns="0" numCol="1" spcCol="1270" anchor="ctr" anchorCtr="0">
          <a:noAutofit/>
        </a:bodyPr>
        <a:lstStyle/>
        <a:p>
          <a:pPr lvl="0" algn="l" defTabSz="1244600">
            <a:lnSpc>
              <a:spcPct val="90000"/>
            </a:lnSpc>
            <a:spcBef>
              <a:spcPct val="0"/>
            </a:spcBef>
            <a:spcAft>
              <a:spcPct val="35000"/>
            </a:spcAft>
          </a:pPr>
          <a:r>
            <a:rPr lang="zh-TW" altLang="en-US" sz="2800" b="1" kern="1200" dirty="0" smtClean="0">
              <a:solidFill>
                <a:schemeClr val="tx1"/>
              </a:solidFill>
            </a:rPr>
            <a:t>運動相關知識</a:t>
          </a:r>
          <a:r>
            <a:rPr lang="en-US" altLang="en-US" sz="1600" b="1" kern="1200" dirty="0" smtClean="0">
              <a:solidFill>
                <a:schemeClr val="tx1"/>
              </a:solidFill>
            </a:rPr>
            <a:t>【</a:t>
          </a:r>
          <a:r>
            <a:rPr lang="zh-TW" altLang="en-US" sz="1600" b="1" kern="1200" dirty="0" smtClean="0">
              <a:solidFill>
                <a:schemeClr val="tx1"/>
              </a:solidFill>
            </a:rPr>
            <a:t>運動設施、設備、器具</a:t>
          </a:r>
          <a:r>
            <a:rPr lang="en-US" altLang="zh-TW" sz="1600" b="1" kern="1200" dirty="0" smtClean="0">
              <a:solidFill>
                <a:schemeClr val="tx1"/>
              </a:solidFill>
            </a:rPr>
            <a:t>…</a:t>
          </a:r>
          <a:r>
            <a:rPr lang="zh-TW" altLang="en-US" sz="1600" b="1" kern="1200" dirty="0" smtClean="0">
              <a:solidFill>
                <a:schemeClr val="tx1"/>
              </a:solidFill>
            </a:rPr>
            <a:t>等</a:t>
          </a:r>
          <a:r>
            <a:rPr lang="en-US" altLang="en-US" sz="1600" b="1" kern="1200" dirty="0" smtClean="0">
              <a:solidFill>
                <a:schemeClr val="tx1"/>
              </a:solidFill>
            </a:rPr>
            <a:t>】</a:t>
          </a:r>
          <a:endParaRPr lang="zh-TW" altLang="en-US" sz="1600" b="1" kern="1200" dirty="0">
            <a:solidFill>
              <a:schemeClr val="tx1"/>
            </a:solidFill>
          </a:endParaRPr>
        </a:p>
      </dsp:txBody>
      <dsp:txXfrm>
        <a:off x="381000" y="2423181"/>
        <a:ext cx="5486392" cy="501840"/>
      </dsp:txXfrm>
    </dsp:sp>
    <dsp:sp modelId="{6C996054-6445-41F8-B1E3-DFFD1490D2B6}">
      <dsp:nvSpPr>
        <dsp:cNvPr id="0" name=""/>
        <dsp:cNvSpPr/>
      </dsp:nvSpPr>
      <dsp:spPr>
        <a:xfrm>
          <a:off x="0" y="3445221"/>
          <a:ext cx="7620000" cy="428400"/>
        </a:xfrm>
        <a:prstGeom prst="rect">
          <a:avLst/>
        </a:prstGeom>
        <a:solidFill>
          <a:schemeClr val="lt1">
            <a:alpha val="90000"/>
            <a:hueOff val="0"/>
            <a:satOff val="0"/>
            <a:lumOff val="0"/>
            <a:alphaOff val="0"/>
          </a:schemeClr>
        </a:solidFill>
        <a:ln w="28575" cap="flat" cmpd="sng" algn="ctr">
          <a:solidFill>
            <a:schemeClr val="accent4">
              <a:hueOff val="-10402529"/>
              <a:satOff val="49351"/>
              <a:lumOff val="-10666"/>
              <a:alphaOff val="0"/>
            </a:schemeClr>
          </a:solidFill>
          <a:prstDash val="solid"/>
        </a:ln>
        <a:effectLst/>
      </dsp:spPr>
      <dsp:style>
        <a:lnRef idx="2">
          <a:scrgbClr r="0" g="0" b="0"/>
        </a:lnRef>
        <a:fillRef idx="1">
          <a:scrgbClr r="0" g="0" b="0"/>
        </a:fillRef>
        <a:effectRef idx="0">
          <a:scrgbClr r="0" g="0" b="0"/>
        </a:effectRef>
        <a:fontRef idx="minor"/>
      </dsp:style>
    </dsp:sp>
    <dsp:sp modelId="{4124410B-48DF-41E9-8D9D-43918C020068}">
      <dsp:nvSpPr>
        <dsp:cNvPr id="0" name=""/>
        <dsp:cNvSpPr/>
      </dsp:nvSpPr>
      <dsp:spPr>
        <a:xfrm>
          <a:off x="381000" y="3194301"/>
          <a:ext cx="5334000" cy="501840"/>
        </a:xfrm>
        <a:prstGeom prst="roundRect">
          <a:avLst/>
        </a:prstGeom>
        <a:solidFill>
          <a:schemeClr val="accent4">
            <a:hueOff val="-10402529"/>
            <a:satOff val="49351"/>
            <a:lumOff val="-10666"/>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3" tIns="0" rIns="201613" bIns="0" numCol="1" spcCol="1270" anchor="ctr" anchorCtr="0">
          <a:noAutofit/>
        </a:bodyPr>
        <a:lstStyle/>
        <a:p>
          <a:pPr lvl="0" algn="l" defTabSz="1244600">
            <a:lnSpc>
              <a:spcPct val="90000"/>
            </a:lnSpc>
            <a:spcBef>
              <a:spcPct val="0"/>
            </a:spcBef>
            <a:spcAft>
              <a:spcPct val="35000"/>
            </a:spcAft>
          </a:pPr>
          <a:r>
            <a:rPr lang="zh-TW" altLang="en-US" sz="2800" b="1" kern="1200" dirty="0" smtClean="0">
              <a:solidFill>
                <a:schemeClr val="tx1"/>
              </a:solidFill>
            </a:rPr>
            <a:t>運動計畫</a:t>
          </a:r>
          <a:endParaRPr lang="zh-TW" altLang="en-US" sz="2800" b="1" kern="1200" dirty="0">
            <a:solidFill>
              <a:schemeClr val="tx1"/>
            </a:solidFill>
          </a:endParaRPr>
        </a:p>
      </dsp:txBody>
      <dsp:txXfrm>
        <a:off x="381000" y="3194301"/>
        <a:ext cx="5334000" cy="501840"/>
      </dsp:txXfrm>
    </dsp:sp>
    <dsp:sp modelId="{EC41CD6C-86F9-4416-8D51-0B10BEA1D944}">
      <dsp:nvSpPr>
        <dsp:cNvPr id="0" name=""/>
        <dsp:cNvSpPr/>
      </dsp:nvSpPr>
      <dsp:spPr>
        <a:xfrm>
          <a:off x="0" y="4216341"/>
          <a:ext cx="7620000" cy="428400"/>
        </a:xfrm>
        <a:prstGeom prst="rect">
          <a:avLst/>
        </a:prstGeom>
        <a:solidFill>
          <a:schemeClr val="lt1">
            <a:alpha val="90000"/>
            <a:hueOff val="0"/>
            <a:satOff val="0"/>
            <a:lumOff val="0"/>
            <a:alphaOff val="0"/>
          </a:schemeClr>
        </a:solidFill>
        <a:ln w="28575" cap="flat" cmpd="sng" algn="ctr">
          <a:solidFill>
            <a:schemeClr val="accent4">
              <a:hueOff val="-13003162"/>
              <a:satOff val="61689"/>
              <a:lumOff val="-13333"/>
              <a:alphaOff val="0"/>
            </a:schemeClr>
          </a:solidFill>
          <a:prstDash val="solid"/>
        </a:ln>
        <a:effectLst/>
      </dsp:spPr>
      <dsp:style>
        <a:lnRef idx="2">
          <a:scrgbClr r="0" g="0" b="0"/>
        </a:lnRef>
        <a:fillRef idx="1">
          <a:scrgbClr r="0" g="0" b="0"/>
        </a:fillRef>
        <a:effectRef idx="0">
          <a:scrgbClr r="0" g="0" b="0"/>
        </a:effectRef>
        <a:fontRef idx="minor"/>
      </dsp:style>
    </dsp:sp>
    <dsp:sp modelId="{EC40CC2A-3B52-426B-A6C1-2F4DA21C8066}">
      <dsp:nvSpPr>
        <dsp:cNvPr id="0" name=""/>
        <dsp:cNvSpPr/>
      </dsp:nvSpPr>
      <dsp:spPr>
        <a:xfrm>
          <a:off x="381000" y="3965421"/>
          <a:ext cx="5334000" cy="501840"/>
        </a:xfrm>
        <a:prstGeom prst="roundRect">
          <a:avLst/>
        </a:prstGeom>
        <a:solidFill>
          <a:schemeClr val="accent4">
            <a:hueOff val="-13003162"/>
            <a:satOff val="61689"/>
            <a:lumOff val="-13333"/>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3" tIns="0" rIns="201613" bIns="0" numCol="1" spcCol="1270" anchor="ctr" anchorCtr="0">
          <a:noAutofit/>
        </a:bodyPr>
        <a:lstStyle/>
        <a:p>
          <a:pPr lvl="0" algn="l" defTabSz="1244600">
            <a:lnSpc>
              <a:spcPct val="90000"/>
            </a:lnSpc>
            <a:spcBef>
              <a:spcPct val="0"/>
            </a:spcBef>
            <a:spcAft>
              <a:spcPct val="35000"/>
            </a:spcAft>
          </a:pPr>
          <a:r>
            <a:rPr lang="zh-TW" altLang="en-US" sz="2800" b="1" kern="1200" dirty="0" smtClean="0">
              <a:solidFill>
                <a:schemeClr val="tx1"/>
              </a:solidFill>
            </a:rPr>
            <a:t>運動欣賞</a:t>
          </a:r>
          <a:endParaRPr lang="zh-TW" altLang="en-US" sz="2800" b="1" kern="1200" dirty="0">
            <a:solidFill>
              <a:schemeClr val="tx1"/>
            </a:solidFill>
          </a:endParaRPr>
        </a:p>
      </dsp:txBody>
      <dsp:txXfrm>
        <a:off x="381000" y="3965421"/>
        <a:ext cx="5334000" cy="50184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EA6C067-F66D-4137-ADBB-A868406310ED}">
      <dsp:nvSpPr>
        <dsp:cNvPr id="0" name=""/>
        <dsp:cNvSpPr/>
      </dsp:nvSpPr>
      <dsp:spPr>
        <a:xfrm rot="21378641">
          <a:off x="2261065" y="1421395"/>
          <a:ext cx="1600818" cy="1645202"/>
        </a:xfrm>
        <a:prstGeom prst="gear9">
          <a:avLst/>
        </a:prstGeom>
        <a:solidFill>
          <a:srgbClr val="FFFF00"/>
        </a:solidFill>
        <a:ln w="285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b="1" kern="1200" dirty="0" smtClean="0">
              <a:solidFill>
                <a:schemeClr val="tx1"/>
              </a:solidFill>
            </a:rPr>
            <a:t>能力指標教學目標</a:t>
          </a:r>
          <a:endParaRPr lang="zh-TW" altLang="en-US" sz="1200" b="1" kern="1200" dirty="0">
            <a:solidFill>
              <a:schemeClr val="tx1"/>
            </a:solidFill>
          </a:endParaRPr>
        </a:p>
      </dsp:txBody>
      <dsp:txXfrm rot="21378641">
        <a:off x="2261065" y="1421395"/>
        <a:ext cx="1600818" cy="1645202"/>
      </dsp:txXfrm>
    </dsp:sp>
    <dsp:sp modelId="{5A765120-113C-47BC-93D8-C3796B6742A3}">
      <dsp:nvSpPr>
        <dsp:cNvPr id="0" name=""/>
        <dsp:cNvSpPr/>
      </dsp:nvSpPr>
      <dsp:spPr>
        <a:xfrm rot="847560">
          <a:off x="1123624" y="1144882"/>
          <a:ext cx="1232102" cy="1403290"/>
        </a:xfrm>
        <a:prstGeom prst="gear6">
          <a:avLst/>
        </a:prstGeom>
        <a:solidFill>
          <a:srgbClr val="00B0F0"/>
        </a:solidFill>
        <a:ln w="285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lumMod val="95000"/>
                  <a:lumOff val="5000"/>
                </a:schemeClr>
              </a:solidFill>
            </a:rPr>
            <a:t>教學內容</a:t>
          </a:r>
          <a:endParaRPr lang="zh-TW" altLang="en-US" sz="2000" b="1" kern="1200" dirty="0">
            <a:solidFill>
              <a:schemeClr val="tx1">
                <a:lumMod val="95000"/>
                <a:lumOff val="5000"/>
              </a:schemeClr>
            </a:solidFill>
          </a:endParaRPr>
        </a:p>
      </dsp:txBody>
      <dsp:txXfrm rot="847560">
        <a:off x="1123624" y="1144882"/>
        <a:ext cx="1232102" cy="1403290"/>
      </dsp:txXfrm>
    </dsp:sp>
    <dsp:sp modelId="{80D1630E-24A1-4B8E-AF83-A68C119395F4}">
      <dsp:nvSpPr>
        <dsp:cNvPr id="0" name=""/>
        <dsp:cNvSpPr/>
      </dsp:nvSpPr>
      <dsp:spPr>
        <a:xfrm rot="20819265">
          <a:off x="1832322" y="50490"/>
          <a:ext cx="1462173" cy="1541832"/>
        </a:xfrm>
        <a:prstGeom prst="gear6">
          <a:avLst/>
        </a:prstGeom>
        <a:solidFill>
          <a:schemeClr val="accent6"/>
        </a:solidFill>
        <a:ln w="285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tx1"/>
              </a:solidFill>
              <a:latin typeface="+mn-ea"/>
              <a:ea typeface="+mn-ea"/>
            </a:rPr>
            <a:t>評量活動</a:t>
          </a:r>
          <a:endParaRPr lang="zh-TW" altLang="en-US" sz="2400" b="1" kern="1200" dirty="0">
            <a:solidFill>
              <a:schemeClr val="tx1"/>
            </a:solidFill>
            <a:latin typeface="+mn-ea"/>
            <a:ea typeface="+mn-ea"/>
          </a:endParaRPr>
        </a:p>
      </dsp:txBody>
      <dsp:txXfrm rot="119265">
        <a:off x="2148295" y="393384"/>
        <a:ext cx="830228" cy="856045"/>
      </dsp:txXfrm>
    </dsp:sp>
    <dsp:sp modelId="{A9686812-CDDE-47A0-89C5-A7990FA0874D}">
      <dsp:nvSpPr>
        <dsp:cNvPr id="0" name=""/>
        <dsp:cNvSpPr/>
      </dsp:nvSpPr>
      <dsp:spPr>
        <a:xfrm>
          <a:off x="2088036" y="1093204"/>
          <a:ext cx="2093611" cy="2093611"/>
        </a:xfrm>
        <a:prstGeom prst="circularArrow">
          <a:avLst>
            <a:gd name="adj1" fmla="val 4687"/>
            <a:gd name="adj2" fmla="val 299029"/>
            <a:gd name="adj3" fmla="val 2477644"/>
            <a:gd name="adj4" fmla="val 1594690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38F4AF-B36C-4248-B5C8-776E1F96543B}">
      <dsp:nvSpPr>
        <dsp:cNvPr id="0" name=""/>
        <dsp:cNvSpPr/>
      </dsp:nvSpPr>
      <dsp:spPr>
        <a:xfrm>
          <a:off x="921312" y="894506"/>
          <a:ext cx="1521139" cy="152113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65C222-DE99-430F-A696-215359CE15B7}">
      <dsp:nvSpPr>
        <dsp:cNvPr id="0" name=""/>
        <dsp:cNvSpPr/>
      </dsp:nvSpPr>
      <dsp:spPr>
        <a:xfrm>
          <a:off x="1608771" y="-11406"/>
          <a:ext cx="1806203" cy="16400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4B8B8D9-C8F2-42E6-B16F-1A667789A8AD}">
      <dsp:nvSpPr>
        <dsp:cNvPr id="0" name=""/>
        <dsp:cNvSpPr/>
      </dsp:nvSpPr>
      <dsp:spPr>
        <a:xfrm>
          <a:off x="909173" y="2567"/>
          <a:ext cx="2711053" cy="677763"/>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zh-TW" altLang="en-US" sz="3600" b="1" kern="1200" dirty="0" smtClean="0"/>
            <a:t>等級</a:t>
          </a:r>
          <a:endParaRPr lang="zh-TW" altLang="en-US" sz="3600" b="1" kern="1200" dirty="0"/>
        </a:p>
      </dsp:txBody>
      <dsp:txXfrm>
        <a:off x="909173" y="2567"/>
        <a:ext cx="2711053" cy="677763"/>
      </dsp:txXfrm>
    </dsp:sp>
    <dsp:sp modelId="{B63B4A16-7BE6-4856-8395-B8CF20EB2A0D}">
      <dsp:nvSpPr>
        <dsp:cNvPr id="0" name=""/>
        <dsp:cNvSpPr/>
      </dsp:nvSpPr>
      <dsp:spPr>
        <a:xfrm rot="5400000">
          <a:off x="2205395" y="739634"/>
          <a:ext cx="118608" cy="118608"/>
        </a:xfrm>
        <a:prstGeom prst="rightArrow">
          <a:avLst>
            <a:gd name="adj1" fmla="val 66700"/>
            <a:gd name="adj2" fmla="val 50000"/>
          </a:avLst>
        </a:prstGeom>
        <a:solidFill>
          <a:schemeClr val="accent2">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DA552E4A-B989-45DA-992F-79D1C79F6C55}">
      <dsp:nvSpPr>
        <dsp:cNvPr id="0" name=""/>
        <dsp:cNvSpPr/>
      </dsp:nvSpPr>
      <dsp:spPr>
        <a:xfrm>
          <a:off x="909173" y="917547"/>
          <a:ext cx="2711053" cy="677763"/>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altLang="zh-TW" sz="2700" b="1" kern="1200" dirty="0" smtClean="0"/>
            <a:t>A</a:t>
          </a:r>
          <a:endParaRPr lang="zh-TW" altLang="en-US" sz="2700" b="1" kern="1200" dirty="0"/>
        </a:p>
      </dsp:txBody>
      <dsp:txXfrm>
        <a:off x="909173" y="917547"/>
        <a:ext cx="2711053" cy="677763"/>
      </dsp:txXfrm>
    </dsp:sp>
    <dsp:sp modelId="{3B9C8F2F-C657-4AB8-9932-1CD2039D4108}">
      <dsp:nvSpPr>
        <dsp:cNvPr id="0" name=""/>
        <dsp:cNvSpPr/>
      </dsp:nvSpPr>
      <dsp:spPr>
        <a:xfrm rot="5400000">
          <a:off x="2205395" y="1654615"/>
          <a:ext cx="118608" cy="118608"/>
        </a:xfrm>
        <a:prstGeom prst="rightArrow">
          <a:avLst>
            <a:gd name="adj1" fmla="val 66700"/>
            <a:gd name="adj2" fmla="val 50000"/>
          </a:avLst>
        </a:prstGeom>
        <a:solidFill>
          <a:schemeClr val="accent2">
            <a:hueOff val="1168708"/>
            <a:satOff val="-6877"/>
            <a:lumOff val="262"/>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F2293F24-9F66-4AD0-97C3-9F3EB274D8D4}">
      <dsp:nvSpPr>
        <dsp:cNvPr id="0" name=""/>
        <dsp:cNvSpPr/>
      </dsp:nvSpPr>
      <dsp:spPr>
        <a:xfrm>
          <a:off x="909173" y="1832528"/>
          <a:ext cx="2711053" cy="677763"/>
        </a:xfrm>
        <a:prstGeom prst="roundRect">
          <a:avLst>
            <a:gd name="adj" fmla="val 10000"/>
          </a:avLst>
        </a:prstGeom>
        <a:solidFill>
          <a:schemeClr val="accent2">
            <a:tint val="40000"/>
            <a:alpha val="90000"/>
            <a:hueOff val="1268545"/>
            <a:satOff val="-6634"/>
            <a:lumOff val="-400"/>
            <a:alphaOff val="0"/>
          </a:schemeClr>
        </a:solidFill>
        <a:ln w="12700" cap="flat" cmpd="sng" algn="ctr">
          <a:solidFill>
            <a:schemeClr val="accent2">
              <a:tint val="40000"/>
              <a:alpha val="90000"/>
              <a:hueOff val="1268545"/>
              <a:satOff val="-6634"/>
              <a:lumOff val="-40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altLang="zh-TW" sz="2700" b="1" kern="1200" dirty="0" smtClean="0"/>
            <a:t>B</a:t>
          </a:r>
          <a:endParaRPr lang="zh-TW" altLang="en-US" sz="2700" b="1" kern="1200" dirty="0"/>
        </a:p>
      </dsp:txBody>
      <dsp:txXfrm>
        <a:off x="909173" y="1832528"/>
        <a:ext cx="2711053" cy="677763"/>
      </dsp:txXfrm>
    </dsp:sp>
    <dsp:sp modelId="{B184BCB9-A00F-48F9-AC20-230560B00930}">
      <dsp:nvSpPr>
        <dsp:cNvPr id="0" name=""/>
        <dsp:cNvSpPr/>
      </dsp:nvSpPr>
      <dsp:spPr>
        <a:xfrm rot="5400000">
          <a:off x="2205395" y="2569595"/>
          <a:ext cx="118608" cy="118608"/>
        </a:xfrm>
        <a:prstGeom prst="rightArrow">
          <a:avLst>
            <a:gd name="adj1" fmla="val 66700"/>
            <a:gd name="adj2" fmla="val 50000"/>
          </a:avLst>
        </a:prstGeom>
        <a:solidFill>
          <a:schemeClr val="accent2">
            <a:hueOff val="2337416"/>
            <a:satOff val="-13754"/>
            <a:lumOff val="523"/>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40437AD8-947F-4E27-96A0-E9C63CA07259}">
      <dsp:nvSpPr>
        <dsp:cNvPr id="0" name=""/>
        <dsp:cNvSpPr/>
      </dsp:nvSpPr>
      <dsp:spPr>
        <a:xfrm>
          <a:off x="909173" y="2747508"/>
          <a:ext cx="2711053" cy="677763"/>
        </a:xfrm>
        <a:prstGeom prst="roundRect">
          <a:avLst>
            <a:gd name="adj" fmla="val 10000"/>
          </a:avLst>
        </a:prstGeom>
        <a:solidFill>
          <a:schemeClr val="tx2">
            <a:lumMod val="60000"/>
            <a:lumOff val="40000"/>
            <a:alpha val="90000"/>
          </a:schemeClr>
        </a:solidFill>
        <a:ln w="12700" cap="flat" cmpd="sng" algn="ctr">
          <a:solidFill>
            <a:schemeClr val="accent2">
              <a:tint val="40000"/>
              <a:alpha val="90000"/>
              <a:hueOff val="2537090"/>
              <a:satOff val="-13267"/>
              <a:lumOff val="-80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altLang="zh-TW" sz="2700" b="1" kern="1200" dirty="0" smtClean="0"/>
            <a:t>C</a:t>
          </a:r>
          <a:endParaRPr lang="zh-TW" altLang="en-US" sz="2700" b="1" kern="1200" dirty="0"/>
        </a:p>
      </dsp:txBody>
      <dsp:txXfrm>
        <a:off x="909173" y="2747508"/>
        <a:ext cx="2711053" cy="677763"/>
      </dsp:txXfrm>
    </dsp:sp>
    <dsp:sp modelId="{EBA53938-CF96-4655-B8C7-91F4EA13F83A}">
      <dsp:nvSpPr>
        <dsp:cNvPr id="0" name=""/>
        <dsp:cNvSpPr/>
      </dsp:nvSpPr>
      <dsp:spPr>
        <a:xfrm rot="5400000">
          <a:off x="2205395" y="3484576"/>
          <a:ext cx="118608" cy="118608"/>
        </a:xfrm>
        <a:prstGeom prst="rightArrow">
          <a:avLst>
            <a:gd name="adj1" fmla="val 66700"/>
            <a:gd name="adj2" fmla="val 50000"/>
          </a:avLst>
        </a:prstGeom>
        <a:solidFill>
          <a:schemeClr val="accent2">
            <a:hueOff val="3506125"/>
            <a:satOff val="-20632"/>
            <a:lumOff val="785"/>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A08A23FF-4E81-4C57-B490-C18785A05F49}">
      <dsp:nvSpPr>
        <dsp:cNvPr id="0" name=""/>
        <dsp:cNvSpPr/>
      </dsp:nvSpPr>
      <dsp:spPr>
        <a:xfrm>
          <a:off x="909173" y="3662489"/>
          <a:ext cx="2711053" cy="677763"/>
        </a:xfrm>
        <a:prstGeom prst="roundRect">
          <a:avLst>
            <a:gd name="adj" fmla="val 10000"/>
          </a:avLst>
        </a:prstGeom>
        <a:solidFill>
          <a:schemeClr val="accent2">
            <a:tint val="40000"/>
            <a:alpha val="90000"/>
            <a:hueOff val="3805635"/>
            <a:satOff val="-19901"/>
            <a:lumOff val="-1199"/>
            <a:alphaOff val="0"/>
          </a:schemeClr>
        </a:solidFill>
        <a:ln w="12700" cap="flat" cmpd="sng" algn="ctr">
          <a:solidFill>
            <a:schemeClr val="accent2">
              <a:tint val="40000"/>
              <a:alpha val="90000"/>
              <a:hueOff val="3805635"/>
              <a:satOff val="-19901"/>
              <a:lumOff val="-1199"/>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altLang="zh-TW" sz="2700" b="1" kern="1200" dirty="0" smtClean="0"/>
            <a:t>D</a:t>
          </a:r>
          <a:endParaRPr lang="zh-TW" altLang="en-US" sz="2700" b="1" kern="1200" dirty="0"/>
        </a:p>
      </dsp:txBody>
      <dsp:txXfrm>
        <a:off x="909173" y="3662489"/>
        <a:ext cx="2711053" cy="677763"/>
      </dsp:txXfrm>
    </dsp:sp>
    <dsp:sp modelId="{CBF57234-35D1-4DEB-BFF5-82DCFC816979}">
      <dsp:nvSpPr>
        <dsp:cNvPr id="0" name=""/>
        <dsp:cNvSpPr/>
      </dsp:nvSpPr>
      <dsp:spPr>
        <a:xfrm rot="5400000">
          <a:off x="2205395" y="4399556"/>
          <a:ext cx="118608" cy="118608"/>
        </a:xfrm>
        <a:prstGeom prst="rightArrow">
          <a:avLst>
            <a:gd name="adj1" fmla="val 66700"/>
            <a:gd name="adj2" fmla="val 50000"/>
          </a:avLst>
        </a:prstGeom>
        <a:solidFill>
          <a:schemeClr val="accent2">
            <a:hueOff val="4674833"/>
            <a:satOff val="-27509"/>
            <a:lumOff val="1047"/>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3EAB6D51-A4E8-4C40-83B1-C42F3A0B7263}">
      <dsp:nvSpPr>
        <dsp:cNvPr id="0" name=""/>
        <dsp:cNvSpPr/>
      </dsp:nvSpPr>
      <dsp:spPr>
        <a:xfrm>
          <a:off x="909173" y="4577469"/>
          <a:ext cx="2711053" cy="677763"/>
        </a:xfrm>
        <a:prstGeom prst="roundRect">
          <a:avLst>
            <a:gd name="adj" fmla="val 10000"/>
          </a:avLst>
        </a:prstGeom>
        <a:solidFill>
          <a:schemeClr val="accent2">
            <a:tint val="40000"/>
            <a:alpha val="90000"/>
            <a:hueOff val="5074181"/>
            <a:satOff val="-26535"/>
            <a:lumOff val="-1599"/>
            <a:alphaOff val="0"/>
          </a:schemeClr>
        </a:solidFill>
        <a:ln w="12700" cap="flat" cmpd="sng" algn="ctr">
          <a:solidFill>
            <a:schemeClr val="accent2">
              <a:tint val="40000"/>
              <a:alpha val="90000"/>
              <a:hueOff val="5074181"/>
              <a:satOff val="-26535"/>
              <a:lumOff val="-1599"/>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altLang="zh-TW" sz="2700" b="1" kern="1200" dirty="0" smtClean="0"/>
            <a:t>E</a:t>
          </a:r>
          <a:endParaRPr lang="zh-TW" altLang="en-US" sz="2700" b="1" kern="1200" dirty="0"/>
        </a:p>
      </dsp:txBody>
      <dsp:txXfrm>
        <a:off x="909173" y="4577469"/>
        <a:ext cx="2711053" cy="677763"/>
      </dsp:txXfrm>
    </dsp:sp>
    <dsp:sp modelId="{91D56D78-9D67-43F8-9D62-ABEB5AFA0B52}">
      <dsp:nvSpPr>
        <dsp:cNvPr id="0" name=""/>
        <dsp:cNvSpPr/>
      </dsp:nvSpPr>
      <dsp:spPr>
        <a:xfrm>
          <a:off x="3999773" y="2567"/>
          <a:ext cx="2711053" cy="677763"/>
        </a:xfrm>
        <a:prstGeom prst="roundRect">
          <a:avLst>
            <a:gd name="adj" fmla="val 10000"/>
          </a:avLst>
        </a:prstGeom>
        <a:solidFill>
          <a:schemeClr val="accent2">
            <a:hueOff val="10518374"/>
            <a:satOff val="-61895"/>
            <a:lumOff val="235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zh-TW" altLang="en-US" sz="3600" b="1" kern="1200" dirty="0" smtClean="0"/>
            <a:t>意義</a:t>
          </a:r>
          <a:endParaRPr lang="zh-TW" altLang="en-US" sz="3600" b="1" kern="1200" dirty="0"/>
        </a:p>
      </dsp:txBody>
      <dsp:txXfrm>
        <a:off x="3999773" y="2567"/>
        <a:ext cx="2711053" cy="677763"/>
      </dsp:txXfrm>
    </dsp:sp>
    <dsp:sp modelId="{B052529B-74C9-4005-851D-1589B7760FF1}">
      <dsp:nvSpPr>
        <dsp:cNvPr id="0" name=""/>
        <dsp:cNvSpPr/>
      </dsp:nvSpPr>
      <dsp:spPr>
        <a:xfrm rot="5400000">
          <a:off x="5295995" y="739634"/>
          <a:ext cx="118608" cy="118608"/>
        </a:xfrm>
        <a:prstGeom prst="rightArrow">
          <a:avLst>
            <a:gd name="adj1" fmla="val 66700"/>
            <a:gd name="adj2" fmla="val 50000"/>
          </a:avLst>
        </a:prstGeom>
        <a:solidFill>
          <a:schemeClr val="accent2">
            <a:hueOff val="5843541"/>
            <a:satOff val="-34386"/>
            <a:lumOff val="1308"/>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30C5BBE8-C14F-4212-9367-880DA8B58D65}">
      <dsp:nvSpPr>
        <dsp:cNvPr id="0" name=""/>
        <dsp:cNvSpPr/>
      </dsp:nvSpPr>
      <dsp:spPr>
        <a:xfrm>
          <a:off x="3999773" y="917547"/>
          <a:ext cx="2711053" cy="677763"/>
        </a:xfrm>
        <a:prstGeom prst="roundRect">
          <a:avLst>
            <a:gd name="adj" fmla="val 10000"/>
          </a:avLst>
        </a:prstGeom>
        <a:solidFill>
          <a:schemeClr val="accent2">
            <a:tint val="40000"/>
            <a:alpha val="90000"/>
            <a:hueOff val="6342726"/>
            <a:satOff val="-33168"/>
            <a:lumOff val="-1999"/>
            <a:alphaOff val="0"/>
          </a:schemeClr>
        </a:solidFill>
        <a:ln w="12700" cap="flat" cmpd="sng" algn="ctr">
          <a:solidFill>
            <a:schemeClr val="accent2">
              <a:tint val="40000"/>
              <a:alpha val="90000"/>
              <a:hueOff val="6342726"/>
              <a:satOff val="-33168"/>
              <a:lumOff val="-1999"/>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zh-TW" altLang="en-US" sz="2700" b="1" kern="1200" dirty="0" smtClean="0"/>
            <a:t>優秀</a:t>
          </a:r>
          <a:endParaRPr lang="zh-TW" altLang="en-US" sz="2700" b="1" kern="1200" dirty="0"/>
        </a:p>
      </dsp:txBody>
      <dsp:txXfrm>
        <a:off x="3999773" y="917547"/>
        <a:ext cx="2711053" cy="677763"/>
      </dsp:txXfrm>
    </dsp:sp>
    <dsp:sp modelId="{B02E0C00-B412-4478-B153-2EF3B4626130}">
      <dsp:nvSpPr>
        <dsp:cNvPr id="0" name=""/>
        <dsp:cNvSpPr/>
      </dsp:nvSpPr>
      <dsp:spPr>
        <a:xfrm rot="5400000">
          <a:off x="5295995" y="1654615"/>
          <a:ext cx="118608" cy="118608"/>
        </a:xfrm>
        <a:prstGeom prst="rightArrow">
          <a:avLst>
            <a:gd name="adj1" fmla="val 66700"/>
            <a:gd name="adj2" fmla="val 50000"/>
          </a:avLst>
        </a:prstGeom>
        <a:solidFill>
          <a:schemeClr val="accent2">
            <a:hueOff val="7012249"/>
            <a:satOff val="-41263"/>
            <a:lumOff val="157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63458376-9F6E-490E-9EC3-BAE736EEF183}">
      <dsp:nvSpPr>
        <dsp:cNvPr id="0" name=""/>
        <dsp:cNvSpPr/>
      </dsp:nvSpPr>
      <dsp:spPr>
        <a:xfrm>
          <a:off x="3999773" y="1832528"/>
          <a:ext cx="2711053" cy="677763"/>
        </a:xfrm>
        <a:prstGeom prst="roundRect">
          <a:avLst>
            <a:gd name="adj" fmla="val 10000"/>
          </a:avLst>
        </a:prstGeom>
        <a:solidFill>
          <a:schemeClr val="accent2">
            <a:tint val="40000"/>
            <a:alpha val="90000"/>
            <a:hueOff val="7611271"/>
            <a:satOff val="-39802"/>
            <a:lumOff val="-2399"/>
            <a:alphaOff val="0"/>
          </a:schemeClr>
        </a:solidFill>
        <a:ln w="12700" cap="flat" cmpd="sng" algn="ctr">
          <a:solidFill>
            <a:schemeClr val="accent2">
              <a:tint val="40000"/>
              <a:alpha val="90000"/>
              <a:hueOff val="7611271"/>
              <a:satOff val="-39802"/>
              <a:lumOff val="-2399"/>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zh-TW" altLang="en-US" sz="2700" b="1" kern="1200" dirty="0" smtClean="0"/>
            <a:t>良好</a:t>
          </a:r>
          <a:endParaRPr lang="zh-TW" altLang="en-US" sz="2700" b="1" kern="1200" dirty="0"/>
        </a:p>
      </dsp:txBody>
      <dsp:txXfrm>
        <a:off x="3999773" y="1832528"/>
        <a:ext cx="2711053" cy="677763"/>
      </dsp:txXfrm>
    </dsp:sp>
    <dsp:sp modelId="{EFCBF0C0-1F39-4D4E-8C4F-2315B1F1206D}">
      <dsp:nvSpPr>
        <dsp:cNvPr id="0" name=""/>
        <dsp:cNvSpPr/>
      </dsp:nvSpPr>
      <dsp:spPr>
        <a:xfrm rot="5400000">
          <a:off x="5295995" y="2569595"/>
          <a:ext cx="118608" cy="118608"/>
        </a:xfrm>
        <a:prstGeom prst="rightArrow">
          <a:avLst>
            <a:gd name="adj1" fmla="val 66700"/>
            <a:gd name="adj2" fmla="val 50000"/>
          </a:avLst>
        </a:prstGeom>
        <a:solidFill>
          <a:schemeClr val="accent2">
            <a:hueOff val="8180957"/>
            <a:satOff val="-48141"/>
            <a:lumOff val="1832"/>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217FCDCB-B6C1-4C7C-AE85-6C775ACF1AF2}">
      <dsp:nvSpPr>
        <dsp:cNvPr id="0" name=""/>
        <dsp:cNvSpPr/>
      </dsp:nvSpPr>
      <dsp:spPr>
        <a:xfrm>
          <a:off x="3999773" y="2747508"/>
          <a:ext cx="2711053" cy="677763"/>
        </a:xfrm>
        <a:prstGeom prst="roundRect">
          <a:avLst>
            <a:gd name="adj" fmla="val 10000"/>
          </a:avLst>
        </a:prstGeom>
        <a:solidFill>
          <a:schemeClr val="tx2">
            <a:lumMod val="60000"/>
            <a:lumOff val="40000"/>
            <a:alpha val="90000"/>
          </a:schemeClr>
        </a:solidFill>
        <a:ln w="12700" cap="flat" cmpd="sng" algn="ctr">
          <a:solidFill>
            <a:schemeClr val="accent2">
              <a:tint val="40000"/>
              <a:alpha val="90000"/>
              <a:hueOff val="8879816"/>
              <a:satOff val="-46436"/>
              <a:lumOff val="-2798"/>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zh-TW" altLang="en-US" sz="2700" b="1" kern="1200" dirty="0" smtClean="0"/>
            <a:t>基礎</a:t>
          </a:r>
          <a:endParaRPr lang="zh-TW" altLang="en-US" sz="2700" b="1" kern="1200" dirty="0"/>
        </a:p>
      </dsp:txBody>
      <dsp:txXfrm>
        <a:off x="3999773" y="2747508"/>
        <a:ext cx="2711053" cy="677763"/>
      </dsp:txXfrm>
    </dsp:sp>
    <dsp:sp modelId="{92D428B3-B203-4E83-A8E0-D9D31FEA8758}">
      <dsp:nvSpPr>
        <dsp:cNvPr id="0" name=""/>
        <dsp:cNvSpPr/>
      </dsp:nvSpPr>
      <dsp:spPr>
        <a:xfrm rot="5400000">
          <a:off x="5295995" y="3484576"/>
          <a:ext cx="118608" cy="118608"/>
        </a:xfrm>
        <a:prstGeom prst="rightArrow">
          <a:avLst>
            <a:gd name="adj1" fmla="val 66700"/>
            <a:gd name="adj2" fmla="val 50000"/>
          </a:avLst>
        </a:prstGeom>
        <a:solidFill>
          <a:schemeClr val="accent2">
            <a:hueOff val="9349666"/>
            <a:satOff val="-55018"/>
            <a:lumOff val="2093"/>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66E8EBDC-DA10-49CF-AA5C-31A44D4CC04C}">
      <dsp:nvSpPr>
        <dsp:cNvPr id="0" name=""/>
        <dsp:cNvSpPr/>
      </dsp:nvSpPr>
      <dsp:spPr>
        <a:xfrm>
          <a:off x="3999773" y="3662489"/>
          <a:ext cx="2711053" cy="677763"/>
        </a:xfrm>
        <a:prstGeom prst="roundRect">
          <a:avLst>
            <a:gd name="adj" fmla="val 10000"/>
          </a:avLst>
        </a:prstGeom>
        <a:solidFill>
          <a:schemeClr val="accent2">
            <a:tint val="40000"/>
            <a:alpha val="90000"/>
            <a:hueOff val="10148362"/>
            <a:satOff val="-53069"/>
            <a:lumOff val="-3198"/>
            <a:alphaOff val="0"/>
          </a:schemeClr>
        </a:solidFill>
        <a:ln w="12700" cap="flat" cmpd="sng" algn="ctr">
          <a:solidFill>
            <a:schemeClr val="accent2">
              <a:tint val="40000"/>
              <a:alpha val="90000"/>
              <a:hueOff val="10148362"/>
              <a:satOff val="-53069"/>
              <a:lumOff val="-3198"/>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zh-TW" altLang="en-US" sz="2700" b="1" kern="1200" dirty="0" smtClean="0"/>
            <a:t>不足</a:t>
          </a:r>
          <a:endParaRPr lang="zh-TW" altLang="en-US" sz="2700" b="1" kern="1200" dirty="0"/>
        </a:p>
      </dsp:txBody>
      <dsp:txXfrm>
        <a:off x="3999773" y="3662489"/>
        <a:ext cx="2711053" cy="677763"/>
      </dsp:txXfrm>
    </dsp:sp>
    <dsp:sp modelId="{D2ECBA5A-DE5B-4035-B08F-0D1440BD7143}">
      <dsp:nvSpPr>
        <dsp:cNvPr id="0" name=""/>
        <dsp:cNvSpPr/>
      </dsp:nvSpPr>
      <dsp:spPr>
        <a:xfrm rot="5400000">
          <a:off x="5295995" y="4399556"/>
          <a:ext cx="118608" cy="118608"/>
        </a:xfrm>
        <a:prstGeom prst="rightArrow">
          <a:avLst>
            <a:gd name="adj1" fmla="val 66700"/>
            <a:gd name="adj2" fmla="val 50000"/>
          </a:avLst>
        </a:prstGeom>
        <a:solidFill>
          <a:schemeClr val="accent2">
            <a:hueOff val="10518374"/>
            <a:satOff val="-61895"/>
            <a:lumOff val="2355"/>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8636D6E5-363C-4035-AE0A-9715D31401C0}">
      <dsp:nvSpPr>
        <dsp:cNvPr id="0" name=""/>
        <dsp:cNvSpPr/>
      </dsp:nvSpPr>
      <dsp:spPr>
        <a:xfrm>
          <a:off x="3999773" y="4577469"/>
          <a:ext cx="2711053" cy="677763"/>
        </a:xfrm>
        <a:prstGeom prst="roundRect">
          <a:avLst>
            <a:gd name="adj" fmla="val 10000"/>
          </a:avLst>
        </a:prstGeom>
        <a:solidFill>
          <a:schemeClr val="accent2">
            <a:tint val="40000"/>
            <a:alpha val="90000"/>
            <a:hueOff val="11416906"/>
            <a:satOff val="-59703"/>
            <a:lumOff val="-3598"/>
            <a:alphaOff val="0"/>
          </a:schemeClr>
        </a:solidFill>
        <a:ln w="12700" cap="flat" cmpd="sng" algn="ctr">
          <a:solidFill>
            <a:schemeClr val="accent2">
              <a:tint val="40000"/>
              <a:alpha val="90000"/>
              <a:hueOff val="11416906"/>
              <a:satOff val="-59703"/>
              <a:lumOff val="-3598"/>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zh-TW" altLang="en-US" sz="2700" b="1" kern="1200" dirty="0" smtClean="0"/>
            <a:t>落後</a:t>
          </a:r>
          <a:endParaRPr lang="zh-TW" altLang="en-US" sz="2700" b="1" kern="1200" dirty="0"/>
        </a:p>
      </dsp:txBody>
      <dsp:txXfrm>
        <a:off x="3999773" y="4577469"/>
        <a:ext cx="2711053" cy="677763"/>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7419D9-A7D2-4BFE-AC06-7E682DA9B2C4}">
      <dsp:nvSpPr>
        <dsp:cNvPr id="0" name=""/>
        <dsp:cNvSpPr/>
      </dsp:nvSpPr>
      <dsp:spPr>
        <a:xfrm>
          <a:off x="0" y="0"/>
          <a:ext cx="8534400" cy="1034279"/>
        </a:xfrm>
        <a:prstGeom prst="roundRect">
          <a:avLst/>
        </a:prstGeom>
        <a:solidFill>
          <a:schemeClr val="accent5">
            <a:shade val="50000"/>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altLang="zh-TW" sz="3400" b="1" kern="1200" dirty="0" smtClean="0"/>
            <a:t>Q</a:t>
          </a:r>
          <a:r>
            <a:rPr lang="zh-TW" altLang="zh-TW" sz="3400" b="1" kern="1200" dirty="0" smtClean="0"/>
            <a:t>：表現標準</a:t>
          </a:r>
          <a:r>
            <a:rPr lang="en-US" altLang="zh-TW" sz="3400" b="1" kern="1200" dirty="0" smtClean="0"/>
            <a:t>A-E</a:t>
          </a:r>
          <a:r>
            <a:rPr lang="zh-TW" altLang="zh-TW" sz="3400" b="1" kern="1200" dirty="0" smtClean="0"/>
            <a:t>等級與題</a:t>
          </a:r>
          <a:r>
            <a:rPr lang="zh-TW" altLang="en-US" sz="3400" b="1" kern="1200" dirty="0" smtClean="0"/>
            <a:t>組</a:t>
          </a:r>
          <a:r>
            <a:rPr lang="zh-TW" altLang="zh-TW" sz="3400" b="1" kern="1200" dirty="0" smtClean="0"/>
            <a:t>難易度有關嗎？ </a:t>
          </a:r>
        </a:p>
      </dsp:txBody>
      <dsp:txXfrm>
        <a:off x="0" y="0"/>
        <a:ext cx="8534400" cy="1034279"/>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7419D9-A7D2-4BFE-AC06-7E682DA9B2C4}">
      <dsp:nvSpPr>
        <dsp:cNvPr id="0" name=""/>
        <dsp:cNvSpPr/>
      </dsp:nvSpPr>
      <dsp:spPr>
        <a:xfrm>
          <a:off x="0" y="0"/>
          <a:ext cx="8229600" cy="1294860"/>
        </a:xfrm>
        <a:prstGeom prst="roundRect">
          <a:avLst/>
        </a:prstGeom>
        <a:solidFill>
          <a:schemeClr val="accent5">
            <a:shade val="50000"/>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altLang="zh-TW" sz="2800" b="1" kern="1200" dirty="0" smtClean="0"/>
            <a:t>Q</a:t>
          </a:r>
          <a:r>
            <a:rPr lang="zh-TW" altLang="zh-TW" sz="2800" b="1" kern="1200" dirty="0" smtClean="0"/>
            <a:t>：</a:t>
          </a:r>
          <a:r>
            <a:rPr lang="zh-TW" sz="3200" b="1" kern="1200" dirty="0" smtClean="0"/>
            <a:t>如何使用作業、</a:t>
          </a:r>
          <a:r>
            <a:rPr lang="zh-TW" altLang="en-US" sz="3200" b="1" kern="1200" dirty="0" smtClean="0"/>
            <a:t>題組</a:t>
          </a:r>
          <a:r>
            <a:rPr lang="zh-TW" sz="3200" b="1" kern="1200" dirty="0" smtClean="0"/>
            <a:t>得知學生屬於哪一能力等級或把學生分成五個能力等級</a:t>
          </a:r>
          <a:r>
            <a:rPr lang="en-US" sz="3200" b="1" kern="1200" dirty="0" smtClean="0"/>
            <a:t>? </a:t>
          </a:r>
          <a:r>
            <a:rPr lang="zh-TW" altLang="zh-TW" sz="3200" kern="1200" dirty="0" smtClean="0"/>
            <a:t> </a:t>
          </a:r>
        </a:p>
      </dsp:txBody>
      <dsp:txXfrm>
        <a:off x="0" y="0"/>
        <a:ext cx="8229600" cy="129486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lvl1pPr fontAlgn="auto">
              <a:spcBef>
                <a:spcPts val="0"/>
              </a:spcBef>
              <a:spcAft>
                <a:spcPts val="0"/>
              </a:spcAft>
              <a:defRPr kumimoji="0">
                <a:latin typeface="+mn-lt"/>
                <a:ea typeface="+mn-ea"/>
                <a:cs typeface="+mn-cs"/>
              </a:defRPr>
            </a:lvl1pPr>
            <a:extLst/>
          </a:lstStyle>
          <a:p>
            <a:pPr>
              <a:defRPr/>
            </a:pPr>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a:lstStyle>
            <a:lvl1pPr fontAlgn="auto">
              <a:spcBef>
                <a:spcPts val="0"/>
              </a:spcBef>
              <a:spcAft>
                <a:spcPts val="0"/>
              </a:spcAft>
              <a:defRPr kumimoji="0">
                <a:latin typeface="+mn-lt"/>
                <a:ea typeface="+mn-ea"/>
                <a:cs typeface="+mn-cs"/>
              </a:defRPr>
            </a:lvl1pPr>
            <a:extLst/>
          </a:lstStyle>
          <a:p>
            <a:pPr>
              <a:defRPr/>
            </a:pPr>
            <a:fld id="{062C25AE-23AF-414E-B4C1-87C332FD30B9}" type="datetimeFigureOut">
              <a:rPr lang="en-US"/>
              <a:pPr>
                <a:defRPr/>
              </a:pPr>
              <a:t>11/12/2014</a:t>
            </a:fld>
            <a:endParaRPr lang="en-US"/>
          </a:p>
        </p:txBody>
      </p:sp>
      <p:sp>
        <p:nvSpPr>
          <p:cNvPr id="4" name="Rectangle 4"/>
          <p:cNvSpPr>
            <a:spLocks noGrp="1"/>
          </p:cNvSpPr>
          <p:nvPr>
            <p:ph type="ftr" sz="quarter" idx="2"/>
          </p:nvPr>
        </p:nvSpPr>
        <p:spPr>
          <a:xfrm>
            <a:off x="0" y="8685213"/>
            <a:ext cx="2971800" cy="457200"/>
          </a:xfrm>
          <a:prstGeom prst="rect">
            <a:avLst/>
          </a:prstGeom>
        </p:spPr>
        <p:txBody>
          <a:bodyPr vert="horz"/>
          <a:lstStyle>
            <a:lvl1pPr fontAlgn="auto">
              <a:spcBef>
                <a:spcPts val="0"/>
              </a:spcBef>
              <a:spcAft>
                <a:spcPts val="0"/>
              </a:spcAft>
              <a:defRPr kumimoji="0">
                <a:latin typeface="+mn-lt"/>
                <a:ea typeface="+mn-ea"/>
                <a:cs typeface="+mn-cs"/>
              </a:defRPr>
            </a:lvl1pPr>
            <a:extLst/>
          </a:lstStyle>
          <a:p>
            <a:pPr>
              <a:defRPr/>
            </a:pPr>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a:lstStyle>
            <a:lvl1pPr fontAlgn="auto">
              <a:spcBef>
                <a:spcPts val="0"/>
              </a:spcBef>
              <a:spcAft>
                <a:spcPts val="0"/>
              </a:spcAft>
              <a:defRPr kumimoji="0">
                <a:latin typeface="+mn-lt"/>
                <a:ea typeface="+mn-ea"/>
                <a:cs typeface="+mn-cs"/>
              </a:defRPr>
            </a:lvl1pPr>
            <a:extLst/>
          </a:lstStyle>
          <a:p>
            <a:pPr>
              <a:defRPr/>
            </a:pPr>
            <a:fld id="{F64F5130-E5D8-4B19-ABEB-0ED720767977}"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lvl1pPr fontAlgn="auto">
              <a:spcBef>
                <a:spcPts val="0"/>
              </a:spcBef>
              <a:spcAft>
                <a:spcPts val="0"/>
              </a:spcAft>
              <a:defRPr kumimoji="0">
                <a:latin typeface="+mn-lt"/>
                <a:ea typeface="+mn-ea"/>
                <a:cs typeface="+mn-cs"/>
              </a:defRPr>
            </a:lvl1pPr>
            <a:extLst/>
          </a:lstStyle>
          <a:p>
            <a:pPr>
              <a:defRPr/>
            </a:pPr>
            <a:endParaRPr lang="en-US"/>
          </a:p>
        </p:txBody>
      </p:sp>
      <p:sp>
        <p:nvSpPr>
          <p:cNvPr id="3" name="Rectangle 3"/>
          <p:cNvSpPr>
            <a:spLocks noGrp="1"/>
          </p:cNvSpPr>
          <p:nvPr>
            <p:ph type="dt" idx="1"/>
          </p:nvPr>
        </p:nvSpPr>
        <p:spPr>
          <a:xfrm>
            <a:off x="3884613" y="0"/>
            <a:ext cx="2971800" cy="457200"/>
          </a:xfrm>
          <a:prstGeom prst="rect">
            <a:avLst/>
          </a:prstGeom>
        </p:spPr>
        <p:txBody>
          <a:bodyPr vert="horz"/>
          <a:lstStyle>
            <a:lvl1pPr fontAlgn="auto">
              <a:spcBef>
                <a:spcPts val="0"/>
              </a:spcBef>
              <a:spcAft>
                <a:spcPts val="0"/>
              </a:spcAft>
              <a:defRPr kumimoji="0">
                <a:latin typeface="+mn-lt"/>
                <a:ea typeface="+mn-ea"/>
                <a:cs typeface="+mn-cs"/>
              </a:defRPr>
            </a:lvl1pPr>
            <a:extLst/>
          </a:lstStyle>
          <a:p>
            <a:pPr>
              <a:defRPr/>
            </a:pPr>
            <a:fld id="{F85EE5F9-50EB-48A1-895E-780C90F532C5}" type="datetimeFigureOut">
              <a:rPr lang="en-US"/>
              <a:pPr>
                <a:defRPr/>
              </a:pPr>
              <a:t>11/12/2014</a:t>
            </a:fld>
            <a:endParaRPr lang="en-US"/>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anchor="ctr"/>
          <a:lstStyle>
            <a:extLst/>
          </a:lstStyle>
          <a:p>
            <a:pPr lvl="0"/>
            <a:endParaRPr lang="en-US" noProof="0"/>
          </a:p>
        </p:txBody>
      </p:sp>
      <p:sp>
        <p:nvSpPr>
          <p:cNvPr id="5" name="Rectangle 5"/>
          <p:cNvSpPr>
            <a:spLocks noGrp="1"/>
          </p:cNvSpPr>
          <p:nvPr>
            <p:ph type="body" sz="quarter" idx="3"/>
          </p:nvPr>
        </p:nvSpPr>
        <p:spPr>
          <a:xfrm>
            <a:off x="685800" y="4343400"/>
            <a:ext cx="5486400" cy="4114800"/>
          </a:xfrm>
          <a:prstGeom prst="rect">
            <a:avLst/>
          </a:prstGeom>
        </p:spPr>
        <p:txBody>
          <a:bodyPr vert="horz">
            <a:normAutofit/>
          </a:bodyPr>
          <a:lstStyle>
            <a:extLst/>
          </a:lstStyle>
          <a:p>
            <a:pPr lvl="0"/>
            <a:r>
              <a:rPr lang="en-US" noProof="0" smtClean="0"/>
              <a:t>Click to edit Master text styles</a:t>
            </a:r>
            <a:endParaRPr lang="en-US" noProof="0"/>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Rectangle 6"/>
          <p:cNvSpPr>
            <a:spLocks noGrp="1"/>
          </p:cNvSpPr>
          <p:nvPr>
            <p:ph type="ftr" sz="quarter" idx="4"/>
          </p:nvPr>
        </p:nvSpPr>
        <p:spPr>
          <a:xfrm>
            <a:off x="0" y="8685213"/>
            <a:ext cx="2971800" cy="457200"/>
          </a:xfrm>
          <a:prstGeom prst="rect">
            <a:avLst/>
          </a:prstGeom>
        </p:spPr>
        <p:txBody>
          <a:bodyPr vert="horz"/>
          <a:lstStyle>
            <a:lvl1pPr fontAlgn="auto">
              <a:spcBef>
                <a:spcPts val="0"/>
              </a:spcBef>
              <a:spcAft>
                <a:spcPts val="0"/>
              </a:spcAft>
              <a:defRPr kumimoji="0">
                <a:latin typeface="+mn-lt"/>
                <a:ea typeface="+mn-ea"/>
                <a:cs typeface="+mn-cs"/>
              </a:defRPr>
            </a:lvl1pPr>
            <a:extLst/>
          </a:lstStyle>
          <a:p>
            <a:pPr>
              <a:defRPr/>
            </a:pPr>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a:lstStyle>
            <a:lvl1pPr fontAlgn="auto">
              <a:spcBef>
                <a:spcPts val="0"/>
              </a:spcBef>
              <a:spcAft>
                <a:spcPts val="0"/>
              </a:spcAft>
              <a:defRPr kumimoji="0">
                <a:latin typeface="+mn-lt"/>
                <a:ea typeface="+mn-ea"/>
                <a:cs typeface="+mn-cs"/>
              </a:defRPr>
            </a:lvl1pPr>
            <a:extLst/>
          </a:lstStyle>
          <a:p>
            <a:pPr>
              <a:defRPr/>
            </a:pPr>
            <a:fld id="{F2D4EC11-8D81-463E-A179-B613C4D5D12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21859"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77827"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23FB085-5AD2-4E1E-98A0-A234CF643556}" type="slidenum">
              <a:rPr lang="zh-HK" altLang="en-US" smtClean="0">
                <a:solidFill>
                  <a:srgbClr val="000000"/>
                </a:solidFill>
                <a:ea typeface="微軟正黑體" pitchFamily="34" charset="-120"/>
              </a:rPr>
              <a:pPr fontAlgn="base">
                <a:spcBef>
                  <a:spcPct val="0"/>
                </a:spcBef>
                <a:spcAft>
                  <a:spcPct val="0"/>
                </a:spcAft>
                <a:defRPr/>
              </a:pPr>
              <a:t>1</a:t>
            </a:fld>
            <a:endParaRPr lang="en-US" altLang="zh-HK" smtClean="0">
              <a:solidFill>
                <a:srgbClr val="000000"/>
              </a:solidFill>
              <a:ea typeface="微軟正黑體" pitchFamily="34"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2099"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22883"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298274DF-89BD-4042-AC5C-2B771C9A54B3}" type="slidenum">
              <a:rPr lang="en-US" altLang="zh-TW">
                <a:ea typeface="微軟正黑體"/>
                <a:cs typeface="微軟正黑體"/>
              </a:rPr>
              <a:pPr fontAlgn="base">
                <a:spcBef>
                  <a:spcPct val="0"/>
                </a:spcBef>
                <a:spcAft>
                  <a:spcPct val="0"/>
                </a:spcAft>
                <a:defRPr/>
              </a:pPr>
              <a:t>25</a:t>
            </a:fld>
            <a:endParaRPr lang="en-US" altLang="zh-TW">
              <a:ea typeface="微軟正黑體"/>
              <a:cs typeface="微軟正黑體"/>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3123"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26979"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F3C8078C-D104-434F-8621-ACCF453B2B5D}" type="slidenum">
              <a:rPr lang="en-US" altLang="zh-TW">
                <a:ea typeface="微軟正黑體"/>
                <a:cs typeface="微軟正黑體"/>
              </a:rPr>
              <a:pPr fontAlgn="base">
                <a:spcBef>
                  <a:spcPct val="0"/>
                </a:spcBef>
                <a:spcAft>
                  <a:spcPct val="0"/>
                </a:spcAft>
                <a:defRPr/>
              </a:pPr>
              <a:t>31</a:t>
            </a:fld>
            <a:endParaRPr lang="en-US" altLang="zh-TW">
              <a:ea typeface="微軟正黑體"/>
              <a:cs typeface="微軟正黑體"/>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4147"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31075"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F35AC588-CB44-446C-B3EA-97B0B3781D8A}" type="slidenum">
              <a:rPr lang="en-US" altLang="zh-TW">
                <a:ea typeface="微軟正黑體"/>
                <a:cs typeface="微軟正黑體"/>
              </a:rPr>
              <a:pPr fontAlgn="base">
                <a:spcBef>
                  <a:spcPct val="0"/>
                </a:spcBef>
                <a:spcAft>
                  <a:spcPct val="0"/>
                </a:spcAft>
                <a:defRPr/>
              </a:pPr>
              <a:t>32</a:t>
            </a:fld>
            <a:endParaRPr lang="en-US" altLang="zh-TW">
              <a:ea typeface="微軟正黑體"/>
              <a:cs typeface="微軟正黑體"/>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5171"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2"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057DC169-D3F3-48BB-8FBF-7DD1279D1230}" type="slidenum">
              <a:rPr lang="en-US" altLang="zh-TW">
                <a:ea typeface="微軟正黑體"/>
                <a:cs typeface="微軟正黑體"/>
              </a:rPr>
              <a:pPr fontAlgn="base">
                <a:spcBef>
                  <a:spcPct val="0"/>
                </a:spcBef>
                <a:spcAft>
                  <a:spcPct val="0"/>
                </a:spcAft>
                <a:defRPr/>
              </a:pPr>
              <a:t>33</a:t>
            </a:fld>
            <a:endParaRPr lang="en-US" altLang="zh-TW">
              <a:ea typeface="微軟正黑體"/>
              <a:cs typeface="微軟正黑體"/>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6195"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732AB6C5-2D9E-4484-A917-97F5251FE79D}" type="slidenum">
              <a:rPr lang="en-US" smtClean="0"/>
              <a:pPr>
                <a:defRPr/>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7219"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22883"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4A611247-C126-4289-903A-2A086A2A2258}" type="slidenum">
              <a:rPr lang="en-US" altLang="zh-TW">
                <a:ea typeface="微軟正黑體"/>
                <a:cs typeface="微軟正黑體"/>
              </a:rPr>
              <a:pPr fontAlgn="base">
                <a:spcBef>
                  <a:spcPct val="0"/>
                </a:spcBef>
                <a:spcAft>
                  <a:spcPct val="0"/>
                </a:spcAft>
                <a:defRPr/>
              </a:pPr>
              <a:t>36</a:t>
            </a:fld>
            <a:endParaRPr lang="en-US" altLang="zh-TW">
              <a:ea typeface="微軟正黑體"/>
              <a:cs typeface="微軟正黑體"/>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8243"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29027"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27540D5-5308-406E-94F3-E8E0CB8C1BCA}" type="slidenum">
              <a:rPr lang="en-US" altLang="zh-TW">
                <a:ea typeface="微軟正黑體"/>
                <a:cs typeface="微軟正黑體"/>
              </a:rPr>
              <a:pPr fontAlgn="base">
                <a:spcBef>
                  <a:spcPct val="0"/>
                </a:spcBef>
                <a:spcAft>
                  <a:spcPct val="0"/>
                </a:spcAft>
                <a:defRPr/>
              </a:pPr>
              <a:t>37</a:t>
            </a:fld>
            <a:endParaRPr lang="en-US" altLang="zh-TW">
              <a:ea typeface="微軟正黑體"/>
              <a:cs typeface="微軟正黑體"/>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9267"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33123"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7911A3B5-87F8-47BE-937D-44DE3FBAC94B}" type="slidenum">
              <a:rPr lang="en-US" altLang="zh-TW">
                <a:ea typeface="微軟正黑體"/>
                <a:cs typeface="微軟正黑體"/>
              </a:rPr>
              <a:pPr fontAlgn="base">
                <a:spcBef>
                  <a:spcPct val="0"/>
                </a:spcBef>
                <a:spcAft>
                  <a:spcPct val="0"/>
                </a:spcAft>
                <a:defRPr/>
              </a:pPr>
              <a:t>38</a:t>
            </a:fld>
            <a:endParaRPr lang="en-US" altLang="zh-TW">
              <a:ea typeface="微軟正黑體"/>
              <a:cs typeface="微軟正黑體"/>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40291"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35171"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540F1921-B38F-41F0-8986-A75243F35C27}" type="slidenum">
              <a:rPr lang="en-US" altLang="zh-TW">
                <a:ea typeface="微軟正黑體"/>
                <a:cs typeface="微軟正黑體"/>
              </a:rPr>
              <a:pPr fontAlgn="base">
                <a:spcBef>
                  <a:spcPct val="0"/>
                </a:spcBef>
                <a:spcAft>
                  <a:spcPct val="0"/>
                </a:spcAft>
                <a:defRPr/>
              </a:pPr>
              <a:t>39</a:t>
            </a:fld>
            <a:endParaRPr lang="en-US" altLang="zh-TW">
              <a:ea typeface="微軟正黑體"/>
              <a:cs typeface="微軟正黑體"/>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41315"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39267"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6A1F7A29-45EA-45C2-921F-87B85317F6C3}" type="slidenum">
              <a:rPr lang="en-US" altLang="zh-TW">
                <a:solidFill>
                  <a:srgbClr val="000000"/>
                </a:solidFill>
                <a:ea typeface="微軟正黑體"/>
                <a:cs typeface="微軟正黑體"/>
              </a:rPr>
              <a:pPr fontAlgn="base">
                <a:spcBef>
                  <a:spcPct val="0"/>
                </a:spcBef>
                <a:spcAft>
                  <a:spcPct val="0"/>
                </a:spcAft>
                <a:defRPr/>
              </a:pPr>
              <a:t>46</a:t>
            </a:fld>
            <a:endParaRPr lang="en-US" altLang="zh-TW">
              <a:solidFill>
                <a:srgbClr val="000000"/>
              </a:solidFill>
              <a:ea typeface="微軟正黑體"/>
              <a:cs typeface="微軟正黑體"/>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p:spPr>
      </p:sp>
      <p:sp>
        <p:nvSpPr>
          <p:cNvPr id="122883"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altLang="zh-TW" smtClean="0"/>
          </a:p>
        </p:txBody>
      </p:sp>
      <p:sp>
        <p:nvSpPr>
          <p:cNvPr id="79875" name="Rectangle 4"/>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821517AE-23F7-44B2-94AA-64A7D4D3FAF0}" type="slidenum">
              <a:rPr lang="en-US" altLang="zh-TW">
                <a:ea typeface="微軟正黑體"/>
                <a:cs typeface="微軟正黑體"/>
              </a:rPr>
              <a:pPr fontAlgn="base">
                <a:spcBef>
                  <a:spcPct val="0"/>
                </a:spcBef>
                <a:spcAft>
                  <a:spcPct val="0"/>
                </a:spcAft>
                <a:defRPr/>
              </a:pPr>
              <a:t>2</a:t>
            </a:fld>
            <a:endParaRPr lang="en-US" altLang="zh-TW">
              <a:ea typeface="微軟正黑體"/>
              <a:cs typeface="微軟正黑體"/>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42339"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22883"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93E18A0-E7B6-4E15-BC4B-B2FE476D8DB9}" type="slidenum">
              <a:rPr lang="en-US" altLang="zh-TW">
                <a:ea typeface="微軟正黑體"/>
                <a:cs typeface="微軟正黑體"/>
              </a:rPr>
              <a:pPr fontAlgn="base">
                <a:spcBef>
                  <a:spcPct val="0"/>
                </a:spcBef>
                <a:spcAft>
                  <a:spcPct val="0"/>
                </a:spcAft>
                <a:defRPr/>
              </a:pPr>
              <a:t>65</a:t>
            </a:fld>
            <a:endParaRPr lang="en-US" altLang="zh-TW">
              <a:ea typeface="微軟正黑體"/>
              <a:cs typeface="微軟正黑體"/>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43363"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22883"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0B9FE71D-2D24-45DD-83FD-A3F9126C5D47}" type="slidenum">
              <a:rPr lang="en-US" altLang="zh-TW">
                <a:ea typeface="微軟正黑體"/>
                <a:cs typeface="微軟正黑體"/>
              </a:rPr>
              <a:pPr fontAlgn="base">
                <a:spcBef>
                  <a:spcPct val="0"/>
                </a:spcBef>
                <a:spcAft>
                  <a:spcPct val="0"/>
                </a:spcAft>
                <a:defRPr/>
              </a:pPr>
              <a:t>78</a:t>
            </a:fld>
            <a:endParaRPr lang="en-US" altLang="zh-TW">
              <a:ea typeface="微軟正黑體"/>
              <a:cs typeface="微軟正黑體"/>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44387"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22883"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15EE1B85-A4E9-4D58-81DD-529FDE7AE326}" type="slidenum">
              <a:rPr lang="en-US" altLang="zh-TW">
                <a:ea typeface="微軟正黑體"/>
                <a:cs typeface="微軟正黑體"/>
              </a:rPr>
              <a:pPr fontAlgn="base">
                <a:spcBef>
                  <a:spcPct val="0"/>
                </a:spcBef>
                <a:spcAft>
                  <a:spcPct val="0"/>
                </a:spcAft>
                <a:defRPr/>
              </a:pPr>
              <a:t>87</a:t>
            </a:fld>
            <a:endParaRPr lang="en-US" altLang="zh-TW">
              <a:ea typeface="微軟正黑體"/>
              <a:cs typeface="微軟正黑體"/>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45411"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22883"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1A18EF93-D06D-42D4-AF22-D5C97CD96C81}" type="slidenum">
              <a:rPr lang="en-US" altLang="zh-TW">
                <a:ea typeface="微軟正黑體"/>
                <a:cs typeface="微軟正黑體"/>
              </a:rPr>
              <a:pPr fontAlgn="base">
                <a:spcBef>
                  <a:spcPct val="0"/>
                </a:spcBef>
                <a:spcAft>
                  <a:spcPct val="0"/>
                </a:spcAft>
                <a:defRPr/>
              </a:pPr>
              <a:t>94</a:t>
            </a:fld>
            <a:endParaRPr lang="en-US" altLang="zh-TW">
              <a:ea typeface="微軟正黑體"/>
              <a:cs typeface="微軟正黑體"/>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46435"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endParaRPr lang="zh-TW" altLang="en-US" smtClean="0"/>
          </a:p>
        </p:txBody>
      </p:sp>
      <p:sp>
        <p:nvSpPr>
          <p:cNvPr id="4" name="投影片編號版面配置區 3"/>
          <p:cNvSpPr txBox="1">
            <a:spLocks noGrp="1"/>
          </p:cNvSpPr>
          <p:nvPr/>
        </p:nvSpPr>
        <p:spPr>
          <a:xfrm>
            <a:off x="3884613" y="8685213"/>
            <a:ext cx="2971800" cy="457200"/>
          </a:xfrm>
          <a:prstGeom prst="rect">
            <a:avLst/>
          </a:prstGeom>
          <a:noFill/>
        </p:spPr>
        <p:txBody>
          <a:bodyPr/>
          <a:lstStyle/>
          <a:p>
            <a:pPr fontAlgn="auto">
              <a:spcBef>
                <a:spcPts val="0"/>
              </a:spcBef>
              <a:spcAft>
                <a:spcPts val="0"/>
              </a:spcAft>
              <a:defRPr/>
            </a:pPr>
            <a:fld id="{F8F6BE07-1C9E-4DB4-8DFF-8189B60BC274}" type="slidenum">
              <a:rPr kumimoji="0" lang="en-US">
                <a:latin typeface="+mn-lt"/>
                <a:ea typeface="+mn-ea"/>
              </a:rPr>
              <a:pPr fontAlgn="auto">
                <a:spcBef>
                  <a:spcPts val="0"/>
                </a:spcBef>
                <a:spcAft>
                  <a:spcPts val="0"/>
                </a:spcAft>
                <a:defRPr/>
              </a:pPr>
              <a:t>102</a:t>
            </a:fld>
            <a:endParaRPr kumimoji="0" lang="en-US">
              <a:latin typeface="+mn-lt"/>
              <a:ea typeface="+mn-e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47459"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58723"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29D94693-4357-4A73-9923-DBA097F94F89}" type="slidenum">
              <a:rPr lang="zh-HK" altLang="en-US" smtClean="0">
                <a:solidFill>
                  <a:srgbClr val="000000"/>
                </a:solidFill>
                <a:ea typeface="微軟正黑體" pitchFamily="34" charset="-120"/>
              </a:rPr>
              <a:pPr fontAlgn="base">
                <a:spcBef>
                  <a:spcPct val="0"/>
                </a:spcBef>
                <a:spcAft>
                  <a:spcPct val="0"/>
                </a:spcAft>
                <a:defRPr/>
              </a:pPr>
              <a:t>104</a:t>
            </a:fld>
            <a:endParaRPr lang="en-US" altLang="zh-HK" smtClean="0">
              <a:solidFill>
                <a:srgbClr val="000000"/>
              </a:solidFill>
              <a:ea typeface="微軟正黑體" pitchFamily="34"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23907"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TW" altLang="en-US" smtClean="0"/>
          </a:p>
        </p:txBody>
      </p:sp>
      <p:sp>
        <p:nvSpPr>
          <p:cNvPr id="123908"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1D92902-2225-440F-9B4A-7F0306830495}" type="slidenum">
              <a:rPr kumimoji="0" lang="zh-TW" altLang="en-US" sz="1200">
                <a:ea typeface="新細明體" charset="-120"/>
              </a:rPr>
              <a:pPr algn="r"/>
              <a:t>3</a:t>
            </a:fld>
            <a:endParaRPr kumimoji="0" lang="en-US" altLang="zh-TW" sz="1200">
              <a:ea typeface="新細明體"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24931"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92163"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881567A6-1E94-4EA9-96B0-FD054C8A0871}" type="slidenum">
              <a:rPr lang="en-US" altLang="zh-TW">
                <a:ea typeface="微軟正黑體"/>
                <a:cs typeface="微軟正黑體"/>
              </a:rPr>
              <a:pPr fontAlgn="base">
                <a:spcBef>
                  <a:spcPct val="0"/>
                </a:spcBef>
                <a:spcAft>
                  <a:spcPct val="0"/>
                </a:spcAft>
                <a:defRPr/>
              </a:pPr>
              <a:t>9</a:t>
            </a:fld>
            <a:endParaRPr lang="en-US" altLang="zh-TW">
              <a:ea typeface="微軟正黑體"/>
              <a:cs typeface="微軟正黑體"/>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26979"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90115"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096E23A-9BB7-4BD8-B3EB-344BD3C95C53}" type="slidenum">
              <a:rPr lang="en-US" altLang="zh-TW">
                <a:ea typeface="微軟正黑體"/>
                <a:cs typeface="微軟正黑體"/>
              </a:rPr>
              <a:pPr fontAlgn="base">
                <a:spcBef>
                  <a:spcPct val="0"/>
                </a:spcBef>
                <a:spcAft>
                  <a:spcPct val="0"/>
                </a:spcAft>
                <a:defRPr/>
              </a:pPr>
              <a:t>11</a:t>
            </a:fld>
            <a:endParaRPr lang="en-US" altLang="zh-TW">
              <a:ea typeface="微軟正黑體"/>
              <a:cs typeface="微軟正黑體"/>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28003"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02403"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06A0CD6-4EF3-42B5-936F-788555447A4A}" type="slidenum">
              <a:rPr lang="en-US" altLang="zh-TW">
                <a:ea typeface="微軟正黑體"/>
                <a:cs typeface="微軟正黑體"/>
              </a:rPr>
              <a:pPr fontAlgn="base">
                <a:spcBef>
                  <a:spcPct val="0"/>
                </a:spcBef>
                <a:spcAft>
                  <a:spcPct val="0"/>
                </a:spcAft>
                <a:defRPr/>
              </a:pPr>
              <a:t>16</a:t>
            </a:fld>
            <a:endParaRPr lang="en-US" altLang="zh-TW">
              <a:ea typeface="微軟正黑體"/>
              <a:cs typeface="微軟正黑體"/>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29027"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98307"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27FB355E-D37F-47D7-966D-B2ACAF090183}" type="slidenum">
              <a:rPr lang="en-US" altLang="zh-TW">
                <a:ea typeface="微軟正黑體"/>
                <a:cs typeface="微軟正黑體"/>
              </a:rPr>
              <a:pPr fontAlgn="base">
                <a:spcBef>
                  <a:spcPct val="0"/>
                </a:spcBef>
                <a:spcAft>
                  <a:spcPct val="0"/>
                </a:spcAft>
                <a:defRPr/>
              </a:pPr>
              <a:t>17</a:t>
            </a:fld>
            <a:endParaRPr lang="en-US" altLang="zh-TW">
              <a:ea typeface="微軟正黑體"/>
              <a:cs typeface="微軟正黑體"/>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0051"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00355"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9E29EFD-450A-4636-AB70-FAAC5B9F63DB}" type="slidenum">
              <a:rPr lang="en-US" altLang="zh-TW">
                <a:ea typeface="微軟正黑體"/>
                <a:cs typeface="微軟正黑體"/>
              </a:rPr>
              <a:pPr fontAlgn="base">
                <a:spcBef>
                  <a:spcPct val="0"/>
                </a:spcBef>
                <a:spcAft>
                  <a:spcPct val="0"/>
                </a:spcAft>
                <a:defRPr/>
              </a:pPr>
              <a:t>18</a:t>
            </a:fld>
            <a:endParaRPr lang="en-US" altLang="zh-TW">
              <a:ea typeface="微軟正黑體"/>
              <a:cs typeface="微軟正黑體"/>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1075" name="備忘稿版面配置區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zh-HK" altLang="en-US" smtClean="0"/>
          </a:p>
        </p:txBody>
      </p:sp>
      <p:sp>
        <p:nvSpPr>
          <p:cNvPr id="104451" name="投影片編號版面配置區 3"/>
          <p:cNvSpPr>
            <a:spLocks noGrp="1"/>
          </p:cNvSpPr>
          <p:nvPr>
            <p:ph type="sldNum" sz="quarter" idx="5"/>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4060AA80-D330-4237-AB68-F8BF84D47603}" type="slidenum">
              <a:rPr lang="en-US" altLang="zh-TW">
                <a:solidFill>
                  <a:srgbClr val="000000"/>
                </a:solidFill>
                <a:ea typeface="微軟正黑體"/>
                <a:cs typeface="微軟正黑體"/>
              </a:rPr>
              <a:pPr fontAlgn="base">
                <a:spcBef>
                  <a:spcPct val="0"/>
                </a:spcBef>
                <a:spcAft>
                  <a:spcPct val="0"/>
                </a:spcAft>
                <a:defRPr/>
              </a:pPr>
              <a:t>21</a:t>
            </a:fld>
            <a:endParaRPr lang="en-US" altLang="zh-TW">
              <a:solidFill>
                <a:srgbClr val="000000"/>
              </a:solidFill>
              <a:ea typeface="微軟正黑體"/>
              <a:cs typeface="微軟正黑體"/>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5"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 按一下以編輯母片子標題樣式</a:t>
            </a:r>
            <a:endParaRPr lang="en-US" dirty="0"/>
          </a:p>
        </p:txBody>
      </p:sp>
      <p:sp>
        <p:nvSpPr>
          <p:cNvPr id="6" name="Date Placeholder 3"/>
          <p:cNvSpPr>
            <a:spLocks noGrp="1"/>
          </p:cNvSpPr>
          <p:nvPr>
            <p:ph type="dt" sz="half" idx="10"/>
          </p:nvPr>
        </p:nvSpPr>
        <p:spPr/>
        <p:txBody>
          <a:bodyPr/>
          <a:lstStyle>
            <a:lvl1pPr>
              <a:defRPr/>
            </a:lvl1pPr>
          </a:lstStyle>
          <a:p>
            <a:pPr>
              <a:defRPr/>
            </a:pPr>
            <a:fld id="{1B61BF02-44B6-43FD-98F6-5F060FA741FF}" type="datetime1">
              <a:rPr lang="en-US"/>
              <a:pPr>
                <a:defRPr/>
              </a:pPr>
              <a:t>11/12/2014</a:t>
            </a:fld>
            <a:endParaRPr lang="en-US" dirty="0">
              <a:solidFill>
                <a:schemeClr val="tx1">
                  <a:tint val="65000"/>
                </a:scheme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chemeClr val="tx1"/>
                </a:solidFill>
              </a:defRPr>
            </a:lvl1pPr>
          </a:lstStyle>
          <a:p>
            <a:pPr>
              <a:defRPr/>
            </a:pPr>
            <a:fld id="{C21B2D3E-C50B-43E8-A321-39EC472B176C}" type="slidenum">
              <a:rPr lang="en-US"/>
              <a:pPr>
                <a:defRPr/>
              </a:pPr>
              <a:t>‹#›</a:t>
            </a:fld>
            <a:endParaRPr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fld id="{D0170777-3742-4C74-827F-162B63E2392F}" type="datetime1">
              <a:rPr lang="en-US"/>
              <a:pPr>
                <a:defRPr/>
              </a:pPr>
              <a:t>11/12/2014</a:t>
            </a:fld>
            <a:endParaRPr lang="en-US" dirty="0">
              <a:solidFill>
                <a:schemeClr val="tx1">
                  <a:tint val="65000"/>
                </a:scheme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EE3DB5-2EFC-44CA-B3CE-189AF9AFA45D}" type="slidenum">
              <a:rPr lang="en-US"/>
              <a:pPr>
                <a:defRPr/>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fld id="{8973D998-4A22-4FA9-9AA8-3AC4D582A42A}" type="datetime1">
              <a:rPr lang="en-US"/>
              <a:pPr>
                <a:defRPr/>
              </a:pPr>
              <a:t>11/12/2014</a:t>
            </a:fld>
            <a:endParaRPr lang="en-US" dirty="0">
              <a:solidFill>
                <a:schemeClr val="tx1">
                  <a:tint val="65000"/>
                </a:scheme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D34FD2-D996-474E-82FB-E0D78D1059F4}" type="slidenum">
              <a:rPr lang="en-US"/>
              <a:pPr>
                <a:defRPr/>
              </a:pPr>
              <a:t>‹#›</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2E60101-E64C-4879-92B0-1363413DF5C8}"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6D00722-62A5-4EC0-91CD-40BC45FD1AB7}" type="slidenum">
              <a:rPr lang="zh-TW" altLang="en-US"/>
              <a:pPr>
                <a:defRPr/>
              </a:pPr>
              <a:t>‹#›</a:t>
            </a:fld>
            <a:endParaRPr lang="zh-TW"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FC468E93-923B-45A9-B50E-B96878774912}" type="slidenum">
              <a:rPr lang="zh-TW" altLang="en-US"/>
              <a:pPr>
                <a:defRPr/>
              </a:pPr>
              <a:t>‹#›</a:t>
            </a:fld>
            <a:endParaRPr lang="zh-TW"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350DFEB2-2C5F-4860-BB8A-BF5787BE5202}" type="slidenum">
              <a:rPr lang="zh-TW" altLang="en-US"/>
              <a:pPr>
                <a:defRPr/>
              </a:pPr>
              <a:t>‹#›</a:t>
            </a:fld>
            <a:endParaRPr lang="zh-TW"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41D1C57E-AE9F-4E33-9B92-2366CACD25AE}" type="slidenum">
              <a:rPr lang="zh-TW" altLang="en-US"/>
              <a:pPr>
                <a:defRPr/>
              </a:pPr>
              <a:t>‹#›</a:t>
            </a:fld>
            <a:endParaRPr lang="zh-TW"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B3D591CF-79DC-4D0F-A6F7-1AAACAA148A8}" type="slidenum">
              <a:rPr lang="zh-TW" altLang="en-US"/>
              <a:pPr>
                <a:defRPr/>
              </a:pPr>
              <a:t>‹#›</a:t>
            </a:fld>
            <a:endParaRPr lang="zh-TW"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72F5424F-362C-4651-9F00-B3D622616A75}" type="slidenum">
              <a:rPr lang="zh-TW" altLang="en-US"/>
              <a:pPr>
                <a:defRPr/>
              </a:pPr>
              <a:t>‹#›</a:t>
            </a:fld>
            <a:endParaRPr lang="zh-TW"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329DEEE8-C145-4693-859B-1697DACA9007}" type="slidenum">
              <a:rPr lang="zh-TW" altLang="en-US"/>
              <a:pPr>
                <a:defRPr/>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E4F6648E-6669-491E-925B-185B6FFE88C2}" type="datetime1">
              <a:rPr lang="en-US"/>
              <a:pPr>
                <a:defRPr/>
              </a:pPr>
              <a:t>11/12/2014</a:t>
            </a:fld>
            <a:endParaRPr lang="en-US" dirty="0">
              <a:solidFill>
                <a:schemeClr val="tx1">
                  <a:tint val="65000"/>
                </a:scheme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83AF7-AEE7-439A-8BE2-247BEF9F0DFE}" type="slidenum">
              <a:rPr lang="en-US"/>
              <a:pPr>
                <a:defRPr/>
              </a:pPr>
              <a:t>‹#›</a:t>
            </a:fld>
            <a:endParaRPr lang="en-US" dirty="0"/>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A529BDF-BD83-4BF8-BF9B-6C2AD050722A}" type="slidenum">
              <a:rPr lang="zh-TW" altLang="en-US"/>
              <a:pPr>
                <a:defRPr/>
              </a:pPr>
              <a:t>‹#›</a:t>
            </a:fld>
            <a:endParaRPr lang="zh-TW"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4B36F3B-D9EE-4E1A-99D9-E5C6D07B3160}" type="slidenum">
              <a:rPr lang="zh-TW" altLang="en-US"/>
              <a:pPr>
                <a:defRPr/>
              </a:pPr>
              <a:t>‹#›</a:t>
            </a:fld>
            <a:endParaRPr lang="zh-TW"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08455E2-5790-4EF0-9CBA-2F6709CB6C49}" type="slidenum">
              <a:rPr lang="zh-TW" altLang="en-US"/>
              <a:pPr>
                <a:defRPr/>
              </a:pPr>
              <a:t>‹#›</a:t>
            </a:fld>
            <a:endParaRPr lang="zh-TW"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F7D2481-587C-4849-8D19-CC0CC8DCE9FB}" type="slidenum">
              <a:rPr lang="zh-TW" altLang="en-US"/>
              <a:pPr>
                <a:defRPr/>
              </a:pPr>
              <a:t>‹#›</a:t>
            </a:fld>
            <a:endParaRPr lang="zh-TW"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80C9977-78AC-4469-BE1E-D05D0A6F1899}" type="slidenum">
              <a:rPr lang="zh-TW" altLang="en-US"/>
              <a:pPr>
                <a:defRPr/>
              </a:pPr>
              <a:t>‹#›</a:t>
            </a:fld>
            <a:endParaRPr lang="zh-TW"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52A2CD5-0960-4160-A445-8553BACF6778}" type="slidenum">
              <a:rPr lang="zh-TW" altLang="en-US"/>
              <a:pPr>
                <a:defRPr/>
              </a:pPr>
              <a:t>‹#›</a:t>
            </a:fld>
            <a:endParaRPr lang="zh-TW"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F83F1F3-D958-4FF4-AE9F-1D7B56C53663}" type="slidenum">
              <a:rPr lang="zh-TW" altLang="en-US"/>
              <a:pPr>
                <a:defRPr/>
              </a:pPr>
              <a:t>‹#›</a:t>
            </a:fld>
            <a:endParaRPr lang="zh-TW"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05295D45-F576-4280-B0B0-9129CAF157E8}" type="slidenum">
              <a:rPr lang="zh-TW" altLang="en-US"/>
              <a:pPr>
                <a:defRPr/>
              </a:pPr>
              <a:t>‹#›</a:t>
            </a:fld>
            <a:endParaRPr lang="zh-TW"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A076E704-26B6-47E4-B3BC-E3D7E2F091FB}" type="slidenum">
              <a:rPr lang="zh-TW" altLang="en-US"/>
              <a:pPr>
                <a:defRPr/>
              </a:pPr>
              <a:t>‹#›</a:t>
            </a:fld>
            <a:endParaRPr lang="zh-TW"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EE6AFFDC-33C9-49A0-923D-BAED5DCE3768}" type="slidenum">
              <a:rPr lang="zh-TW" altLang="en-US"/>
              <a:pPr>
                <a:defRPr/>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lvl1pPr>
              <a:defRPr/>
            </a:lvl1pPr>
          </a:lstStyle>
          <a:p>
            <a:pPr>
              <a:defRPr/>
            </a:pPr>
            <a:fld id="{72053628-C25A-43F9-96EC-6E5DBD112350}" type="datetime1">
              <a:rPr lang="en-US"/>
              <a:pPr>
                <a:defRPr/>
              </a:pPr>
              <a:t>11/12/2014</a:t>
            </a:fld>
            <a:endParaRPr lang="en-US" dirty="0">
              <a:solidFill>
                <a:schemeClr val="tx1">
                  <a:tint val="65000"/>
                </a:scheme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67EE79-BAD1-4154-84BA-6DA3369C5EA6}" type="slidenum">
              <a:rPr lang="en-US"/>
              <a:pPr>
                <a:defRPr/>
              </a:pPr>
              <a:t>‹#›</a:t>
            </a:fld>
            <a:endParaRPr lang="en-US" dirty="0"/>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FF43EEE3-0BBF-448A-B6B6-8288D8072160}" type="slidenum">
              <a:rPr lang="zh-TW" altLang="en-US"/>
              <a:pPr>
                <a:defRPr/>
              </a:pPr>
              <a:t>‹#›</a:t>
            </a:fld>
            <a:endParaRPr lang="zh-TW"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0591859B-8C66-4EDB-8167-0A91E12EF7BE}" type="slidenum">
              <a:rPr lang="zh-TW" altLang="en-US"/>
              <a:pPr>
                <a:defRPr/>
              </a:pPr>
              <a:t>‹#›</a:t>
            </a:fld>
            <a:endParaRPr lang="zh-TW"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C309EBA7-2CF3-4EB1-AB98-440C9B0F7A19}" type="slidenum">
              <a:rPr lang="zh-TW" altLang="en-US"/>
              <a:pPr>
                <a:defRPr/>
              </a:pPr>
              <a:t>‹#›</a:t>
            </a:fld>
            <a:endParaRPr lang="zh-TW"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94DE3E3-872D-452A-BA34-D813E1C21764}" type="datetimeFigureOut">
              <a:rPr lang="zh-TW" altLang="en-US"/>
              <a:pPr>
                <a:defRPr/>
              </a:pPr>
              <a:t>2014/11/12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6E0C0BC6-C450-40EB-BEC8-7B0F80CE70A4}" type="slidenum">
              <a:rPr lang="zh-TW" altLang="en-US"/>
              <a:pPr>
                <a:defRPr/>
              </a:pPr>
              <a:t>‹#›</a:t>
            </a:fld>
            <a:endParaRPr lang="zh-TW"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srgbClr val="FFFFFF"/>
              </a:solidFill>
            </a:endParaRPr>
          </a:p>
        </p:txBody>
      </p:sp>
      <p:sp>
        <p:nvSpPr>
          <p:cNvPr id="5"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srgbClr val="FFFFFF"/>
              </a:solidFill>
            </a:endParaRPr>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 按一下以編輯母片子標題樣式</a:t>
            </a:r>
            <a:endParaRPr lang="en-US" dirty="0"/>
          </a:p>
        </p:txBody>
      </p:sp>
      <p:sp>
        <p:nvSpPr>
          <p:cNvPr id="6" name="Date Placeholder 3"/>
          <p:cNvSpPr>
            <a:spLocks noGrp="1"/>
          </p:cNvSpPr>
          <p:nvPr>
            <p:ph type="dt" sz="half" idx="10"/>
          </p:nvPr>
        </p:nvSpPr>
        <p:spPr/>
        <p:txBody>
          <a:bodyPr/>
          <a:lstStyle>
            <a:lvl1pPr>
              <a:defRPr/>
            </a:lvl1pPr>
          </a:lstStyle>
          <a:p>
            <a:pPr>
              <a:defRPr/>
            </a:pPr>
            <a:fld id="{B34D4046-3B31-4433-B843-BA1924A3C6CA}" type="datetime1">
              <a:rPr lang="en-US"/>
              <a:pPr>
                <a:defRPr/>
              </a:pPr>
              <a:t>11/12/2014</a:t>
            </a:fld>
            <a:endParaRPr lang="en-US" dirty="0">
              <a:solidFill>
                <a:srgbClr val="000000">
                  <a:tint val="65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000000"/>
                </a:solidFill>
              </a:defRPr>
            </a:lvl1pPr>
          </a:lstStyle>
          <a:p>
            <a:pPr>
              <a:defRPr/>
            </a:pPr>
            <a:fld id="{26E8FE82-CEE0-4A05-9FCD-3A2DB2B10F71}" type="slidenum">
              <a:rPr lang="en-US"/>
              <a:pPr>
                <a:defRPr/>
              </a:pPr>
              <a:t>‹#›</a:t>
            </a:fld>
            <a:endParaRPr lang="en-US" dirty="0"/>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F42D3977-5A16-4390-B4A0-13A0A19ACCE7}" type="datetime1">
              <a:rPr lang="en-US"/>
              <a:pPr>
                <a:defRPr/>
              </a:pPr>
              <a:t>11/12/2014</a:t>
            </a:fld>
            <a:endParaRPr lang="en-US" dirty="0">
              <a:solidFill>
                <a:srgbClr val="000000">
                  <a:tint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4621B3-707F-421D-86C3-3F6ADABD0B94}" type="slidenum">
              <a:rPr lang="en-US"/>
              <a:pPr>
                <a:defRPr/>
              </a:pPr>
              <a:t>‹#›</a:t>
            </a:fld>
            <a:endParaRPr lang="en-US" dirty="0"/>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lvl1pPr>
              <a:defRPr/>
            </a:lvl1pPr>
          </a:lstStyle>
          <a:p>
            <a:pPr>
              <a:defRPr/>
            </a:pPr>
            <a:fld id="{46D34FEC-8D90-44F8-B408-D7886C1CB2CF}" type="datetime1">
              <a:rPr lang="en-US"/>
              <a:pPr>
                <a:defRPr/>
              </a:pPr>
              <a:t>11/12/2014</a:t>
            </a:fld>
            <a:endParaRPr lang="en-US" dirty="0">
              <a:solidFill>
                <a:srgbClr val="000000">
                  <a:tint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566103-FA0C-404F-98DC-F6FE34A6D001}" type="slidenum">
              <a:rPr lang="en-US"/>
              <a:pPr>
                <a:defRPr/>
              </a:pPr>
              <a:t>‹#›</a:t>
            </a:fld>
            <a:endParaRPr lang="en-US" dirty="0"/>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F954E915-6F6A-494C-AD75-326624930614}" type="datetime1">
              <a:rPr lang="en-US"/>
              <a:pPr>
                <a:defRPr/>
              </a:pPr>
              <a:t>11/12/2014</a:t>
            </a:fld>
            <a:endParaRPr lang="en-US" dirty="0">
              <a:solidFill>
                <a:srgbClr val="000000">
                  <a:tint val="6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E76EBF-BEFC-49C3-BEB4-188C88090AF7}" type="slidenum">
              <a:rPr lang="en-US"/>
              <a:pPr>
                <a:defRPr/>
              </a:pPr>
              <a:t>‹#›</a:t>
            </a:fld>
            <a:endParaRPr lang="en-US" dirty="0"/>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3"/>
          <p:cNvSpPr>
            <a:spLocks noGrp="1"/>
          </p:cNvSpPr>
          <p:nvPr>
            <p:ph type="dt" sz="half" idx="10"/>
          </p:nvPr>
        </p:nvSpPr>
        <p:spPr/>
        <p:txBody>
          <a:bodyPr/>
          <a:lstStyle>
            <a:lvl1pPr>
              <a:defRPr/>
            </a:lvl1pPr>
          </a:lstStyle>
          <a:p>
            <a:pPr>
              <a:defRPr/>
            </a:pPr>
            <a:fld id="{FCA6C394-3E11-4F70-89EF-DB6082BDFF4C}" type="datetime1">
              <a:rPr lang="en-US"/>
              <a:pPr>
                <a:defRPr/>
              </a:pPr>
              <a:t>11/12/2014</a:t>
            </a:fld>
            <a:endParaRPr lang="en-US" dirty="0">
              <a:solidFill>
                <a:srgbClr val="000000">
                  <a:tint val="6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6DA0D2A-F201-4C38-9E92-1AB55C4CB77F}" type="slidenum">
              <a:rPr lang="en-US"/>
              <a:pPr>
                <a:defRPr/>
              </a:pPr>
              <a:t>‹#›</a:t>
            </a:fld>
            <a:endParaRPr lang="en-US" dirty="0"/>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3"/>
          <p:cNvSpPr>
            <a:spLocks noGrp="1"/>
          </p:cNvSpPr>
          <p:nvPr>
            <p:ph type="dt" sz="half" idx="10"/>
          </p:nvPr>
        </p:nvSpPr>
        <p:spPr/>
        <p:txBody>
          <a:bodyPr/>
          <a:lstStyle>
            <a:lvl1pPr>
              <a:defRPr/>
            </a:lvl1pPr>
          </a:lstStyle>
          <a:p>
            <a:pPr>
              <a:defRPr/>
            </a:pPr>
            <a:fld id="{12EDD439-865A-4495-B208-C2D126A5A41F}" type="datetime1">
              <a:rPr lang="en-US"/>
              <a:pPr>
                <a:defRPr/>
              </a:pPr>
              <a:t>11/12/2014</a:t>
            </a:fld>
            <a:endParaRPr lang="en-US" dirty="0">
              <a:solidFill>
                <a:srgbClr val="000000">
                  <a:tint val="6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D2EAAA4-8CC7-47BD-A746-2E937AA96D6C}" type="slidenum">
              <a:rPr lang="en-US"/>
              <a:pPr>
                <a:defRPr/>
              </a:pPr>
              <a:t>‹#›</a:t>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36123BD2-DCF3-4D67-931C-561F344500A4}" type="datetime1">
              <a:rPr lang="en-US"/>
              <a:pPr>
                <a:defRPr/>
              </a:pPr>
              <a:t>11/12/2014</a:t>
            </a:fld>
            <a:endParaRPr lang="en-US" dirty="0">
              <a:solidFill>
                <a:schemeClr val="tx1">
                  <a:tint val="65000"/>
                </a:scheme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D026DE-2537-41D6-AE8B-F58F5E5483DB}" type="slidenum">
              <a:rPr lang="en-US"/>
              <a:pPr>
                <a:defRPr/>
              </a:pPr>
              <a:t>‹#›</a:t>
            </a:fld>
            <a:endParaRPr lang="en-US" dirty="0"/>
          </a:p>
        </p:txBody>
      </p:sp>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7FD19C-166D-444E-9CAE-08AC6AD5BF06}" type="datetime1">
              <a:rPr lang="en-US"/>
              <a:pPr>
                <a:defRPr/>
              </a:pPr>
              <a:t>11/12/2014</a:t>
            </a:fld>
            <a:endParaRPr lang="en-US" dirty="0">
              <a:solidFill>
                <a:srgbClr val="000000">
                  <a:tint val="6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90BC58D-A9C5-4091-A6D8-EBF046FD5859}" type="slidenum">
              <a:rPr lang="en-US"/>
              <a:pPr>
                <a:defRPr/>
              </a:pPr>
              <a:t>‹#›</a:t>
            </a:fld>
            <a:endParaRPr lang="en-US" dirty="0"/>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Title 7"/>
          <p:cNvSpPr>
            <a:spLocks noGrp="1"/>
          </p:cNvSpPr>
          <p:nvPr>
            <p:ph type="title"/>
          </p:nvPr>
        </p:nvSpPr>
        <p:spPr/>
        <p:txBody>
          <a:bodyPr/>
          <a:lstStyle/>
          <a:p>
            <a:r>
              <a:rPr lang="zh-TW" altLang="en-US" smtClean="0"/>
              <a:t>按一下以編輯母片標題樣式</a:t>
            </a:r>
            <a:endParaRPr lang="en-US"/>
          </a:p>
        </p:txBody>
      </p:sp>
      <p:sp>
        <p:nvSpPr>
          <p:cNvPr id="5" name="Date Placeholder 3"/>
          <p:cNvSpPr>
            <a:spLocks noGrp="1"/>
          </p:cNvSpPr>
          <p:nvPr>
            <p:ph type="dt" sz="half" idx="10"/>
          </p:nvPr>
        </p:nvSpPr>
        <p:spPr/>
        <p:txBody>
          <a:bodyPr/>
          <a:lstStyle>
            <a:lvl1pPr>
              <a:defRPr/>
            </a:lvl1pPr>
          </a:lstStyle>
          <a:p>
            <a:pPr>
              <a:defRPr/>
            </a:pPr>
            <a:fld id="{F48177A4-2864-411C-B0A6-75645AAE9B4E}" type="datetime1">
              <a:rPr lang="en-US"/>
              <a:pPr>
                <a:defRPr/>
              </a:pPr>
              <a:t>11/12/2014</a:t>
            </a:fld>
            <a:endParaRPr lang="en-US" dirty="0">
              <a:solidFill>
                <a:srgbClr val="000000">
                  <a:tint val="6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494F80-7350-4658-ABDB-98561A2DE8FF}" type="slidenum">
              <a:rPr lang="en-US"/>
              <a:pPr>
                <a:defRPr/>
              </a:pPr>
              <a:t>‹#›</a:t>
            </a:fld>
            <a:endParaRPr lang="en-US" dirty="0"/>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srgbClr val="FFFFFF"/>
              </a:solidFill>
            </a:endParaRPr>
          </a:p>
        </p:txBody>
      </p:sp>
      <p:sp>
        <p:nvSpPr>
          <p:cNvPr id="6"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將圖片拖曳至版面配置區或按一下圖示以新增</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zh-TW" altLang="en-US" smtClean="0"/>
              <a:t>按一下以編輯母片標題樣式</a:t>
            </a:r>
            <a:endParaRPr lang="en-US" dirty="0"/>
          </a:p>
        </p:txBody>
      </p:sp>
      <p:sp>
        <p:nvSpPr>
          <p:cNvPr id="7" name="Date Placeholder 4"/>
          <p:cNvSpPr>
            <a:spLocks noGrp="1"/>
          </p:cNvSpPr>
          <p:nvPr>
            <p:ph type="dt" sz="half" idx="10"/>
          </p:nvPr>
        </p:nvSpPr>
        <p:spPr/>
        <p:txBody>
          <a:bodyPr/>
          <a:lstStyle>
            <a:lvl1pPr>
              <a:defRPr/>
            </a:lvl1pPr>
          </a:lstStyle>
          <a:p>
            <a:pPr>
              <a:defRPr/>
            </a:pPr>
            <a:fld id="{BD2B79C7-93A2-45A1-9BE5-E3C0FAB85031}" type="datetime1">
              <a:rPr lang="en-US"/>
              <a:pPr>
                <a:defRPr/>
              </a:pPr>
              <a:t>11/12/2014</a:t>
            </a:fld>
            <a:endParaRPr lang="en-US" dirty="0">
              <a:solidFill>
                <a:srgbClr val="000000">
                  <a:tint val="65000"/>
                </a:srgbClr>
              </a:solidFill>
            </a:endParaRPr>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solidFill>
                  <a:srgbClr val="000000"/>
                </a:solidFill>
              </a:defRPr>
            </a:lvl1pPr>
          </a:lstStyle>
          <a:p>
            <a:pPr>
              <a:defRPr/>
            </a:pPr>
            <a:fld id="{68C601A7-DA30-408A-8AB0-52D7722CDE31}" type="slidenum">
              <a:rPr lang="en-US"/>
              <a:pPr>
                <a:defRPr/>
              </a:pPr>
              <a:t>‹#›</a:t>
            </a:fld>
            <a:endParaRPr lang="en-US" dirty="0"/>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fld id="{6AC6C0C7-8C28-4CFC-89FA-161B6F7A3756}" type="datetime1">
              <a:rPr lang="en-US"/>
              <a:pPr>
                <a:defRPr/>
              </a:pPr>
              <a:t>11/12/2014</a:t>
            </a:fld>
            <a:endParaRPr lang="en-US" dirty="0">
              <a:solidFill>
                <a:srgbClr val="000000">
                  <a:tint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9E1FD2-F929-418F-8352-775A97452873}" type="slidenum">
              <a:rPr lang="en-US"/>
              <a:pPr>
                <a:defRPr/>
              </a:pPr>
              <a:t>‹#›</a:t>
            </a:fld>
            <a:endParaRPr lang="en-US" dirty="0"/>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fld id="{B1E73A2F-E569-4B0B-8F50-462498CD9B6D}" type="datetime1">
              <a:rPr lang="en-US"/>
              <a:pPr>
                <a:defRPr/>
              </a:pPr>
              <a:t>11/12/2014</a:t>
            </a:fld>
            <a:endParaRPr lang="en-US" dirty="0">
              <a:solidFill>
                <a:srgbClr val="000000">
                  <a:tint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CC8F11-6B98-4C5F-A38D-FD47E561DF43}" type="slidenum">
              <a:rPr lang="en-US"/>
              <a:pPr>
                <a:defRPr/>
              </a:pPr>
              <a:t>‹#›</a:t>
            </a:fld>
            <a:endParaRPr lang="en-US" dirty="0"/>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srgbClr val="FFFFFF"/>
              </a:solidFill>
            </a:endParaRPr>
          </a:p>
        </p:txBody>
      </p:sp>
      <p:sp>
        <p:nvSpPr>
          <p:cNvPr id="5"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srgbClr val="FFFFFF"/>
              </a:solidFill>
            </a:endParaRPr>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 按一下以編輯母片子標題樣式</a:t>
            </a:r>
            <a:endParaRPr lang="en-US" dirty="0"/>
          </a:p>
        </p:txBody>
      </p:sp>
      <p:sp>
        <p:nvSpPr>
          <p:cNvPr id="6" name="Date Placeholder 3"/>
          <p:cNvSpPr>
            <a:spLocks noGrp="1"/>
          </p:cNvSpPr>
          <p:nvPr>
            <p:ph type="dt" sz="half" idx="10"/>
          </p:nvPr>
        </p:nvSpPr>
        <p:spPr/>
        <p:txBody>
          <a:bodyPr/>
          <a:lstStyle>
            <a:lvl1pPr>
              <a:defRPr/>
            </a:lvl1pPr>
          </a:lstStyle>
          <a:p>
            <a:pPr>
              <a:defRPr/>
            </a:pPr>
            <a:fld id="{DDC93686-4B7C-4DA9-A71E-52DC1FA66636}" type="datetime1">
              <a:rPr lang="en-US"/>
              <a:pPr>
                <a:defRPr/>
              </a:pPr>
              <a:t>11/12/2014</a:t>
            </a:fld>
            <a:endParaRPr lang="en-US" dirty="0">
              <a:solidFill>
                <a:srgbClr val="000000">
                  <a:tint val="65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000000"/>
                </a:solidFill>
              </a:defRPr>
            </a:lvl1pPr>
          </a:lstStyle>
          <a:p>
            <a:pPr>
              <a:defRPr/>
            </a:pPr>
            <a:fld id="{F62DC150-58B3-402C-A963-AB09A6E09DB7}" type="slidenum">
              <a:rPr lang="en-US"/>
              <a:pPr>
                <a:defRPr/>
              </a:pPr>
              <a:t>‹#›</a:t>
            </a:fld>
            <a:endParaRPr lang="en-US" dirty="0"/>
          </a:p>
        </p:txBody>
      </p:sp>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E440FE2F-9BEA-4C60-94A0-05FD8C87CF40}" type="datetime1">
              <a:rPr lang="en-US"/>
              <a:pPr>
                <a:defRPr/>
              </a:pPr>
              <a:t>11/12/2014</a:t>
            </a:fld>
            <a:endParaRPr lang="en-US" dirty="0">
              <a:solidFill>
                <a:srgbClr val="000000">
                  <a:tint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06CD99-CC98-4A1C-BD8B-E60DCAD55CFD}" type="slidenum">
              <a:rPr lang="en-US"/>
              <a:pPr>
                <a:defRPr/>
              </a:pPr>
              <a:t>‹#›</a:t>
            </a:fld>
            <a:endParaRPr lang="en-US" dirty="0"/>
          </a:p>
        </p:txBody>
      </p:sp>
    </p:spTree>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lvl1pPr>
              <a:defRPr/>
            </a:lvl1pPr>
          </a:lstStyle>
          <a:p>
            <a:pPr>
              <a:defRPr/>
            </a:pPr>
            <a:fld id="{2E7B8EF5-8D99-46F5-B22E-70A2FDD59AAF}" type="datetime1">
              <a:rPr lang="en-US"/>
              <a:pPr>
                <a:defRPr/>
              </a:pPr>
              <a:t>11/12/2014</a:t>
            </a:fld>
            <a:endParaRPr lang="en-US" dirty="0">
              <a:solidFill>
                <a:srgbClr val="000000">
                  <a:tint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857D53-4C04-4B28-9899-6FD9FE962E67}" type="slidenum">
              <a:rPr lang="en-US"/>
              <a:pPr>
                <a:defRPr/>
              </a:pPr>
              <a:t>‹#›</a:t>
            </a:fld>
            <a:endParaRPr lang="en-US" dirty="0"/>
          </a:p>
        </p:txBody>
      </p:sp>
    </p:spTree>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D4A7CD2C-6F50-4612-9DAC-02F5885BF7EA}" type="datetime1">
              <a:rPr lang="en-US"/>
              <a:pPr>
                <a:defRPr/>
              </a:pPr>
              <a:t>11/12/2014</a:t>
            </a:fld>
            <a:endParaRPr lang="en-US" dirty="0">
              <a:solidFill>
                <a:srgbClr val="000000">
                  <a:tint val="6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53CFF00-765D-473E-8966-29AB30A1F39B}" type="slidenum">
              <a:rPr lang="en-US"/>
              <a:pPr>
                <a:defRPr/>
              </a:pPr>
              <a:t>‹#›</a:t>
            </a:fld>
            <a:endParaRPr lang="en-US" dirty="0"/>
          </a:p>
        </p:txBody>
      </p:sp>
    </p:spTree>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3"/>
          <p:cNvSpPr>
            <a:spLocks noGrp="1"/>
          </p:cNvSpPr>
          <p:nvPr>
            <p:ph type="dt" sz="half" idx="10"/>
          </p:nvPr>
        </p:nvSpPr>
        <p:spPr/>
        <p:txBody>
          <a:bodyPr/>
          <a:lstStyle>
            <a:lvl1pPr>
              <a:defRPr/>
            </a:lvl1pPr>
          </a:lstStyle>
          <a:p>
            <a:pPr>
              <a:defRPr/>
            </a:pPr>
            <a:fld id="{82F425C9-E9F2-4F15-AE40-AD0A2E642E51}" type="datetime1">
              <a:rPr lang="en-US"/>
              <a:pPr>
                <a:defRPr/>
              </a:pPr>
              <a:t>11/12/2014</a:t>
            </a:fld>
            <a:endParaRPr lang="en-US" dirty="0">
              <a:solidFill>
                <a:srgbClr val="000000">
                  <a:tint val="6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C5D6B2-A825-4C33-A968-BCC15B97EEDD}" type="slidenum">
              <a:rPr lang="en-US"/>
              <a:pPr>
                <a:defRPr/>
              </a:pPr>
              <a:t>‹#›</a:t>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3"/>
          <p:cNvSpPr>
            <a:spLocks noGrp="1"/>
          </p:cNvSpPr>
          <p:nvPr>
            <p:ph type="dt" sz="half" idx="10"/>
          </p:nvPr>
        </p:nvSpPr>
        <p:spPr/>
        <p:txBody>
          <a:bodyPr/>
          <a:lstStyle>
            <a:lvl1pPr>
              <a:defRPr/>
            </a:lvl1pPr>
          </a:lstStyle>
          <a:p>
            <a:pPr>
              <a:defRPr/>
            </a:pPr>
            <a:fld id="{021D9DF7-0FE8-471A-A9E8-0BADE5BC4884}" type="datetime1">
              <a:rPr lang="en-US"/>
              <a:pPr>
                <a:defRPr/>
              </a:pPr>
              <a:t>11/12/2014</a:t>
            </a:fld>
            <a:endParaRPr lang="en-US" dirty="0">
              <a:solidFill>
                <a:schemeClr val="tx1">
                  <a:tint val="65000"/>
                </a:scheme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574AAA-DC05-4054-A5A8-42AD1838D899}" type="slidenum">
              <a:rPr lang="en-US"/>
              <a:pPr>
                <a:defRPr/>
              </a:pPr>
              <a:t>‹#›</a:t>
            </a:fld>
            <a:endParaRPr lang="en-US" dirty="0"/>
          </a:p>
        </p:txBody>
      </p:sp>
    </p:spTree>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3"/>
          <p:cNvSpPr>
            <a:spLocks noGrp="1"/>
          </p:cNvSpPr>
          <p:nvPr>
            <p:ph type="dt" sz="half" idx="10"/>
          </p:nvPr>
        </p:nvSpPr>
        <p:spPr/>
        <p:txBody>
          <a:bodyPr/>
          <a:lstStyle>
            <a:lvl1pPr>
              <a:defRPr/>
            </a:lvl1pPr>
          </a:lstStyle>
          <a:p>
            <a:pPr>
              <a:defRPr/>
            </a:pPr>
            <a:fld id="{82133347-DE67-4C82-AF3F-643A929D10D0}" type="datetime1">
              <a:rPr lang="en-US"/>
              <a:pPr>
                <a:defRPr/>
              </a:pPr>
              <a:t>11/12/2014</a:t>
            </a:fld>
            <a:endParaRPr lang="en-US" dirty="0">
              <a:solidFill>
                <a:srgbClr val="000000">
                  <a:tint val="6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53E83EC-AD26-425C-8D48-B5D8FF4886A3}" type="slidenum">
              <a:rPr lang="en-US"/>
              <a:pPr>
                <a:defRPr/>
              </a:pPr>
              <a:t>‹#›</a:t>
            </a:fld>
            <a:endParaRPr lang="en-US" dirty="0"/>
          </a:p>
        </p:txBody>
      </p:sp>
    </p:spTree>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650F9A2-5AB5-46A5-BCAA-A43FFFDF2C02}" type="datetime1">
              <a:rPr lang="en-US"/>
              <a:pPr>
                <a:defRPr/>
              </a:pPr>
              <a:t>11/12/2014</a:t>
            </a:fld>
            <a:endParaRPr lang="en-US" dirty="0">
              <a:solidFill>
                <a:srgbClr val="000000">
                  <a:tint val="6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B6B4756-0C97-4997-AE01-B15ACB20C17F}" type="slidenum">
              <a:rPr lang="en-US"/>
              <a:pPr>
                <a:defRPr/>
              </a:pPr>
              <a:t>‹#›</a:t>
            </a:fld>
            <a:endParaRPr lang="en-US" dirty="0"/>
          </a:p>
        </p:txBody>
      </p:sp>
    </p:spTree>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Title 7"/>
          <p:cNvSpPr>
            <a:spLocks noGrp="1"/>
          </p:cNvSpPr>
          <p:nvPr>
            <p:ph type="title"/>
          </p:nvPr>
        </p:nvSpPr>
        <p:spPr/>
        <p:txBody>
          <a:bodyPr/>
          <a:lstStyle/>
          <a:p>
            <a:r>
              <a:rPr lang="zh-TW" altLang="en-US" smtClean="0"/>
              <a:t>按一下以編輯母片標題樣式</a:t>
            </a:r>
            <a:endParaRPr lang="en-US"/>
          </a:p>
        </p:txBody>
      </p:sp>
      <p:sp>
        <p:nvSpPr>
          <p:cNvPr id="5" name="Date Placeholder 3"/>
          <p:cNvSpPr>
            <a:spLocks noGrp="1"/>
          </p:cNvSpPr>
          <p:nvPr>
            <p:ph type="dt" sz="half" idx="10"/>
          </p:nvPr>
        </p:nvSpPr>
        <p:spPr/>
        <p:txBody>
          <a:bodyPr/>
          <a:lstStyle>
            <a:lvl1pPr>
              <a:defRPr/>
            </a:lvl1pPr>
          </a:lstStyle>
          <a:p>
            <a:pPr>
              <a:defRPr/>
            </a:pPr>
            <a:fld id="{4B067EE8-E65A-4E93-8403-51D84D718757}" type="datetime1">
              <a:rPr lang="en-US"/>
              <a:pPr>
                <a:defRPr/>
              </a:pPr>
              <a:t>11/12/2014</a:t>
            </a:fld>
            <a:endParaRPr lang="en-US" dirty="0">
              <a:solidFill>
                <a:srgbClr val="000000">
                  <a:tint val="6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C11AC9-CBA6-4BF7-B00B-4611BEB93398}" type="slidenum">
              <a:rPr lang="en-US"/>
              <a:pPr>
                <a:defRPr/>
              </a:pPr>
              <a:t>‹#›</a:t>
            </a:fld>
            <a:endParaRPr lang="en-US" dirty="0"/>
          </a:p>
        </p:txBody>
      </p:sp>
    </p:spTree>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srgbClr val="FFFFFF"/>
              </a:solidFill>
            </a:endParaRPr>
          </a:p>
        </p:txBody>
      </p:sp>
      <p:sp>
        <p:nvSpPr>
          <p:cNvPr id="6"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將圖片拖曳至版面配置區或按一下圖示以新增</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zh-TW" altLang="en-US" smtClean="0"/>
              <a:t>按一下以編輯母片標題樣式</a:t>
            </a:r>
            <a:endParaRPr lang="en-US" dirty="0"/>
          </a:p>
        </p:txBody>
      </p:sp>
      <p:sp>
        <p:nvSpPr>
          <p:cNvPr id="7" name="Date Placeholder 4"/>
          <p:cNvSpPr>
            <a:spLocks noGrp="1"/>
          </p:cNvSpPr>
          <p:nvPr>
            <p:ph type="dt" sz="half" idx="10"/>
          </p:nvPr>
        </p:nvSpPr>
        <p:spPr/>
        <p:txBody>
          <a:bodyPr/>
          <a:lstStyle>
            <a:lvl1pPr>
              <a:defRPr/>
            </a:lvl1pPr>
          </a:lstStyle>
          <a:p>
            <a:pPr>
              <a:defRPr/>
            </a:pPr>
            <a:fld id="{44D1378D-BB96-4C5F-9AA4-9EB9E4219F50}" type="datetime1">
              <a:rPr lang="en-US"/>
              <a:pPr>
                <a:defRPr/>
              </a:pPr>
              <a:t>11/12/2014</a:t>
            </a:fld>
            <a:endParaRPr lang="en-US" dirty="0">
              <a:solidFill>
                <a:srgbClr val="000000">
                  <a:tint val="65000"/>
                </a:srgbClr>
              </a:solidFill>
            </a:endParaRPr>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solidFill>
                  <a:srgbClr val="000000"/>
                </a:solidFill>
              </a:defRPr>
            </a:lvl1pPr>
          </a:lstStyle>
          <a:p>
            <a:pPr>
              <a:defRPr/>
            </a:pPr>
            <a:fld id="{75F1165E-996B-459F-BAB8-4C514A694FC3}" type="slidenum">
              <a:rPr lang="en-US"/>
              <a:pPr>
                <a:defRPr/>
              </a:pPr>
              <a:t>‹#›</a:t>
            </a:fld>
            <a:endParaRPr lang="en-US" dirty="0"/>
          </a:p>
        </p:txBody>
      </p:sp>
    </p:spTree>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fld id="{A872C625-7FAC-4183-9008-8A0FEEB7B27F}" type="datetime1">
              <a:rPr lang="en-US"/>
              <a:pPr>
                <a:defRPr/>
              </a:pPr>
              <a:t>11/12/2014</a:t>
            </a:fld>
            <a:endParaRPr lang="en-US" dirty="0">
              <a:solidFill>
                <a:srgbClr val="000000">
                  <a:tint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7E73E1-9758-478E-809B-DE587CB39D71}" type="slidenum">
              <a:rPr lang="en-US"/>
              <a:pPr>
                <a:defRPr/>
              </a:pPr>
              <a:t>‹#›</a:t>
            </a:fld>
            <a:endParaRPr lang="en-US" dirty="0"/>
          </a:p>
        </p:txBody>
      </p:sp>
    </p:spTree>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fld id="{32DB5283-B879-4299-B7B2-92453BB522AA}" type="datetime1">
              <a:rPr lang="en-US"/>
              <a:pPr>
                <a:defRPr/>
              </a:pPr>
              <a:t>11/12/2014</a:t>
            </a:fld>
            <a:endParaRPr lang="en-US" dirty="0">
              <a:solidFill>
                <a:srgbClr val="000000">
                  <a:tint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5A7618-4BCA-47EF-91F1-9942B1F6EC16}" type="slidenum">
              <a:rPr lang="en-US"/>
              <a:pPr>
                <a:defRPr/>
              </a:pPr>
              <a:t>‹#›</a:t>
            </a:fld>
            <a:endParaRPr lang="en-US" dirty="0"/>
          </a:p>
        </p:txBody>
      </p:sp>
    </p:spTree>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Rectangle 6"/>
          <p:cNvSpPr/>
          <p:nvPr/>
        </p:nvSpPr>
        <p:spPr>
          <a:xfrm>
            <a:off x="9001125" y="0"/>
            <a:ext cx="142875"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ltLang="zh-TW">
              <a:solidFill>
                <a:srgbClr val="FFFFFF"/>
              </a:solidFill>
              <a:latin typeface="Arial" charset="0"/>
              <a:ea typeface="微軟正黑體" pitchFamily="34" charset="-120"/>
            </a:endParaRPr>
          </a:p>
        </p:txBody>
      </p:sp>
      <p:sp>
        <p:nvSpPr>
          <p:cNvPr id="5" name="Rectangle 7"/>
          <p:cNvSpPr/>
          <p:nvPr/>
        </p:nvSpPr>
        <p:spPr>
          <a:xfrm>
            <a:off x="9001125" y="1371600"/>
            <a:ext cx="142875"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ltLang="zh-TW">
              <a:solidFill>
                <a:srgbClr val="FFFFFF"/>
              </a:solidFill>
              <a:latin typeface="Arial" charset="0"/>
              <a:ea typeface="微軟正黑體" pitchFamily="34" charset="-120"/>
            </a:endParaRPr>
          </a:p>
        </p:txBody>
      </p:sp>
      <p:sp>
        <p:nvSpPr>
          <p:cNvPr id="6"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ltLang="zh-TW">
              <a:solidFill>
                <a:srgbClr val="FFFFFF"/>
              </a:solidFill>
              <a:latin typeface="Arial" charset="0"/>
              <a:ea typeface="微軟正黑體" pitchFamily="34" charset="-120"/>
            </a:endParaRPr>
          </a:p>
        </p:txBody>
      </p:sp>
      <p:sp>
        <p:nvSpPr>
          <p:cNvPr id="7"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ltLang="zh-TW">
              <a:solidFill>
                <a:srgbClr val="FFFFFF"/>
              </a:solidFill>
              <a:latin typeface="Arial" charset="0"/>
              <a:ea typeface="微軟正黑體" pitchFamily="34" charset="-120"/>
            </a:endParaRPr>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 按一下以編輯母片子標題樣式</a:t>
            </a:r>
            <a:endParaRPr lang="en-US" dirty="0"/>
          </a:p>
        </p:txBody>
      </p:sp>
      <p:sp>
        <p:nvSpPr>
          <p:cNvPr id="8" name="Date Placeholder 3"/>
          <p:cNvSpPr>
            <a:spLocks noGrp="1"/>
          </p:cNvSpPr>
          <p:nvPr>
            <p:ph type="dt" sz="half" idx="10"/>
          </p:nvPr>
        </p:nvSpPr>
        <p:spPr/>
        <p:txBody>
          <a:bodyPr/>
          <a:lstStyle>
            <a:lvl1pPr>
              <a:defRPr/>
            </a:lvl1pPr>
          </a:lstStyle>
          <a:p>
            <a:pPr>
              <a:defRPr/>
            </a:pPr>
            <a:fld id="{EEEE4FCD-A65E-4741-BF10-C6DBD5E60D74}" type="datetime1">
              <a:rPr lang="en-US" altLang="zh-TW"/>
              <a:pPr>
                <a:defRPr/>
              </a:pPr>
              <a:t>11/12/2014</a:t>
            </a:fld>
            <a:endParaRPr lang="en-US" altLang="zh-TW">
              <a:solidFill>
                <a:srgbClr val="A0A0A0"/>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ltLang="zh-TW"/>
          </a:p>
        </p:txBody>
      </p:sp>
      <p:sp>
        <p:nvSpPr>
          <p:cNvPr id="10" name="Slide Number Placeholder 5"/>
          <p:cNvSpPr>
            <a:spLocks noGrp="1"/>
          </p:cNvSpPr>
          <p:nvPr>
            <p:ph type="sldNum" sz="quarter" idx="12"/>
          </p:nvPr>
        </p:nvSpPr>
        <p:spPr/>
        <p:txBody>
          <a:bodyPr/>
          <a:lstStyle>
            <a:lvl1pPr>
              <a:defRPr/>
            </a:lvl1pPr>
          </a:lstStyle>
          <a:p>
            <a:pPr>
              <a:defRPr/>
            </a:pPr>
            <a:fld id="{FFE80D9B-5394-4B0F-86EF-052514164CE6}" type="slidenum">
              <a:rPr lang="en-US" altLang="zh-TW"/>
              <a:pPr>
                <a:defRPr/>
              </a:pPr>
              <a:t>‹#›</a:t>
            </a:fld>
            <a:endParaRPr lang="en-US" altLang="zh-TW"/>
          </a:p>
        </p:txBody>
      </p:sp>
    </p:spTree>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Rectangle 6"/>
          <p:cNvSpPr/>
          <p:nvPr/>
        </p:nvSpPr>
        <p:spPr>
          <a:xfrm>
            <a:off x="9001125" y="0"/>
            <a:ext cx="142875"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ltLang="zh-TW">
              <a:solidFill>
                <a:srgbClr val="FFFFFF"/>
              </a:solidFill>
              <a:latin typeface="Arial" charset="0"/>
              <a:ea typeface="微軟正黑體" pitchFamily="34" charset="-120"/>
            </a:endParaRPr>
          </a:p>
        </p:txBody>
      </p:sp>
      <p:sp>
        <p:nvSpPr>
          <p:cNvPr id="6" name="Rectangle 7"/>
          <p:cNvSpPr/>
          <p:nvPr/>
        </p:nvSpPr>
        <p:spPr>
          <a:xfrm>
            <a:off x="9001125" y="1371600"/>
            <a:ext cx="142875"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ltLang="zh-TW">
              <a:solidFill>
                <a:srgbClr val="FFFFFF"/>
              </a:solidFill>
              <a:latin typeface="Arial" charset="0"/>
              <a:ea typeface="微軟正黑體" pitchFamily="34" charset="-120"/>
            </a:endParaRPr>
          </a:p>
        </p:txBody>
      </p:sp>
      <p:sp>
        <p:nvSpPr>
          <p:cNvPr id="7"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ltLang="zh-TW">
              <a:solidFill>
                <a:srgbClr val="FFFFFF"/>
              </a:solidFill>
              <a:latin typeface="Arial" charset="0"/>
              <a:ea typeface="微軟正黑體" pitchFamily="34" charset="-120"/>
            </a:endParaRPr>
          </a:p>
        </p:txBody>
      </p:sp>
      <p:sp>
        <p:nvSpPr>
          <p:cNvPr id="9"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altLang="zh-TW">
              <a:solidFill>
                <a:srgbClr val="FFFFFF"/>
              </a:solidFill>
              <a:latin typeface="Arial" charset="0"/>
              <a:ea typeface="微軟正黑體" pitchFamily="34" charset="-120"/>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將圖片拖曳至版面配置區或按一下圖示以新增</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zh-TW" altLang="en-US" smtClean="0"/>
              <a:t>按一下以編輯母片標題樣式</a:t>
            </a:r>
            <a:endParaRPr lang="en-US" dirty="0"/>
          </a:p>
        </p:txBody>
      </p:sp>
      <p:sp>
        <p:nvSpPr>
          <p:cNvPr id="10" name="Date Placeholder 4"/>
          <p:cNvSpPr>
            <a:spLocks noGrp="1"/>
          </p:cNvSpPr>
          <p:nvPr>
            <p:ph type="dt" sz="half" idx="10"/>
          </p:nvPr>
        </p:nvSpPr>
        <p:spPr/>
        <p:txBody>
          <a:bodyPr/>
          <a:lstStyle>
            <a:lvl1pPr>
              <a:defRPr/>
            </a:lvl1pPr>
          </a:lstStyle>
          <a:p>
            <a:pPr>
              <a:defRPr/>
            </a:pPr>
            <a:fld id="{6EA46930-68D9-454E-A4B2-71B3CEF1BD63}" type="datetime1">
              <a:rPr lang="en-US" altLang="zh-TW"/>
              <a:pPr>
                <a:defRPr/>
              </a:pPr>
              <a:t>11/12/2014</a:t>
            </a:fld>
            <a:endParaRPr lang="en-US" altLang="zh-TW">
              <a:solidFill>
                <a:srgbClr val="A0A0A0"/>
              </a:solidFill>
            </a:endParaRPr>
          </a:p>
        </p:txBody>
      </p:sp>
      <p:sp>
        <p:nvSpPr>
          <p:cNvPr id="11" name="Footer Placeholder 5"/>
          <p:cNvSpPr>
            <a:spLocks noGrp="1"/>
          </p:cNvSpPr>
          <p:nvPr>
            <p:ph type="ftr" sz="quarter" idx="11"/>
          </p:nvPr>
        </p:nvSpPr>
        <p:spPr/>
        <p:txBody>
          <a:bodyPr/>
          <a:lstStyle>
            <a:lvl1pPr>
              <a:defRPr/>
            </a:lvl1pPr>
          </a:lstStyle>
          <a:p>
            <a:pPr>
              <a:defRPr/>
            </a:pPr>
            <a:endParaRPr lang="en-US" altLang="zh-TW"/>
          </a:p>
        </p:txBody>
      </p:sp>
      <p:sp>
        <p:nvSpPr>
          <p:cNvPr id="12" name="Slide Number Placeholder 6"/>
          <p:cNvSpPr>
            <a:spLocks noGrp="1"/>
          </p:cNvSpPr>
          <p:nvPr>
            <p:ph type="sldNum" sz="quarter" idx="12"/>
          </p:nvPr>
        </p:nvSpPr>
        <p:spPr/>
        <p:txBody>
          <a:bodyPr/>
          <a:lstStyle>
            <a:lvl1pPr>
              <a:defRPr/>
            </a:lvl1pPr>
          </a:lstStyle>
          <a:p>
            <a:pPr>
              <a:defRPr/>
            </a:pPr>
            <a:fld id="{A91DFFD3-AF75-4B63-ACCA-D8B783C465A0}" type="slidenum">
              <a:rPr lang="en-US" altLang="zh-TW"/>
              <a:pPr>
                <a:defRPr/>
              </a:pPr>
              <a:t>‹#›</a:t>
            </a:fld>
            <a:endParaRPr lang="en-US" altLang="zh-TW"/>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3"/>
          <p:cNvSpPr>
            <a:spLocks noGrp="1"/>
          </p:cNvSpPr>
          <p:nvPr>
            <p:ph type="dt" sz="half" idx="10"/>
          </p:nvPr>
        </p:nvSpPr>
        <p:spPr/>
        <p:txBody>
          <a:bodyPr/>
          <a:lstStyle>
            <a:lvl1pPr>
              <a:defRPr/>
            </a:lvl1pPr>
          </a:lstStyle>
          <a:p>
            <a:pPr>
              <a:defRPr/>
            </a:pPr>
            <a:fld id="{A9AC8B5D-1D63-4069-978F-E482DE2DD077}" type="datetime1">
              <a:rPr lang="en-US"/>
              <a:pPr>
                <a:defRPr/>
              </a:pPr>
              <a:t>11/12/2014</a:t>
            </a:fld>
            <a:endParaRPr lang="en-US" dirty="0">
              <a:solidFill>
                <a:schemeClr val="tx1">
                  <a:tint val="65000"/>
                </a:scheme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9B11A91-A79F-43CC-9835-F8ACAAC52178}" type="slidenum">
              <a:rPr lang="en-US"/>
              <a:pPr>
                <a:defRPr/>
              </a:pPr>
              <a:t>‹#›</a:t>
            </a:fld>
            <a:endParaRPr 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2952753-B388-4BD7-89CC-0F79255744DB}" type="datetime1">
              <a:rPr lang="en-US"/>
              <a:pPr>
                <a:defRPr/>
              </a:pPr>
              <a:t>11/12/2014</a:t>
            </a:fld>
            <a:endParaRPr lang="en-US" dirty="0">
              <a:solidFill>
                <a:schemeClr val="tx1">
                  <a:tint val="65000"/>
                </a:scheme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20BCCA8-3380-4333-82A9-33C32E17989E}" type="slidenum">
              <a:rPr lang="en-US"/>
              <a:pPr>
                <a:defRPr/>
              </a:pPr>
              <a:t>‹#›</a:t>
            </a:fld>
            <a:endParaRPr lang="en-US"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Title 7"/>
          <p:cNvSpPr>
            <a:spLocks noGrp="1"/>
          </p:cNvSpPr>
          <p:nvPr>
            <p:ph type="title"/>
          </p:nvPr>
        </p:nvSpPr>
        <p:spPr/>
        <p:txBody>
          <a:bodyPr/>
          <a:lstStyle/>
          <a:p>
            <a:r>
              <a:rPr lang="zh-TW" altLang="en-US" smtClean="0"/>
              <a:t>按一下以編輯母片標題樣式</a:t>
            </a:r>
            <a:endParaRPr lang="en-US"/>
          </a:p>
        </p:txBody>
      </p:sp>
      <p:sp>
        <p:nvSpPr>
          <p:cNvPr id="5" name="Date Placeholder 3"/>
          <p:cNvSpPr>
            <a:spLocks noGrp="1"/>
          </p:cNvSpPr>
          <p:nvPr>
            <p:ph type="dt" sz="half" idx="10"/>
          </p:nvPr>
        </p:nvSpPr>
        <p:spPr/>
        <p:txBody>
          <a:bodyPr/>
          <a:lstStyle>
            <a:lvl1pPr>
              <a:defRPr/>
            </a:lvl1pPr>
          </a:lstStyle>
          <a:p>
            <a:pPr>
              <a:defRPr/>
            </a:pPr>
            <a:fld id="{B132ABFC-04AF-4A93-9FCD-0EBCAB32914C}" type="datetime1">
              <a:rPr lang="en-US"/>
              <a:pPr>
                <a:defRPr/>
              </a:pPr>
              <a:t>11/12/2014</a:t>
            </a:fld>
            <a:endParaRPr lang="en-US" dirty="0">
              <a:solidFill>
                <a:schemeClr val="tx1">
                  <a:tint val="65000"/>
                </a:scheme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88D604-4A45-4D65-83E0-75CEF3E55701}" type="slidenum">
              <a:rPr lang="en-US"/>
              <a:pPr>
                <a:defRPr/>
              </a:pPr>
              <a:t>‹#›</a:t>
            </a:fld>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6"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將圖片拖曳至版面配置區或按一下圖示以新增</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zh-TW" altLang="en-US" smtClean="0"/>
              <a:t>按一下以編輯母片標題樣式</a:t>
            </a:r>
            <a:endParaRPr lang="en-US" dirty="0"/>
          </a:p>
        </p:txBody>
      </p:sp>
      <p:sp>
        <p:nvSpPr>
          <p:cNvPr id="7" name="Date Placeholder 4"/>
          <p:cNvSpPr>
            <a:spLocks noGrp="1"/>
          </p:cNvSpPr>
          <p:nvPr>
            <p:ph type="dt" sz="half" idx="10"/>
          </p:nvPr>
        </p:nvSpPr>
        <p:spPr/>
        <p:txBody>
          <a:bodyPr/>
          <a:lstStyle>
            <a:lvl1pPr>
              <a:defRPr/>
            </a:lvl1pPr>
          </a:lstStyle>
          <a:p>
            <a:pPr>
              <a:defRPr/>
            </a:pPr>
            <a:fld id="{9C636996-01FE-46D4-88EE-BB948417C759}" type="datetime1">
              <a:rPr lang="en-US"/>
              <a:pPr>
                <a:defRPr/>
              </a:pPr>
              <a:t>11/12/2014</a:t>
            </a:fld>
            <a:endParaRPr lang="en-US" dirty="0">
              <a:solidFill>
                <a:schemeClr val="tx1">
                  <a:tint val="65000"/>
                </a:schemeClr>
              </a:solidFill>
            </a:endParaRPr>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solidFill>
                  <a:schemeClr val="tx1"/>
                </a:solidFill>
              </a:defRPr>
            </a:lvl1pPr>
          </a:lstStyle>
          <a:p>
            <a:pPr>
              <a:defRPr/>
            </a:pPr>
            <a:fld id="{F61D5016-A1DF-4BB8-8904-9354E0ADF7F8}" type="slidenum">
              <a:rPr lang="en-US"/>
              <a:pPr>
                <a:defRPr/>
              </a:pPr>
              <a:t>‹#›</a:t>
            </a:fld>
            <a:endParaRPr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5791200" cy="1371600"/>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4099" name="Text Placeholder 2"/>
          <p:cNvSpPr>
            <a:spLocks noGrp="1"/>
          </p:cNvSpPr>
          <p:nvPr>
            <p:ph type="body" idx="1"/>
          </p:nvPr>
        </p:nvSpPr>
        <p:spPr bwMode="auto">
          <a:xfrm>
            <a:off x="457200" y="1752600"/>
            <a:ext cx="76200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4" name="Date Placeholder 3"/>
          <p:cNvSpPr>
            <a:spLocks noGrp="1"/>
          </p:cNvSpPr>
          <p:nvPr>
            <p:ph type="dt" sz="half" idx="2"/>
          </p:nvPr>
        </p:nvSpPr>
        <p:spPr>
          <a:xfrm>
            <a:off x="457200" y="6172200"/>
            <a:ext cx="3429000" cy="304800"/>
          </a:xfrm>
          <a:prstGeom prst="rect">
            <a:avLst/>
          </a:prstGeom>
        </p:spPr>
        <p:txBody>
          <a:bodyPr vert="horz" lIns="91440" tIns="45720" rIns="91440" bIns="0" rtlCol="0" anchor="b"/>
          <a:lstStyle>
            <a:lvl1pPr algn="r" fontAlgn="auto">
              <a:spcBef>
                <a:spcPts val="0"/>
              </a:spcBef>
              <a:spcAft>
                <a:spcPts val="0"/>
              </a:spcAft>
              <a:defRPr kumimoji="0" sz="1000">
                <a:solidFill>
                  <a:schemeClr val="tx1"/>
                </a:solidFill>
                <a:latin typeface="+mn-lt"/>
                <a:ea typeface="+mn-ea"/>
                <a:cs typeface="+mn-cs"/>
              </a:defRPr>
            </a:lvl1pPr>
          </a:lstStyle>
          <a:p>
            <a:pPr>
              <a:defRPr/>
            </a:pPr>
            <a:fld id="{A732924C-3712-446F-ADFB-28AC8B96AEB5}" type="datetime1">
              <a:rPr lang="en-US"/>
              <a:pPr>
                <a:defRPr/>
              </a:pPr>
              <a:t>11/12/2014</a:t>
            </a:fld>
            <a:endParaRPr lang="en-US" dirty="0">
              <a:solidFill>
                <a:schemeClr val="tx1">
                  <a:tint val="65000"/>
                </a:schemeClr>
              </a:solidFill>
            </a:endParaRPr>
          </a:p>
        </p:txBody>
      </p:sp>
      <p:sp>
        <p:nvSpPr>
          <p:cNvPr id="5" name="Footer Placeholder 4"/>
          <p:cNvSpPr>
            <a:spLocks noGrp="1"/>
          </p:cNvSpPr>
          <p:nvPr>
            <p:ph type="ftr" sz="quarter" idx="3"/>
          </p:nvPr>
        </p:nvSpPr>
        <p:spPr>
          <a:xfrm>
            <a:off x="457200" y="6492875"/>
            <a:ext cx="3429000" cy="284163"/>
          </a:xfrm>
          <a:prstGeom prst="rect">
            <a:avLst/>
          </a:prstGeom>
        </p:spPr>
        <p:txBody>
          <a:bodyPr vert="horz" lIns="91440" tIns="45720" rIns="91440" bIns="45720" rtlCol="0" anchor="t"/>
          <a:lstStyle>
            <a:lvl1pPr algn="l" fontAlgn="auto">
              <a:spcBef>
                <a:spcPts val="0"/>
              </a:spcBef>
              <a:spcAft>
                <a:spcPts val="0"/>
              </a:spcAft>
              <a:defRPr kumimoji="0" sz="1000">
                <a:solidFill>
                  <a:sysClr val="windowText" lastClr="000000"/>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rot="16200000">
            <a:off x="8227219" y="5885656"/>
            <a:ext cx="1316038" cy="365125"/>
          </a:xfrm>
          <a:prstGeom prst="rect">
            <a:avLst/>
          </a:prstGeom>
        </p:spPr>
        <p:txBody>
          <a:bodyPr vert="horz" lIns="91440" tIns="45720" rIns="91440" bIns="45720" rtlCol="0" anchor="ctr"/>
          <a:lstStyle>
            <a:lvl1pPr algn="r" fontAlgn="auto">
              <a:spcBef>
                <a:spcPts val="0"/>
              </a:spcBef>
              <a:spcAft>
                <a:spcPts val="0"/>
              </a:spcAft>
              <a:defRPr kumimoji="0" sz="1000" b="1">
                <a:solidFill>
                  <a:schemeClr val="tx2"/>
                </a:solidFill>
                <a:latin typeface="+mn-lt"/>
                <a:ea typeface="+mn-ea"/>
                <a:cs typeface="+mn-cs"/>
              </a:defRPr>
            </a:lvl1pPr>
          </a:lstStyle>
          <a:p>
            <a:pPr>
              <a:defRPr/>
            </a:pPr>
            <a:fld id="{57AD3773-F6CC-4363-B5B2-E9AEDC417109}" type="slidenum">
              <a:rPr lang="en-US"/>
              <a:pPr>
                <a:defRPr/>
              </a:pPr>
              <a:t>‹#›</a:t>
            </a:fld>
            <a:endParaRPr lang="en-US" dirty="0"/>
          </a:p>
        </p:txBody>
      </p:sp>
      <p:sp>
        <p:nvSpPr>
          <p:cNvPr id="7" name="Rectangle 6"/>
          <p:cNvSpPr/>
          <p:nvPr/>
        </p:nvSpPr>
        <p:spPr>
          <a:xfrm>
            <a:off x="9001125" y="0"/>
            <a:ext cx="142875"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8" name="Rectangle 7"/>
          <p:cNvSpPr/>
          <p:nvPr/>
        </p:nvSpPr>
        <p:spPr>
          <a:xfrm>
            <a:off x="9001125" y="1371600"/>
            <a:ext cx="142875"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Tree>
  </p:cSld>
  <p:clrMap bg1="lt1" tx1="dk1" bg2="lt2" tx2="dk2" accent1="accent1" accent2="accent2" accent3="accent3" accent4="accent4" accent5="accent5" accent6="accent6" hlink="hlink" folHlink="folHlink"/>
  <p:sldLayoutIdLst>
    <p:sldLayoutId id="2147484836" r:id="rId1"/>
    <p:sldLayoutId id="2147484787" r:id="rId2"/>
    <p:sldLayoutId id="2147484788" r:id="rId3"/>
    <p:sldLayoutId id="2147484789" r:id="rId4"/>
    <p:sldLayoutId id="2147484790" r:id="rId5"/>
    <p:sldLayoutId id="2147484791" r:id="rId6"/>
    <p:sldLayoutId id="2147484792" r:id="rId7"/>
    <p:sldLayoutId id="2147484793" r:id="rId8"/>
    <p:sldLayoutId id="2147484837" r:id="rId9"/>
    <p:sldLayoutId id="2147484794" r:id="rId10"/>
    <p:sldLayoutId id="2147484795" r:id="rId11"/>
  </p:sldLayoutIdLst>
  <p:hf sldNum="0" hdr="0" ftr="0" dt="0"/>
  <p:txStyles>
    <p:titleStyle>
      <a:lvl1pPr algn="l" rtl="0" eaLnBrk="0" fontAlgn="base" hangingPunct="0">
        <a:spcBef>
          <a:spcPct val="0"/>
        </a:spcBef>
        <a:spcAft>
          <a:spcPct val="0"/>
        </a:spcAft>
        <a:defRPr sz="3600" kern="1200" cap="all" spc="-60">
          <a:solidFill>
            <a:schemeClr val="tx2"/>
          </a:solidFill>
          <a:latin typeface="+mj-lt"/>
          <a:ea typeface="+mj-ea"/>
          <a:cs typeface="微軟正黑體"/>
        </a:defRPr>
      </a:lvl1pPr>
      <a:lvl2pPr algn="l" rtl="0" eaLnBrk="0" fontAlgn="base" hangingPunct="0">
        <a:spcBef>
          <a:spcPct val="0"/>
        </a:spcBef>
        <a:spcAft>
          <a:spcPct val="0"/>
        </a:spcAft>
        <a:defRPr sz="3600">
          <a:solidFill>
            <a:schemeClr val="tx2"/>
          </a:solidFill>
          <a:latin typeface="Arial Black" pitchFamily="34" charset="0"/>
          <a:ea typeface="微軟正黑體"/>
          <a:cs typeface="微軟正黑體"/>
        </a:defRPr>
      </a:lvl2pPr>
      <a:lvl3pPr algn="l" rtl="0" eaLnBrk="0" fontAlgn="base" hangingPunct="0">
        <a:spcBef>
          <a:spcPct val="0"/>
        </a:spcBef>
        <a:spcAft>
          <a:spcPct val="0"/>
        </a:spcAft>
        <a:defRPr sz="3600">
          <a:solidFill>
            <a:schemeClr val="tx2"/>
          </a:solidFill>
          <a:latin typeface="Arial Black" pitchFamily="34" charset="0"/>
          <a:ea typeface="微軟正黑體"/>
          <a:cs typeface="微軟正黑體"/>
        </a:defRPr>
      </a:lvl3pPr>
      <a:lvl4pPr algn="l" rtl="0" eaLnBrk="0" fontAlgn="base" hangingPunct="0">
        <a:spcBef>
          <a:spcPct val="0"/>
        </a:spcBef>
        <a:spcAft>
          <a:spcPct val="0"/>
        </a:spcAft>
        <a:defRPr sz="3600">
          <a:solidFill>
            <a:schemeClr val="tx2"/>
          </a:solidFill>
          <a:latin typeface="Arial Black" pitchFamily="34" charset="0"/>
          <a:ea typeface="微軟正黑體"/>
          <a:cs typeface="微軟正黑體"/>
        </a:defRPr>
      </a:lvl4pPr>
      <a:lvl5pPr algn="l" rtl="0" eaLnBrk="0" fontAlgn="base" hangingPunct="0">
        <a:spcBef>
          <a:spcPct val="0"/>
        </a:spcBef>
        <a:spcAft>
          <a:spcPct val="0"/>
        </a:spcAft>
        <a:defRPr sz="3600">
          <a:solidFill>
            <a:schemeClr val="tx2"/>
          </a:solidFill>
          <a:latin typeface="Arial Black" pitchFamily="34" charset="0"/>
          <a:ea typeface="微軟正黑體"/>
          <a:cs typeface="微軟正黑體"/>
        </a:defRPr>
      </a:lvl5pPr>
      <a:lvl6pPr marL="457200" algn="l" rtl="0" fontAlgn="base">
        <a:spcBef>
          <a:spcPct val="0"/>
        </a:spcBef>
        <a:spcAft>
          <a:spcPct val="0"/>
        </a:spcAft>
        <a:defRPr sz="3600">
          <a:solidFill>
            <a:schemeClr val="tx2"/>
          </a:solidFill>
          <a:latin typeface="Arial Black" pitchFamily="34" charset="0"/>
          <a:ea typeface="微軟正黑體"/>
          <a:cs typeface="微軟正黑體"/>
        </a:defRPr>
      </a:lvl6pPr>
      <a:lvl7pPr marL="914400" algn="l" rtl="0" fontAlgn="base">
        <a:spcBef>
          <a:spcPct val="0"/>
        </a:spcBef>
        <a:spcAft>
          <a:spcPct val="0"/>
        </a:spcAft>
        <a:defRPr sz="3600">
          <a:solidFill>
            <a:schemeClr val="tx2"/>
          </a:solidFill>
          <a:latin typeface="Arial Black" pitchFamily="34" charset="0"/>
          <a:ea typeface="微軟正黑體"/>
          <a:cs typeface="微軟正黑體"/>
        </a:defRPr>
      </a:lvl7pPr>
      <a:lvl8pPr marL="1371600" algn="l" rtl="0" fontAlgn="base">
        <a:spcBef>
          <a:spcPct val="0"/>
        </a:spcBef>
        <a:spcAft>
          <a:spcPct val="0"/>
        </a:spcAft>
        <a:defRPr sz="3600">
          <a:solidFill>
            <a:schemeClr val="tx2"/>
          </a:solidFill>
          <a:latin typeface="Arial Black" pitchFamily="34" charset="0"/>
          <a:ea typeface="微軟正黑體"/>
          <a:cs typeface="微軟正黑體"/>
        </a:defRPr>
      </a:lvl8pPr>
      <a:lvl9pPr marL="1828800" algn="l" rtl="0" fontAlgn="base">
        <a:spcBef>
          <a:spcPct val="0"/>
        </a:spcBef>
        <a:spcAft>
          <a:spcPct val="0"/>
        </a:spcAft>
        <a:defRPr sz="3600">
          <a:solidFill>
            <a:schemeClr val="tx2"/>
          </a:solidFill>
          <a:latin typeface="Arial Black" pitchFamily="34" charset="0"/>
          <a:ea typeface="微軟正黑體"/>
          <a:cs typeface="微軟正黑體"/>
        </a:defRPr>
      </a:lvl9pPr>
    </p:titleStyle>
    <p:bodyStyle>
      <a:lvl1pPr marL="342900" indent="-342900" algn="l" rtl="0" eaLnBrk="0" fontAlgn="base" hangingPunct="0">
        <a:spcBef>
          <a:spcPct val="20000"/>
        </a:spcBef>
        <a:spcAft>
          <a:spcPts val="600"/>
        </a:spcAft>
        <a:buFont typeface="Arial" charset="0"/>
        <a:buChar char="•"/>
        <a:defRPr sz="2000" b="1" kern="1200">
          <a:solidFill>
            <a:schemeClr val="tx1"/>
          </a:solidFill>
          <a:latin typeface="+mn-lt"/>
          <a:ea typeface="+mn-ea"/>
          <a:cs typeface="微軟正黑體"/>
        </a:defRPr>
      </a:lvl1pPr>
      <a:lvl2pPr marL="457200" indent="-182563"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mn-ea"/>
          <a:cs typeface="微軟正黑體"/>
        </a:defRPr>
      </a:lvl2pPr>
      <a:lvl3pPr marL="1143000" indent="-228600" algn="l" rtl="0" eaLnBrk="0" fontAlgn="base" hangingPunct="0">
        <a:spcBef>
          <a:spcPct val="20000"/>
        </a:spcBef>
        <a:spcAft>
          <a:spcPct val="0"/>
        </a:spcAft>
        <a:buClr>
          <a:schemeClr val="tx2"/>
        </a:buClr>
        <a:buFont typeface="Arial" charset="0"/>
        <a:buChar char="•"/>
        <a:defRPr sz="2400" kern="1200">
          <a:solidFill>
            <a:schemeClr val="tx1"/>
          </a:solidFill>
          <a:latin typeface="+mn-lt"/>
          <a:ea typeface="+mn-ea"/>
          <a:cs typeface="微軟正黑體"/>
        </a:defRPr>
      </a:lvl3pPr>
      <a:lvl4pPr marL="1600200" indent="-228600"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mn-ea"/>
          <a:cs typeface="微軟正黑體"/>
        </a:defRPr>
      </a:lvl4pPr>
      <a:lvl5pPr marL="2057400" indent="-228600"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mn-ea"/>
          <a:cs typeface="微軟正黑體"/>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123"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cs typeface="+mn-cs"/>
              </a:defRPr>
            </a:lvl1pPr>
          </a:lstStyle>
          <a:p>
            <a:pPr>
              <a:defRPr/>
            </a:pPr>
            <a:fld id="{A94DE3E3-872D-452A-BA34-D813E1C21764}" type="datetimeFigureOut">
              <a:rPr lang="zh-TW" altLang="en-US"/>
              <a:pPr>
                <a:defRPr/>
              </a:pPr>
              <a:t>2014/11/12</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cs typeface="+mn-cs"/>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cs typeface="+mn-cs"/>
              </a:defRPr>
            </a:lvl1pPr>
          </a:lstStyle>
          <a:p>
            <a:pPr>
              <a:defRPr/>
            </a:pPr>
            <a:fld id="{3176CD48-CF9C-4EE2-8F26-A1CD92C1E3BA}"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796" r:id="rId1"/>
    <p:sldLayoutId id="2147484797" r:id="rId2"/>
    <p:sldLayoutId id="2147484798" r:id="rId3"/>
    <p:sldLayoutId id="2147484799" r:id="rId4"/>
    <p:sldLayoutId id="2147484800" r:id="rId5"/>
    <p:sldLayoutId id="2147484801" r:id="rId6"/>
    <p:sldLayoutId id="2147484802" r:id="rId7"/>
    <p:sldLayoutId id="2147484803" r:id="rId8"/>
    <p:sldLayoutId id="2147484804" r:id="rId9"/>
    <p:sldLayoutId id="2147484805" r:id="rId10"/>
    <p:sldLayoutId id="21474848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614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cs typeface="+mn-cs"/>
              </a:defRPr>
            </a:lvl1pPr>
          </a:lstStyle>
          <a:p>
            <a:pPr>
              <a:defRPr/>
            </a:pPr>
            <a:fld id="{A94DE3E3-872D-452A-BA34-D813E1C21764}" type="datetimeFigureOut">
              <a:rPr lang="zh-TW" altLang="en-US"/>
              <a:pPr>
                <a:defRPr/>
              </a:pPr>
              <a:t>2014/11/12</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cs typeface="+mn-cs"/>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cs typeface="+mn-cs"/>
              </a:defRPr>
            </a:lvl1pPr>
          </a:lstStyle>
          <a:p>
            <a:pPr>
              <a:defRPr/>
            </a:pPr>
            <a:fld id="{45ED5FD7-61AC-49D0-BCFD-8751196CD09A}"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5791200" cy="1371600"/>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7171" name="Text Placeholder 2"/>
          <p:cNvSpPr>
            <a:spLocks noGrp="1"/>
          </p:cNvSpPr>
          <p:nvPr>
            <p:ph type="body" idx="1"/>
          </p:nvPr>
        </p:nvSpPr>
        <p:spPr bwMode="auto">
          <a:xfrm>
            <a:off x="457200" y="1752600"/>
            <a:ext cx="76200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4" name="Date Placeholder 3"/>
          <p:cNvSpPr>
            <a:spLocks noGrp="1"/>
          </p:cNvSpPr>
          <p:nvPr>
            <p:ph type="dt" sz="half" idx="2"/>
          </p:nvPr>
        </p:nvSpPr>
        <p:spPr>
          <a:xfrm>
            <a:off x="457200" y="6172200"/>
            <a:ext cx="3429000" cy="304800"/>
          </a:xfrm>
          <a:prstGeom prst="rect">
            <a:avLst/>
          </a:prstGeom>
        </p:spPr>
        <p:txBody>
          <a:bodyPr vert="horz" lIns="91440" tIns="45720" rIns="91440" bIns="0" rtlCol="0" anchor="b"/>
          <a:lstStyle>
            <a:lvl1pPr algn="r" fontAlgn="auto">
              <a:spcBef>
                <a:spcPts val="0"/>
              </a:spcBef>
              <a:spcAft>
                <a:spcPts val="0"/>
              </a:spcAft>
              <a:defRPr kumimoji="0" sz="1000">
                <a:solidFill>
                  <a:srgbClr val="000000"/>
                </a:solidFill>
                <a:latin typeface="+mn-lt"/>
                <a:ea typeface="+mn-ea"/>
                <a:cs typeface="+mn-cs"/>
              </a:defRPr>
            </a:lvl1pPr>
          </a:lstStyle>
          <a:p>
            <a:pPr>
              <a:defRPr/>
            </a:pPr>
            <a:fld id="{38051D96-2401-4255-9A90-813B4FA185FC}" type="datetime1">
              <a:rPr lang="en-US"/>
              <a:pPr>
                <a:defRPr/>
              </a:pPr>
              <a:t>11/12/2014</a:t>
            </a:fld>
            <a:endParaRPr lang="en-US" dirty="0">
              <a:solidFill>
                <a:srgbClr val="000000">
                  <a:tint val="65000"/>
                </a:srgbClr>
              </a:solidFill>
            </a:endParaRPr>
          </a:p>
        </p:txBody>
      </p:sp>
      <p:sp>
        <p:nvSpPr>
          <p:cNvPr id="5" name="Footer Placeholder 4"/>
          <p:cNvSpPr>
            <a:spLocks noGrp="1"/>
          </p:cNvSpPr>
          <p:nvPr>
            <p:ph type="ftr" sz="quarter" idx="3"/>
          </p:nvPr>
        </p:nvSpPr>
        <p:spPr>
          <a:xfrm>
            <a:off x="457200" y="6492875"/>
            <a:ext cx="3429000" cy="284163"/>
          </a:xfrm>
          <a:prstGeom prst="rect">
            <a:avLst/>
          </a:prstGeom>
        </p:spPr>
        <p:txBody>
          <a:bodyPr vert="horz" lIns="91440" tIns="45720" rIns="91440" bIns="45720" rtlCol="0" anchor="t"/>
          <a:lstStyle>
            <a:lvl1pPr algn="l" fontAlgn="auto">
              <a:spcBef>
                <a:spcPts val="0"/>
              </a:spcBef>
              <a:spcAft>
                <a:spcPts val="0"/>
              </a:spcAft>
              <a:defRPr kumimoji="0" sz="1000">
                <a:solidFill>
                  <a:sysClr val="windowText" lastClr="000000"/>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rot="16200000">
            <a:off x="8227219" y="5885656"/>
            <a:ext cx="1316038" cy="365125"/>
          </a:xfrm>
          <a:prstGeom prst="rect">
            <a:avLst/>
          </a:prstGeom>
        </p:spPr>
        <p:txBody>
          <a:bodyPr vert="horz" lIns="91440" tIns="45720" rIns="91440" bIns="45720" rtlCol="0" anchor="ctr"/>
          <a:lstStyle>
            <a:lvl1pPr algn="r" fontAlgn="auto">
              <a:spcBef>
                <a:spcPts val="0"/>
              </a:spcBef>
              <a:spcAft>
                <a:spcPts val="0"/>
              </a:spcAft>
              <a:defRPr kumimoji="0" sz="1000" b="1">
                <a:solidFill>
                  <a:srgbClr val="D1282E"/>
                </a:solidFill>
                <a:latin typeface="+mn-lt"/>
                <a:ea typeface="+mn-ea"/>
                <a:cs typeface="+mn-cs"/>
              </a:defRPr>
            </a:lvl1pPr>
          </a:lstStyle>
          <a:p>
            <a:pPr>
              <a:defRPr/>
            </a:pPr>
            <a:fld id="{66B36BED-2FE7-4486-B613-A3581D07C138}" type="slidenum">
              <a:rPr lang="en-US"/>
              <a:pPr>
                <a:defRPr/>
              </a:pPr>
              <a:t>‹#›</a:t>
            </a:fld>
            <a:endParaRPr lang="en-US" dirty="0"/>
          </a:p>
        </p:txBody>
      </p:sp>
      <p:sp>
        <p:nvSpPr>
          <p:cNvPr id="7" name="Rectangle 6"/>
          <p:cNvSpPr/>
          <p:nvPr/>
        </p:nvSpPr>
        <p:spPr>
          <a:xfrm>
            <a:off x="9001125" y="0"/>
            <a:ext cx="142875"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srgbClr val="FFFFFF"/>
              </a:solidFill>
            </a:endParaRPr>
          </a:p>
        </p:txBody>
      </p:sp>
      <p:sp>
        <p:nvSpPr>
          <p:cNvPr id="8" name="Rectangle 7"/>
          <p:cNvSpPr/>
          <p:nvPr/>
        </p:nvSpPr>
        <p:spPr>
          <a:xfrm>
            <a:off x="9001125" y="1371600"/>
            <a:ext cx="142875"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4838" r:id="rId1"/>
    <p:sldLayoutId id="2147484818" r:id="rId2"/>
    <p:sldLayoutId id="2147484819" r:id="rId3"/>
    <p:sldLayoutId id="2147484820" r:id="rId4"/>
    <p:sldLayoutId id="2147484821" r:id="rId5"/>
    <p:sldLayoutId id="2147484822" r:id="rId6"/>
    <p:sldLayoutId id="2147484823" r:id="rId7"/>
    <p:sldLayoutId id="2147484824" r:id="rId8"/>
    <p:sldLayoutId id="2147484839" r:id="rId9"/>
    <p:sldLayoutId id="2147484825" r:id="rId10"/>
    <p:sldLayoutId id="2147484826" r:id="rId11"/>
  </p:sldLayoutIdLst>
  <p:hf sldNum="0" hdr="0" ftr="0" dt="0"/>
  <p:txStyles>
    <p:titleStyle>
      <a:lvl1pPr algn="l" rtl="0" eaLnBrk="0" fontAlgn="base" hangingPunct="0">
        <a:spcBef>
          <a:spcPct val="0"/>
        </a:spcBef>
        <a:spcAft>
          <a:spcPct val="0"/>
        </a:spcAft>
        <a:defRPr sz="3600" kern="1200" cap="all" spc="-60">
          <a:solidFill>
            <a:schemeClr val="tx2"/>
          </a:solidFill>
          <a:latin typeface="+mj-lt"/>
          <a:ea typeface="+mj-ea"/>
          <a:cs typeface="微軟正黑體"/>
        </a:defRPr>
      </a:lvl1pPr>
      <a:lvl2pPr algn="l" rtl="0" eaLnBrk="0" fontAlgn="base" hangingPunct="0">
        <a:spcBef>
          <a:spcPct val="0"/>
        </a:spcBef>
        <a:spcAft>
          <a:spcPct val="0"/>
        </a:spcAft>
        <a:defRPr sz="3600">
          <a:solidFill>
            <a:schemeClr val="tx2"/>
          </a:solidFill>
          <a:latin typeface="Arial Black" pitchFamily="34" charset="0"/>
          <a:ea typeface="微軟正黑體"/>
          <a:cs typeface="微軟正黑體"/>
        </a:defRPr>
      </a:lvl2pPr>
      <a:lvl3pPr algn="l" rtl="0" eaLnBrk="0" fontAlgn="base" hangingPunct="0">
        <a:spcBef>
          <a:spcPct val="0"/>
        </a:spcBef>
        <a:spcAft>
          <a:spcPct val="0"/>
        </a:spcAft>
        <a:defRPr sz="3600">
          <a:solidFill>
            <a:schemeClr val="tx2"/>
          </a:solidFill>
          <a:latin typeface="Arial Black" pitchFamily="34" charset="0"/>
          <a:ea typeface="微軟正黑體"/>
          <a:cs typeface="微軟正黑體"/>
        </a:defRPr>
      </a:lvl3pPr>
      <a:lvl4pPr algn="l" rtl="0" eaLnBrk="0" fontAlgn="base" hangingPunct="0">
        <a:spcBef>
          <a:spcPct val="0"/>
        </a:spcBef>
        <a:spcAft>
          <a:spcPct val="0"/>
        </a:spcAft>
        <a:defRPr sz="3600">
          <a:solidFill>
            <a:schemeClr val="tx2"/>
          </a:solidFill>
          <a:latin typeface="Arial Black" pitchFamily="34" charset="0"/>
          <a:ea typeface="微軟正黑體"/>
          <a:cs typeface="微軟正黑體"/>
        </a:defRPr>
      </a:lvl4pPr>
      <a:lvl5pPr algn="l" rtl="0" eaLnBrk="0" fontAlgn="base" hangingPunct="0">
        <a:spcBef>
          <a:spcPct val="0"/>
        </a:spcBef>
        <a:spcAft>
          <a:spcPct val="0"/>
        </a:spcAft>
        <a:defRPr sz="3600">
          <a:solidFill>
            <a:schemeClr val="tx2"/>
          </a:solidFill>
          <a:latin typeface="Arial Black" pitchFamily="34" charset="0"/>
          <a:ea typeface="微軟正黑體"/>
          <a:cs typeface="微軟正黑體"/>
        </a:defRPr>
      </a:lvl5pPr>
      <a:lvl6pPr marL="457200" algn="l" rtl="0" fontAlgn="base">
        <a:spcBef>
          <a:spcPct val="0"/>
        </a:spcBef>
        <a:spcAft>
          <a:spcPct val="0"/>
        </a:spcAft>
        <a:defRPr sz="3600">
          <a:solidFill>
            <a:schemeClr val="tx2"/>
          </a:solidFill>
          <a:latin typeface="Arial Black" pitchFamily="34" charset="0"/>
          <a:ea typeface="微軟正黑體"/>
          <a:cs typeface="微軟正黑體"/>
        </a:defRPr>
      </a:lvl6pPr>
      <a:lvl7pPr marL="914400" algn="l" rtl="0" fontAlgn="base">
        <a:spcBef>
          <a:spcPct val="0"/>
        </a:spcBef>
        <a:spcAft>
          <a:spcPct val="0"/>
        </a:spcAft>
        <a:defRPr sz="3600">
          <a:solidFill>
            <a:schemeClr val="tx2"/>
          </a:solidFill>
          <a:latin typeface="Arial Black" pitchFamily="34" charset="0"/>
          <a:ea typeface="微軟正黑體"/>
          <a:cs typeface="微軟正黑體"/>
        </a:defRPr>
      </a:lvl7pPr>
      <a:lvl8pPr marL="1371600" algn="l" rtl="0" fontAlgn="base">
        <a:spcBef>
          <a:spcPct val="0"/>
        </a:spcBef>
        <a:spcAft>
          <a:spcPct val="0"/>
        </a:spcAft>
        <a:defRPr sz="3600">
          <a:solidFill>
            <a:schemeClr val="tx2"/>
          </a:solidFill>
          <a:latin typeface="Arial Black" pitchFamily="34" charset="0"/>
          <a:ea typeface="微軟正黑體"/>
          <a:cs typeface="微軟正黑體"/>
        </a:defRPr>
      </a:lvl8pPr>
      <a:lvl9pPr marL="1828800" algn="l" rtl="0" fontAlgn="base">
        <a:spcBef>
          <a:spcPct val="0"/>
        </a:spcBef>
        <a:spcAft>
          <a:spcPct val="0"/>
        </a:spcAft>
        <a:defRPr sz="3600">
          <a:solidFill>
            <a:schemeClr val="tx2"/>
          </a:solidFill>
          <a:latin typeface="Arial Black" pitchFamily="34" charset="0"/>
          <a:ea typeface="微軟正黑體"/>
          <a:cs typeface="微軟正黑體"/>
        </a:defRPr>
      </a:lvl9pPr>
    </p:titleStyle>
    <p:bodyStyle>
      <a:lvl1pPr marL="342900" indent="-342900" algn="l" rtl="0" eaLnBrk="0" fontAlgn="base" hangingPunct="0">
        <a:spcBef>
          <a:spcPct val="20000"/>
        </a:spcBef>
        <a:spcAft>
          <a:spcPts val="600"/>
        </a:spcAft>
        <a:buFont typeface="Arial" charset="0"/>
        <a:buChar char="•"/>
        <a:defRPr sz="2000" b="1" kern="1200">
          <a:solidFill>
            <a:schemeClr val="tx1"/>
          </a:solidFill>
          <a:latin typeface="+mn-lt"/>
          <a:ea typeface="+mn-ea"/>
          <a:cs typeface="微軟正黑體"/>
        </a:defRPr>
      </a:lvl1pPr>
      <a:lvl2pPr marL="457200" indent="-182563"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mn-ea"/>
          <a:cs typeface="微軟正黑體"/>
        </a:defRPr>
      </a:lvl2pPr>
      <a:lvl3pPr marL="1143000" indent="-228600" algn="l" rtl="0" eaLnBrk="0" fontAlgn="base" hangingPunct="0">
        <a:spcBef>
          <a:spcPct val="20000"/>
        </a:spcBef>
        <a:spcAft>
          <a:spcPct val="0"/>
        </a:spcAft>
        <a:buClr>
          <a:schemeClr val="tx2"/>
        </a:buClr>
        <a:buFont typeface="Arial" charset="0"/>
        <a:buChar char="•"/>
        <a:defRPr sz="2400" kern="1200">
          <a:solidFill>
            <a:schemeClr val="tx1"/>
          </a:solidFill>
          <a:latin typeface="+mn-lt"/>
          <a:ea typeface="+mn-ea"/>
          <a:cs typeface="微軟正黑體"/>
        </a:defRPr>
      </a:lvl3pPr>
      <a:lvl4pPr marL="1600200" indent="-228600"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mn-ea"/>
          <a:cs typeface="微軟正黑體"/>
        </a:defRPr>
      </a:lvl4pPr>
      <a:lvl5pPr marL="2057400" indent="-228600"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mn-ea"/>
          <a:cs typeface="微軟正黑體"/>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5791200" cy="1371600"/>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8195" name="Text Placeholder 2"/>
          <p:cNvSpPr>
            <a:spLocks noGrp="1"/>
          </p:cNvSpPr>
          <p:nvPr>
            <p:ph type="body" idx="1"/>
          </p:nvPr>
        </p:nvSpPr>
        <p:spPr bwMode="auto">
          <a:xfrm>
            <a:off x="457200" y="1752600"/>
            <a:ext cx="76200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4" name="Date Placeholder 3"/>
          <p:cNvSpPr>
            <a:spLocks noGrp="1"/>
          </p:cNvSpPr>
          <p:nvPr>
            <p:ph type="dt" sz="half" idx="2"/>
          </p:nvPr>
        </p:nvSpPr>
        <p:spPr>
          <a:xfrm>
            <a:off x="457200" y="6172200"/>
            <a:ext cx="3429000" cy="304800"/>
          </a:xfrm>
          <a:prstGeom prst="rect">
            <a:avLst/>
          </a:prstGeom>
        </p:spPr>
        <p:txBody>
          <a:bodyPr vert="horz" lIns="91440" tIns="45720" rIns="91440" bIns="0" rtlCol="0" anchor="b"/>
          <a:lstStyle>
            <a:lvl1pPr algn="r" fontAlgn="auto">
              <a:spcBef>
                <a:spcPts val="0"/>
              </a:spcBef>
              <a:spcAft>
                <a:spcPts val="0"/>
              </a:spcAft>
              <a:defRPr kumimoji="0" sz="1000">
                <a:solidFill>
                  <a:srgbClr val="000000"/>
                </a:solidFill>
                <a:latin typeface="+mn-lt"/>
                <a:ea typeface="+mn-ea"/>
                <a:cs typeface="+mn-cs"/>
              </a:defRPr>
            </a:lvl1pPr>
          </a:lstStyle>
          <a:p>
            <a:pPr>
              <a:defRPr/>
            </a:pPr>
            <a:fld id="{C1099EC3-706A-4269-9386-E4CAFFCC37A0}" type="datetime1">
              <a:rPr lang="en-US"/>
              <a:pPr>
                <a:defRPr/>
              </a:pPr>
              <a:t>11/12/2014</a:t>
            </a:fld>
            <a:endParaRPr lang="en-US" dirty="0">
              <a:solidFill>
                <a:srgbClr val="000000">
                  <a:tint val="65000"/>
                </a:srgbClr>
              </a:solidFill>
            </a:endParaRPr>
          </a:p>
        </p:txBody>
      </p:sp>
      <p:sp>
        <p:nvSpPr>
          <p:cNvPr id="5" name="Footer Placeholder 4"/>
          <p:cNvSpPr>
            <a:spLocks noGrp="1"/>
          </p:cNvSpPr>
          <p:nvPr>
            <p:ph type="ftr" sz="quarter" idx="3"/>
          </p:nvPr>
        </p:nvSpPr>
        <p:spPr>
          <a:xfrm>
            <a:off x="457200" y="6492875"/>
            <a:ext cx="3429000" cy="284163"/>
          </a:xfrm>
          <a:prstGeom prst="rect">
            <a:avLst/>
          </a:prstGeom>
        </p:spPr>
        <p:txBody>
          <a:bodyPr vert="horz" lIns="91440" tIns="45720" rIns="91440" bIns="45720" rtlCol="0" anchor="t"/>
          <a:lstStyle>
            <a:lvl1pPr algn="l" fontAlgn="auto">
              <a:spcBef>
                <a:spcPts val="0"/>
              </a:spcBef>
              <a:spcAft>
                <a:spcPts val="0"/>
              </a:spcAft>
              <a:defRPr kumimoji="0" sz="1000">
                <a:solidFill>
                  <a:sysClr val="windowText" lastClr="000000"/>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rot="16200000">
            <a:off x="8227219" y="5885656"/>
            <a:ext cx="1316038" cy="365125"/>
          </a:xfrm>
          <a:prstGeom prst="rect">
            <a:avLst/>
          </a:prstGeom>
        </p:spPr>
        <p:txBody>
          <a:bodyPr vert="horz" lIns="91440" tIns="45720" rIns="91440" bIns="45720" rtlCol="0" anchor="ctr"/>
          <a:lstStyle>
            <a:lvl1pPr algn="r" fontAlgn="auto">
              <a:spcBef>
                <a:spcPts val="0"/>
              </a:spcBef>
              <a:spcAft>
                <a:spcPts val="0"/>
              </a:spcAft>
              <a:defRPr kumimoji="0" sz="1000" b="1">
                <a:solidFill>
                  <a:srgbClr val="D1282E"/>
                </a:solidFill>
                <a:latin typeface="+mn-lt"/>
                <a:ea typeface="+mn-ea"/>
                <a:cs typeface="+mn-cs"/>
              </a:defRPr>
            </a:lvl1pPr>
          </a:lstStyle>
          <a:p>
            <a:pPr>
              <a:defRPr/>
            </a:pPr>
            <a:fld id="{D85FE624-B7F5-4612-95DC-0954FAE2E68C}" type="slidenum">
              <a:rPr lang="en-US"/>
              <a:pPr>
                <a:defRPr/>
              </a:pPr>
              <a:t>‹#›</a:t>
            </a:fld>
            <a:endParaRPr lang="en-US" dirty="0"/>
          </a:p>
        </p:txBody>
      </p:sp>
      <p:sp>
        <p:nvSpPr>
          <p:cNvPr id="7" name="Rectangle 6"/>
          <p:cNvSpPr/>
          <p:nvPr/>
        </p:nvSpPr>
        <p:spPr>
          <a:xfrm>
            <a:off x="9001125" y="0"/>
            <a:ext cx="142875"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srgbClr val="FFFFFF"/>
              </a:solidFill>
            </a:endParaRPr>
          </a:p>
        </p:txBody>
      </p:sp>
      <p:sp>
        <p:nvSpPr>
          <p:cNvPr id="8" name="Rectangle 7"/>
          <p:cNvSpPr/>
          <p:nvPr/>
        </p:nvSpPr>
        <p:spPr>
          <a:xfrm>
            <a:off x="9001125" y="1371600"/>
            <a:ext cx="142875"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4840" r:id="rId1"/>
    <p:sldLayoutId id="2147484827" r:id="rId2"/>
    <p:sldLayoutId id="2147484828" r:id="rId3"/>
    <p:sldLayoutId id="2147484829" r:id="rId4"/>
    <p:sldLayoutId id="2147484830" r:id="rId5"/>
    <p:sldLayoutId id="2147484831" r:id="rId6"/>
    <p:sldLayoutId id="2147484832" r:id="rId7"/>
    <p:sldLayoutId id="2147484833" r:id="rId8"/>
    <p:sldLayoutId id="2147484841" r:id="rId9"/>
    <p:sldLayoutId id="2147484834" r:id="rId10"/>
    <p:sldLayoutId id="2147484835" r:id="rId11"/>
  </p:sldLayoutIdLst>
  <p:hf sldNum="0" hdr="0" ftr="0" dt="0"/>
  <p:txStyles>
    <p:titleStyle>
      <a:lvl1pPr algn="l" rtl="0" eaLnBrk="0" fontAlgn="base" hangingPunct="0">
        <a:spcBef>
          <a:spcPct val="0"/>
        </a:spcBef>
        <a:spcAft>
          <a:spcPct val="0"/>
        </a:spcAft>
        <a:defRPr sz="3600" kern="1200" cap="all" spc="-60">
          <a:solidFill>
            <a:schemeClr val="tx2"/>
          </a:solidFill>
          <a:latin typeface="+mj-lt"/>
          <a:ea typeface="+mj-ea"/>
          <a:cs typeface="微軟正黑體"/>
        </a:defRPr>
      </a:lvl1pPr>
      <a:lvl2pPr algn="l" rtl="0" eaLnBrk="0" fontAlgn="base" hangingPunct="0">
        <a:spcBef>
          <a:spcPct val="0"/>
        </a:spcBef>
        <a:spcAft>
          <a:spcPct val="0"/>
        </a:spcAft>
        <a:defRPr sz="3600">
          <a:solidFill>
            <a:schemeClr val="tx2"/>
          </a:solidFill>
          <a:latin typeface="Arial Black" pitchFamily="34" charset="0"/>
          <a:ea typeface="微軟正黑體"/>
          <a:cs typeface="微軟正黑體"/>
        </a:defRPr>
      </a:lvl2pPr>
      <a:lvl3pPr algn="l" rtl="0" eaLnBrk="0" fontAlgn="base" hangingPunct="0">
        <a:spcBef>
          <a:spcPct val="0"/>
        </a:spcBef>
        <a:spcAft>
          <a:spcPct val="0"/>
        </a:spcAft>
        <a:defRPr sz="3600">
          <a:solidFill>
            <a:schemeClr val="tx2"/>
          </a:solidFill>
          <a:latin typeface="Arial Black" pitchFamily="34" charset="0"/>
          <a:ea typeface="微軟正黑體"/>
          <a:cs typeface="微軟正黑體"/>
        </a:defRPr>
      </a:lvl3pPr>
      <a:lvl4pPr algn="l" rtl="0" eaLnBrk="0" fontAlgn="base" hangingPunct="0">
        <a:spcBef>
          <a:spcPct val="0"/>
        </a:spcBef>
        <a:spcAft>
          <a:spcPct val="0"/>
        </a:spcAft>
        <a:defRPr sz="3600">
          <a:solidFill>
            <a:schemeClr val="tx2"/>
          </a:solidFill>
          <a:latin typeface="Arial Black" pitchFamily="34" charset="0"/>
          <a:ea typeface="微軟正黑體"/>
          <a:cs typeface="微軟正黑體"/>
        </a:defRPr>
      </a:lvl4pPr>
      <a:lvl5pPr algn="l" rtl="0" eaLnBrk="0" fontAlgn="base" hangingPunct="0">
        <a:spcBef>
          <a:spcPct val="0"/>
        </a:spcBef>
        <a:spcAft>
          <a:spcPct val="0"/>
        </a:spcAft>
        <a:defRPr sz="3600">
          <a:solidFill>
            <a:schemeClr val="tx2"/>
          </a:solidFill>
          <a:latin typeface="Arial Black" pitchFamily="34" charset="0"/>
          <a:ea typeface="微軟正黑體"/>
          <a:cs typeface="微軟正黑體"/>
        </a:defRPr>
      </a:lvl5pPr>
      <a:lvl6pPr marL="457200" algn="l" rtl="0" fontAlgn="base">
        <a:spcBef>
          <a:spcPct val="0"/>
        </a:spcBef>
        <a:spcAft>
          <a:spcPct val="0"/>
        </a:spcAft>
        <a:defRPr sz="3600">
          <a:solidFill>
            <a:schemeClr val="tx2"/>
          </a:solidFill>
          <a:latin typeface="Arial Black" pitchFamily="34" charset="0"/>
          <a:ea typeface="微軟正黑體"/>
          <a:cs typeface="微軟正黑體"/>
        </a:defRPr>
      </a:lvl6pPr>
      <a:lvl7pPr marL="914400" algn="l" rtl="0" fontAlgn="base">
        <a:spcBef>
          <a:spcPct val="0"/>
        </a:spcBef>
        <a:spcAft>
          <a:spcPct val="0"/>
        </a:spcAft>
        <a:defRPr sz="3600">
          <a:solidFill>
            <a:schemeClr val="tx2"/>
          </a:solidFill>
          <a:latin typeface="Arial Black" pitchFamily="34" charset="0"/>
          <a:ea typeface="微軟正黑體"/>
          <a:cs typeface="微軟正黑體"/>
        </a:defRPr>
      </a:lvl7pPr>
      <a:lvl8pPr marL="1371600" algn="l" rtl="0" fontAlgn="base">
        <a:spcBef>
          <a:spcPct val="0"/>
        </a:spcBef>
        <a:spcAft>
          <a:spcPct val="0"/>
        </a:spcAft>
        <a:defRPr sz="3600">
          <a:solidFill>
            <a:schemeClr val="tx2"/>
          </a:solidFill>
          <a:latin typeface="Arial Black" pitchFamily="34" charset="0"/>
          <a:ea typeface="微軟正黑體"/>
          <a:cs typeface="微軟正黑體"/>
        </a:defRPr>
      </a:lvl8pPr>
      <a:lvl9pPr marL="1828800" algn="l" rtl="0" fontAlgn="base">
        <a:spcBef>
          <a:spcPct val="0"/>
        </a:spcBef>
        <a:spcAft>
          <a:spcPct val="0"/>
        </a:spcAft>
        <a:defRPr sz="3600">
          <a:solidFill>
            <a:schemeClr val="tx2"/>
          </a:solidFill>
          <a:latin typeface="Arial Black" pitchFamily="34" charset="0"/>
          <a:ea typeface="微軟正黑體"/>
          <a:cs typeface="微軟正黑體"/>
        </a:defRPr>
      </a:lvl9pPr>
    </p:titleStyle>
    <p:bodyStyle>
      <a:lvl1pPr marL="342900" indent="-342900" algn="l" rtl="0" eaLnBrk="0" fontAlgn="base" hangingPunct="0">
        <a:spcBef>
          <a:spcPct val="20000"/>
        </a:spcBef>
        <a:spcAft>
          <a:spcPts val="600"/>
        </a:spcAft>
        <a:buFont typeface="Arial" charset="0"/>
        <a:buChar char="•"/>
        <a:defRPr sz="2000" b="1" kern="1200">
          <a:solidFill>
            <a:schemeClr val="tx1"/>
          </a:solidFill>
          <a:latin typeface="+mn-lt"/>
          <a:ea typeface="+mn-ea"/>
          <a:cs typeface="微軟正黑體"/>
        </a:defRPr>
      </a:lvl1pPr>
      <a:lvl2pPr marL="457200" indent="-182563"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mn-ea"/>
          <a:cs typeface="微軟正黑體"/>
        </a:defRPr>
      </a:lvl2pPr>
      <a:lvl3pPr marL="1143000" indent="-228600" algn="l" rtl="0" eaLnBrk="0" fontAlgn="base" hangingPunct="0">
        <a:spcBef>
          <a:spcPct val="20000"/>
        </a:spcBef>
        <a:spcAft>
          <a:spcPct val="0"/>
        </a:spcAft>
        <a:buClr>
          <a:schemeClr val="tx2"/>
        </a:buClr>
        <a:buFont typeface="Arial" charset="0"/>
        <a:buChar char="•"/>
        <a:defRPr sz="2400" kern="1200">
          <a:solidFill>
            <a:schemeClr val="tx1"/>
          </a:solidFill>
          <a:latin typeface="+mn-lt"/>
          <a:ea typeface="+mn-ea"/>
          <a:cs typeface="微軟正黑體"/>
        </a:defRPr>
      </a:lvl3pPr>
      <a:lvl4pPr marL="1600200" indent="-228600"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mn-ea"/>
          <a:cs typeface="微軟正黑體"/>
        </a:defRPr>
      </a:lvl4pPr>
      <a:lvl5pPr marL="2057400" indent="-228600"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mn-ea"/>
          <a:cs typeface="微軟正黑體"/>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5791200" cy="1371600"/>
          </a:xfrm>
          <a:prstGeom prst="rect">
            <a:avLst/>
          </a:prstGeom>
        </p:spPr>
        <p:txBody>
          <a:bodyPr vert="horz" wrap="square" lIns="91440" tIns="45720" rIns="91440" bIns="45720" numCol="1" anchor="b" anchorCtr="0" compatLnSpc="1">
            <a:prstTxWarp prst="textNoShape">
              <a:avLst/>
            </a:prstTxWarp>
            <a:normAutofit/>
          </a:bodyPr>
          <a:lstStyle/>
          <a:p>
            <a:pPr lvl="0"/>
            <a:r>
              <a:rPr lang="zh-TW" altLang="en-US" smtClean="0"/>
              <a:t>按一下以編輯母片標題樣式</a:t>
            </a:r>
            <a:endParaRPr lang="en-US" smtClean="0"/>
          </a:p>
        </p:txBody>
      </p:sp>
      <p:sp>
        <p:nvSpPr>
          <p:cNvPr id="9219" name="Text Placeholder 2"/>
          <p:cNvSpPr>
            <a:spLocks noGrp="1"/>
          </p:cNvSpPr>
          <p:nvPr>
            <p:ph type="body" idx="1"/>
          </p:nvPr>
        </p:nvSpPr>
        <p:spPr bwMode="auto">
          <a:xfrm>
            <a:off x="457200" y="1752600"/>
            <a:ext cx="76200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11" name="Date Placeholder 4"/>
          <p:cNvSpPr>
            <a:spLocks noGrp="1"/>
          </p:cNvSpPr>
          <p:nvPr>
            <p:ph type="dt" sz="half" idx="2"/>
          </p:nvPr>
        </p:nvSpPr>
        <p:spPr>
          <a:xfrm>
            <a:off x="457200" y="6172200"/>
            <a:ext cx="3429000" cy="304800"/>
          </a:xfrm>
          <a:prstGeom prst="rect">
            <a:avLst/>
          </a:prstGeom>
        </p:spPr>
        <p:txBody>
          <a:bodyPr vert="horz" wrap="square" lIns="91440" tIns="45720" rIns="91440" bIns="0" numCol="1" anchor="b" anchorCtr="0" compatLnSpc="1">
            <a:prstTxWarp prst="textNoShape">
              <a:avLst/>
            </a:prstTxWarp>
          </a:bodyPr>
          <a:lstStyle>
            <a:lvl1pPr algn="r">
              <a:defRPr kumimoji="0" sz="1000">
                <a:solidFill>
                  <a:srgbClr val="000000"/>
                </a:solidFill>
                <a:latin typeface="Arial" charset="0"/>
              </a:defRPr>
            </a:lvl1pPr>
          </a:lstStyle>
          <a:p>
            <a:pPr>
              <a:defRPr/>
            </a:pPr>
            <a:fld id="{388686A6-1429-4EBE-AB59-F01BD705E5CA}" type="datetime1">
              <a:rPr lang="en-US" altLang="zh-TW"/>
              <a:pPr>
                <a:defRPr/>
              </a:pPr>
              <a:t>11/12/2014</a:t>
            </a:fld>
            <a:endParaRPr lang="en-US" altLang="zh-TW">
              <a:solidFill>
                <a:srgbClr val="A0A0A0"/>
              </a:solidFill>
            </a:endParaRPr>
          </a:p>
        </p:txBody>
      </p:sp>
      <p:sp>
        <p:nvSpPr>
          <p:cNvPr id="12" name="Footer Placeholder 5"/>
          <p:cNvSpPr>
            <a:spLocks noGrp="1"/>
          </p:cNvSpPr>
          <p:nvPr>
            <p:ph type="ftr" sz="quarter" idx="3"/>
          </p:nvPr>
        </p:nvSpPr>
        <p:spPr>
          <a:xfrm>
            <a:off x="457200" y="6492875"/>
            <a:ext cx="3429000" cy="284163"/>
          </a:xfrm>
          <a:prstGeom prst="rect">
            <a:avLst/>
          </a:prstGeom>
        </p:spPr>
        <p:txBody>
          <a:bodyPr vert="horz" wrap="square" lIns="91440" tIns="45720" rIns="91440" bIns="45720" numCol="1" anchor="t" anchorCtr="0" compatLnSpc="1">
            <a:prstTxWarp prst="textNoShape">
              <a:avLst/>
            </a:prstTxWarp>
          </a:bodyPr>
          <a:lstStyle>
            <a:lvl1pPr>
              <a:defRPr kumimoji="0" sz="1000">
                <a:solidFill>
                  <a:srgbClr val="000000"/>
                </a:solidFill>
                <a:latin typeface="Arial" charset="0"/>
              </a:defRPr>
            </a:lvl1pPr>
          </a:lstStyle>
          <a:p>
            <a:pPr>
              <a:defRPr/>
            </a:pPr>
            <a:endParaRPr lang="en-US" altLang="zh-TW"/>
          </a:p>
        </p:txBody>
      </p:sp>
      <p:sp>
        <p:nvSpPr>
          <p:cNvPr id="13" name="Slide Number Placeholder 6"/>
          <p:cNvSpPr>
            <a:spLocks noGrp="1"/>
          </p:cNvSpPr>
          <p:nvPr>
            <p:ph type="sldNum" sz="quarter" idx="4"/>
          </p:nvPr>
        </p:nvSpPr>
        <p:spPr>
          <a:xfrm rot="16200000">
            <a:off x="8227219" y="5885656"/>
            <a:ext cx="1316038" cy="365125"/>
          </a:xfrm>
          <a:prstGeom prst="rect">
            <a:avLst/>
          </a:prstGeom>
        </p:spPr>
        <p:txBody>
          <a:bodyPr vert="horz" wrap="square" lIns="91440" tIns="45720" rIns="91440" bIns="45720" numCol="1" anchor="ctr" anchorCtr="0" compatLnSpc="1">
            <a:prstTxWarp prst="textNoShape">
              <a:avLst/>
            </a:prstTxWarp>
          </a:bodyPr>
          <a:lstStyle>
            <a:lvl1pPr algn="r">
              <a:defRPr kumimoji="0" sz="1000" b="1">
                <a:solidFill>
                  <a:srgbClr val="000000"/>
                </a:solidFill>
                <a:latin typeface="Arial" charset="0"/>
              </a:defRPr>
            </a:lvl1pPr>
          </a:lstStyle>
          <a:p>
            <a:pPr>
              <a:defRPr/>
            </a:pPr>
            <a:fld id="{E77DD350-77F4-4694-9418-C01A20EE06C9}"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842" r:id="rId1"/>
    <p:sldLayoutId id="2147484843" r:id="rId2"/>
  </p:sldLayoutIdLst>
  <p:hf sldNum="0" hdr="0" ftr="0" dt="0"/>
  <p:txStyles>
    <p:titleStyle>
      <a:lvl1pPr algn="l" rtl="0" eaLnBrk="0" fontAlgn="base" hangingPunct="0">
        <a:spcBef>
          <a:spcPct val="0"/>
        </a:spcBef>
        <a:spcAft>
          <a:spcPct val="0"/>
        </a:spcAft>
        <a:defRPr sz="3600" kern="1200" cap="all" spc="-60">
          <a:solidFill>
            <a:schemeClr val="tx2"/>
          </a:solidFill>
          <a:latin typeface="Arial" charset="0"/>
          <a:ea typeface="微軟正黑體" pitchFamily="34" charset="-120"/>
          <a:cs typeface="+mj-cs"/>
        </a:defRPr>
      </a:lvl1pPr>
      <a:lvl2pPr algn="l" rtl="0" eaLnBrk="0" fontAlgn="base" hangingPunct="0">
        <a:spcBef>
          <a:spcPct val="0"/>
        </a:spcBef>
        <a:spcAft>
          <a:spcPct val="0"/>
        </a:spcAft>
        <a:defRPr sz="3600">
          <a:solidFill>
            <a:schemeClr val="tx2"/>
          </a:solidFill>
          <a:latin typeface="Arial" charset="0"/>
          <a:ea typeface="微軟正黑體"/>
          <a:cs typeface="微軟正黑體"/>
        </a:defRPr>
      </a:lvl2pPr>
      <a:lvl3pPr algn="l" rtl="0" eaLnBrk="0" fontAlgn="base" hangingPunct="0">
        <a:spcBef>
          <a:spcPct val="0"/>
        </a:spcBef>
        <a:spcAft>
          <a:spcPct val="0"/>
        </a:spcAft>
        <a:defRPr sz="3600">
          <a:solidFill>
            <a:schemeClr val="tx2"/>
          </a:solidFill>
          <a:latin typeface="Arial" charset="0"/>
          <a:ea typeface="微軟正黑體"/>
          <a:cs typeface="微軟正黑體"/>
        </a:defRPr>
      </a:lvl3pPr>
      <a:lvl4pPr algn="l" rtl="0" eaLnBrk="0" fontAlgn="base" hangingPunct="0">
        <a:spcBef>
          <a:spcPct val="0"/>
        </a:spcBef>
        <a:spcAft>
          <a:spcPct val="0"/>
        </a:spcAft>
        <a:defRPr sz="3600">
          <a:solidFill>
            <a:schemeClr val="tx2"/>
          </a:solidFill>
          <a:latin typeface="Arial" charset="0"/>
          <a:ea typeface="微軟正黑體"/>
          <a:cs typeface="微軟正黑體"/>
        </a:defRPr>
      </a:lvl4pPr>
      <a:lvl5pPr algn="l" rtl="0" eaLnBrk="0" fontAlgn="base" hangingPunct="0">
        <a:spcBef>
          <a:spcPct val="0"/>
        </a:spcBef>
        <a:spcAft>
          <a:spcPct val="0"/>
        </a:spcAft>
        <a:defRPr sz="3600">
          <a:solidFill>
            <a:schemeClr val="tx2"/>
          </a:solidFill>
          <a:latin typeface="Arial" charset="0"/>
          <a:ea typeface="微軟正黑體"/>
          <a:cs typeface="微軟正黑體"/>
        </a:defRPr>
      </a:lvl5pPr>
      <a:lvl6pPr marL="457200" algn="l" rtl="0" fontAlgn="base">
        <a:spcBef>
          <a:spcPct val="0"/>
        </a:spcBef>
        <a:spcAft>
          <a:spcPct val="0"/>
        </a:spcAft>
        <a:defRPr sz="3600">
          <a:solidFill>
            <a:schemeClr val="tx2"/>
          </a:solidFill>
          <a:latin typeface="Arial Black" pitchFamily="34" charset="0"/>
          <a:ea typeface="微軟正黑體"/>
          <a:cs typeface="微軟正黑體"/>
        </a:defRPr>
      </a:lvl6pPr>
      <a:lvl7pPr marL="914400" algn="l" rtl="0" fontAlgn="base">
        <a:spcBef>
          <a:spcPct val="0"/>
        </a:spcBef>
        <a:spcAft>
          <a:spcPct val="0"/>
        </a:spcAft>
        <a:defRPr sz="3600">
          <a:solidFill>
            <a:schemeClr val="tx2"/>
          </a:solidFill>
          <a:latin typeface="Arial Black" pitchFamily="34" charset="0"/>
          <a:ea typeface="微軟正黑體"/>
          <a:cs typeface="微軟正黑體"/>
        </a:defRPr>
      </a:lvl7pPr>
      <a:lvl8pPr marL="1371600" algn="l" rtl="0" fontAlgn="base">
        <a:spcBef>
          <a:spcPct val="0"/>
        </a:spcBef>
        <a:spcAft>
          <a:spcPct val="0"/>
        </a:spcAft>
        <a:defRPr sz="3600">
          <a:solidFill>
            <a:schemeClr val="tx2"/>
          </a:solidFill>
          <a:latin typeface="Arial Black" pitchFamily="34" charset="0"/>
          <a:ea typeface="微軟正黑體"/>
          <a:cs typeface="微軟正黑體"/>
        </a:defRPr>
      </a:lvl8pPr>
      <a:lvl9pPr marL="1828800" algn="l" rtl="0" fontAlgn="base">
        <a:spcBef>
          <a:spcPct val="0"/>
        </a:spcBef>
        <a:spcAft>
          <a:spcPct val="0"/>
        </a:spcAft>
        <a:defRPr sz="3600">
          <a:solidFill>
            <a:schemeClr val="tx2"/>
          </a:solidFill>
          <a:latin typeface="Arial Black" pitchFamily="34" charset="0"/>
          <a:ea typeface="微軟正黑體"/>
          <a:cs typeface="微軟正黑體"/>
        </a:defRPr>
      </a:lvl9pPr>
    </p:titleStyle>
    <p:bodyStyle>
      <a:lvl1pPr marL="342900" indent="-342900" algn="l" rtl="0" eaLnBrk="0" fontAlgn="base" hangingPunct="0">
        <a:spcBef>
          <a:spcPct val="20000"/>
        </a:spcBef>
        <a:spcAft>
          <a:spcPts val="600"/>
        </a:spcAft>
        <a:buFont typeface="Arial" charset="0"/>
        <a:buChar char="•"/>
        <a:defRPr sz="2000" b="1" kern="1200">
          <a:solidFill>
            <a:schemeClr val="tx1"/>
          </a:solidFill>
          <a:latin typeface="Arial" charset="0"/>
          <a:ea typeface="微軟正黑體" pitchFamily="34" charset="-120"/>
          <a:cs typeface="+mn-cs"/>
        </a:defRPr>
      </a:lvl1pPr>
      <a:lvl2pPr marL="457200" indent="-182563" algn="l" rtl="0" eaLnBrk="0" fontAlgn="base" hangingPunct="0">
        <a:spcBef>
          <a:spcPct val="20000"/>
        </a:spcBef>
        <a:spcAft>
          <a:spcPct val="0"/>
        </a:spcAft>
        <a:buClr>
          <a:schemeClr val="tx2"/>
        </a:buClr>
        <a:buFont typeface="Arial" charset="0"/>
        <a:buChar char="•"/>
        <a:defRPr sz="2000" kern="1200">
          <a:solidFill>
            <a:schemeClr val="tx1"/>
          </a:solidFill>
          <a:latin typeface="Arial" charset="0"/>
          <a:ea typeface="微軟正黑體" pitchFamily="34" charset="-120"/>
          <a:cs typeface="+mn-cs"/>
        </a:defRPr>
      </a:lvl2pPr>
      <a:lvl3pPr marL="1143000" indent="-228600" algn="l" rtl="0" eaLnBrk="0" fontAlgn="base" hangingPunct="0">
        <a:spcBef>
          <a:spcPct val="20000"/>
        </a:spcBef>
        <a:spcAft>
          <a:spcPct val="0"/>
        </a:spcAft>
        <a:buClr>
          <a:schemeClr val="tx2"/>
        </a:buClr>
        <a:buFont typeface="Arial" charset="0"/>
        <a:buChar char="•"/>
        <a:defRPr sz="2400" kern="1200">
          <a:solidFill>
            <a:schemeClr val="tx1"/>
          </a:solidFill>
          <a:latin typeface="Arial" charset="0"/>
          <a:ea typeface="微軟正黑體" pitchFamily="34" charset="-120"/>
          <a:cs typeface="+mn-cs"/>
        </a:defRPr>
      </a:lvl3pPr>
      <a:lvl4pPr marL="1600200" indent="-228600" algn="l" rtl="0" eaLnBrk="0" fontAlgn="base" hangingPunct="0">
        <a:spcBef>
          <a:spcPct val="20000"/>
        </a:spcBef>
        <a:spcAft>
          <a:spcPct val="0"/>
        </a:spcAft>
        <a:buClr>
          <a:schemeClr val="tx2"/>
        </a:buClr>
        <a:buFont typeface="Arial" charset="0"/>
        <a:buChar char="•"/>
        <a:defRPr sz="2000" kern="1200">
          <a:solidFill>
            <a:schemeClr val="tx1"/>
          </a:solidFill>
          <a:latin typeface="Arial" charset="0"/>
          <a:ea typeface="微軟正黑體" pitchFamily="34" charset="-120"/>
          <a:cs typeface="+mn-cs"/>
        </a:defRPr>
      </a:lvl4pPr>
      <a:lvl5pPr marL="2057400" indent="-228600" algn="l" rtl="0" eaLnBrk="0" fontAlgn="base" hangingPunct="0">
        <a:spcBef>
          <a:spcPct val="20000"/>
        </a:spcBef>
        <a:spcAft>
          <a:spcPct val="0"/>
        </a:spcAft>
        <a:buClr>
          <a:schemeClr val="tx2"/>
        </a:buClr>
        <a:buFont typeface="Arial" charset="0"/>
        <a:buChar char="•"/>
        <a:defRPr sz="2000" kern="1200">
          <a:solidFill>
            <a:schemeClr val="tx1"/>
          </a:solidFill>
          <a:latin typeface="Arial" charset="0"/>
          <a:ea typeface="微軟正黑體" pitchFamily="34" charset="-120"/>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2" Type="http://schemas.openxmlformats.org/officeDocument/2006/relationships/hyperlink" Target="http://www.ctvba.org.tw/NewPage/about/brief_into.php" TargetMode="Externa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emf"/><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emf"/><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emf"/><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emf"/><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4.emf"/><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emf"/><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6.xml"/><Relationship Id="rId5" Type="http://schemas.openxmlformats.org/officeDocument/2006/relationships/image" Target="../media/image47.emf"/><Relationship Id="rId4" Type="http://schemas.openxmlformats.org/officeDocument/2006/relationships/image" Target="../media/image46.emf"/></Relationships>
</file>

<file path=ppt/slides/_rels/slide6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14.pn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6.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6.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6.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7.jpeg"/><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3" Type="http://schemas.openxmlformats.org/officeDocument/2006/relationships/hyperlink" Target="http://zh.wikipedia.org/wiki/%E5%BE%84%E8%B5%9B" TargetMode="External"/><Relationship Id="rId7" Type="http://schemas.openxmlformats.org/officeDocument/2006/relationships/hyperlink" Target="http://zh.wikipedia.org/wiki/%E5%8D%81%E9%A0%85%E5%85%A8%E8%83%BD" TargetMode="External"/><Relationship Id="rId2" Type="http://schemas.openxmlformats.org/officeDocument/2006/relationships/hyperlink" Target="http://zh.wikipedia.org/wiki/%E7%94%B0%E8%B5%9B" TargetMode="External"/><Relationship Id="rId1" Type="http://schemas.openxmlformats.org/officeDocument/2006/relationships/slideLayout" Target="../slideLayouts/slideLayout50.xml"/><Relationship Id="rId6" Type="http://schemas.openxmlformats.org/officeDocument/2006/relationships/hyperlink" Target="http://zh.wikipedia.org/w/index.php?title=%E8%B6%8A%E9%87%8E%E8%B7%91&amp;action=edit&amp;redlink=1" TargetMode="External"/><Relationship Id="rId5" Type="http://schemas.openxmlformats.org/officeDocument/2006/relationships/hyperlink" Target="http://zh.wikipedia.org/wiki/%E7%AB%9E%E8%B5%B0" TargetMode="External"/><Relationship Id="rId4" Type="http://schemas.openxmlformats.org/officeDocument/2006/relationships/hyperlink" Target="http://zh.wikipedia.org/w/index.php?title=%E5%85%AC%E8%B7%AF%E8%B7%AF%E8%B7%91&amp;action=edit&amp;redlink=1"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14.png"/></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65.jpeg"/></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7.jpe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2" Type="http://schemas.openxmlformats.org/officeDocument/2006/relationships/hyperlink" Target="http://zh.wikipedia.org/wiki/%E5%81%A5%E5%BA%B7" TargetMode="External"/><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69.jpeg"/></Relationships>
</file>

<file path=ppt/slides/_rels/slide9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9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8.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圖片 4" descr="自然-首頁.jpg"/>
          <p:cNvPicPr>
            <a:picLocks noChangeAspect="1"/>
          </p:cNvPicPr>
          <p:nvPr/>
        </p:nvPicPr>
        <p:blipFill>
          <a:blip r:embed="rId3" cstate="print"/>
          <a:srcRect/>
          <a:stretch>
            <a:fillRect/>
          </a:stretch>
        </p:blipFill>
        <p:spPr bwMode="auto">
          <a:xfrm>
            <a:off x="0" y="1588"/>
            <a:ext cx="9144000" cy="6856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7315200" cy="838200"/>
          </a:xfrm>
        </p:spPr>
        <p:txBody>
          <a:bodyPr>
            <a:normAutofit/>
          </a:bodyPr>
          <a:lstStyle/>
          <a:p>
            <a:pPr eaLnBrk="1" hangingPunct="1">
              <a:defRPr/>
            </a:pPr>
            <a:r>
              <a:rPr lang="zh-TW" altLang="en-US" dirty="0" smtClean="0"/>
              <a:t>體育科認知評量內容，可包括：</a:t>
            </a:r>
            <a:endParaRPr lang="zh-TW" altLang="en-US" dirty="0"/>
          </a:p>
        </p:txBody>
      </p:sp>
      <p:graphicFrame>
        <p:nvGraphicFramePr>
          <p:cNvPr id="6" name="內容版面配置區 5"/>
          <p:cNvGraphicFramePr>
            <a:graphicFrameLocks noGrp="1"/>
          </p:cNvGraphicFramePr>
          <p:nvPr>
            <p:ph idx="1"/>
          </p:nvPr>
        </p:nvGraphicFramePr>
        <p:xfrm>
          <a:off x="381000" y="1143000"/>
          <a:ext cx="7620000" cy="4754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圖片 7" descr="Q&amp;A.jpg"/>
          <p:cNvPicPr>
            <a:picLocks noChangeAspect="1"/>
          </p:cNvPicPr>
          <p:nvPr/>
        </p:nvPicPr>
        <p:blipFill>
          <a:blip r:embed="rId2" cstate="print"/>
          <a:srcRect/>
          <a:stretch>
            <a:fillRect/>
          </a:stretch>
        </p:blipFill>
        <p:spPr bwMode="auto">
          <a:xfrm>
            <a:off x="0" y="0"/>
            <a:ext cx="9144000" cy="6538913"/>
          </a:xfrm>
          <a:prstGeom prst="rect">
            <a:avLst/>
          </a:prstGeom>
          <a:noFill/>
          <a:ln w="9525">
            <a:noFill/>
            <a:miter lim="800000"/>
            <a:headEnd/>
            <a:tailEnd/>
          </a:ln>
        </p:spPr>
      </p:pic>
      <p:pic>
        <p:nvPicPr>
          <p:cNvPr id="117763" name="圖片 8" descr="Motivation-Q-and-A.jpg"/>
          <p:cNvPicPr>
            <a:picLocks noChangeAspect="1"/>
          </p:cNvPicPr>
          <p:nvPr/>
        </p:nvPicPr>
        <p:blipFill>
          <a:blip r:embed="rId3" cstate="print"/>
          <a:srcRect/>
          <a:stretch>
            <a:fillRect/>
          </a:stretch>
        </p:blipFill>
        <p:spPr bwMode="auto">
          <a:xfrm>
            <a:off x="5791200" y="3429000"/>
            <a:ext cx="3124200" cy="1649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內容版面配置區 2"/>
          <p:cNvSpPr>
            <a:spLocks noGrp="1"/>
          </p:cNvSpPr>
          <p:nvPr>
            <p:ph idx="1"/>
          </p:nvPr>
        </p:nvSpPr>
        <p:spPr>
          <a:xfrm>
            <a:off x="381000" y="1828800"/>
            <a:ext cx="8458200" cy="4373563"/>
          </a:xfrm>
        </p:spPr>
        <p:txBody>
          <a:bodyPr/>
          <a:lstStyle/>
          <a:p>
            <a:pPr marL="0" indent="0">
              <a:buFont typeface="Arial" charset="0"/>
              <a:buNone/>
            </a:pPr>
            <a:r>
              <a:rPr lang="en-US" altLang="zh-TW" sz="3200" dirty="0" err="1" smtClean="0"/>
              <a:t>Ans</a:t>
            </a:r>
            <a:r>
              <a:rPr lang="zh-TW" altLang="en-US" sz="3200" dirty="0" smtClean="0"/>
              <a:t>：</a:t>
            </a:r>
            <a:endParaRPr lang="en-US" altLang="zh-TW" sz="3200" dirty="0" smtClean="0"/>
          </a:p>
          <a:p>
            <a:pPr marL="0" indent="0" algn="just">
              <a:lnSpc>
                <a:spcPct val="150000"/>
              </a:lnSpc>
              <a:buFont typeface="Arial" charset="0"/>
              <a:buNone/>
            </a:pPr>
            <a:r>
              <a:rPr lang="en-US" altLang="zh-TW" sz="3200" dirty="0" smtClean="0"/>
              <a:t>      </a:t>
            </a:r>
            <a:r>
              <a:rPr lang="zh-TW" altLang="zh-TW" sz="2400" dirty="0" smtClean="0">
                <a:solidFill>
                  <a:srgbClr val="FF0000"/>
                </a:solidFill>
              </a:rPr>
              <a:t>表現標準</a:t>
            </a:r>
            <a:r>
              <a:rPr lang="en-US" altLang="zh-TW" sz="2400" dirty="0" smtClean="0">
                <a:solidFill>
                  <a:srgbClr val="FF0000"/>
                </a:solidFill>
              </a:rPr>
              <a:t>A-E</a:t>
            </a:r>
            <a:r>
              <a:rPr lang="zh-TW" altLang="zh-TW" sz="2400" dirty="0" smtClean="0">
                <a:solidFill>
                  <a:srgbClr val="FF0000"/>
                </a:solidFill>
              </a:rPr>
              <a:t>等級指的是學生所展現出的能力或程度表現，而不是作業或</a:t>
            </a:r>
            <a:r>
              <a:rPr lang="zh-TW" altLang="en-US" sz="2400" dirty="0" smtClean="0">
                <a:solidFill>
                  <a:srgbClr val="FF0000"/>
                </a:solidFill>
              </a:rPr>
              <a:t>題組</a:t>
            </a:r>
            <a:r>
              <a:rPr lang="zh-TW" altLang="zh-TW" sz="2400" dirty="0" smtClean="0">
                <a:solidFill>
                  <a:srgbClr val="FF0000"/>
                </a:solidFill>
              </a:rPr>
              <a:t>的難易度。</a:t>
            </a:r>
            <a:r>
              <a:rPr lang="zh-TW" altLang="zh-TW" sz="2400" b="0" dirty="0" smtClean="0"/>
              <a:t>例如對於</a:t>
            </a:r>
            <a:r>
              <a:rPr lang="en-US" altLang="zh-TW" sz="2400" b="0" dirty="0" smtClean="0"/>
              <a:t>A</a:t>
            </a:r>
            <a:r>
              <a:rPr lang="zh-TW" altLang="zh-TW" sz="2400" b="0" dirty="0" smtClean="0"/>
              <a:t>（優秀）等級的學生，無論作業、</a:t>
            </a:r>
            <a:r>
              <a:rPr lang="zh-TW" altLang="en-US" sz="2400" b="0" dirty="0" smtClean="0"/>
              <a:t>題組</a:t>
            </a:r>
            <a:r>
              <a:rPr lang="zh-TW" altLang="zh-TW" sz="2400" b="0" dirty="0" smtClean="0"/>
              <a:t>簡單或困難，都應該可以掌握，也就是說，學生屬於哪一表現</a:t>
            </a:r>
            <a:r>
              <a:rPr lang="en-US" altLang="zh-TW" sz="2400" b="0" dirty="0" smtClean="0"/>
              <a:t>(</a:t>
            </a:r>
            <a:r>
              <a:rPr lang="zh-TW" altLang="zh-TW" sz="2400" b="0" dirty="0" smtClean="0"/>
              <a:t>能力</a:t>
            </a:r>
            <a:r>
              <a:rPr lang="en-US" altLang="zh-TW" sz="2400" b="0" dirty="0" smtClean="0"/>
              <a:t>)</a:t>
            </a:r>
            <a:r>
              <a:rPr lang="zh-TW" altLang="zh-TW" sz="2400" b="0" dirty="0" smtClean="0"/>
              <a:t>等級不會隨著作業、</a:t>
            </a:r>
            <a:r>
              <a:rPr lang="zh-TW" altLang="en-US" sz="2400" b="0" dirty="0" smtClean="0"/>
              <a:t>題組</a:t>
            </a:r>
            <a:r>
              <a:rPr lang="zh-TW" altLang="zh-TW" sz="2400" b="0" dirty="0" smtClean="0"/>
              <a:t>難度的不同而有所變動。</a:t>
            </a:r>
          </a:p>
          <a:p>
            <a:pPr marL="0" indent="0">
              <a:buFont typeface="Arial" charset="0"/>
              <a:buNone/>
            </a:pPr>
            <a:endParaRPr lang="zh-TW" altLang="en-US" dirty="0" smtClean="0"/>
          </a:p>
        </p:txBody>
      </p:sp>
      <p:graphicFrame>
        <p:nvGraphicFramePr>
          <p:cNvPr id="4" name="資料庫圖表 3"/>
          <p:cNvGraphicFramePr/>
          <p:nvPr/>
        </p:nvGraphicFramePr>
        <p:xfrm>
          <a:off x="228600" y="533400"/>
          <a:ext cx="8534400" cy="10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101</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381000" y="1524000"/>
            <a:ext cx="8458200" cy="4953000"/>
          </a:xfrm>
        </p:spPr>
        <p:txBody>
          <a:bodyPr/>
          <a:lstStyle/>
          <a:p>
            <a:pPr marL="0" indent="0">
              <a:lnSpc>
                <a:spcPct val="150000"/>
              </a:lnSpc>
              <a:buFont typeface="Arial" charset="0"/>
              <a:buNone/>
              <a:defRPr/>
            </a:pPr>
            <a:r>
              <a:rPr lang="en-US" altLang="zh-TW" sz="3200" dirty="0" err="1" smtClean="0"/>
              <a:t>Ans</a:t>
            </a:r>
            <a:r>
              <a:rPr lang="zh-TW" altLang="en-US" sz="3200" dirty="0" smtClean="0"/>
              <a:t>：</a:t>
            </a:r>
            <a:endParaRPr lang="en-US" altLang="zh-TW" sz="3200" dirty="0" smtClean="0"/>
          </a:p>
          <a:p>
            <a:pPr marL="0" indent="457200">
              <a:lnSpc>
                <a:spcPct val="150000"/>
              </a:lnSpc>
              <a:buFont typeface="Arial" charset="0"/>
              <a:buNone/>
              <a:defRPr/>
            </a:pPr>
            <a:r>
              <a:rPr lang="zh-TW" altLang="zh-TW" sz="2200" b="0" dirty="0" smtClean="0">
                <a:latin typeface="+mn-ea"/>
              </a:rPr>
              <a:t>單憑一份作業、</a:t>
            </a:r>
            <a:r>
              <a:rPr lang="zh-TW" altLang="en-US" sz="2200" b="0" dirty="0" smtClean="0">
                <a:latin typeface="+mn-ea"/>
              </a:rPr>
              <a:t>題組</a:t>
            </a:r>
            <a:r>
              <a:rPr lang="zh-TW" altLang="zh-TW" sz="2200" b="0" dirty="0" smtClean="0">
                <a:latin typeface="+mn-ea"/>
              </a:rPr>
              <a:t>絕對不足以準確判斷學生能力等級，也很可能無法把學生分成五個能力等級，因某一學習主題所涵蓋的能力很可能無法藉著單一作業或</a:t>
            </a:r>
            <a:r>
              <a:rPr lang="zh-TW" altLang="en-US" sz="2200" b="0" dirty="0" smtClean="0">
                <a:latin typeface="+mn-ea"/>
              </a:rPr>
              <a:t>題組</a:t>
            </a:r>
            <a:r>
              <a:rPr lang="zh-TW" altLang="zh-TW" sz="2200" b="0" dirty="0" smtClean="0">
                <a:latin typeface="+mn-ea"/>
              </a:rPr>
              <a:t>測出，且一份作業、</a:t>
            </a:r>
            <a:r>
              <a:rPr lang="zh-TW" altLang="en-US" sz="2200" b="0" dirty="0" smtClean="0">
                <a:latin typeface="+mn-ea"/>
              </a:rPr>
              <a:t>題組</a:t>
            </a:r>
            <a:r>
              <a:rPr lang="zh-TW" altLang="zh-TW" sz="2200" b="0" dirty="0" smtClean="0">
                <a:latin typeface="+mn-ea"/>
              </a:rPr>
              <a:t>可能僅評量到學生</a:t>
            </a:r>
            <a:r>
              <a:rPr lang="en-US" altLang="zh-TW" sz="2200" b="0" dirty="0" smtClean="0">
                <a:latin typeface="+mn-ea"/>
              </a:rPr>
              <a:t>B</a:t>
            </a:r>
            <a:r>
              <a:rPr lang="zh-TW" altLang="zh-TW" sz="2200" b="0" dirty="0" smtClean="0">
                <a:latin typeface="+mn-ea"/>
              </a:rPr>
              <a:t>、</a:t>
            </a:r>
            <a:r>
              <a:rPr lang="en-US" altLang="zh-TW" sz="2200" b="0" dirty="0" smtClean="0">
                <a:latin typeface="+mn-ea"/>
              </a:rPr>
              <a:t>C</a:t>
            </a:r>
            <a:r>
              <a:rPr lang="zh-TW" altLang="zh-TW" sz="2200" b="0" dirty="0" smtClean="0">
                <a:latin typeface="+mn-ea"/>
              </a:rPr>
              <a:t>等級的相對應表現，在這種情況下當學生完全答對時，並不代表就已達到</a:t>
            </a:r>
            <a:r>
              <a:rPr lang="en-US" altLang="zh-TW" sz="2200" b="0" dirty="0" smtClean="0">
                <a:latin typeface="+mn-ea"/>
              </a:rPr>
              <a:t>A</a:t>
            </a:r>
            <a:r>
              <a:rPr lang="zh-TW" altLang="zh-TW" sz="2200" b="0" dirty="0" smtClean="0">
                <a:latin typeface="+mn-ea"/>
              </a:rPr>
              <a:t>（優秀）等級，常需透過各種類型的評量方式，始能較為明確的判斷學生表現。</a:t>
            </a:r>
            <a:r>
              <a:rPr lang="zh-TW" altLang="zh-TW" sz="2200" dirty="0" smtClean="0">
                <a:solidFill>
                  <a:srgbClr val="FF0000"/>
                </a:solidFill>
                <a:latin typeface="+mn-ea"/>
              </a:rPr>
              <a:t>所以每一次的作業、</a:t>
            </a:r>
            <a:r>
              <a:rPr lang="zh-TW" altLang="en-US" sz="2200" dirty="0" smtClean="0">
                <a:solidFill>
                  <a:srgbClr val="FF0000"/>
                </a:solidFill>
                <a:latin typeface="+mn-ea"/>
              </a:rPr>
              <a:t>題組</a:t>
            </a:r>
            <a:r>
              <a:rPr lang="zh-TW" altLang="zh-TW" sz="2200" dirty="0" smtClean="0">
                <a:solidFill>
                  <a:srgbClr val="FF0000"/>
                </a:solidFill>
                <a:latin typeface="+mn-ea"/>
              </a:rPr>
              <a:t>僅能測量到部分能力表現，若要真正確認、區別學生能力等級，則必須借助多次且多元的開放式評量。</a:t>
            </a:r>
            <a:endParaRPr lang="zh-TW" altLang="en-US" sz="2200" dirty="0" smtClean="0">
              <a:solidFill>
                <a:srgbClr val="FF0000"/>
              </a:solidFill>
              <a:latin typeface="+mn-ea"/>
            </a:endParaRPr>
          </a:p>
          <a:p>
            <a:pPr marL="0" indent="0">
              <a:lnSpc>
                <a:spcPct val="150000"/>
              </a:lnSpc>
              <a:buFont typeface="Arial" charset="0"/>
              <a:buNone/>
              <a:defRPr/>
            </a:pPr>
            <a:endParaRPr lang="zh-TW" altLang="zh-TW" dirty="0" smtClean="0">
              <a:latin typeface="+mn-ea"/>
            </a:endParaRPr>
          </a:p>
          <a:p>
            <a:pPr marL="0" indent="0">
              <a:buFont typeface="Arial" charset="0"/>
              <a:buNone/>
              <a:defRPr/>
            </a:pPr>
            <a:endParaRPr lang="en-US" altLang="zh-TW" sz="3200" dirty="0" smtClean="0"/>
          </a:p>
          <a:p>
            <a:pPr marL="0" indent="0" algn="just">
              <a:buFont typeface="Arial" charset="0"/>
              <a:buNone/>
              <a:defRPr/>
            </a:pPr>
            <a:r>
              <a:rPr lang="en-US" altLang="zh-TW" sz="3200" dirty="0" smtClean="0"/>
              <a:t>      </a:t>
            </a:r>
            <a:endParaRPr lang="zh-TW" altLang="en-US" dirty="0"/>
          </a:p>
        </p:txBody>
      </p:sp>
      <p:graphicFrame>
        <p:nvGraphicFramePr>
          <p:cNvPr id="4" name="資料庫圖表 3"/>
          <p:cNvGraphicFramePr/>
          <p:nvPr/>
        </p:nvGraphicFramePr>
        <p:xfrm>
          <a:off x="381000" y="228600"/>
          <a:ext cx="8229600" cy="129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102</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rgbClr val="C00000"/>
                </a:solidFill>
              </a:rPr>
              <a:t>評量標準相關參考資料</a:t>
            </a:r>
            <a:endParaRPr lang="zh-TW" altLang="en-US" dirty="0"/>
          </a:p>
        </p:txBody>
      </p:sp>
      <p:sp>
        <p:nvSpPr>
          <p:cNvPr id="3" name="內容版面配置區 2"/>
          <p:cNvSpPr>
            <a:spLocks noGrp="1"/>
          </p:cNvSpPr>
          <p:nvPr>
            <p:ph sz="half" idx="1"/>
          </p:nvPr>
        </p:nvSpPr>
        <p:spPr>
          <a:xfrm>
            <a:off x="457200" y="1600200"/>
            <a:ext cx="8686800" cy="4781550"/>
          </a:xfrm>
        </p:spPr>
        <p:txBody>
          <a:bodyPr/>
          <a:lstStyle/>
          <a:p>
            <a:r>
              <a:rPr lang="zh-TW" altLang="en-US" sz="3600" dirty="0" smtClean="0">
                <a:latin typeface="Times New Roman" pitchFamily="18" charset="0"/>
                <a:cs typeface="Times New Roman" pitchFamily="18" charset="0"/>
              </a:rPr>
              <a:t>評量標準網站：</a:t>
            </a:r>
            <a:endParaRPr lang="en-US" altLang="zh-TW" sz="3600" dirty="0" smtClean="0">
              <a:latin typeface="Times New Roman" pitchFamily="18" charset="0"/>
              <a:cs typeface="Times New Roman" pitchFamily="18" charset="0"/>
            </a:endParaRPr>
          </a:p>
          <a:p>
            <a:pPr marL="273050" indent="-6350">
              <a:buNone/>
            </a:pPr>
            <a:r>
              <a:rPr lang="en-US" altLang="zh-TW" sz="3500" b="1" dirty="0" smtClean="0">
                <a:solidFill>
                  <a:srgbClr val="0000FF"/>
                </a:solidFill>
                <a:latin typeface="Times New Roman" pitchFamily="18" charset="0"/>
                <a:ea typeface="標楷體" pitchFamily="65" charset="-120"/>
                <a:cs typeface="Times New Roman" pitchFamily="18" charset="0"/>
              </a:rPr>
              <a:t>http://sbasa.ntnu.edu.tw/</a:t>
            </a:r>
          </a:p>
          <a:p>
            <a:pPr marL="273050" indent="-6350">
              <a:buNone/>
            </a:pPr>
            <a:endParaRPr lang="en-US" altLang="zh-TW" sz="3600" dirty="0" smtClean="0">
              <a:latin typeface="Times New Roman" pitchFamily="18" charset="0"/>
              <a:cs typeface="Times New Roman" pitchFamily="18" charset="0"/>
            </a:endParaRPr>
          </a:p>
          <a:p>
            <a:r>
              <a:rPr lang="zh-TW" altLang="en-US" sz="3600" dirty="0" smtClean="0">
                <a:latin typeface="Times New Roman" pitchFamily="18" charset="0"/>
                <a:cs typeface="Times New Roman" pitchFamily="18" charset="0"/>
              </a:rPr>
              <a:t>評量標準影片：</a:t>
            </a:r>
            <a:endParaRPr lang="en-US" altLang="zh-TW" sz="3600" dirty="0" smtClean="0">
              <a:latin typeface="Times New Roman" pitchFamily="18" charset="0"/>
              <a:cs typeface="Times New Roman" pitchFamily="18" charset="0"/>
            </a:endParaRPr>
          </a:p>
          <a:p>
            <a:pPr marL="542925" lvl="1" indent="-85725">
              <a:buNone/>
            </a:pPr>
            <a:r>
              <a:rPr lang="en-US" altLang="zh-TW" sz="3200" b="1" dirty="0" smtClean="0">
                <a:solidFill>
                  <a:srgbClr val="0000FF"/>
                </a:solidFill>
                <a:latin typeface="Times New Roman" pitchFamily="18" charset="0"/>
                <a:cs typeface="Times New Roman" pitchFamily="18" charset="0"/>
              </a:rPr>
              <a:t>http://stv.moe.edu.tw/co_edu.php?cat=95337 </a:t>
            </a:r>
            <a:r>
              <a:rPr lang="zh-TW" altLang="en-US" sz="3600" dirty="0" smtClean="0">
                <a:latin typeface="Times New Roman" pitchFamily="18" charset="0"/>
                <a:cs typeface="Times New Roman" pitchFamily="18" charset="0"/>
              </a:rPr>
              <a:t>（愛學網）</a:t>
            </a:r>
            <a:endParaRPr lang="zh-TW" altLang="en-US" sz="3600" dirty="0">
              <a:latin typeface="Times New Roman" pitchFamily="18" charset="0"/>
              <a:cs typeface="Times New Roman" pitchFamily="18" charset="0"/>
            </a:endParaRPr>
          </a:p>
        </p:txBody>
      </p:sp>
      <p:sp>
        <p:nvSpPr>
          <p:cNvPr id="5" name="投影片編號版面配置區 2"/>
          <p:cNvSpPr txBox="1">
            <a:spLocks/>
          </p:cNvSpPr>
          <p:nvPr/>
        </p:nvSpPr>
        <p:spPr bwMode="auto">
          <a:xfrm>
            <a:off x="8460432" y="6525344"/>
            <a:ext cx="648643"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103</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標題 3"/>
          <p:cNvSpPr>
            <a:spLocks noGrp="1"/>
          </p:cNvSpPr>
          <p:nvPr>
            <p:ph type="title"/>
          </p:nvPr>
        </p:nvSpPr>
        <p:spPr>
          <a:xfrm>
            <a:off x="152400" y="2971800"/>
            <a:ext cx="8839200" cy="1371600"/>
          </a:xfrm>
        </p:spPr>
        <p:txBody>
          <a:bodyPr>
            <a:noAutofit/>
          </a:bodyPr>
          <a:lstStyle/>
          <a:p>
            <a:pPr eaLnBrk="1" fontAlgn="auto" hangingPunct="1">
              <a:spcAft>
                <a:spcPts val="0"/>
              </a:spcAft>
              <a:defRPr/>
            </a:pPr>
            <a:r>
              <a:rPr lang="zh-TW" altLang="en-US" sz="5400" b="1" dirty="0" smtClean="0">
                <a:cs typeface="+mj-cs"/>
              </a:rPr>
              <a:t>認知評量作業設計</a:t>
            </a:r>
            <a:r>
              <a:rPr lang="zh-TW" altLang="en-US" sz="8800" b="1" dirty="0" smtClean="0">
                <a:solidFill>
                  <a:schemeClr val="tx1"/>
                </a:solidFill>
                <a:cs typeface="+mj-cs"/>
              </a:rPr>
              <a:t>原則</a:t>
            </a:r>
            <a:endParaRPr lang="zh-TW" altLang="en-US" sz="8800" b="1" dirty="0">
              <a:solidFill>
                <a:schemeClr val="tx1"/>
              </a:solidFill>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idx="4294967295"/>
          </p:nvPr>
        </p:nvSpPr>
        <p:spPr bwMode="auto">
          <a:xfrm>
            <a:off x="457200" y="152400"/>
            <a:ext cx="7010400" cy="914400"/>
          </a:xfrm>
        </p:spPr>
        <p:txBody>
          <a:bodyPr wrap="square" numCol="1" anchorCtr="0" compatLnSpc="1">
            <a:prstTxWarp prst="textNoShape">
              <a:avLst/>
            </a:prstTxWarp>
            <a:normAutofit/>
          </a:bodyPr>
          <a:lstStyle/>
          <a:p>
            <a:pPr eaLnBrk="1" hangingPunct="1">
              <a:defRPr/>
            </a:pPr>
            <a:r>
              <a:rPr lang="en-US" altLang="zh-TW" dirty="0" smtClean="0"/>
              <a:t>[</a:t>
            </a:r>
            <a:r>
              <a:rPr lang="zh-TW" altLang="en-US" b="1" dirty="0" smtClean="0"/>
              <a:t>認知</a:t>
            </a:r>
            <a:r>
              <a:rPr lang="en-US" altLang="zh-TW" dirty="0" smtClean="0"/>
              <a:t>]</a:t>
            </a:r>
            <a:r>
              <a:rPr lang="zh-TW" altLang="en-US" b="1" cap="none" dirty="0" smtClean="0"/>
              <a:t>評量作業設計原則</a:t>
            </a:r>
          </a:p>
        </p:txBody>
      </p:sp>
      <p:sp>
        <p:nvSpPr>
          <p:cNvPr id="31747" name="Rectangle 3"/>
          <p:cNvSpPr>
            <a:spLocks noGrp="1"/>
          </p:cNvSpPr>
          <p:nvPr>
            <p:ph type="body" idx="4294967295"/>
          </p:nvPr>
        </p:nvSpPr>
        <p:spPr/>
        <p:txBody>
          <a:bodyPr/>
          <a:lstStyle/>
          <a:p>
            <a:pPr marL="0" indent="0" eaLnBrk="1" hangingPunct="1">
              <a:buFont typeface="Arial" charset="0"/>
              <a:buNone/>
            </a:pPr>
            <a:r>
              <a:rPr lang="en-US" altLang="zh-TW" sz="2400" b="0" smtClean="0"/>
              <a:t>1.</a:t>
            </a:r>
            <a:r>
              <a:rPr lang="zh-TW" altLang="en-US" sz="2400" b="0" smtClean="0"/>
              <a:t>依據教學目標與原則</a:t>
            </a:r>
            <a:r>
              <a:rPr lang="zh-TW" altLang="en-US" b="0" smtClean="0"/>
              <a:t>，</a:t>
            </a:r>
            <a:r>
              <a:rPr lang="zh-TW" altLang="en-US" sz="2400" b="0" smtClean="0"/>
              <a:t>剖析教材內容。</a:t>
            </a:r>
          </a:p>
          <a:p>
            <a:pPr marL="0" indent="0" eaLnBrk="1" hangingPunct="1">
              <a:buFont typeface="Arial" charset="0"/>
              <a:buNone/>
            </a:pPr>
            <a:r>
              <a:rPr lang="en-US" altLang="zh-TW" sz="2400" b="0" smtClean="0"/>
              <a:t>2.</a:t>
            </a:r>
            <a:r>
              <a:rPr lang="zh-TW" altLang="en-US" sz="2400" b="0" smtClean="0"/>
              <a:t>規劃評量方式或慎選題目類型。</a:t>
            </a:r>
            <a:endParaRPr lang="en-US" altLang="zh-TW" sz="2400" b="0" smtClean="0"/>
          </a:p>
          <a:p>
            <a:pPr marL="0" indent="0" eaLnBrk="1" hangingPunct="1">
              <a:buFont typeface="Arial" charset="0"/>
              <a:buNone/>
            </a:pPr>
            <a:r>
              <a:rPr lang="en-US" altLang="zh-TW" sz="2400" b="0" smtClean="0"/>
              <a:t>3.</a:t>
            </a:r>
            <a:r>
              <a:rPr lang="zh-TW" altLang="en-US" sz="2400" b="0" smtClean="0">
                <a:solidFill>
                  <a:srgbClr val="FF0000"/>
                </a:solidFill>
              </a:rPr>
              <a:t>應兼顧低層次認知之記憶、理解評量，並重視學生高</a:t>
            </a:r>
          </a:p>
          <a:p>
            <a:pPr marL="0" indent="0" eaLnBrk="1" hangingPunct="1">
              <a:buFont typeface="Arial" charset="0"/>
              <a:buNone/>
            </a:pPr>
            <a:r>
              <a:rPr lang="zh-TW" altLang="en-US" sz="2400" b="0" smtClean="0">
                <a:solidFill>
                  <a:srgbClr val="FF0000"/>
                </a:solidFill>
              </a:rPr>
              <a:t>   層次認知的評量。</a:t>
            </a:r>
          </a:p>
          <a:p>
            <a:pPr marL="0" indent="0" eaLnBrk="1" hangingPunct="1">
              <a:buFont typeface="Arial" charset="0"/>
              <a:buNone/>
            </a:pPr>
            <a:endParaRPr lang="zh-TW" altLang="en-US" sz="2400" b="0" smtClean="0"/>
          </a:p>
          <a:p>
            <a:pPr marL="0" indent="0" eaLnBrk="1" hangingPunct="1">
              <a:buFont typeface="Arial" charset="0"/>
              <a:buNone/>
            </a:pPr>
            <a:endParaRPr lang="zh-TW" altLang="en-US" b="0" smtClean="0"/>
          </a:p>
          <a:p>
            <a:pPr marL="0" indent="0" eaLnBrk="1" hangingPunct="1">
              <a:buFont typeface="Arial" charset="0"/>
              <a:buNone/>
            </a:pPr>
            <a:r>
              <a:rPr lang="zh-TW" altLang="en-US" smtClean="0"/>
              <a:t> </a:t>
            </a:r>
            <a:endParaRPr lang="zh-TW" altLang="en-US" b="0" smtClean="0"/>
          </a:p>
          <a:p>
            <a:pPr marL="0" indent="0" eaLnBrk="1" hangingPunct="1">
              <a:buFont typeface="Arial" charset="0"/>
              <a:buNone/>
            </a:pPr>
            <a:endParaRPr lang="zh-TW" altLang="en-US" smtClean="0"/>
          </a:p>
        </p:txBody>
      </p:sp>
      <p:graphicFrame>
        <p:nvGraphicFramePr>
          <p:cNvPr id="6" name="內容版面配置區 3"/>
          <p:cNvGraphicFramePr>
            <a:graphicFrameLocks/>
          </p:cNvGraphicFramePr>
          <p:nvPr/>
        </p:nvGraphicFramePr>
        <p:xfrm>
          <a:off x="4114800" y="3429000"/>
          <a:ext cx="4764817" cy="2973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304800"/>
            <a:ext cx="5791200" cy="304800"/>
          </a:xfrm>
        </p:spPr>
        <p:txBody>
          <a:bodyPr>
            <a:noAutofit/>
          </a:bodyPr>
          <a:lstStyle/>
          <a:p>
            <a:pPr>
              <a:defRPr/>
            </a:pPr>
            <a:r>
              <a:rPr lang="zh-TW" altLang="en-US" b="1" cap="none" dirty="0" smtClean="0">
                <a:solidFill>
                  <a:srgbClr val="0000FF"/>
                </a:solidFill>
              </a:rPr>
              <a:t>高層次認知評量</a:t>
            </a:r>
            <a:endParaRPr lang="zh-TW" altLang="en-US" b="1" dirty="0"/>
          </a:p>
        </p:txBody>
      </p:sp>
      <p:graphicFrame>
        <p:nvGraphicFramePr>
          <p:cNvPr id="32811" name="Group 43"/>
          <p:cNvGraphicFramePr>
            <a:graphicFrameLocks noGrp="1"/>
          </p:cNvGraphicFramePr>
          <p:nvPr>
            <p:ph idx="1"/>
          </p:nvPr>
        </p:nvGraphicFramePr>
        <p:xfrm>
          <a:off x="381000" y="505981"/>
          <a:ext cx="8382000" cy="6034920"/>
        </p:xfrm>
        <a:graphic>
          <a:graphicData uri="http://schemas.openxmlformats.org/drawingml/2006/table">
            <a:tbl>
              <a:tblPr/>
              <a:tblGrid>
                <a:gridCol w="1425575"/>
                <a:gridCol w="6956425"/>
              </a:tblGrid>
              <a:tr h="320253">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dirty="0" smtClean="0">
                          <a:ln>
                            <a:noFill/>
                          </a:ln>
                          <a:solidFill>
                            <a:schemeClr val="tx1"/>
                          </a:solidFill>
                          <a:effectLst/>
                          <a:latin typeface="Arial" charset="0"/>
                          <a:ea typeface="微軟正黑體" pitchFamily="34" charset="-120"/>
                        </a:rPr>
                        <a:t>思考問題</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5924"/>
                    </a:solidFill>
                  </a:tcPr>
                </a:tc>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dirty="0" smtClean="0">
                          <a:ln>
                            <a:noFill/>
                          </a:ln>
                          <a:solidFill>
                            <a:schemeClr val="tx1"/>
                          </a:solidFill>
                          <a:effectLst/>
                          <a:latin typeface="Arial" charset="0"/>
                          <a:ea typeface="微軟正黑體" pitchFamily="34" charset="-120"/>
                        </a:rPr>
                        <a:t>說明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5924"/>
                    </a:solidFill>
                  </a:tcPr>
                </a:tc>
              </a:tr>
              <a:tr h="322227">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smtClean="0">
                          <a:ln>
                            <a:noFill/>
                          </a:ln>
                          <a:solidFill>
                            <a:srgbClr val="FF0000"/>
                          </a:solidFill>
                          <a:effectLst/>
                          <a:latin typeface="Arial" charset="0"/>
                          <a:ea typeface="微軟正黑體" pitchFamily="34" charset="-120"/>
                        </a:rPr>
                        <a:t>比較</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smtClean="0">
                          <a:ln>
                            <a:noFill/>
                          </a:ln>
                          <a:solidFill>
                            <a:schemeClr val="tx1"/>
                          </a:solidFill>
                          <a:effectLst/>
                          <a:latin typeface="Arial" charset="0"/>
                          <a:ea typeface="微軟正黑體" pitchFamily="34" charset="-120"/>
                        </a:rPr>
                        <a:t>描述</a:t>
                      </a:r>
                      <a:r>
                        <a:rPr kumimoji="1" lang="en-US" altLang="zh-TW" sz="1700" b="1" i="0" u="none" strike="noStrike" cap="none" normalizeH="0" baseline="0" smtClean="0">
                          <a:ln>
                            <a:noFill/>
                          </a:ln>
                          <a:solidFill>
                            <a:schemeClr val="tx1"/>
                          </a:solidFill>
                          <a:effectLst/>
                          <a:latin typeface="Arial" charset="0"/>
                          <a:ea typeface="微軟正黑體" pitchFamily="34" charset="-120"/>
                        </a:rPr>
                        <a:t>A</a:t>
                      </a:r>
                      <a:r>
                        <a:rPr kumimoji="1" lang="zh-TW" altLang="en-US" sz="1700" b="1" i="0" u="none" strike="noStrike" cap="none" normalizeH="0" baseline="0" smtClean="0">
                          <a:ln>
                            <a:noFill/>
                          </a:ln>
                          <a:solidFill>
                            <a:schemeClr val="tx1"/>
                          </a:solidFill>
                          <a:effectLst/>
                          <a:latin typeface="Arial" charset="0"/>
                          <a:ea typeface="微軟正黑體" pitchFamily="34" charset="-120"/>
                        </a:rPr>
                        <a:t>與</a:t>
                      </a:r>
                      <a:r>
                        <a:rPr kumimoji="1" lang="en-US" altLang="zh-TW" sz="1700" b="1" i="0" u="none" strike="noStrike" cap="none" normalizeH="0" baseline="0" smtClean="0">
                          <a:ln>
                            <a:noFill/>
                          </a:ln>
                          <a:solidFill>
                            <a:schemeClr val="tx1"/>
                          </a:solidFill>
                          <a:effectLst/>
                          <a:latin typeface="Arial" charset="0"/>
                          <a:ea typeface="微軟正黑體" pitchFamily="34" charset="-120"/>
                        </a:rPr>
                        <a:t>B</a:t>
                      </a:r>
                      <a:r>
                        <a:rPr kumimoji="1" lang="zh-TW" altLang="en-US" sz="1700" b="1" i="0" u="none" strike="noStrike" cap="none" normalizeH="0" baseline="0" smtClean="0">
                          <a:ln>
                            <a:noFill/>
                          </a:ln>
                          <a:solidFill>
                            <a:schemeClr val="tx1"/>
                          </a:solidFill>
                          <a:effectLst/>
                          <a:latin typeface="Arial" charset="0"/>
                          <a:ea typeface="微軟正黑體" pitchFamily="34" charset="-120"/>
                        </a:rPr>
                        <a:t>的異同。</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r>
              <a:tr h="322227">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smtClean="0">
                          <a:ln>
                            <a:noFill/>
                          </a:ln>
                          <a:solidFill>
                            <a:srgbClr val="FF0000"/>
                          </a:solidFill>
                          <a:effectLst/>
                          <a:latin typeface="Arial" charset="0"/>
                          <a:ea typeface="微軟正黑體" pitchFamily="34" charset="-120"/>
                        </a:rPr>
                        <a:t>歸納</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smtClean="0">
                          <a:ln>
                            <a:noFill/>
                          </a:ln>
                          <a:solidFill>
                            <a:schemeClr val="tx1"/>
                          </a:solidFill>
                          <a:effectLst/>
                          <a:latin typeface="Arial" charset="0"/>
                          <a:ea typeface="微軟正黑體" pitchFamily="34" charset="-120"/>
                        </a:rPr>
                        <a:t>從資料中歸納出哪些原理或原則？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r>
              <a:tr h="556962">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dirty="0" smtClean="0">
                          <a:ln>
                            <a:noFill/>
                          </a:ln>
                          <a:solidFill>
                            <a:schemeClr val="tx1"/>
                          </a:solidFill>
                          <a:effectLst/>
                          <a:latin typeface="Arial" charset="0"/>
                          <a:ea typeface="微軟正黑體" pitchFamily="34" charset="-120"/>
                        </a:rPr>
                        <a:t>題目範例</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700" b="0" i="0" u="none" strike="noStrike" cap="none" normalizeH="0" baseline="0" dirty="0" smtClean="0">
                          <a:ln>
                            <a:noFill/>
                          </a:ln>
                          <a:solidFill>
                            <a:srgbClr val="000000"/>
                          </a:solidFill>
                          <a:effectLst/>
                          <a:latin typeface="Arial" charset="0"/>
                          <a:ea typeface="微軟正黑體" pitchFamily="34" charset="-120"/>
                        </a:rPr>
                        <a:t>請針對下面二張圖，觀察其運球的動作，比較並指出其</a:t>
                      </a:r>
                      <a:r>
                        <a:rPr kumimoji="0" lang="en-US" altLang="zh-TW" sz="1700" b="0" i="0" u="none" strike="noStrike" cap="none" normalizeH="0" baseline="0" dirty="0" smtClean="0">
                          <a:ln>
                            <a:noFill/>
                          </a:ln>
                          <a:solidFill>
                            <a:srgbClr val="000000"/>
                          </a:solidFill>
                          <a:effectLst/>
                          <a:latin typeface="Arial" charset="0"/>
                          <a:ea typeface="微軟正黑體" pitchFamily="34" charset="-120"/>
                        </a:rPr>
                        <a:t>4</a:t>
                      </a:r>
                      <a:r>
                        <a:rPr kumimoji="0" lang="zh-TW" altLang="en-US" sz="1700" b="0" i="0" u="none" strike="noStrike" cap="none" normalizeH="0" baseline="0" dirty="0" smtClean="0">
                          <a:ln>
                            <a:noFill/>
                          </a:ln>
                          <a:solidFill>
                            <a:srgbClr val="000000"/>
                          </a:solidFill>
                          <a:effectLst/>
                          <a:latin typeface="Arial" charset="0"/>
                          <a:ea typeface="微軟正黑體" pitchFamily="34" charset="-120"/>
                        </a:rPr>
                        <a:t>個共同的缺點？又哪一張圖的動作較好些？請</a:t>
                      </a:r>
                      <a:r>
                        <a:rPr kumimoji="0" lang="zh-TW" altLang="en-US" sz="1700" b="0" i="0" u="none" strike="noStrike" cap="none" normalizeH="0" baseline="0" dirty="0" smtClean="0">
                          <a:ln>
                            <a:noFill/>
                          </a:ln>
                          <a:solidFill>
                            <a:schemeClr val="tx1"/>
                          </a:solidFill>
                          <a:effectLst/>
                          <a:latin typeface="Arial" charset="0"/>
                          <a:ea typeface="微軟正黑體" pitchFamily="34" charset="-120"/>
                        </a:rPr>
                        <a:t>勾選</a:t>
                      </a:r>
                      <a:r>
                        <a:rPr kumimoji="0" lang="zh-TW" altLang="en-US" sz="1700" b="0" i="0" u="none" strike="noStrike" cap="none" normalizeH="0" baseline="0" dirty="0" smtClean="0">
                          <a:ln>
                            <a:noFill/>
                          </a:ln>
                          <a:solidFill>
                            <a:srgbClr val="000000"/>
                          </a:solidFill>
                          <a:effectLst/>
                          <a:latin typeface="Arial" charset="0"/>
                          <a:ea typeface="微軟正黑體" pitchFamily="34" charset="-120"/>
                        </a:rPr>
                        <a:t>並寫出原因？</a:t>
                      </a:r>
                      <a:endParaRPr kumimoji="0" lang="zh-TW" altLang="en-US" sz="1700" b="0" i="0" u="none" strike="noStrike" cap="none" normalizeH="0" baseline="0" dirty="0" smtClean="0">
                        <a:ln>
                          <a:noFill/>
                        </a:ln>
                        <a:solidFill>
                          <a:schemeClr val="tx1"/>
                        </a:solidFill>
                        <a:effectLst/>
                        <a:latin typeface="Arial" charset="0"/>
                        <a:ea typeface="微軟正黑體"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2227">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smtClean="0">
                          <a:ln>
                            <a:noFill/>
                          </a:ln>
                          <a:solidFill>
                            <a:srgbClr val="FF0000"/>
                          </a:solidFill>
                          <a:effectLst/>
                          <a:latin typeface="Arial" charset="0"/>
                          <a:ea typeface="微軟正黑體" pitchFamily="34" charset="-120"/>
                        </a:rPr>
                        <a:t>摘要</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dirty="0" smtClean="0">
                          <a:ln>
                            <a:noFill/>
                          </a:ln>
                          <a:solidFill>
                            <a:schemeClr val="tx1"/>
                          </a:solidFill>
                          <a:effectLst/>
                          <a:latin typeface="Arial" charset="0"/>
                          <a:ea typeface="微軟正黑體" pitchFamily="34" charset="-120"/>
                        </a:rPr>
                        <a:t>簡要說明某事物。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r>
              <a:tr h="322227">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dirty="0" smtClean="0">
                          <a:ln>
                            <a:noFill/>
                          </a:ln>
                          <a:solidFill>
                            <a:srgbClr val="FF0000"/>
                          </a:solidFill>
                          <a:effectLst/>
                          <a:latin typeface="Arial" charset="0"/>
                          <a:ea typeface="微軟正黑體" pitchFamily="34" charset="-120"/>
                        </a:rPr>
                        <a:t>分類</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smtClean="0">
                          <a:ln>
                            <a:noFill/>
                          </a:ln>
                          <a:solidFill>
                            <a:schemeClr val="tx1"/>
                          </a:solidFill>
                          <a:effectLst/>
                          <a:latin typeface="Arial" charset="0"/>
                          <a:ea typeface="微軟正黑體" pitchFamily="34" charset="-120"/>
                        </a:rPr>
                        <a:t>下列各項有何共通點？</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r>
              <a:tr h="322227">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dirty="0" smtClean="0">
                          <a:ln>
                            <a:noFill/>
                          </a:ln>
                          <a:solidFill>
                            <a:srgbClr val="FF0000"/>
                          </a:solidFill>
                          <a:effectLst/>
                          <a:latin typeface="Arial" charset="0"/>
                          <a:ea typeface="微軟正黑體"/>
                          <a:cs typeface="微軟正黑體"/>
                        </a:rPr>
                        <a:t>推論</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dirty="0" smtClean="0">
                          <a:ln>
                            <a:noFill/>
                          </a:ln>
                          <a:solidFill>
                            <a:schemeClr val="tx1"/>
                          </a:solidFill>
                          <a:effectLst/>
                          <a:latin typeface="Arial" charset="0"/>
                          <a:ea typeface="微軟正黑體"/>
                          <a:cs typeface="微軟正黑體"/>
                        </a:rPr>
                        <a:t>依據所提供的事實證據，在什麼時間最有可能發生什麼事件？</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r>
              <a:tr h="1030381">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defRPr/>
                      </a:pPr>
                      <a:r>
                        <a:rPr kumimoji="1" lang="zh-TW" altLang="en-US" sz="1700" b="1" i="0" u="none" strike="noStrike" cap="none" normalizeH="0" baseline="0" dirty="0" smtClean="0">
                          <a:ln>
                            <a:noFill/>
                          </a:ln>
                          <a:solidFill>
                            <a:schemeClr val="tx1"/>
                          </a:solidFill>
                          <a:effectLst/>
                          <a:latin typeface="Arial" charset="0"/>
                          <a:ea typeface="+mn-ea"/>
                          <a:cs typeface="微軟正黑體"/>
                        </a:rPr>
                        <a:t>題目範例</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just" eaLnBrk="1" hangingPunct="1"/>
                      <a:r>
                        <a:rPr lang="zh-TW" altLang="zh-TW" sz="1700" dirty="0" smtClean="0">
                          <a:latin typeface="+mn-ea"/>
                          <a:ea typeface="+mn-ea"/>
                          <a:cs typeface="Times New Roman" pitchFamily="18" charset="0"/>
                        </a:rPr>
                        <a:t>小明參加</a:t>
                      </a:r>
                      <a:r>
                        <a:rPr lang="en-US" altLang="zh-TW" sz="1700" dirty="0" smtClean="0">
                          <a:latin typeface="+mn-ea"/>
                          <a:ea typeface="+mn-ea"/>
                          <a:cs typeface="Times New Roman" pitchFamily="18" charset="0"/>
                        </a:rPr>
                        <a:t>100</a:t>
                      </a:r>
                      <a:r>
                        <a:rPr lang="zh-TW" altLang="zh-TW" sz="1700" dirty="0" smtClean="0">
                          <a:latin typeface="+mn-ea"/>
                          <a:ea typeface="+mn-ea"/>
                          <a:cs typeface="Times New Roman" pitchFamily="18" charset="0"/>
                        </a:rPr>
                        <a:t>公尺項目，</a:t>
                      </a:r>
                      <a:r>
                        <a:rPr lang="zh-TW" altLang="en-US" sz="1700" dirty="0" smtClean="0">
                          <a:latin typeface="+mn-ea"/>
                          <a:ea typeface="+mn-ea"/>
                          <a:cs typeface="Times New Roman" pitchFamily="18" charset="0"/>
                        </a:rPr>
                        <a:t>其</a:t>
                      </a:r>
                      <a:r>
                        <a:rPr lang="zh-TW" altLang="zh-TW" sz="1700" dirty="0" smtClean="0">
                          <a:latin typeface="+mn-ea"/>
                          <a:ea typeface="+mn-ea"/>
                          <a:cs typeface="Times New Roman" pitchFamily="18" charset="0"/>
                        </a:rPr>
                        <a:t>以飛快速度領先各路英雄，當他接近終點時，小明突然放慢速度手按右大腿後側，臉上露出痛苦表情，但仍堅持往終點跑，如此看來應該是受傷了</a:t>
                      </a:r>
                      <a:r>
                        <a:rPr lang="zh-TW" altLang="en-US" sz="1700" dirty="0" smtClean="0">
                          <a:latin typeface="+mn-ea"/>
                          <a:ea typeface="+mn-ea"/>
                          <a:cs typeface="Times New Roman" pitchFamily="18" charset="0"/>
                        </a:rPr>
                        <a:t>，</a:t>
                      </a:r>
                      <a:r>
                        <a:rPr lang="zh-TW" altLang="zh-TW" sz="1700" dirty="0" smtClean="0">
                          <a:latin typeface="+mn-ea"/>
                          <a:ea typeface="+mn-ea"/>
                          <a:cs typeface="Times New Roman" pitchFamily="18" charset="0"/>
                        </a:rPr>
                        <a:t>請問小明最有可能發生的是</a:t>
                      </a:r>
                      <a:r>
                        <a:rPr lang="zh-TW" altLang="en-US" sz="1700" dirty="0" smtClean="0">
                          <a:latin typeface="+mn-ea"/>
                          <a:ea typeface="+mn-ea"/>
                          <a:cs typeface="Times New Roman" pitchFamily="18" charset="0"/>
                        </a:rPr>
                        <a:t>什</a:t>
                      </a:r>
                      <a:r>
                        <a:rPr lang="zh-TW" altLang="zh-TW" sz="1700" dirty="0" smtClean="0">
                          <a:latin typeface="+mn-ea"/>
                          <a:ea typeface="+mn-ea"/>
                          <a:cs typeface="Times New Roman" pitchFamily="18" charset="0"/>
                        </a:rPr>
                        <a:t>麼樣的運動傷害？</a:t>
                      </a:r>
                      <a:r>
                        <a:rPr lang="en-US" altLang="zh-TW" sz="1700" dirty="0" smtClean="0">
                          <a:latin typeface="+mn-ea"/>
                          <a:ea typeface="+mn-ea"/>
                          <a:cs typeface="Times New Roman" pitchFamily="18" charset="0"/>
                        </a:rPr>
                        <a:t>(A)</a:t>
                      </a:r>
                      <a:r>
                        <a:rPr lang="zh-TW" altLang="zh-TW" sz="1700" dirty="0" smtClean="0">
                          <a:latin typeface="+mn-ea"/>
                          <a:ea typeface="+mn-ea"/>
                          <a:cs typeface="Times New Roman" pitchFamily="18" charset="0"/>
                        </a:rPr>
                        <a:t>肌肉拉傷 </a:t>
                      </a:r>
                      <a:r>
                        <a:rPr lang="en-US" altLang="zh-TW" sz="1700" dirty="0" smtClean="0">
                          <a:latin typeface="+mn-ea"/>
                          <a:ea typeface="+mn-ea"/>
                          <a:cs typeface="Times New Roman" pitchFamily="18" charset="0"/>
                        </a:rPr>
                        <a:t>(B)</a:t>
                      </a:r>
                      <a:r>
                        <a:rPr lang="zh-TW" altLang="zh-TW" sz="1700" dirty="0" smtClean="0">
                          <a:latin typeface="+mn-ea"/>
                          <a:ea typeface="+mn-ea"/>
                          <a:cs typeface="Times New Roman" pitchFamily="18" charset="0"/>
                        </a:rPr>
                        <a:t>挫傷 </a:t>
                      </a:r>
                      <a:r>
                        <a:rPr lang="en-US" altLang="zh-TW" sz="1700" dirty="0" smtClean="0">
                          <a:latin typeface="+mn-ea"/>
                          <a:ea typeface="+mn-ea"/>
                        </a:rPr>
                        <a:t>(C)</a:t>
                      </a:r>
                      <a:r>
                        <a:rPr lang="zh-TW" altLang="zh-TW" sz="1700" dirty="0" smtClean="0">
                          <a:latin typeface="+mn-ea"/>
                          <a:ea typeface="+mn-ea"/>
                        </a:rPr>
                        <a:t>扭傷</a:t>
                      </a:r>
                      <a:r>
                        <a:rPr lang="zh-TW" altLang="zh-TW" sz="1700" dirty="0" smtClean="0">
                          <a:latin typeface="+mn-ea"/>
                          <a:ea typeface="+mn-ea"/>
                          <a:cs typeface="Times New Roman" pitchFamily="18" charset="0"/>
                        </a:rPr>
                        <a:t> </a:t>
                      </a:r>
                      <a:r>
                        <a:rPr lang="en-US" altLang="zh-TW" sz="1700" dirty="0" smtClean="0">
                          <a:latin typeface="+mn-ea"/>
                          <a:ea typeface="+mn-ea"/>
                        </a:rPr>
                        <a:t>(D)</a:t>
                      </a:r>
                      <a:r>
                        <a:rPr lang="zh-TW" altLang="zh-TW" sz="1700" dirty="0" smtClean="0">
                          <a:latin typeface="+mn-ea"/>
                          <a:ea typeface="+mn-ea"/>
                        </a:rPr>
                        <a:t>關節脫臼。</a:t>
                      </a:r>
                      <a:endParaRPr kumimoji="1" lang="zh-TW" altLang="en-US" sz="1700" b="1" i="0" u="none" strike="noStrike" cap="none" normalizeH="0" baseline="0" dirty="0" smtClean="0">
                        <a:ln>
                          <a:noFill/>
                        </a:ln>
                        <a:solidFill>
                          <a:schemeClr val="tx1"/>
                        </a:solidFill>
                        <a:effectLst/>
                        <a:latin typeface="+mn-ea"/>
                        <a:ea typeface="+mn-ea"/>
                        <a:cs typeface="微軟正黑體"/>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2227">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dirty="0" smtClean="0">
                          <a:ln>
                            <a:noFill/>
                          </a:ln>
                          <a:solidFill>
                            <a:srgbClr val="FF0000"/>
                          </a:solidFill>
                          <a:effectLst/>
                          <a:latin typeface="Arial" charset="0"/>
                          <a:ea typeface="微軟正黑體"/>
                          <a:cs typeface="微軟正黑體"/>
                        </a:rPr>
                        <a:t>應用</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dirty="0" smtClean="0">
                          <a:ln>
                            <a:noFill/>
                          </a:ln>
                          <a:solidFill>
                            <a:schemeClr val="tx1"/>
                          </a:solidFill>
                          <a:effectLst/>
                          <a:latin typeface="Arial" charset="0"/>
                          <a:ea typeface="微軟正黑體"/>
                          <a:cs typeface="微軟正黑體"/>
                        </a:rPr>
                        <a:t>在生活中，你如何運用</a:t>
                      </a:r>
                      <a:r>
                        <a:rPr kumimoji="1" lang="zh-TW" altLang="en-US" sz="1700" b="1" i="0" u="none" strike="noStrike" cap="none" normalizeH="0" baseline="0" dirty="0" smtClean="0">
                          <a:ln>
                            <a:noFill/>
                          </a:ln>
                          <a:solidFill>
                            <a:schemeClr val="tx1"/>
                          </a:solidFill>
                          <a:effectLst/>
                          <a:latin typeface="標楷體" pitchFamily="65" charset="-120"/>
                          <a:ea typeface="標楷體" pitchFamily="65" charset="-120"/>
                          <a:cs typeface="微軟正黑體"/>
                        </a:rPr>
                        <a:t>□□</a:t>
                      </a:r>
                      <a:r>
                        <a:rPr kumimoji="1" lang="zh-TW" altLang="en-US" sz="1700" b="1" i="0" u="none" strike="noStrike" cap="none" normalizeH="0" baseline="0" dirty="0" smtClean="0">
                          <a:ln>
                            <a:noFill/>
                          </a:ln>
                          <a:solidFill>
                            <a:schemeClr val="tx1"/>
                          </a:solidFill>
                          <a:effectLst/>
                          <a:latin typeface="Arial" charset="0"/>
                          <a:ea typeface="微軟正黑體"/>
                          <a:cs typeface="微軟正黑體"/>
                        </a:rPr>
                        <a:t>來解決問題？</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r>
              <a:tr h="556962">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defRPr/>
                      </a:pPr>
                      <a:r>
                        <a:rPr kumimoji="1" lang="zh-TW" altLang="en-US" sz="1700" b="1" i="0" u="none" strike="noStrike" cap="none" normalizeH="0" baseline="0" dirty="0" smtClean="0">
                          <a:ln>
                            <a:noFill/>
                          </a:ln>
                          <a:solidFill>
                            <a:schemeClr val="tx1"/>
                          </a:solidFill>
                          <a:effectLst/>
                          <a:latin typeface="Arial" charset="0"/>
                          <a:ea typeface="+mn-ea"/>
                          <a:cs typeface="微軟正黑體"/>
                        </a:rPr>
                        <a:t>題目範例</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lang="zh-TW" altLang="en-US" sz="1700" dirty="0" smtClean="0">
                          <a:latin typeface="+mn-ea"/>
                          <a:ea typeface="+mn-ea"/>
                        </a:rPr>
                        <a:t>小明右腿拉傷，</a:t>
                      </a:r>
                      <a:r>
                        <a:rPr lang="zh-TW" altLang="zh-TW" sz="1700" dirty="0" smtClean="0">
                          <a:latin typeface="+mn-ea"/>
                          <a:ea typeface="+mn-ea"/>
                        </a:rPr>
                        <a:t>為避免傷勢惡化，在受傷後一天內最好採</a:t>
                      </a:r>
                      <a:r>
                        <a:rPr lang="zh-TW" altLang="zh-TW" sz="1700" u="sng" dirty="0" smtClean="0">
                          <a:latin typeface="+mn-ea"/>
                          <a:ea typeface="+mn-ea"/>
                        </a:rPr>
                        <a:t>冰敷</a:t>
                      </a:r>
                      <a:r>
                        <a:rPr lang="zh-TW" altLang="zh-TW" sz="1700" dirty="0" smtClean="0">
                          <a:latin typeface="+mn-ea"/>
                          <a:ea typeface="+mn-ea"/>
                        </a:rPr>
                        <a:t>或</a:t>
                      </a:r>
                      <a:r>
                        <a:rPr lang="en-US" altLang="zh-TW" sz="1700" dirty="0" smtClean="0">
                          <a:latin typeface="+mn-ea"/>
                          <a:ea typeface="+mn-ea"/>
                        </a:rPr>
                        <a:t> </a:t>
                      </a:r>
                      <a:r>
                        <a:rPr lang="zh-TW" altLang="zh-TW" sz="1700" u="sng" dirty="0" smtClean="0">
                          <a:latin typeface="+mn-ea"/>
                          <a:ea typeface="+mn-ea"/>
                        </a:rPr>
                        <a:t>熱敷</a:t>
                      </a:r>
                      <a:r>
                        <a:rPr lang="zh-TW" altLang="zh-TW" sz="1700" dirty="0" smtClean="0">
                          <a:latin typeface="+mn-ea"/>
                          <a:ea typeface="+mn-ea"/>
                        </a:rPr>
                        <a:t>處理？並請說明原因。</a:t>
                      </a:r>
                      <a:endParaRPr kumimoji="1" lang="zh-TW" altLang="en-US" sz="1700" b="1" i="0" u="none" strike="noStrike" cap="none" normalizeH="0" baseline="0" dirty="0" smtClean="0">
                        <a:ln>
                          <a:noFill/>
                        </a:ln>
                        <a:solidFill>
                          <a:schemeClr val="tx1"/>
                        </a:solidFill>
                        <a:effectLst/>
                        <a:latin typeface="+mn-ea"/>
                        <a:ea typeface="+mn-ea"/>
                        <a:cs typeface="微軟正黑體"/>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2227">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dirty="0" smtClean="0">
                          <a:ln>
                            <a:noFill/>
                          </a:ln>
                          <a:solidFill>
                            <a:srgbClr val="FF0000"/>
                          </a:solidFill>
                          <a:effectLst/>
                          <a:latin typeface="Arial" charset="0"/>
                          <a:ea typeface="微軟正黑體" pitchFamily="34" charset="-120"/>
                        </a:rPr>
                        <a:t>判斷</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dirty="0" smtClean="0">
                          <a:ln>
                            <a:noFill/>
                          </a:ln>
                          <a:solidFill>
                            <a:schemeClr val="tx1"/>
                          </a:solidFill>
                          <a:effectLst/>
                          <a:latin typeface="Arial" charset="0"/>
                          <a:ea typeface="微軟正黑體" pitchFamily="34" charset="-120"/>
                        </a:rPr>
                        <a:t>說明贊成或不贊成的理由？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A7AA"/>
                    </a:solidFill>
                  </a:tcPr>
                </a:tc>
              </a:tr>
              <a:tr h="793672">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700" b="1" i="0" u="none" strike="noStrike" cap="none" normalizeH="0" baseline="0" dirty="0" smtClean="0">
                          <a:ln>
                            <a:noFill/>
                          </a:ln>
                          <a:solidFill>
                            <a:schemeClr val="tx1"/>
                          </a:solidFill>
                          <a:effectLst/>
                          <a:latin typeface="Arial" charset="0"/>
                          <a:ea typeface="微軟正黑體" pitchFamily="34" charset="-120"/>
                        </a:rPr>
                        <a:t>題目範例</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9525" algn="l" defTabSz="914400" rtl="0" eaLnBrk="1" fontAlgn="base" latinLnBrk="0" hangingPunct="1">
                        <a:lnSpc>
                          <a:spcPct val="100000"/>
                        </a:lnSpc>
                        <a:spcBef>
                          <a:spcPct val="0"/>
                        </a:spcBef>
                        <a:spcAft>
                          <a:spcPct val="0"/>
                        </a:spcAft>
                        <a:buClrTx/>
                        <a:buSzTx/>
                        <a:buFontTx/>
                        <a:buNone/>
                        <a:tabLst>
                          <a:tab pos="269875" algn="l"/>
                        </a:tabLst>
                      </a:pPr>
                      <a:r>
                        <a:rPr kumimoji="0" lang="zh-TW" altLang="en-US" sz="1700" b="0" i="0" u="none" strike="noStrike" cap="none" normalizeH="0" baseline="0" dirty="0" smtClean="0">
                          <a:ln>
                            <a:noFill/>
                          </a:ln>
                          <a:solidFill>
                            <a:srgbClr val="000000"/>
                          </a:solidFill>
                          <a:effectLst/>
                          <a:latin typeface="Arial" charset="0"/>
                          <a:ea typeface="微軟正黑體" pitchFamily="34" charset="-120"/>
                        </a:rPr>
                        <a:t>林書豪只有</a:t>
                      </a:r>
                      <a:r>
                        <a:rPr kumimoji="0" lang="en-US" altLang="zh-TW" sz="1700" b="0" i="0" u="none" strike="noStrike" cap="none" normalizeH="0" baseline="0" dirty="0" smtClean="0">
                          <a:ln>
                            <a:noFill/>
                          </a:ln>
                          <a:solidFill>
                            <a:srgbClr val="000000"/>
                          </a:solidFill>
                          <a:effectLst/>
                          <a:latin typeface="Arial" charset="0"/>
                          <a:ea typeface="微軟正黑體" pitchFamily="34" charset="-120"/>
                        </a:rPr>
                        <a:t>191</a:t>
                      </a:r>
                      <a:r>
                        <a:rPr kumimoji="0" lang="zh-TW" altLang="en-US" sz="1700" b="0" i="0" u="none" strike="noStrike" cap="none" normalizeH="0" baseline="0" dirty="0" smtClean="0">
                          <a:ln>
                            <a:noFill/>
                          </a:ln>
                          <a:solidFill>
                            <a:srgbClr val="000000"/>
                          </a:solidFill>
                          <a:effectLst/>
                          <a:latin typeface="Arial" charset="0"/>
                          <a:ea typeface="微軟正黑體" pitchFamily="34" charset="-120"/>
                        </a:rPr>
                        <a:t>公分的身高，想在多如</a:t>
                      </a:r>
                      <a:r>
                        <a:rPr kumimoji="0" lang="en-US" altLang="zh-TW" sz="1700" b="0" i="0" u="none" strike="noStrike" cap="none" normalizeH="0" baseline="0" dirty="0" smtClean="0">
                          <a:ln>
                            <a:noFill/>
                          </a:ln>
                          <a:solidFill>
                            <a:srgbClr val="000000"/>
                          </a:solidFill>
                          <a:effectLst/>
                          <a:latin typeface="Arial" charset="0"/>
                          <a:ea typeface="微軟正黑體" pitchFamily="34" charset="-120"/>
                        </a:rPr>
                        <a:t>200</a:t>
                      </a:r>
                      <a:r>
                        <a:rPr kumimoji="0" lang="zh-TW" altLang="en-US" sz="1700" b="0" i="0" u="none" strike="noStrike" cap="none" normalizeH="0" baseline="0" dirty="0" smtClean="0">
                          <a:ln>
                            <a:noFill/>
                          </a:ln>
                          <a:solidFill>
                            <a:srgbClr val="000000"/>
                          </a:solidFill>
                          <a:effectLst/>
                          <a:latin typeface="Arial" charset="0"/>
                          <a:ea typeface="微軟正黑體" pitchFamily="34" charset="-120"/>
                        </a:rPr>
                        <a:t>公分以上的對手中，尋求最佳籃球技術發揮，你認為他該靠運球擺脫長人，以尋求適當的時機將球傳出或近距離空檔跳投嗎？請寫出採用或不採用的理由為何？</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13</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33400"/>
            <a:ext cx="5791200" cy="304800"/>
          </a:xfrm>
        </p:spPr>
        <p:txBody>
          <a:bodyPr>
            <a:noAutofit/>
          </a:bodyPr>
          <a:lstStyle/>
          <a:p>
            <a:pPr>
              <a:defRPr/>
            </a:pPr>
            <a:r>
              <a:rPr lang="zh-TW" altLang="en-US" b="1" cap="none" dirty="0" smtClean="0">
                <a:solidFill>
                  <a:srgbClr val="0000FF"/>
                </a:solidFill>
              </a:rPr>
              <a:t>高層次認知評量</a:t>
            </a:r>
            <a:endParaRPr lang="zh-TW" altLang="en-US" b="1" dirty="0"/>
          </a:p>
        </p:txBody>
      </p:sp>
      <p:graphicFrame>
        <p:nvGraphicFramePr>
          <p:cNvPr id="4" name="內容版面配置區 3"/>
          <p:cNvGraphicFramePr>
            <a:graphicFrameLocks noGrp="1"/>
          </p:cNvGraphicFramePr>
          <p:nvPr>
            <p:ph idx="1"/>
          </p:nvPr>
        </p:nvGraphicFramePr>
        <p:xfrm>
          <a:off x="304800" y="990600"/>
          <a:ext cx="8382000" cy="5407920"/>
        </p:xfrm>
        <a:graphic>
          <a:graphicData uri="http://schemas.openxmlformats.org/drawingml/2006/table">
            <a:tbl>
              <a:tblPr firstRow="1" bandRow="1">
                <a:tableStyleId>{FABFCF23-3B69-468F-B69F-88F6DE6A72F2}</a:tableStyleId>
              </a:tblPr>
              <a:tblGrid>
                <a:gridCol w="1424940"/>
                <a:gridCol w="6957060"/>
              </a:tblGrid>
              <a:tr h="325802">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800" b="1" i="0" u="none" strike="noStrike" cap="none" normalizeH="0" baseline="0" dirty="0" smtClean="0">
                          <a:ln>
                            <a:noFill/>
                          </a:ln>
                          <a:solidFill>
                            <a:schemeClr val="tx1"/>
                          </a:solidFill>
                          <a:effectLst/>
                          <a:latin typeface="Arial" charset="0"/>
                          <a:ea typeface="微軟正黑體"/>
                          <a:cs typeface="微軟正黑體"/>
                        </a:rPr>
                        <a:t>思考問題</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800" b="1" i="0" u="none" strike="noStrike" cap="none" normalizeH="0" baseline="0" dirty="0" smtClean="0">
                          <a:ln>
                            <a:noFill/>
                          </a:ln>
                          <a:solidFill>
                            <a:schemeClr val="tx1"/>
                          </a:solidFill>
                          <a:effectLst/>
                          <a:latin typeface="Arial" charset="0"/>
                          <a:ea typeface="微軟正黑體"/>
                          <a:cs typeface="微軟正黑體"/>
                        </a:rPr>
                        <a:t>說明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726">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800" b="1" i="0" u="none" strike="noStrike" cap="none" normalizeH="0" baseline="0" dirty="0" smtClean="0">
                          <a:ln>
                            <a:noFill/>
                          </a:ln>
                          <a:solidFill>
                            <a:srgbClr val="FF0000"/>
                          </a:solidFill>
                          <a:effectLst/>
                          <a:latin typeface="Arial" charset="0"/>
                          <a:ea typeface="微軟正黑體" pitchFamily="34" charset="-120"/>
                        </a:rPr>
                        <a:t>因果</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1" lang="zh-TW" altLang="en-US" sz="1800" b="1" i="0" u="none" strike="noStrike" cap="none" normalizeH="0" baseline="0" dirty="0" smtClean="0">
                          <a:ln>
                            <a:noFill/>
                          </a:ln>
                          <a:solidFill>
                            <a:schemeClr val="tx1"/>
                          </a:solidFill>
                          <a:effectLst/>
                          <a:latin typeface="Arial" charset="0"/>
                          <a:ea typeface="微軟正黑體" pitchFamily="34" charset="-120"/>
                        </a:rPr>
                        <a:t>導致某事物的原因為何？</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570153">
                <a:tc>
                  <a:txBody>
                    <a:body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1" lang="zh-TW" altLang="en-US" sz="1800" b="1" i="0" u="none" strike="noStrike" cap="none" normalizeH="0" baseline="0" smtClean="0">
                          <a:ln>
                            <a:noFill/>
                          </a:ln>
                          <a:solidFill>
                            <a:schemeClr val="tx1"/>
                          </a:solidFill>
                          <a:effectLst/>
                          <a:latin typeface="Arial" charset="0"/>
                          <a:ea typeface="微軟正黑體" pitchFamily="34" charset="-120"/>
                        </a:rPr>
                        <a:t>題目範例</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rgbClr val="000000"/>
                          </a:solidFill>
                          <a:effectLst/>
                          <a:latin typeface="微軟正黑體" pitchFamily="34" charset="-120"/>
                          <a:ea typeface="微軟正黑體" pitchFamily="34" charset="-120"/>
                        </a:rPr>
                        <a:t>小英</a:t>
                      </a:r>
                      <a:r>
                        <a:rPr kumimoji="0" lang="zh-TW" altLang="zh-TW" sz="1800" b="0" i="0" u="none" strike="noStrike" cap="none" normalizeH="0" baseline="0" dirty="0" smtClean="0">
                          <a:ln>
                            <a:noFill/>
                          </a:ln>
                          <a:solidFill>
                            <a:srgbClr val="000000"/>
                          </a:solidFill>
                          <a:effectLst/>
                          <a:latin typeface="微軟正黑體" pitchFamily="34" charset="-120"/>
                          <a:ea typeface="微軟正黑體" pitchFamily="34" charset="-120"/>
                        </a:rPr>
                        <a:t>練習低手對空擊球時，無法穩定操控球，常常擊出的球都往後飛，請簡單說明造成上述情形發生的原因。</a:t>
                      </a:r>
                      <a:endParaRPr kumimoji="1" lang="zh-TW" altLang="en-US" sz="1800" b="1" i="0" u="none" strike="noStrike" cap="none" normalizeH="0" baseline="0" dirty="0" smtClean="0">
                        <a:ln>
                          <a:noFill/>
                        </a:ln>
                        <a:solidFill>
                          <a:schemeClr val="tx1"/>
                        </a:solidFill>
                        <a:effectLst/>
                        <a:latin typeface="Arial" charset="0"/>
                        <a:ea typeface="微軟正黑體" pitchFamily="34"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7726">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800" b="1" i="0" u="none" strike="noStrike" cap="none" normalizeH="0" baseline="0" dirty="0" smtClean="0">
                          <a:ln>
                            <a:noFill/>
                          </a:ln>
                          <a:solidFill>
                            <a:srgbClr val="FF0000"/>
                          </a:solidFill>
                          <a:effectLst/>
                          <a:latin typeface="Arial" charset="0"/>
                          <a:ea typeface="微軟正黑體"/>
                          <a:cs typeface="微軟正黑體"/>
                        </a:rPr>
                        <a:t>分析</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1" lang="zh-TW" altLang="en-US" sz="1800" b="1" i="0" u="none" strike="noStrike" cap="none" normalizeH="0" baseline="0" dirty="0" smtClean="0">
                          <a:ln>
                            <a:noFill/>
                          </a:ln>
                          <a:solidFill>
                            <a:schemeClr val="tx1"/>
                          </a:solidFill>
                          <a:effectLst/>
                          <a:latin typeface="Arial" charset="0"/>
                          <a:ea typeface="微軟正黑體"/>
                          <a:cs typeface="微軟正黑體"/>
                        </a:rPr>
                        <a:t>列出某些事項的主要特徵？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327726">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defRPr/>
                      </a:pPr>
                      <a:r>
                        <a:rPr kumimoji="1" lang="zh-TW" altLang="en-US" sz="1800" b="1" i="0" u="none" strike="noStrike" cap="none" normalizeH="0" baseline="0" dirty="0" smtClean="0">
                          <a:ln>
                            <a:noFill/>
                          </a:ln>
                          <a:solidFill>
                            <a:schemeClr val="tx1"/>
                          </a:solidFill>
                          <a:effectLst/>
                          <a:latin typeface="Arial" charset="0"/>
                          <a:ea typeface="+mn-ea"/>
                          <a:cs typeface="微軟正黑體"/>
                        </a:rPr>
                        <a:t>題目範例</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1" lang="zh-TW" altLang="en-US" sz="1800" b="0" i="0" u="none" strike="noStrike" cap="none" normalizeH="0" baseline="0" dirty="0" smtClean="0">
                          <a:ln>
                            <a:noFill/>
                          </a:ln>
                          <a:solidFill>
                            <a:schemeClr val="tx1"/>
                          </a:solidFill>
                          <a:effectLst/>
                          <a:latin typeface="Arial" charset="0"/>
                          <a:ea typeface="+mn-ea"/>
                          <a:cs typeface="微軟正黑體"/>
                        </a:rPr>
                        <a:t>本班獲得二年級班際足壘賽冠軍，請分析其致勝原因為何？</a:t>
                      </a:r>
                      <a:endParaRPr kumimoji="1" lang="zh-TW" altLang="en-US" sz="1800" b="0" i="0" u="none" strike="noStrike" cap="none" normalizeH="0" baseline="0" dirty="0" smtClean="0">
                        <a:ln>
                          <a:noFill/>
                        </a:ln>
                        <a:solidFill>
                          <a:schemeClr val="tx1"/>
                        </a:solidFill>
                        <a:effectLst/>
                        <a:latin typeface="Arial" charset="0"/>
                        <a:ea typeface="微軟正黑體"/>
                        <a:cs typeface="微軟正黑體"/>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7726">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800" b="1" i="0" u="none" strike="noStrike" cap="none" normalizeH="0" baseline="0" smtClean="0">
                          <a:ln>
                            <a:noFill/>
                          </a:ln>
                          <a:solidFill>
                            <a:srgbClr val="FF0000"/>
                          </a:solidFill>
                          <a:effectLst/>
                          <a:latin typeface="Arial" charset="0"/>
                          <a:ea typeface="微軟正黑體" pitchFamily="34" charset="-120"/>
                        </a:rPr>
                        <a:t>評鑑</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1" lang="zh-TW" altLang="en-US" sz="1800" b="1" i="0" u="none" strike="noStrike" cap="none" normalizeH="0" baseline="0" dirty="0" smtClean="0">
                          <a:ln>
                            <a:noFill/>
                          </a:ln>
                          <a:solidFill>
                            <a:schemeClr val="tx1"/>
                          </a:solidFill>
                          <a:effectLst/>
                          <a:latin typeface="Arial" charset="0"/>
                          <a:ea typeface="微軟正黑體" pitchFamily="34" charset="-120"/>
                        </a:rPr>
                        <a:t>說出下列事物的優缺點？</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570153">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800" b="1" i="0" u="none" strike="noStrike" cap="none" normalizeH="0" baseline="0" dirty="0" smtClean="0">
                          <a:ln>
                            <a:noFill/>
                          </a:ln>
                          <a:solidFill>
                            <a:schemeClr val="tx1"/>
                          </a:solidFill>
                          <a:effectLst/>
                          <a:latin typeface="Arial" charset="0"/>
                          <a:ea typeface="微軟正黑體" pitchFamily="34" charset="-120"/>
                        </a:rPr>
                        <a:t>題目範例</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Arial" charset="0"/>
                          <a:ea typeface="微軟正黑體" pitchFamily="34" charset="-120"/>
                        </a:rPr>
                        <a:t>請觀察影片中的這位同學，其低手對空擊球動作，如：預備姿勢、擊球部位、擊球時手臂姿勢或身體動作</a:t>
                      </a:r>
                      <a:r>
                        <a:rPr kumimoji="0" lang="en-US" altLang="zh-TW" sz="1800" b="0" i="0" u="none" strike="noStrike" cap="none" normalizeH="0" baseline="0" dirty="0" smtClean="0">
                          <a:ln>
                            <a:noFill/>
                          </a:ln>
                          <a:solidFill>
                            <a:schemeClr val="tx1"/>
                          </a:solidFill>
                          <a:effectLst/>
                          <a:latin typeface="Arial" charset="0"/>
                          <a:ea typeface="微軟正黑體" pitchFamily="34" charset="-120"/>
                        </a:rPr>
                        <a:t>...</a:t>
                      </a:r>
                      <a:r>
                        <a:rPr kumimoji="0" lang="zh-TW" altLang="en-US" sz="1800" b="0" i="0" u="none" strike="noStrike" cap="none" normalizeH="0" baseline="0" dirty="0" smtClean="0">
                          <a:ln>
                            <a:noFill/>
                          </a:ln>
                          <a:solidFill>
                            <a:schemeClr val="tx1"/>
                          </a:solidFill>
                          <a:effectLst/>
                          <a:latin typeface="Arial" charset="0"/>
                          <a:ea typeface="微軟正黑體" pitchFamily="34" charset="-120"/>
                        </a:rPr>
                        <a:t>等，並針對其動作錯誤之處，簡略條列出修正方法至少</a:t>
                      </a:r>
                      <a:r>
                        <a:rPr kumimoji="0" lang="en-US" altLang="zh-TW" sz="1800" b="0" i="0" u="none" strike="noStrike" cap="none" normalizeH="0" baseline="0" dirty="0" smtClean="0">
                          <a:ln>
                            <a:noFill/>
                          </a:ln>
                          <a:solidFill>
                            <a:schemeClr val="tx1"/>
                          </a:solidFill>
                          <a:effectLst/>
                          <a:latin typeface="Arial" charset="0"/>
                          <a:ea typeface="微軟正黑體" pitchFamily="34" charset="-120"/>
                        </a:rPr>
                        <a:t>5</a:t>
                      </a:r>
                      <a:r>
                        <a:rPr kumimoji="0" lang="zh-TW" altLang="en-US" sz="1800" b="0" i="0" u="none" strike="noStrike" cap="none" normalizeH="0" baseline="0" dirty="0" smtClean="0">
                          <a:ln>
                            <a:noFill/>
                          </a:ln>
                          <a:solidFill>
                            <a:schemeClr val="tx1"/>
                          </a:solidFill>
                          <a:effectLst/>
                          <a:latin typeface="Arial" charset="0"/>
                          <a:ea typeface="微軟正黑體" pitchFamily="34" charset="-120"/>
                        </a:rPr>
                        <a:t>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7726">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800" b="1" i="0" u="none" strike="noStrike" cap="none" normalizeH="0" baseline="0" dirty="0" smtClean="0">
                          <a:ln>
                            <a:noFill/>
                          </a:ln>
                          <a:solidFill>
                            <a:srgbClr val="FF0000"/>
                          </a:solidFill>
                          <a:effectLst/>
                          <a:latin typeface="Arial" charset="0"/>
                          <a:ea typeface="微軟正黑體"/>
                          <a:cs typeface="微軟正黑體"/>
                        </a:rPr>
                        <a:t>創造</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1" lang="zh-TW" altLang="en-US" sz="1800" b="1" i="0" u="none" strike="noStrike" cap="none" normalizeH="0" baseline="0" dirty="0" smtClean="0">
                          <a:ln>
                            <a:noFill/>
                          </a:ln>
                          <a:solidFill>
                            <a:schemeClr val="tx1"/>
                          </a:solidFill>
                          <a:effectLst/>
                          <a:latin typeface="Arial" charset="0"/>
                          <a:ea typeface="微軟正黑體"/>
                          <a:cs typeface="微軟正黑體"/>
                        </a:rPr>
                        <a:t>列出你所能想到的</a:t>
                      </a:r>
                      <a:r>
                        <a:rPr kumimoji="1" lang="zh-TW" altLang="en-US" sz="1800" b="1" i="0" u="none" strike="noStrike" cap="none" normalizeH="0" baseline="0" dirty="0" smtClean="0">
                          <a:ln>
                            <a:noFill/>
                          </a:ln>
                          <a:solidFill>
                            <a:schemeClr val="tx1"/>
                          </a:solidFill>
                          <a:effectLst/>
                          <a:latin typeface="標楷體" pitchFamily="65" charset="-120"/>
                          <a:ea typeface="標楷體" pitchFamily="65" charset="-120"/>
                          <a:cs typeface="微軟正黑體"/>
                        </a:rPr>
                        <a:t>□□</a:t>
                      </a:r>
                      <a:r>
                        <a:rPr kumimoji="1" lang="zh-TW" altLang="en-US" sz="1800" b="1" i="0" u="none" strike="noStrike" cap="none" normalizeH="0" baseline="0" dirty="0" smtClean="0">
                          <a:ln>
                            <a:noFill/>
                          </a:ln>
                          <a:solidFill>
                            <a:schemeClr val="tx1"/>
                          </a:solidFill>
                          <a:effectLst/>
                          <a:latin typeface="Arial" charset="0"/>
                          <a:ea typeface="微軟正黑體"/>
                          <a:cs typeface="微軟正黑體"/>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570153">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defRPr/>
                      </a:pPr>
                      <a:r>
                        <a:rPr kumimoji="1" lang="zh-TW" altLang="en-US" sz="1800" b="1" i="0" u="none" strike="noStrike" cap="none" normalizeH="0" baseline="0" dirty="0" smtClean="0">
                          <a:ln>
                            <a:noFill/>
                          </a:ln>
                          <a:solidFill>
                            <a:schemeClr val="tx1"/>
                          </a:solidFill>
                          <a:effectLst/>
                          <a:latin typeface="Arial" charset="0"/>
                          <a:ea typeface="+mn-ea"/>
                          <a:cs typeface="微軟正黑體"/>
                        </a:rPr>
                        <a:t>題目範例</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0" lang="zh-TW" altLang="en-US" sz="1800" dirty="0" smtClean="0"/>
                        <a:t>籃球運球的過程中，你（妳）會運用手、腳、身體的動作姿勢或其他變化方式等四大類型的哪些動作，來確保球不被對方抄走呢？</a:t>
                      </a:r>
                      <a:endParaRPr kumimoji="1" lang="zh-TW" altLang="en-US" sz="1800" b="1" i="0" u="none" strike="noStrike" cap="none" normalizeH="0" baseline="0" dirty="0" smtClean="0">
                        <a:ln>
                          <a:noFill/>
                        </a:ln>
                        <a:solidFill>
                          <a:schemeClr val="tx1"/>
                        </a:solidFill>
                        <a:effectLst/>
                        <a:latin typeface="Arial" charset="0"/>
                        <a:ea typeface="微軟正黑體"/>
                        <a:cs typeface="微軟正黑體"/>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7726">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pPr>
                      <a:r>
                        <a:rPr kumimoji="1" lang="zh-TW" altLang="en-US" sz="1800" b="1" i="0" u="none" strike="noStrike" cap="none" normalizeH="0" baseline="0" dirty="0" smtClean="0">
                          <a:ln>
                            <a:noFill/>
                          </a:ln>
                          <a:solidFill>
                            <a:srgbClr val="FF0000"/>
                          </a:solidFill>
                          <a:effectLst/>
                          <a:latin typeface="Arial" charset="0"/>
                          <a:ea typeface="微軟正黑體"/>
                          <a:cs typeface="微軟正黑體"/>
                        </a:rPr>
                        <a:t>綜合</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kumimoji="1" lang="zh-TW" altLang="en-US" sz="1800" b="1" i="0" u="none" strike="noStrike" cap="none" normalizeH="0" baseline="0" dirty="0" smtClean="0">
                          <a:ln>
                            <a:noFill/>
                          </a:ln>
                          <a:solidFill>
                            <a:schemeClr val="tx1"/>
                          </a:solidFill>
                          <a:effectLst/>
                          <a:latin typeface="Arial" charset="0"/>
                          <a:ea typeface="微軟正黑體"/>
                          <a:cs typeface="微軟正黑體"/>
                        </a:rPr>
                        <a:t>擬定一份計畫？</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570153">
                <a:tc>
                  <a:txBody>
                    <a:bodyPr/>
                    <a:lstStyle/>
                    <a:p>
                      <a:pPr marL="0" marR="0" lvl="0" indent="0" algn="ctr" defTabSz="914400" rtl="0" eaLnBrk="1" fontAlgn="base" latinLnBrk="0" hangingPunct="1">
                        <a:lnSpc>
                          <a:spcPct val="100000"/>
                        </a:lnSpc>
                        <a:spcBef>
                          <a:spcPct val="20000"/>
                        </a:spcBef>
                        <a:spcAft>
                          <a:spcPts val="600"/>
                        </a:spcAft>
                        <a:buClrTx/>
                        <a:buSzTx/>
                        <a:buFontTx/>
                        <a:buNone/>
                        <a:tabLst/>
                        <a:defRPr/>
                      </a:pPr>
                      <a:r>
                        <a:rPr kumimoji="1" lang="zh-TW" altLang="en-US" sz="1800" b="1" i="0" u="none" strike="noStrike" cap="none" normalizeH="0" baseline="0" dirty="0" smtClean="0">
                          <a:ln>
                            <a:noFill/>
                          </a:ln>
                          <a:solidFill>
                            <a:schemeClr val="tx1"/>
                          </a:solidFill>
                          <a:effectLst/>
                          <a:latin typeface="Arial" charset="0"/>
                          <a:ea typeface="+mn-ea"/>
                          <a:cs typeface="微軟正黑體"/>
                        </a:rPr>
                        <a:t>題目範例</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20000"/>
                        </a:spcBef>
                        <a:spcAft>
                          <a:spcPts val="600"/>
                        </a:spcAft>
                        <a:buClrTx/>
                        <a:buSzTx/>
                        <a:buFontTx/>
                        <a:buNone/>
                        <a:tabLst/>
                      </a:pPr>
                      <a:r>
                        <a:rPr lang="zh-TW" altLang="en-US" sz="1800" dirty="0" smtClean="0">
                          <a:latin typeface="+mn-ea"/>
                          <a:ea typeface="+mn-ea"/>
                          <a:cs typeface="Times New Roman" pitchFamily="18" charset="0"/>
                        </a:rPr>
                        <a:t> </a:t>
                      </a:r>
                      <a:r>
                        <a:rPr lang="en-US" altLang="zh-TW" sz="1800" dirty="0" smtClean="0">
                          <a:latin typeface="+mn-ea"/>
                          <a:ea typeface="+mn-ea"/>
                          <a:cs typeface="Times New Roman" pitchFamily="18" charset="0"/>
                        </a:rPr>
                        <a:t>6</a:t>
                      </a:r>
                      <a:r>
                        <a:rPr lang="zh-TW" altLang="en-US" sz="1800" dirty="0" smtClean="0">
                          <a:latin typeface="+mn-ea"/>
                          <a:ea typeface="+mn-ea"/>
                          <a:cs typeface="Times New Roman" pitchFamily="18" charset="0"/>
                        </a:rPr>
                        <a:t>月份小華將參加 </a:t>
                      </a:r>
                      <a:r>
                        <a:rPr lang="en-US" altLang="zh-TW" sz="1800" dirty="0" smtClean="0">
                          <a:latin typeface="+mn-ea"/>
                          <a:ea typeface="+mn-ea"/>
                          <a:cs typeface="Times New Roman" pitchFamily="18" charset="0"/>
                        </a:rPr>
                        <a:t>100</a:t>
                      </a:r>
                      <a:r>
                        <a:rPr lang="zh-TW" altLang="en-US" sz="1800" dirty="0" smtClean="0">
                          <a:latin typeface="+mn-ea"/>
                          <a:ea typeface="+mn-ea"/>
                          <a:cs typeface="Times New Roman" pitchFamily="18" charset="0"/>
                        </a:rPr>
                        <a:t>公尺比賽，其欲強化肌肉適能，提升爆發力，請幫</a:t>
                      </a:r>
                      <a:r>
                        <a:rPr lang="zh-TW" altLang="zh-TW" sz="1800" dirty="0" smtClean="0">
                          <a:latin typeface="+mn-ea"/>
                          <a:ea typeface="+mn-ea"/>
                          <a:cs typeface="Times New Roman" pitchFamily="18" charset="0"/>
                        </a:rPr>
                        <a:t>小華擬訂強化</a:t>
                      </a:r>
                      <a:r>
                        <a:rPr lang="zh-TW" altLang="en-US" sz="1800" dirty="0" smtClean="0">
                          <a:latin typeface="+mn-ea"/>
                          <a:ea typeface="+mn-ea"/>
                          <a:cs typeface="Times New Roman" pitchFamily="18" charset="0"/>
                        </a:rPr>
                        <a:t>肌力適能</a:t>
                      </a:r>
                      <a:r>
                        <a:rPr lang="zh-TW" altLang="zh-TW" sz="1800" dirty="0" smtClean="0">
                          <a:latin typeface="+mn-ea"/>
                          <a:ea typeface="+mn-ea"/>
                          <a:cs typeface="Times New Roman" pitchFamily="18" charset="0"/>
                        </a:rPr>
                        <a:t>的</a:t>
                      </a:r>
                      <a:r>
                        <a:rPr lang="zh-TW" altLang="zh-TW" sz="1800" dirty="0" smtClean="0">
                          <a:solidFill>
                            <a:srgbClr val="000000"/>
                          </a:solidFill>
                          <a:latin typeface="+mn-ea"/>
                          <a:ea typeface="+mn-ea"/>
                          <a:cs typeface="Times New Roman" pitchFamily="18" charset="0"/>
                        </a:rPr>
                        <a:t>訓練方案</a:t>
                      </a:r>
                      <a:r>
                        <a:rPr lang="zh-TW" altLang="en-US" sz="1800" dirty="0" smtClean="0">
                          <a:solidFill>
                            <a:srgbClr val="000000"/>
                          </a:solidFill>
                          <a:latin typeface="+mn-ea"/>
                          <a:ea typeface="+mn-ea"/>
                          <a:cs typeface="Times New Roman" pitchFamily="18" charset="0"/>
                        </a:rPr>
                        <a:t>。</a:t>
                      </a:r>
                      <a:endParaRPr kumimoji="1" lang="zh-TW" altLang="en-US" sz="1800" b="1" i="0" u="none" strike="noStrike" cap="none" normalizeH="0" baseline="0" dirty="0" smtClean="0">
                        <a:ln>
                          <a:noFill/>
                        </a:ln>
                        <a:solidFill>
                          <a:schemeClr val="tx1"/>
                        </a:solidFill>
                        <a:effectLst/>
                        <a:latin typeface="+mn-ea"/>
                        <a:ea typeface="+mn-ea"/>
                        <a:cs typeface="微軟正黑體"/>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eaLnBrk="1" hangingPunct="1">
              <a:defRPr/>
            </a:pPr>
            <a:endParaRPr lang="zh-TW" altLang="en-US"/>
          </a:p>
        </p:txBody>
      </p:sp>
      <p:sp>
        <p:nvSpPr>
          <p:cNvPr id="3" name="文字版面配置區 2"/>
          <p:cNvSpPr>
            <a:spLocks noGrp="1"/>
          </p:cNvSpPr>
          <p:nvPr>
            <p:ph type="body" idx="1"/>
          </p:nvPr>
        </p:nvSpPr>
        <p:spPr>
          <a:xfrm>
            <a:off x="457200" y="228600"/>
            <a:ext cx="7772400" cy="1066800"/>
          </a:xfrm>
        </p:spPr>
        <p:txBody>
          <a:bodyPr/>
          <a:lstStyle/>
          <a:p>
            <a:pPr eaLnBrk="1" hangingPunct="1">
              <a:defRPr/>
            </a:pPr>
            <a:endParaRPr lang="zh-TW" altLang="en-US"/>
          </a:p>
        </p:txBody>
      </p:sp>
      <p:pic>
        <p:nvPicPr>
          <p:cNvPr id="34820" name="圖片 3" descr="自然-大標.jpg"/>
          <p:cNvPicPr>
            <a:picLocks noChangeAspect="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6" name="標題 1"/>
          <p:cNvSpPr txBox="1">
            <a:spLocks/>
          </p:cNvSpPr>
          <p:nvPr/>
        </p:nvSpPr>
        <p:spPr bwMode="auto">
          <a:xfrm>
            <a:off x="250825" y="4559300"/>
            <a:ext cx="8396288" cy="1362075"/>
          </a:xfrm>
          <a:prstGeom prst="rect">
            <a:avLst/>
          </a:prstGeom>
          <a:noFill/>
          <a:ln w="9525">
            <a:noFill/>
            <a:miter lim="800000"/>
            <a:headEnd/>
            <a:tailEnd/>
          </a:ln>
        </p:spPr>
        <p:txBody>
          <a:bodyPr/>
          <a:lstStyle/>
          <a:p>
            <a:pPr algn="ctr" eaLnBrk="0" hangingPunct="0">
              <a:defRPr/>
            </a:pPr>
            <a:endParaRPr kumimoji="0" lang="zh-TW" altLang="en-US" sz="4000" b="1" cap="all" dirty="0">
              <a:solidFill>
                <a:srgbClr val="002060"/>
              </a:solidFill>
              <a:latin typeface="標楷體" pitchFamily="65" charset="-120"/>
              <a:ea typeface="標楷體" pitchFamily="65" charset="-120"/>
              <a:cs typeface="+mj-cs"/>
            </a:endParaRPr>
          </a:p>
        </p:txBody>
      </p:sp>
      <p:sp>
        <p:nvSpPr>
          <p:cNvPr id="7" name="標題 3"/>
          <p:cNvSpPr txBox="1">
            <a:spLocks/>
          </p:cNvSpPr>
          <p:nvPr/>
        </p:nvSpPr>
        <p:spPr>
          <a:xfrm>
            <a:off x="457200" y="2514600"/>
            <a:ext cx="8458200" cy="1371600"/>
          </a:xfrm>
          <a:prstGeom prst="rect">
            <a:avLst/>
          </a:prstGeom>
        </p:spPr>
        <p:txBody>
          <a:bodyPr anchor="ctr"/>
          <a:lstStyle/>
          <a:p>
            <a:pPr algn="ctr" fontAlgn="auto">
              <a:spcAft>
                <a:spcPts val="0"/>
              </a:spcAft>
              <a:defRPr/>
            </a:pPr>
            <a:r>
              <a:rPr kumimoji="0" lang="zh-TW" altLang="en-US" sz="5400" b="1" cap="all" spc="-80" dirty="0" smtClean="0">
                <a:solidFill>
                  <a:srgbClr val="C00000"/>
                </a:solidFill>
                <a:latin typeface="+mj-lt"/>
                <a:ea typeface="+mj-ea"/>
                <a:cs typeface="+mj-cs"/>
              </a:rPr>
              <a:t>認知評量</a:t>
            </a:r>
            <a:r>
              <a:rPr kumimoji="0" lang="zh-TW" altLang="en-US" sz="3200" b="1" cap="all" spc="-80" dirty="0" smtClean="0">
                <a:solidFill>
                  <a:srgbClr val="C00000"/>
                </a:solidFill>
              </a:rPr>
              <a:t>之</a:t>
            </a:r>
            <a:r>
              <a:rPr kumimoji="0" lang="zh-TW" altLang="en-US" sz="7200" b="1" cap="all" spc="-80" dirty="0" smtClean="0">
                <a:latin typeface="+mj-lt"/>
                <a:ea typeface="+mj-ea"/>
                <a:cs typeface="+mj-cs"/>
              </a:rPr>
              <a:t>表現</a:t>
            </a:r>
            <a:r>
              <a:rPr kumimoji="0" lang="zh-TW" altLang="en-US" sz="7200" b="1" cap="all" spc="-80" dirty="0">
                <a:latin typeface="+mj-lt"/>
                <a:ea typeface="+mj-ea"/>
                <a:cs typeface="+mj-cs"/>
              </a:rPr>
              <a:t>標準</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5791200" cy="914400"/>
          </a:xfrm>
        </p:spPr>
        <p:txBody>
          <a:bodyPr wrap="square" numCol="1" anchorCtr="0" compatLnSpc="1">
            <a:prstTxWarp prst="textNoShape">
              <a:avLst/>
            </a:prstTxWarp>
          </a:bodyPr>
          <a:lstStyle/>
          <a:p>
            <a:pPr eaLnBrk="1" hangingPunct="1">
              <a:defRPr/>
            </a:pPr>
            <a:r>
              <a:rPr lang="zh-TW" altLang="en-US" sz="4800" b="1" cap="none" smtClean="0"/>
              <a:t>訂定表現標準</a:t>
            </a:r>
          </a:p>
        </p:txBody>
      </p:sp>
      <p:graphicFrame>
        <p:nvGraphicFramePr>
          <p:cNvPr id="4" name="內容版面配置區 3"/>
          <p:cNvGraphicFramePr>
            <a:graphicFrameLocks noGrp="1"/>
          </p:cNvGraphicFramePr>
          <p:nvPr>
            <p:ph idx="1"/>
          </p:nvPr>
        </p:nvGraphicFramePr>
        <p:xfrm>
          <a:off x="640792" y="1143000"/>
          <a:ext cx="7620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16</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eaLnBrk="1" fontAlgn="auto" hangingPunct="1">
              <a:spcAft>
                <a:spcPts val="0"/>
              </a:spcAft>
              <a:defRPr/>
            </a:pPr>
            <a:r>
              <a:rPr lang="en-US" altLang="zh-TW" b="1" dirty="0" smtClean="0">
                <a:cs typeface="+mj-cs"/>
              </a:rPr>
              <a:t>[</a:t>
            </a:r>
            <a:r>
              <a:rPr lang="zh-TW" altLang="en-US" b="1" dirty="0" smtClean="0">
                <a:cs typeface="+mj-cs"/>
              </a:rPr>
              <a:t>認知</a:t>
            </a:r>
            <a:r>
              <a:rPr lang="en-US" altLang="zh-TW" b="1" dirty="0" smtClean="0">
                <a:cs typeface="+mj-cs"/>
              </a:rPr>
              <a:t>]</a:t>
            </a:r>
            <a:r>
              <a:rPr lang="zh-TW" altLang="en-US" sz="4400" b="1" dirty="0" smtClean="0">
                <a:cs typeface="+mj-cs"/>
              </a:rPr>
              <a:t>表現標準定義</a:t>
            </a:r>
            <a:endParaRPr lang="zh-TW" altLang="en-US" sz="4400" b="1" dirty="0">
              <a:cs typeface="+mj-cs"/>
            </a:endParaRPr>
          </a:p>
        </p:txBody>
      </p:sp>
      <p:sp>
        <p:nvSpPr>
          <p:cNvPr id="5" name="內容版面配置區 4"/>
          <p:cNvSpPr>
            <a:spLocks noGrp="1"/>
          </p:cNvSpPr>
          <p:nvPr>
            <p:ph idx="1"/>
          </p:nvPr>
        </p:nvSpPr>
        <p:spPr>
          <a:xfrm>
            <a:off x="838200" y="1752600"/>
            <a:ext cx="7620000" cy="4373563"/>
          </a:xfrm>
        </p:spPr>
        <p:txBody>
          <a:bodyPr rtlCol="0">
            <a:normAutofit fontScale="92500" lnSpcReduction="20000"/>
          </a:bodyPr>
          <a:lstStyle/>
          <a:p>
            <a:pPr marL="0" indent="0" eaLnBrk="1" fontAlgn="auto" hangingPunct="1">
              <a:lnSpc>
                <a:spcPct val="150000"/>
              </a:lnSpc>
              <a:buFont typeface="Arial" pitchFamily="34" charset="0"/>
              <a:buNone/>
              <a:defRPr/>
            </a:pPr>
            <a:r>
              <a:rPr lang="zh-TW" altLang="en-US" sz="3000" dirty="0" smtClean="0">
                <a:solidFill>
                  <a:srgbClr val="FF0000"/>
                </a:solidFill>
                <a:cs typeface="+mn-cs"/>
              </a:rPr>
              <a:t>表現</a:t>
            </a:r>
            <a:r>
              <a:rPr lang="zh-TW" altLang="en-US" sz="3000" dirty="0">
                <a:solidFill>
                  <a:srgbClr val="FF0000"/>
                </a:solidFill>
                <a:cs typeface="+mn-cs"/>
              </a:rPr>
              <a:t>標準反映出現場學生</a:t>
            </a:r>
            <a:r>
              <a:rPr lang="zh-TW" altLang="en-US" sz="3000" dirty="0" smtClean="0">
                <a:solidFill>
                  <a:srgbClr val="FF0000"/>
                </a:solidFill>
                <a:cs typeface="+mn-cs"/>
              </a:rPr>
              <a:t>表現水準</a:t>
            </a:r>
            <a:r>
              <a:rPr lang="zh-TW" altLang="en-US" sz="2400" b="0" dirty="0" smtClean="0">
                <a:cs typeface="+mn-cs"/>
              </a:rPr>
              <a:t>，</a:t>
            </a:r>
            <a:endParaRPr lang="en-US" altLang="zh-TW" sz="2400" b="0" dirty="0" smtClean="0">
              <a:cs typeface="+mn-cs"/>
            </a:endParaRPr>
          </a:p>
          <a:p>
            <a:pPr marL="0" indent="0" eaLnBrk="1" fontAlgn="auto" hangingPunct="1">
              <a:lnSpc>
                <a:spcPct val="150000"/>
              </a:lnSpc>
              <a:buFont typeface="Arial" pitchFamily="34" charset="0"/>
              <a:buNone/>
              <a:defRPr/>
            </a:pPr>
            <a:r>
              <a:rPr lang="zh-TW" altLang="en-US" sz="2400" b="0" dirty="0" smtClean="0">
                <a:cs typeface="+mn-cs"/>
              </a:rPr>
              <a:t>並</a:t>
            </a:r>
            <a:r>
              <a:rPr lang="zh-TW" altLang="en-US" sz="2400" b="0" dirty="0">
                <a:cs typeface="+mn-cs"/>
              </a:rPr>
              <a:t>以形容詞（副詞）、動詞與名詞（受詞）之交互運用加以劃分</a:t>
            </a:r>
            <a:r>
              <a:rPr lang="zh-TW" altLang="en-US" sz="2400" b="0" dirty="0" smtClean="0">
                <a:cs typeface="+mn-cs"/>
              </a:rPr>
              <a:t>。</a:t>
            </a:r>
            <a:endParaRPr lang="en-US" altLang="zh-TW" sz="2400" b="0" dirty="0" smtClean="0">
              <a:cs typeface="+mn-cs"/>
            </a:endParaRPr>
          </a:p>
          <a:p>
            <a:pPr marL="0" indent="0" eaLnBrk="1" fontAlgn="auto" hangingPunct="1">
              <a:lnSpc>
                <a:spcPct val="150000"/>
              </a:lnSpc>
              <a:buFont typeface="Arial" pitchFamily="34" charset="0"/>
              <a:buNone/>
              <a:defRPr/>
            </a:pPr>
            <a:r>
              <a:rPr lang="zh-TW" altLang="en-US" sz="3600" dirty="0" smtClean="0">
                <a:solidFill>
                  <a:srgbClr val="FF0000"/>
                </a:solidFill>
                <a:cs typeface="+mn-cs"/>
              </a:rPr>
              <a:t>名詞</a:t>
            </a:r>
            <a:r>
              <a:rPr lang="zh-TW" altLang="en-US" sz="2400" b="0" dirty="0">
                <a:cs typeface="+mn-cs"/>
              </a:rPr>
              <a:t>指出欲評量的概念、知識、技能等元素，為該次主題之廣度</a:t>
            </a:r>
            <a:r>
              <a:rPr lang="zh-TW" altLang="en-US" sz="2400" b="0" dirty="0" smtClean="0">
                <a:cs typeface="+mn-cs"/>
              </a:rPr>
              <a:t>；</a:t>
            </a:r>
            <a:endParaRPr lang="en-US" altLang="zh-TW" sz="2400" b="0" dirty="0" smtClean="0">
              <a:cs typeface="+mn-cs"/>
            </a:endParaRPr>
          </a:p>
          <a:p>
            <a:pPr marL="0" indent="0" eaLnBrk="1" fontAlgn="auto" hangingPunct="1">
              <a:lnSpc>
                <a:spcPct val="150000"/>
              </a:lnSpc>
              <a:buFont typeface="Arial" pitchFamily="34" charset="0"/>
              <a:buNone/>
              <a:defRPr/>
            </a:pPr>
            <a:r>
              <a:rPr lang="zh-TW" altLang="en-US" sz="3500" dirty="0" smtClean="0">
                <a:solidFill>
                  <a:srgbClr val="FF0000"/>
                </a:solidFill>
                <a:cs typeface="+mn-cs"/>
              </a:rPr>
              <a:t>形容詞</a:t>
            </a:r>
            <a:r>
              <a:rPr lang="zh-TW" altLang="en-US" sz="3500" dirty="0">
                <a:solidFill>
                  <a:srgbClr val="FF0000"/>
                </a:solidFill>
                <a:cs typeface="+mn-cs"/>
              </a:rPr>
              <a:t>（副詞）與動詞</a:t>
            </a:r>
            <a:r>
              <a:rPr lang="zh-TW" altLang="en-US" sz="2400" b="0" dirty="0">
                <a:cs typeface="+mn-cs"/>
              </a:rPr>
              <a:t>則呈現出在不同等級中，學生表現的程度差異</a:t>
            </a:r>
            <a:r>
              <a:rPr lang="zh-TW" altLang="en-US" sz="2400" b="0" dirty="0" smtClean="0">
                <a:cs typeface="+mn-cs"/>
              </a:rPr>
              <a:t>。</a:t>
            </a:r>
            <a:endParaRPr lang="zh-TW" altLang="en-US" sz="2400" b="0" dirty="0">
              <a:cs typeface="+mn-cs"/>
            </a:endParaRPr>
          </a:p>
        </p:txBody>
      </p:sp>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09600"/>
            <a:ext cx="5791200" cy="762000"/>
          </a:xfrm>
        </p:spPr>
        <p:txBody>
          <a:bodyPr/>
          <a:lstStyle/>
          <a:p>
            <a:pPr eaLnBrk="1" fontAlgn="auto" hangingPunct="1">
              <a:spcAft>
                <a:spcPts val="0"/>
              </a:spcAft>
              <a:defRPr/>
            </a:pPr>
            <a:r>
              <a:rPr lang="en-US" altLang="zh-TW" sz="4000" b="1" dirty="0" smtClean="0">
                <a:cs typeface="+mj-cs"/>
              </a:rPr>
              <a:t>[</a:t>
            </a:r>
            <a:r>
              <a:rPr lang="zh-TW" altLang="en-US" sz="4000" b="1" dirty="0" smtClean="0">
                <a:cs typeface="+mj-cs"/>
              </a:rPr>
              <a:t>認知</a:t>
            </a:r>
            <a:r>
              <a:rPr lang="en-US" altLang="zh-TW" sz="4000" b="1" dirty="0" smtClean="0">
                <a:cs typeface="+mj-cs"/>
              </a:rPr>
              <a:t>]</a:t>
            </a:r>
            <a:r>
              <a:rPr lang="zh-TW" altLang="en-US" sz="4000" b="1" dirty="0" smtClean="0">
                <a:cs typeface="+mj-cs"/>
              </a:rPr>
              <a:t>表現等級</a:t>
            </a:r>
            <a:endParaRPr lang="zh-TW" altLang="en-US" sz="4000" b="1" dirty="0">
              <a:cs typeface="+mj-cs"/>
            </a:endParaRPr>
          </a:p>
        </p:txBody>
      </p:sp>
      <p:graphicFrame>
        <p:nvGraphicFramePr>
          <p:cNvPr id="8" name="內容版面配置區 7"/>
          <p:cNvGraphicFramePr>
            <a:graphicFrameLocks noGrp="1"/>
          </p:cNvGraphicFramePr>
          <p:nvPr>
            <p:ph idx="1"/>
          </p:nvPr>
        </p:nvGraphicFramePr>
        <p:xfrm>
          <a:off x="762000" y="1828800"/>
          <a:ext cx="7670800" cy="4267200"/>
        </p:xfrm>
        <a:graphic>
          <a:graphicData uri="http://schemas.openxmlformats.org/drawingml/2006/table">
            <a:tbl>
              <a:tblPr firstRow="1" bandRow="1">
                <a:tableStyleId>{74C1A8A3-306A-4EB7-A6B1-4F7E0EB9C5D6}</a:tableStyleId>
              </a:tblPr>
              <a:tblGrid>
                <a:gridCol w="3835400"/>
                <a:gridCol w="3835400"/>
              </a:tblGrid>
              <a:tr h="711200">
                <a:tc>
                  <a:txBody>
                    <a:bodyPr/>
                    <a:lstStyle/>
                    <a:p>
                      <a:pPr algn="ctr"/>
                      <a:r>
                        <a:rPr lang="zh-TW" altLang="en-US" sz="3200" dirty="0" smtClean="0"/>
                        <a:t>等級</a:t>
                      </a:r>
                      <a:endParaRPr lang="zh-TW" altLang="en-US" sz="3200" dirty="0"/>
                    </a:p>
                  </a:txBody>
                  <a:tcPr/>
                </a:tc>
                <a:tc>
                  <a:txBody>
                    <a:bodyPr/>
                    <a:lstStyle/>
                    <a:p>
                      <a:pPr algn="ctr"/>
                      <a:r>
                        <a:rPr lang="zh-TW" altLang="en-US" sz="3200" dirty="0" smtClean="0"/>
                        <a:t>表現</a:t>
                      </a:r>
                      <a:endParaRPr lang="zh-TW" altLang="en-US" sz="3200" dirty="0"/>
                    </a:p>
                  </a:txBody>
                  <a:tcPr/>
                </a:tc>
              </a:tr>
              <a:tr h="711200">
                <a:tc>
                  <a:txBody>
                    <a:bodyPr/>
                    <a:lstStyle/>
                    <a:p>
                      <a:pPr algn="ctr"/>
                      <a:r>
                        <a:rPr lang="en-US" altLang="zh-TW" sz="3200" dirty="0" smtClean="0"/>
                        <a:t>A</a:t>
                      </a:r>
                    </a:p>
                  </a:txBody>
                  <a:tcPr/>
                </a:tc>
                <a:tc>
                  <a:txBody>
                    <a:bodyPr/>
                    <a:lstStyle/>
                    <a:p>
                      <a:pPr algn="ctr"/>
                      <a:r>
                        <a:rPr lang="zh-TW" altLang="en-US" sz="3200" dirty="0" smtClean="0"/>
                        <a:t>深入</a:t>
                      </a:r>
                      <a:endParaRPr lang="zh-TW" altLang="en-US" sz="3200" dirty="0"/>
                    </a:p>
                  </a:txBody>
                  <a:tcPr/>
                </a:tc>
              </a:tr>
              <a:tr h="711200">
                <a:tc>
                  <a:txBody>
                    <a:bodyPr/>
                    <a:lstStyle/>
                    <a:p>
                      <a:pPr algn="ctr"/>
                      <a:r>
                        <a:rPr lang="en-US" altLang="zh-TW" sz="3200" dirty="0" smtClean="0"/>
                        <a:t>B</a:t>
                      </a:r>
                      <a:endParaRPr lang="zh-TW" altLang="en-US" sz="3200" dirty="0"/>
                    </a:p>
                  </a:txBody>
                  <a:tcPr/>
                </a:tc>
                <a:tc>
                  <a:txBody>
                    <a:bodyPr/>
                    <a:lstStyle/>
                    <a:p>
                      <a:pPr algn="ctr"/>
                      <a:r>
                        <a:rPr lang="zh-TW" altLang="en-US" sz="3200" dirty="0" smtClean="0"/>
                        <a:t>完整</a:t>
                      </a:r>
                      <a:endParaRPr lang="zh-TW" altLang="en-US" sz="3200" dirty="0"/>
                    </a:p>
                  </a:txBody>
                  <a:tcPr/>
                </a:tc>
              </a:tr>
              <a:tr h="711200">
                <a:tc>
                  <a:txBody>
                    <a:bodyPr/>
                    <a:lstStyle/>
                    <a:p>
                      <a:pPr algn="ctr"/>
                      <a:r>
                        <a:rPr lang="en-US" altLang="zh-TW" sz="3200" dirty="0" smtClean="0"/>
                        <a:t>C</a:t>
                      </a:r>
                      <a:endParaRPr lang="zh-TW" altLang="en-US" sz="3200" dirty="0"/>
                    </a:p>
                  </a:txBody>
                  <a:tcPr>
                    <a:solidFill>
                      <a:schemeClr val="accent2">
                        <a:lumMod val="60000"/>
                        <a:lumOff val="40000"/>
                      </a:schemeClr>
                    </a:solidFill>
                  </a:tcPr>
                </a:tc>
                <a:tc>
                  <a:txBody>
                    <a:bodyPr/>
                    <a:lstStyle/>
                    <a:p>
                      <a:pPr algn="ctr"/>
                      <a:r>
                        <a:rPr lang="zh-TW" altLang="en-US" sz="3200" dirty="0" smtClean="0"/>
                        <a:t>大致</a:t>
                      </a:r>
                      <a:endParaRPr lang="zh-TW" altLang="en-US" sz="3200" dirty="0"/>
                    </a:p>
                  </a:txBody>
                  <a:tcPr>
                    <a:solidFill>
                      <a:schemeClr val="accent2">
                        <a:lumMod val="60000"/>
                        <a:lumOff val="40000"/>
                      </a:schemeClr>
                    </a:solidFill>
                  </a:tcPr>
                </a:tc>
              </a:tr>
              <a:tr h="711200">
                <a:tc>
                  <a:txBody>
                    <a:bodyPr/>
                    <a:lstStyle/>
                    <a:p>
                      <a:pPr algn="ctr"/>
                      <a:r>
                        <a:rPr lang="en-US" altLang="zh-TW" sz="3200" dirty="0" smtClean="0"/>
                        <a:t>D</a:t>
                      </a:r>
                      <a:endParaRPr lang="zh-TW" altLang="en-US" sz="3200" dirty="0"/>
                    </a:p>
                  </a:txBody>
                  <a:tcPr/>
                </a:tc>
                <a:tc>
                  <a:txBody>
                    <a:bodyPr/>
                    <a:lstStyle/>
                    <a:p>
                      <a:pPr algn="ctr"/>
                      <a:r>
                        <a:rPr lang="zh-TW" altLang="en-US" sz="3200" dirty="0" smtClean="0"/>
                        <a:t>部分</a:t>
                      </a:r>
                      <a:endParaRPr lang="zh-TW" altLang="en-US" sz="3200" dirty="0"/>
                    </a:p>
                  </a:txBody>
                  <a:tcPr/>
                </a:tc>
              </a:tr>
              <a:tr h="711200">
                <a:tc>
                  <a:txBody>
                    <a:bodyPr/>
                    <a:lstStyle/>
                    <a:p>
                      <a:pPr algn="ctr"/>
                      <a:r>
                        <a:rPr lang="en-US" altLang="zh-TW" sz="3200" dirty="0" smtClean="0"/>
                        <a:t>E</a:t>
                      </a:r>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smtClean="0"/>
                        <a:t>未達</a:t>
                      </a:r>
                      <a:r>
                        <a:rPr lang="en-US" altLang="zh-TW" sz="3200" dirty="0" smtClean="0"/>
                        <a:t>D</a:t>
                      </a:r>
                      <a:endParaRPr lang="zh-TW" altLang="en-US" sz="3200" dirty="0" smtClean="0"/>
                    </a:p>
                  </a:txBody>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152400"/>
            <a:ext cx="5791200" cy="685800"/>
          </a:xfrm>
        </p:spPr>
        <p:txBody>
          <a:bodyPr>
            <a:normAutofit fontScale="90000"/>
          </a:bodyPr>
          <a:lstStyle/>
          <a:p>
            <a:pPr eaLnBrk="1" hangingPunct="1">
              <a:defRPr/>
            </a:pPr>
            <a:r>
              <a:rPr lang="en-US" altLang="zh-TW" sz="4000" dirty="0" smtClean="0"/>
              <a:t>[</a:t>
            </a:r>
            <a:r>
              <a:rPr lang="zh-TW" altLang="en-US" sz="4000" b="1" dirty="0" smtClean="0"/>
              <a:t>認知</a:t>
            </a:r>
            <a:r>
              <a:rPr lang="en-US" altLang="zh-TW" sz="4000" dirty="0" smtClean="0"/>
              <a:t>]</a:t>
            </a:r>
            <a:r>
              <a:rPr lang="zh-TW" altLang="en-US" sz="4000" b="1" dirty="0" smtClean="0">
                <a:latin typeface="微軟正黑體" pitchFamily="34" charset="-120"/>
              </a:rPr>
              <a:t>表現標準內涵</a:t>
            </a:r>
          </a:p>
        </p:txBody>
      </p:sp>
      <p:graphicFrame>
        <p:nvGraphicFramePr>
          <p:cNvPr id="38954" name="Group 42"/>
          <p:cNvGraphicFramePr>
            <a:graphicFrameLocks noGrp="1"/>
          </p:cNvGraphicFramePr>
          <p:nvPr/>
        </p:nvGraphicFramePr>
        <p:xfrm>
          <a:off x="228600" y="1018032"/>
          <a:ext cx="8534400" cy="5283200"/>
        </p:xfrm>
        <a:graphic>
          <a:graphicData uri="http://schemas.openxmlformats.org/drawingml/2006/table">
            <a:tbl>
              <a:tblPr/>
              <a:tblGrid>
                <a:gridCol w="609600"/>
                <a:gridCol w="914400"/>
                <a:gridCol w="1543050"/>
                <a:gridCol w="1695450"/>
                <a:gridCol w="1695450"/>
                <a:gridCol w="1695450"/>
                <a:gridCol w="381000"/>
              </a:tblGrid>
              <a:tr h="2762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內容標準</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表現等級</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33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次主題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Times New Roman" pitchFamily="18" charset="0"/>
                          <a:ea typeface="標楷體" pitchFamily="65" charset="-120"/>
                          <a:cs typeface="Calibri" pitchFamily="34" charset="0"/>
                        </a:rPr>
                        <a:t>A</a:t>
                      </a:r>
                      <a:endParaRPr kumimoji="0" lang="zh-TW" altLang="zh-TW" sz="16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Times New Roman" pitchFamily="18" charset="0"/>
                          <a:ea typeface="標楷體" pitchFamily="65" charset="-120"/>
                          <a:cs typeface="Calibri" pitchFamily="34" charset="0"/>
                        </a:rPr>
                        <a:t>B</a:t>
                      </a:r>
                      <a:endParaRPr kumimoji="0" lang="zh-TW" altLang="zh-TW" sz="16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Times New Roman" pitchFamily="18" charset="0"/>
                          <a:ea typeface="標楷體" pitchFamily="65" charset="-120"/>
                          <a:cs typeface="Calibri" pitchFamily="34" charset="0"/>
                        </a:rPr>
                        <a:t>C</a:t>
                      </a:r>
                      <a:endParaRPr kumimoji="0" lang="zh-TW" altLang="zh-TW" sz="16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Times New Roman" pitchFamily="18" charset="0"/>
                          <a:ea typeface="標楷體" pitchFamily="65" charset="-120"/>
                          <a:cs typeface="Calibri" pitchFamily="34" charset="0"/>
                        </a:rPr>
                        <a:t>D</a:t>
                      </a:r>
                      <a:endParaRPr kumimoji="0" lang="zh-TW" altLang="zh-TW" sz="16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Calibri" pitchFamily="34" charset="0"/>
                        </a:rPr>
                        <a:t>E</a:t>
                      </a:r>
                      <a:endParaRPr kumimoji="0" lang="zh-TW" altLang="zh-TW" sz="16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r>
              <a:tr h="221456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認知</a:t>
                      </a:r>
                    </a:p>
                  </a:txBody>
                  <a:tcPr marL="60872" marR="60872"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運</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動</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知</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識</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深入地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瞭解運動規則、技術與戰術、運動安全維護與預防之原理原則和施作方法及其他與運動相關的知識。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完整地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認識運動規則、技術與戰術、運動安全維護與預防之原理原則和施作方法及其他與運動相關的知識。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大致地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知道運動規則、技術與戰術、運動安全維護與預防之原理原則和施作方法及其他與運動相關的知識。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部分地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明白運動規則、技術與戰術、運動安全維護與預防之原理原則和施作方法及其他與運動相關的知識。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ts val="23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未達</a:t>
                      </a:r>
                      <a:r>
                        <a:rPr kumimoji="0" lang="en-US" altLang="zh-TW" sz="1600" b="0" i="0" u="none" strike="noStrike" cap="none" normalizeH="0" baseline="0" dirty="0" smtClean="0">
                          <a:ln>
                            <a:noFill/>
                          </a:ln>
                          <a:solidFill>
                            <a:schemeClr val="tx1"/>
                          </a:solidFill>
                          <a:effectLst/>
                          <a:latin typeface="+mn-ea"/>
                          <a:ea typeface="+mn-ea"/>
                        </a:rPr>
                        <a:t>D</a:t>
                      </a:r>
                      <a:r>
                        <a:rPr kumimoji="0" lang="zh-TW" altLang="en-US" sz="1600" b="0" i="0" u="none" strike="noStrike" cap="none" normalizeH="0" baseline="0" dirty="0" smtClean="0">
                          <a:ln>
                            <a:noFill/>
                          </a:ln>
                          <a:solidFill>
                            <a:schemeClr val="tx1"/>
                          </a:solidFill>
                          <a:effectLst/>
                          <a:latin typeface="+mn-ea"/>
                          <a:ea typeface="+mn-ea"/>
                        </a:rPr>
                        <a:t>級</a:t>
                      </a:r>
                      <a:endParaRPr kumimoji="0" lang="zh-TW" altLang="en-US" sz="1600" b="0"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r>
              <a:tr h="2214563">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能</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原</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理</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深入地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瞭解運動技能的原理、原則及要領，並能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有效地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將影響學習之因素，做出反映、省思與提出改善策略。</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完整地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認識運動技能的原理、原則及要領，並能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適當地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影響學習之因素，做出反映、省思與提出改善策略。</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大致地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知道運動技能的原理、原則及要領，並能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簡單地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just" defTabSz="914400" rtl="0" eaLnBrk="1" fontAlgn="base" latinLnBrk="0" hangingPunct="1">
                        <a:lnSpc>
                          <a:spcPts val="23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部分地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明白運動技能的原理、原則及要領，並能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在提醒下有限地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ts val="23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未達</a:t>
                      </a:r>
                      <a:r>
                        <a:rPr kumimoji="0" lang="en-US" altLang="zh-TW" sz="1600" b="0" i="0" u="none" strike="noStrike" cap="none" normalizeH="0" baseline="0" dirty="0" smtClean="0">
                          <a:ln>
                            <a:noFill/>
                          </a:ln>
                          <a:solidFill>
                            <a:schemeClr val="tx1"/>
                          </a:solidFill>
                          <a:effectLst/>
                          <a:latin typeface="+mn-ea"/>
                          <a:ea typeface="+mn-ea"/>
                        </a:rPr>
                        <a:t>D</a:t>
                      </a:r>
                      <a:r>
                        <a:rPr kumimoji="0" lang="zh-TW" altLang="en-US" sz="1600" b="0" i="0" u="none" strike="noStrike" cap="none" normalizeH="0" baseline="0" dirty="0" smtClean="0">
                          <a:ln>
                            <a:noFill/>
                          </a:ln>
                          <a:solidFill>
                            <a:schemeClr val="tx1"/>
                          </a:solidFill>
                          <a:effectLst/>
                          <a:latin typeface="+mn-ea"/>
                          <a:ea typeface="+mn-ea"/>
                        </a:rPr>
                        <a:t>級</a:t>
                      </a:r>
                      <a:endParaRPr kumimoji="0" lang="zh-TW" altLang="en-US" sz="1600" b="0"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3"/>
          <p:cNvSpPr>
            <a:spLocks noGrp="1"/>
          </p:cNvSpPr>
          <p:nvPr>
            <p:ph type="subTitle" idx="1"/>
          </p:nvPr>
        </p:nvSpPr>
        <p:spPr>
          <a:xfrm>
            <a:off x="533400" y="3124200"/>
            <a:ext cx="8229600" cy="914400"/>
          </a:xfrm>
        </p:spPr>
        <p:txBody>
          <a:bodyPr>
            <a:noAutofit/>
          </a:bodyPr>
          <a:lstStyle/>
          <a:p>
            <a:pPr eaLnBrk="1" hangingPunct="1">
              <a:defRPr/>
            </a:pPr>
            <a:r>
              <a:rPr lang="zh-TW" altLang="en-US" sz="6000" b="1" cap="none" dirty="0" smtClean="0"/>
              <a:t>認知評量</a:t>
            </a:r>
            <a:r>
              <a:rPr lang="zh-TW" altLang="en-US" sz="4000" b="1" cap="none" dirty="0" smtClean="0">
                <a:solidFill>
                  <a:schemeClr val="tx1"/>
                </a:solidFill>
              </a:rPr>
              <a:t>作業設計及示例說明</a:t>
            </a:r>
            <a:endParaRPr lang="en-US" sz="4000" b="1" cap="none" dirty="0" smtClean="0">
              <a:solidFill>
                <a:schemeClr val="tx1"/>
              </a:solidFill>
              <a:ea typeface="微軟正黑體"/>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圖片 9" descr="自然-內頁.jpg"/>
          <p:cNvPicPr>
            <a:picLocks noChangeAspect="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7" name="標題 6"/>
          <p:cNvSpPr>
            <a:spLocks noGrp="1"/>
          </p:cNvSpPr>
          <p:nvPr>
            <p:ph type="title"/>
          </p:nvPr>
        </p:nvSpPr>
        <p:spPr/>
        <p:txBody>
          <a:bodyPr>
            <a:normAutofit/>
          </a:bodyPr>
          <a:lstStyle/>
          <a:p>
            <a:pPr>
              <a:defRPr/>
            </a:pPr>
            <a:r>
              <a:rPr lang="zh-TW" altLang="en-US" dirty="0" smtClean="0"/>
              <a:t>認知主題評量工具</a:t>
            </a:r>
            <a:endParaRPr lang="zh-TW" altLang="en-US" dirty="0"/>
          </a:p>
        </p:txBody>
      </p:sp>
      <p:sp>
        <p:nvSpPr>
          <p:cNvPr id="8" name="內容版面配置區 7"/>
          <p:cNvSpPr>
            <a:spLocks noGrp="1"/>
          </p:cNvSpPr>
          <p:nvPr>
            <p:ph idx="1"/>
          </p:nvPr>
        </p:nvSpPr>
        <p:spPr/>
        <p:txBody>
          <a:bodyPr/>
          <a:lstStyle/>
          <a:p>
            <a:pPr marL="514350" indent="-514350">
              <a:buClr>
                <a:srgbClr val="C00000"/>
              </a:buClr>
              <a:buFont typeface="Wingdings" pitchFamily="2" charset="2"/>
              <a:buChar char="n"/>
              <a:defRPr/>
            </a:pPr>
            <a:r>
              <a:rPr lang="zh-TW" altLang="en-US" sz="2800" b="0" dirty="0" smtClean="0">
                <a:latin typeface="+mn-ea"/>
              </a:rPr>
              <a:t>紙筆測驗</a:t>
            </a:r>
            <a:endParaRPr lang="en-US" altLang="zh-TW" sz="2800" b="0" dirty="0" smtClean="0">
              <a:latin typeface="+mn-ea"/>
            </a:endParaRPr>
          </a:p>
          <a:p>
            <a:pPr marL="514350" indent="-514350">
              <a:buClr>
                <a:srgbClr val="C00000"/>
              </a:buClr>
              <a:buFont typeface="Wingdings" pitchFamily="2" charset="2"/>
              <a:buChar char="n"/>
              <a:defRPr/>
            </a:pPr>
            <a:r>
              <a:rPr lang="zh-TW" altLang="zh-TW" sz="2800" b="0" dirty="0" smtClean="0">
                <a:latin typeface="+mn-ea"/>
              </a:rPr>
              <a:t>隨堂口頭問答</a:t>
            </a:r>
            <a:endParaRPr lang="en-US" altLang="zh-TW" sz="2800" b="0" dirty="0" smtClean="0">
              <a:latin typeface="+mn-ea"/>
            </a:endParaRPr>
          </a:p>
          <a:p>
            <a:pPr marL="514350" indent="-514350">
              <a:buClr>
                <a:srgbClr val="C00000"/>
              </a:buClr>
              <a:buFont typeface="Wingdings" pitchFamily="2" charset="2"/>
              <a:buChar char="n"/>
              <a:defRPr/>
            </a:pPr>
            <a:r>
              <a:rPr lang="zh-TW" altLang="en-US" sz="2800" b="0" dirty="0" smtClean="0">
                <a:latin typeface="+mn-ea"/>
              </a:rPr>
              <a:t>問卷</a:t>
            </a:r>
            <a:endParaRPr lang="en-US" altLang="zh-TW" sz="2800" b="0" dirty="0" smtClean="0">
              <a:latin typeface="+mn-ea"/>
            </a:endParaRPr>
          </a:p>
          <a:p>
            <a:pPr marL="514350" indent="-514350">
              <a:buClr>
                <a:srgbClr val="C00000"/>
              </a:buClr>
              <a:buFont typeface="Wingdings" pitchFamily="2" charset="2"/>
              <a:buChar char="n"/>
              <a:defRPr/>
            </a:pPr>
            <a:r>
              <a:rPr lang="zh-TW" altLang="en-US" sz="2800" b="0" dirty="0" smtClean="0">
                <a:latin typeface="+mn-ea"/>
              </a:rPr>
              <a:t>學習單或回饋單</a:t>
            </a:r>
            <a:endParaRPr lang="en-US" altLang="zh-TW" sz="2800" b="0" dirty="0" smtClean="0">
              <a:latin typeface="+mn-ea"/>
            </a:endParaRPr>
          </a:p>
          <a:p>
            <a:pPr marL="514350" indent="-514350">
              <a:buClr>
                <a:srgbClr val="C00000"/>
              </a:buClr>
              <a:buFont typeface="Wingdings" pitchFamily="2" charset="2"/>
              <a:buChar char="n"/>
              <a:defRPr/>
            </a:pPr>
            <a:r>
              <a:rPr lang="zh-TW" altLang="en-US" sz="2800" b="0" dirty="0" smtClean="0">
                <a:latin typeface="+mn-ea"/>
              </a:rPr>
              <a:t>書面或口頭報告</a:t>
            </a:r>
            <a:endParaRPr lang="en-US" altLang="zh-TW" sz="2800" b="0" dirty="0" smtClean="0">
              <a:latin typeface="+mn-ea"/>
            </a:endParaRPr>
          </a:p>
          <a:p>
            <a:pPr marL="514350" indent="-514350">
              <a:buClr>
                <a:srgbClr val="C00000"/>
              </a:buClr>
              <a:buFont typeface="Wingdings" pitchFamily="2" charset="2"/>
              <a:buChar char="n"/>
              <a:defRPr/>
            </a:pPr>
            <a:r>
              <a:rPr lang="zh-TW" altLang="en-US" sz="2800" b="0" dirty="0" smtClean="0">
                <a:latin typeface="+mn-ea"/>
              </a:rPr>
              <a:t>文字描述</a:t>
            </a:r>
            <a:endParaRPr lang="en-US" altLang="zh-TW" sz="2800" b="0" dirty="0" smtClean="0">
              <a:latin typeface="+mn-ea"/>
            </a:endParaRPr>
          </a:p>
        </p:txBody>
      </p:sp>
      <p:pic>
        <p:nvPicPr>
          <p:cNvPr id="6" name="圖片 5" descr="體育學習單 422.jpg"/>
          <p:cNvPicPr>
            <a:picLocks noChangeAspect="1"/>
          </p:cNvPicPr>
          <p:nvPr/>
        </p:nvPicPr>
        <p:blipFill>
          <a:blip r:embed="rId3" cstate="print"/>
          <a:stretch>
            <a:fillRect/>
          </a:stretch>
        </p:blipFill>
        <p:spPr>
          <a:xfrm>
            <a:off x="4724401" y="609600"/>
            <a:ext cx="3786716" cy="56800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標題 3"/>
          <p:cNvSpPr>
            <a:spLocks noGrp="1"/>
          </p:cNvSpPr>
          <p:nvPr>
            <p:ph type="title"/>
          </p:nvPr>
        </p:nvSpPr>
        <p:spPr>
          <a:xfrm>
            <a:off x="228600" y="3657600"/>
            <a:ext cx="8458200" cy="1371600"/>
          </a:xfrm>
        </p:spPr>
        <p:txBody>
          <a:bodyPr>
            <a:noAutofit/>
          </a:bodyPr>
          <a:lstStyle/>
          <a:p>
            <a:pPr eaLnBrk="1" fontAlgn="auto" hangingPunct="1">
              <a:spcAft>
                <a:spcPts val="0"/>
              </a:spcAft>
              <a:defRPr/>
            </a:pPr>
            <a:r>
              <a:rPr lang="zh-TW" altLang="en-US" sz="5400" b="1" u="sng" dirty="0" smtClean="0"/>
              <a:t>認知評量示例</a:t>
            </a:r>
            <a:r>
              <a:rPr lang="en-US" altLang="zh-TW" sz="5400" b="1" u="sng" dirty="0" smtClean="0"/>
              <a:t>~</a:t>
            </a:r>
            <a:br>
              <a:rPr lang="en-US" altLang="zh-TW" sz="5400" b="1" u="sng" dirty="0" smtClean="0"/>
            </a:br>
            <a:r>
              <a:rPr lang="zh-TW" altLang="en-US" sz="5400" b="1" dirty="0" smtClean="0"/>
              <a:t>              </a:t>
            </a:r>
            <a:r>
              <a:rPr lang="zh-TW" altLang="en-US" sz="5400" b="1" u="sng" dirty="0" smtClean="0"/>
              <a:t>以籃球為例</a:t>
            </a:r>
            <a:r>
              <a:rPr lang="zh-TW" altLang="en-US" sz="5400" dirty="0" smtClean="0"/>
              <a:t/>
            </a:r>
            <a:br>
              <a:rPr lang="zh-TW" altLang="en-US" sz="5400" dirty="0" smtClean="0"/>
            </a:br>
            <a:endParaRPr lang="zh-TW" altLang="en-US" sz="5400" b="1" dirty="0">
              <a:solidFill>
                <a:schemeClr val="tx1"/>
              </a:solidFill>
              <a:cs typeface="+mj-cs"/>
            </a:endParaRPr>
          </a:p>
        </p:txBody>
      </p:sp>
      <p:pic>
        <p:nvPicPr>
          <p:cNvPr id="39939" name="圖片 2" descr="2008102195226148_2.jpg"/>
          <p:cNvPicPr>
            <a:picLocks noChangeAspect="1"/>
          </p:cNvPicPr>
          <p:nvPr/>
        </p:nvPicPr>
        <p:blipFill>
          <a:blip r:embed="rId4" cstate="print"/>
          <a:srcRect/>
          <a:stretch>
            <a:fillRect/>
          </a:stretch>
        </p:blipFill>
        <p:spPr bwMode="auto">
          <a:xfrm>
            <a:off x="6781800" y="3810000"/>
            <a:ext cx="2003425" cy="221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5791200" cy="762000"/>
          </a:xfrm>
        </p:spPr>
        <p:txBody>
          <a:bodyPr/>
          <a:lstStyle/>
          <a:p>
            <a:pPr eaLnBrk="1" hangingPunct="1">
              <a:defRPr/>
            </a:pPr>
            <a:r>
              <a:rPr lang="zh-TW" altLang="en-US" dirty="0" smtClean="0"/>
              <a:t>籃球運球</a:t>
            </a:r>
            <a:r>
              <a:rPr lang="en-US" altLang="zh-TW" dirty="0" smtClean="0"/>
              <a:t>~</a:t>
            </a:r>
            <a:r>
              <a:rPr lang="zh-TW" altLang="en-US" dirty="0" smtClean="0"/>
              <a:t>題目（一）</a:t>
            </a:r>
            <a:endParaRPr lang="zh-TW" altLang="en-US" dirty="0"/>
          </a:p>
        </p:txBody>
      </p:sp>
      <p:sp>
        <p:nvSpPr>
          <p:cNvPr id="4" name="矩形 3"/>
          <p:cNvSpPr/>
          <p:nvPr/>
        </p:nvSpPr>
        <p:spPr>
          <a:xfrm>
            <a:off x="304800" y="990600"/>
            <a:ext cx="8458200" cy="3505200"/>
          </a:xfrm>
          <a:prstGeom prst="rect">
            <a:avLst/>
          </a:prstGeom>
          <a:gradFill>
            <a:gsLst>
              <a:gs pos="0">
                <a:srgbClr val="5E9EFF"/>
              </a:gs>
              <a:gs pos="39999">
                <a:srgbClr val="85C2FF"/>
              </a:gs>
              <a:gs pos="70000">
                <a:srgbClr val="C4D6EB"/>
              </a:gs>
              <a:gs pos="100000">
                <a:srgbClr val="FFEBFA"/>
              </a:gs>
            </a:gsLst>
            <a:lin ang="16200000" scaled="0"/>
          </a:gradFill>
        </p:spPr>
        <p:style>
          <a:lnRef idx="1">
            <a:schemeClr val="accent4"/>
          </a:lnRef>
          <a:fillRef idx="2">
            <a:schemeClr val="accent4"/>
          </a:fillRef>
          <a:effectRef idx="1">
            <a:schemeClr val="accent4"/>
          </a:effectRef>
          <a:fontRef idx="minor">
            <a:schemeClr val="dk1"/>
          </a:fontRef>
        </p:style>
        <p:txBody>
          <a:bodyPr anchor="ctr"/>
          <a:lstStyle/>
          <a:p>
            <a:pPr>
              <a:lnSpc>
                <a:spcPct val="150000"/>
              </a:lnSpc>
              <a:defRPr/>
            </a:pPr>
            <a:r>
              <a:rPr kumimoji="0" lang="zh-TW" altLang="en-US" sz="2000" b="1" i="1" dirty="0"/>
              <a:t>題組引言：</a:t>
            </a:r>
            <a:endParaRPr kumimoji="0" lang="en-US" altLang="zh-TW" sz="2000" b="1" i="1" dirty="0"/>
          </a:p>
          <a:p>
            <a:pPr>
              <a:lnSpc>
                <a:spcPct val="150000"/>
              </a:lnSpc>
              <a:defRPr/>
            </a:pPr>
            <a:r>
              <a:rPr kumimoji="0" lang="zh-TW" altLang="en-US" sz="2000" b="1" i="1" dirty="0"/>
              <a:t>       根據新聞報導，林書豪將在</a:t>
            </a:r>
            <a:r>
              <a:rPr kumimoji="0" lang="en-US" altLang="zh-TW" sz="2000" b="1" i="1" dirty="0"/>
              <a:t>NBA</a:t>
            </a:r>
            <a:r>
              <a:rPr kumimoji="0" lang="zh-TW" altLang="en-US" sz="2000" b="1" i="1" dirty="0"/>
              <a:t>正式披掛火箭隊的球衣上陣，擔任其最熟悉之控球後衛角色。專家分析了林書豪的籃球特點有：雖然身高只有</a:t>
            </a:r>
            <a:r>
              <a:rPr kumimoji="0" lang="en-US" altLang="zh-TW" sz="2000" b="1" i="1" dirty="0"/>
              <a:t>191</a:t>
            </a:r>
            <a:r>
              <a:rPr kumimoji="0" lang="zh-TW" altLang="en-US" sz="2000" b="1" i="1" dirty="0"/>
              <a:t>公分，但其擁有不錯的速度與爆發力，因此可快速的運球閃人切入上籃或灌籃；其也具備了絕佳的出手速度與投籃命中率；更重要的是他有聰明冷靜的頭腦，可以發揮其高超的運球技巧，找到適當的時機傳導供輸球給其他有利位置 的隊友投籃得分。因此，未來的前景不可限量。</a:t>
            </a:r>
            <a:r>
              <a:rPr kumimoji="0" lang="zh-TW" altLang="en-US" sz="2000" dirty="0"/>
              <a:t> </a:t>
            </a:r>
          </a:p>
        </p:txBody>
      </p:sp>
      <p:sp>
        <p:nvSpPr>
          <p:cNvPr id="18" name="矩形 17"/>
          <p:cNvSpPr/>
          <p:nvPr/>
        </p:nvSpPr>
        <p:spPr>
          <a:xfrm>
            <a:off x="228600" y="4800600"/>
            <a:ext cx="8610600" cy="9906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indent="9525">
              <a:tabLst>
                <a:tab pos="269875" algn="l"/>
              </a:tabLst>
              <a:defRPr/>
            </a:pPr>
            <a:endParaRPr kumimoji="0" lang="en-US" altLang="zh-TW" sz="2000" dirty="0"/>
          </a:p>
          <a:p>
            <a:pPr indent="9525">
              <a:tabLst>
                <a:tab pos="269875" algn="l"/>
              </a:tabLst>
              <a:defRPr/>
            </a:pPr>
            <a:endParaRPr kumimoji="0" lang="en-US" altLang="zh-TW" sz="2000" dirty="0"/>
          </a:p>
          <a:p>
            <a:pPr indent="9525">
              <a:tabLst>
                <a:tab pos="269875" algn="l"/>
              </a:tabLst>
              <a:defRPr/>
            </a:pPr>
            <a:r>
              <a:rPr kumimoji="0" lang="en-US" altLang="zh-TW" sz="2000" dirty="0"/>
              <a:t>Q1</a:t>
            </a:r>
            <a:r>
              <a:rPr kumimoji="0" lang="zh-TW" altLang="en-US" sz="2000" dirty="0"/>
              <a:t>：根據上面的報導，林書豪擔任先發最佳的角色位置是哪一個？</a:t>
            </a:r>
          </a:p>
          <a:p>
            <a:pPr indent="9525">
              <a:tabLst>
                <a:tab pos="269875" algn="l"/>
              </a:tabLst>
              <a:defRPr/>
            </a:pPr>
            <a:r>
              <a:rPr kumimoji="0" lang="en-US" altLang="zh-TW" sz="2000" dirty="0"/>
              <a:t>         A.</a:t>
            </a:r>
            <a:r>
              <a:rPr kumimoji="0" lang="zh-TW" altLang="en-US" sz="2000" dirty="0"/>
              <a:t>中鋒。  </a:t>
            </a:r>
            <a:r>
              <a:rPr kumimoji="0" lang="en-US" altLang="zh-TW" sz="2000" dirty="0"/>
              <a:t>B.</a:t>
            </a:r>
            <a:r>
              <a:rPr kumimoji="0" lang="zh-TW" altLang="en-US" sz="2000" dirty="0"/>
              <a:t>前鋒。  </a:t>
            </a:r>
            <a:r>
              <a:rPr kumimoji="0" lang="en-US" altLang="zh-TW" sz="2000" dirty="0"/>
              <a:t>C.</a:t>
            </a:r>
            <a:r>
              <a:rPr kumimoji="0" lang="zh-TW" altLang="en-US" sz="2000" dirty="0"/>
              <a:t>控球後衛。 </a:t>
            </a:r>
            <a:r>
              <a:rPr kumimoji="0" lang="en-US" altLang="zh-TW" sz="2000" dirty="0"/>
              <a:t>D.</a:t>
            </a:r>
            <a:r>
              <a:rPr kumimoji="0" lang="zh-TW" altLang="en-US" sz="2000" dirty="0"/>
              <a:t>得分後衛。</a:t>
            </a:r>
          </a:p>
          <a:p>
            <a:pPr indent="9525">
              <a:tabLst>
                <a:tab pos="269875" algn="l"/>
              </a:tabLst>
              <a:defRPr/>
            </a:pPr>
            <a:endParaRPr kumimoji="0" lang="en-US" altLang="zh-TW" sz="2000" dirty="0"/>
          </a:p>
          <a:p>
            <a:pPr indent="9525">
              <a:tabLst>
                <a:tab pos="269875" algn="l"/>
              </a:tabLst>
              <a:defRPr/>
            </a:pPr>
            <a:r>
              <a:rPr kumimoji="0" lang="en-US" altLang="zh-TW" sz="2000" dirty="0"/>
              <a:t>           </a:t>
            </a:r>
            <a:endParaRPr kumimoji="0" lang="zh-TW" altLang="en-US" sz="2000" dirty="0"/>
          </a:p>
          <a:p>
            <a:pPr indent="9525">
              <a:tabLst>
                <a:tab pos="269875" algn="l"/>
              </a:tabLst>
              <a:defRPr/>
            </a:pPr>
            <a:r>
              <a:rPr kumimoji="0" lang="zh-TW" altLang="en-US" dirty="0"/>
              <a:t>             </a:t>
            </a:r>
            <a:endParaRPr lang="zh-TW" altLang="en-US" dirty="0"/>
          </a:p>
        </p:txBody>
      </p:sp>
      <p:sp>
        <p:nvSpPr>
          <p:cNvPr id="5"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22</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框架 2"/>
          <p:cNvSpPr/>
          <p:nvPr/>
        </p:nvSpPr>
        <p:spPr>
          <a:xfrm>
            <a:off x="228600" y="4953000"/>
            <a:ext cx="8610600" cy="6858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000" dirty="0">
                <a:solidFill>
                  <a:schemeClr val="tx1"/>
                </a:solidFill>
                <a:latin typeface="+mn-ea"/>
                <a:cs typeface="Times New Roman" pitchFamily="18" charset="0"/>
              </a:rPr>
              <a:t>依據：</a:t>
            </a:r>
            <a:r>
              <a:rPr kumimoji="0" lang="zh-TW" altLang="en-US" sz="2000" dirty="0">
                <a:solidFill>
                  <a:schemeClr val="tx1"/>
                </a:solidFill>
                <a:latin typeface="+mn-ea"/>
              </a:rPr>
              <a:t>體育學科</a:t>
            </a:r>
            <a:r>
              <a:rPr kumimoji="0" lang="zh-TW" altLang="en-US" sz="2000" b="1" dirty="0">
                <a:solidFill>
                  <a:schemeClr val="tx1"/>
                </a:solidFill>
                <a:latin typeface="+mn-ea"/>
              </a:rPr>
              <a:t>「認知」</a:t>
            </a:r>
            <a:r>
              <a:rPr kumimoji="0" lang="zh-TW" altLang="en-US" sz="2000" dirty="0">
                <a:solidFill>
                  <a:schemeClr val="tx1"/>
                </a:solidFill>
                <a:latin typeface="+mn-ea"/>
              </a:rPr>
              <a:t>主題的</a:t>
            </a:r>
            <a:r>
              <a:rPr kumimoji="0" lang="zh-TW" altLang="en-US" sz="2000" b="1" dirty="0">
                <a:solidFill>
                  <a:schemeClr val="tx1"/>
                </a:solidFill>
                <a:latin typeface="+mn-ea"/>
              </a:rPr>
              <a:t>「</a:t>
            </a:r>
            <a:r>
              <a:rPr kumimoji="0" lang="zh-TW" altLang="en-US" sz="2000" b="1" dirty="0">
                <a:solidFill>
                  <a:srgbClr val="0070C0"/>
                </a:solidFill>
                <a:latin typeface="+mn-ea"/>
              </a:rPr>
              <a:t>運動知識</a:t>
            </a:r>
            <a:r>
              <a:rPr kumimoji="0" lang="zh-TW" altLang="en-US" sz="2000" b="1" dirty="0">
                <a:solidFill>
                  <a:schemeClr val="tx1"/>
                </a:solidFill>
                <a:latin typeface="+mn-ea"/>
              </a:rPr>
              <a:t>」</a:t>
            </a:r>
            <a:r>
              <a:rPr kumimoji="0" lang="zh-TW" altLang="en-US" sz="2000" dirty="0">
                <a:solidFill>
                  <a:schemeClr val="tx1"/>
                </a:solidFill>
                <a:latin typeface="+mn-ea"/>
              </a:rPr>
              <a:t>與「</a:t>
            </a:r>
            <a:r>
              <a:rPr kumimoji="0" lang="zh-TW" altLang="en-US" sz="2000" b="1" dirty="0">
                <a:solidFill>
                  <a:srgbClr val="0070C0"/>
                </a:solidFill>
                <a:latin typeface="+mn-ea"/>
              </a:rPr>
              <a:t>技能原理</a:t>
            </a:r>
            <a:r>
              <a:rPr kumimoji="0" lang="zh-TW" altLang="en-US" sz="2000" dirty="0">
                <a:solidFill>
                  <a:schemeClr val="tx1"/>
                </a:solidFill>
                <a:latin typeface="+mn-ea"/>
              </a:rPr>
              <a:t>」次主題設計。</a:t>
            </a:r>
            <a:endParaRPr lang="zh-TW" altLang="en-US" sz="2000" dirty="0">
              <a:solidFill>
                <a:schemeClr val="tx1"/>
              </a:solidFill>
              <a:latin typeface="+mn-ea"/>
            </a:endParaRPr>
          </a:p>
        </p:txBody>
      </p:sp>
      <p:sp>
        <p:nvSpPr>
          <p:cNvPr id="4" name="框架 3"/>
          <p:cNvSpPr/>
          <p:nvPr/>
        </p:nvSpPr>
        <p:spPr>
          <a:xfrm>
            <a:off x="228600" y="5715000"/>
            <a:ext cx="8610600" cy="838200"/>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r>
              <a:rPr lang="zh-TW" altLang="en-US" sz="2000" dirty="0">
                <a:solidFill>
                  <a:schemeClr val="tx1"/>
                </a:solidFill>
                <a:latin typeface="微軟正黑體" pitchFamily="34" charset="-120"/>
              </a:rPr>
              <a:t>評量目標：評量學生</a:t>
            </a:r>
            <a:r>
              <a:rPr kumimoji="0" lang="zh-TW" altLang="en-US" sz="2000" dirty="0">
                <a:solidFill>
                  <a:schemeClr val="tx1"/>
                </a:solidFill>
              </a:rPr>
              <a:t>能否能深入地瞭解</a:t>
            </a:r>
            <a:r>
              <a:rPr kumimoji="0" lang="zh-TW" altLang="en-US" sz="2000" b="1" dirty="0">
                <a:solidFill>
                  <a:srgbClr val="FF0000"/>
                </a:solidFill>
              </a:rPr>
              <a:t>運動規則</a:t>
            </a:r>
            <a:r>
              <a:rPr kumimoji="0" lang="zh-TW" altLang="en-US" sz="2000" dirty="0">
                <a:solidFill>
                  <a:srgbClr val="FF0000"/>
                </a:solidFill>
              </a:rPr>
              <a:t>、</a:t>
            </a:r>
            <a:r>
              <a:rPr kumimoji="0" lang="zh-TW" altLang="en-US" sz="2000" b="1" dirty="0">
                <a:solidFill>
                  <a:srgbClr val="FF0000"/>
                </a:solidFill>
              </a:rPr>
              <a:t>技能的原理、原則</a:t>
            </a:r>
            <a:r>
              <a:rPr kumimoji="0" lang="zh-TW" altLang="en-US" sz="2000" dirty="0">
                <a:solidFill>
                  <a:srgbClr val="FF0000"/>
                </a:solidFill>
              </a:rPr>
              <a:t>及</a:t>
            </a:r>
            <a:r>
              <a:rPr kumimoji="0" lang="zh-TW" altLang="en-US" sz="2000" b="1" dirty="0">
                <a:solidFill>
                  <a:srgbClr val="FF0000"/>
                </a:solidFill>
              </a:rPr>
              <a:t>要</a:t>
            </a:r>
            <a:endParaRPr kumimoji="0" lang="en-US" altLang="zh-TW" sz="2000" b="1" dirty="0">
              <a:solidFill>
                <a:srgbClr val="FF0000"/>
              </a:solidFill>
            </a:endParaRPr>
          </a:p>
          <a:p>
            <a:pPr>
              <a:defRPr/>
            </a:pPr>
            <a:r>
              <a:rPr kumimoji="0" lang="zh-TW" altLang="en-US" sz="2000" b="1" dirty="0">
                <a:solidFill>
                  <a:srgbClr val="FF0000"/>
                </a:solidFill>
              </a:rPr>
              <a:t>                  領，與應用技術和戰術</a:t>
            </a:r>
            <a:r>
              <a:rPr kumimoji="0" lang="zh-TW" altLang="en-US" sz="2000" dirty="0">
                <a:solidFill>
                  <a:schemeClr val="tx1"/>
                </a:solidFill>
              </a:rPr>
              <a:t>。 </a:t>
            </a:r>
            <a:endParaRPr lang="zh-TW" altLang="en-US" sz="2000" dirty="0">
              <a:solidFill>
                <a:schemeClr val="tx1"/>
              </a:solidFill>
              <a:latin typeface="微軟正黑體" pitchFamily="34" charset="-120"/>
            </a:endParaRPr>
          </a:p>
        </p:txBody>
      </p:sp>
      <p:sp>
        <p:nvSpPr>
          <p:cNvPr id="5" name="矩形 4"/>
          <p:cNvSpPr/>
          <p:nvPr/>
        </p:nvSpPr>
        <p:spPr>
          <a:xfrm>
            <a:off x="228600" y="228600"/>
            <a:ext cx="8610600" cy="4572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indent="9525">
              <a:tabLst>
                <a:tab pos="269875" algn="l"/>
              </a:tabLst>
              <a:defRPr/>
            </a:pPr>
            <a:endParaRPr kumimoji="0" lang="en-US" altLang="zh-TW" sz="2000" dirty="0">
              <a:solidFill>
                <a:srgbClr val="000000"/>
              </a:solidFill>
            </a:endParaRPr>
          </a:p>
          <a:p>
            <a:pPr indent="9525">
              <a:tabLst>
                <a:tab pos="269875" algn="l"/>
              </a:tabLst>
              <a:defRPr/>
            </a:pPr>
            <a:r>
              <a:rPr kumimoji="0" lang="en-US" altLang="zh-TW" dirty="0" smtClean="0">
                <a:solidFill>
                  <a:srgbClr val="000000"/>
                </a:solidFill>
              </a:rPr>
              <a:t>Q2</a:t>
            </a:r>
            <a:r>
              <a:rPr kumimoji="0" lang="zh-TW" altLang="en-US" dirty="0">
                <a:solidFill>
                  <a:srgbClr val="000000"/>
                </a:solidFill>
              </a:rPr>
              <a:t>：從上述的報導，以林書豪只有</a:t>
            </a:r>
            <a:r>
              <a:rPr kumimoji="0" lang="en-US" altLang="zh-TW" dirty="0">
                <a:solidFill>
                  <a:srgbClr val="000000"/>
                </a:solidFill>
              </a:rPr>
              <a:t>191</a:t>
            </a:r>
            <a:r>
              <a:rPr kumimoji="0" lang="zh-TW" altLang="en-US" dirty="0">
                <a:solidFill>
                  <a:srgbClr val="000000"/>
                </a:solidFill>
              </a:rPr>
              <a:t>公分的身高，想在多如</a:t>
            </a:r>
            <a:r>
              <a:rPr kumimoji="0" lang="en-US" altLang="zh-TW" dirty="0">
                <a:solidFill>
                  <a:srgbClr val="000000"/>
                </a:solidFill>
              </a:rPr>
              <a:t>200</a:t>
            </a:r>
            <a:r>
              <a:rPr kumimoji="0" lang="zh-TW" altLang="en-US" dirty="0">
                <a:solidFill>
                  <a:srgbClr val="000000"/>
                </a:solidFill>
              </a:rPr>
              <a:t>公分以上</a:t>
            </a:r>
            <a:endParaRPr kumimoji="0" lang="en-US" altLang="zh-TW" dirty="0">
              <a:solidFill>
                <a:srgbClr val="000000"/>
              </a:solidFill>
            </a:endParaRPr>
          </a:p>
          <a:p>
            <a:pPr indent="9525">
              <a:tabLst>
                <a:tab pos="269875" algn="l"/>
              </a:tabLst>
              <a:defRPr/>
            </a:pPr>
            <a:r>
              <a:rPr kumimoji="0" lang="zh-TW" altLang="en-US" dirty="0">
                <a:solidFill>
                  <a:srgbClr val="000000"/>
                </a:solidFill>
              </a:rPr>
              <a:t>        長人的對手中，尋求其最佳的籃球技術發揮，你（妳）認為他應該多</a:t>
            </a:r>
            <a:endParaRPr kumimoji="0" lang="en-US" altLang="zh-TW" dirty="0">
              <a:solidFill>
                <a:srgbClr val="000000"/>
              </a:solidFill>
            </a:endParaRPr>
          </a:p>
          <a:p>
            <a:pPr indent="9525">
              <a:tabLst>
                <a:tab pos="269875" algn="l"/>
              </a:tabLst>
              <a:defRPr/>
            </a:pPr>
            <a:r>
              <a:rPr kumimoji="0" lang="zh-TW" altLang="en-US" dirty="0">
                <a:solidFill>
                  <a:srgbClr val="000000"/>
                </a:solidFill>
              </a:rPr>
              <a:t>        採取哪個技能與戰術呢？</a:t>
            </a:r>
          </a:p>
          <a:p>
            <a:pPr indent="9525">
              <a:tabLst>
                <a:tab pos="269875" algn="l"/>
              </a:tabLst>
              <a:defRPr/>
            </a:pPr>
            <a:r>
              <a:rPr kumimoji="0" lang="en-US" altLang="zh-TW" dirty="0">
                <a:solidFill>
                  <a:srgbClr val="000000"/>
                </a:solidFill>
              </a:rPr>
              <a:t>         A.</a:t>
            </a:r>
            <a:r>
              <a:rPr kumimoji="0" lang="zh-TW" altLang="en-US" dirty="0">
                <a:solidFill>
                  <a:srgbClr val="000000"/>
                </a:solidFill>
              </a:rPr>
              <a:t>遠距離跳投以防止被蓋火鍋，並展示其三分球準度。</a:t>
            </a:r>
          </a:p>
          <a:p>
            <a:pPr indent="9525">
              <a:tabLst>
                <a:tab pos="269875" algn="l"/>
              </a:tabLst>
              <a:defRPr/>
            </a:pPr>
            <a:r>
              <a:rPr kumimoji="0" lang="en-US" altLang="zh-TW" dirty="0">
                <a:solidFill>
                  <a:srgbClr val="000000"/>
                </a:solidFill>
              </a:rPr>
              <a:t>        </a:t>
            </a:r>
            <a:r>
              <a:rPr kumimoji="0" lang="en-US" altLang="zh-TW" dirty="0" smtClean="0">
                <a:solidFill>
                  <a:srgbClr val="000000"/>
                </a:solidFill>
              </a:rPr>
              <a:t>B</a:t>
            </a:r>
            <a:r>
              <a:rPr kumimoji="0" lang="en-US" altLang="zh-TW" dirty="0">
                <a:solidFill>
                  <a:srgbClr val="000000"/>
                </a:solidFill>
              </a:rPr>
              <a:t>.</a:t>
            </a:r>
            <a:r>
              <a:rPr kumimoji="0" lang="zh-TW" altLang="en-US" dirty="0">
                <a:solidFill>
                  <a:srgbClr val="000000"/>
                </a:solidFill>
              </a:rPr>
              <a:t>如喬丹般飛身灌籃以展現其過人的彈力，並鞏固其禁區之優勢。</a:t>
            </a:r>
          </a:p>
          <a:p>
            <a:pPr indent="9525">
              <a:tabLst>
                <a:tab pos="269875" algn="l"/>
              </a:tabLst>
              <a:defRPr/>
            </a:pPr>
            <a:r>
              <a:rPr kumimoji="0" lang="en-US" altLang="zh-TW" dirty="0">
                <a:solidFill>
                  <a:srgbClr val="000000"/>
                </a:solidFill>
              </a:rPr>
              <a:t>        </a:t>
            </a:r>
            <a:r>
              <a:rPr kumimoji="0" lang="en-US" altLang="zh-TW" dirty="0" smtClean="0">
                <a:solidFill>
                  <a:srgbClr val="000000"/>
                </a:solidFill>
              </a:rPr>
              <a:t>C</a:t>
            </a:r>
            <a:r>
              <a:rPr kumimoji="0" lang="en-US" altLang="zh-TW" dirty="0">
                <a:solidFill>
                  <a:srgbClr val="000000"/>
                </a:solidFill>
              </a:rPr>
              <a:t>.</a:t>
            </a:r>
            <a:r>
              <a:rPr kumimoji="0" lang="zh-TW" altLang="en-US" dirty="0">
                <a:solidFill>
                  <a:srgbClr val="000000"/>
                </a:solidFill>
              </a:rPr>
              <a:t>靠運球擺脫長人，以尋求適當的時機將球傳出或近距離的空檔跳投。</a:t>
            </a:r>
          </a:p>
          <a:p>
            <a:pPr indent="9525">
              <a:tabLst>
                <a:tab pos="269875" algn="l"/>
              </a:tabLst>
              <a:defRPr/>
            </a:pPr>
            <a:r>
              <a:rPr kumimoji="0" lang="en-US" altLang="zh-TW" dirty="0">
                <a:solidFill>
                  <a:srgbClr val="000000"/>
                </a:solidFill>
              </a:rPr>
              <a:t>        </a:t>
            </a:r>
            <a:r>
              <a:rPr kumimoji="0" lang="en-US" altLang="zh-TW" dirty="0" smtClean="0">
                <a:solidFill>
                  <a:srgbClr val="000000"/>
                </a:solidFill>
              </a:rPr>
              <a:t>D</a:t>
            </a:r>
            <a:r>
              <a:rPr kumimoji="0" lang="en-US" altLang="zh-TW" dirty="0">
                <a:solidFill>
                  <a:srgbClr val="000000"/>
                </a:solidFill>
              </a:rPr>
              <a:t>.</a:t>
            </a:r>
            <a:r>
              <a:rPr kumimoji="0" lang="zh-TW" altLang="en-US" dirty="0">
                <a:solidFill>
                  <a:srgbClr val="000000"/>
                </a:solidFill>
              </a:rPr>
              <a:t>在禁區附近等待隊友的傳球後，快速運球切入上籃，以展現其過人</a:t>
            </a:r>
            <a:endParaRPr kumimoji="0" lang="en-US" altLang="zh-TW" dirty="0">
              <a:solidFill>
                <a:srgbClr val="000000"/>
              </a:solidFill>
            </a:endParaRPr>
          </a:p>
          <a:p>
            <a:pPr indent="9525">
              <a:tabLst>
                <a:tab pos="269875" algn="l"/>
              </a:tabLst>
              <a:defRPr/>
            </a:pPr>
            <a:r>
              <a:rPr kumimoji="0" lang="zh-TW" altLang="en-US" dirty="0">
                <a:solidFill>
                  <a:srgbClr val="000000"/>
                </a:solidFill>
              </a:rPr>
              <a:t>             </a:t>
            </a:r>
            <a:r>
              <a:rPr kumimoji="0" lang="zh-TW" altLang="en-US" dirty="0" smtClean="0">
                <a:solidFill>
                  <a:srgbClr val="000000"/>
                </a:solidFill>
              </a:rPr>
              <a:t>爆發力</a:t>
            </a:r>
            <a:r>
              <a:rPr kumimoji="0" lang="zh-TW" altLang="en-US" dirty="0">
                <a:solidFill>
                  <a:srgbClr val="000000"/>
                </a:solidFill>
              </a:rPr>
              <a:t>。</a:t>
            </a:r>
          </a:p>
          <a:p>
            <a:pPr indent="9525">
              <a:tabLst>
                <a:tab pos="269875" algn="l"/>
              </a:tabLst>
              <a:defRPr/>
            </a:pPr>
            <a:endParaRPr kumimoji="0" lang="en-US" altLang="zh-TW" dirty="0">
              <a:solidFill>
                <a:srgbClr val="000000"/>
              </a:solidFill>
            </a:endParaRPr>
          </a:p>
          <a:p>
            <a:pPr indent="9525">
              <a:tabLst>
                <a:tab pos="269875" algn="l"/>
              </a:tabLst>
              <a:defRPr/>
            </a:pPr>
            <a:r>
              <a:rPr kumimoji="0" lang="en-US" altLang="zh-TW" dirty="0">
                <a:solidFill>
                  <a:srgbClr val="000000"/>
                </a:solidFill>
              </a:rPr>
              <a:t>Q3</a:t>
            </a:r>
            <a:r>
              <a:rPr kumimoji="0" lang="zh-TW" altLang="en-US" dirty="0">
                <a:solidFill>
                  <a:srgbClr val="000000"/>
                </a:solidFill>
              </a:rPr>
              <a:t>：承上題，你（妳）會建議各選項（採用或不採用）的理由為何？請將 </a:t>
            </a:r>
            <a:endParaRPr kumimoji="0" lang="en-US" altLang="zh-TW" dirty="0">
              <a:solidFill>
                <a:srgbClr val="000000"/>
              </a:solidFill>
            </a:endParaRPr>
          </a:p>
          <a:p>
            <a:pPr indent="9525">
              <a:tabLst>
                <a:tab pos="269875" algn="l"/>
              </a:tabLst>
              <a:defRPr/>
            </a:pPr>
            <a:r>
              <a:rPr kumimoji="0" lang="zh-TW" altLang="en-US" dirty="0">
                <a:solidFill>
                  <a:srgbClr val="000000"/>
                </a:solidFill>
              </a:rPr>
              <a:t>         每 個選項的理由都寫出來！</a:t>
            </a:r>
          </a:p>
          <a:p>
            <a:pPr indent="9525">
              <a:tabLst>
                <a:tab pos="269875" algn="l"/>
              </a:tabLst>
              <a:defRPr/>
            </a:pPr>
            <a:r>
              <a:rPr kumimoji="0" lang="zh-TW" altLang="en-US" dirty="0">
                <a:solidFill>
                  <a:srgbClr val="000000"/>
                </a:solidFill>
              </a:rPr>
              <a:t>        </a:t>
            </a:r>
            <a:r>
              <a:rPr kumimoji="0" lang="en-US" altLang="zh-TW" dirty="0">
                <a:solidFill>
                  <a:srgbClr val="000000"/>
                </a:solidFill>
              </a:rPr>
              <a:t>A</a:t>
            </a:r>
            <a:r>
              <a:rPr kumimoji="0" lang="zh-TW" altLang="en-US" dirty="0">
                <a:solidFill>
                  <a:srgbClr val="000000"/>
                </a:solidFill>
              </a:rPr>
              <a:t>選項：□採用。□不採用。 理由：</a:t>
            </a:r>
            <a:r>
              <a:rPr kumimoji="0" lang="zh-TW" altLang="en-US" u="sng" dirty="0">
                <a:solidFill>
                  <a:srgbClr val="000000"/>
                </a:solidFill>
              </a:rPr>
              <a:t>  </a:t>
            </a:r>
            <a:endParaRPr kumimoji="0" lang="en-US" altLang="zh-TW" dirty="0">
              <a:solidFill>
                <a:srgbClr val="000000"/>
              </a:solidFill>
            </a:endParaRPr>
          </a:p>
          <a:p>
            <a:pPr indent="9525">
              <a:tabLst>
                <a:tab pos="269875" algn="l"/>
              </a:tabLst>
              <a:defRPr/>
            </a:pPr>
            <a:r>
              <a:rPr kumimoji="0" lang="zh-TW" altLang="en-US" dirty="0">
                <a:solidFill>
                  <a:srgbClr val="000000"/>
                </a:solidFill>
              </a:rPr>
              <a:t>        </a:t>
            </a:r>
            <a:r>
              <a:rPr kumimoji="0" lang="en-US" altLang="zh-TW" dirty="0">
                <a:solidFill>
                  <a:srgbClr val="000000"/>
                </a:solidFill>
              </a:rPr>
              <a:t>B</a:t>
            </a:r>
            <a:r>
              <a:rPr kumimoji="0" lang="zh-TW" altLang="en-US" dirty="0">
                <a:solidFill>
                  <a:srgbClr val="000000"/>
                </a:solidFill>
              </a:rPr>
              <a:t>選項：□採用。□不採用。 理由：</a:t>
            </a:r>
          </a:p>
          <a:p>
            <a:pPr indent="9525">
              <a:tabLst>
                <a:tab pos="269875" algn="l"/>
              </a:tabLst>
              <a:defRPr/>
            </a:pPr>
            <a:r>
              <a:rPr kumimoji="0" lang="zh-TW" altLang="en-US" dirty="0">
                <a:solidFill>
                  <a:srgbClr val="000000"/>
                </a:solidFill>
              </a:rPr>
              <a:t>       </a:t>
            </a:r>
            <a:r>
              <a:rPr kumimoji="0" lang="en-US" altLang="zh-TW" dirty="0">
                <a:solidFill>
                  <a:srgbClr val="000000"/>
                </a:solidFill>
              </a:rPr>
              <a:t> C</a:t>
            </a:r>
            <a:r>
              <a:rPr kumimoji="0" lang="zh-TW" altLang="en-US" dirty="0">
                <a:solidFill>
                  <a:srgbClr val="000000"/>
                </a:solidFill>
              </a:rPr>
              <a:t>選項：□採用。□不採用。 理由：</a:t>
            </a:r>
          </a:p>
          <a:p>
            <a:pPr indent="9525">
              <a:tabLst>
                <a:tab pos="269875" algn="l"/>
              </a:tabLst>
              <a:defRPr/>
            </a:pPr>
            <a:r>
              <a:rPr kumimoji="0" lang="zh-TW" altLang="en-US" dirty="0">
                <a:solidFill>
                  <a:srgbClr val="000000"/>
                </a:solidFill>
              </a:rPr>
              <a:t>        </a:t>
            </a:r>
            <a:r>
              <a:rPr kumimoji="0" lang="en-US" altLang="zh-TW" dirty="0">
                <a:solidFill>
                  <a:srgbClr val="000000"/>
                </a:solidFill>
              </a:rPr>
              <a:t>D</a:t>
            </a:r>
            <a:r>
              <a:rPr kumimoji="0" lang="zh-TW" altLang="en-US" dirty="0">
                <a:solidFill>
                  <a:srgbClr val="000000"/>
                </a:solidFill>
              </a:rPr>
              <a:t>選項：□採用。□不採用。 理由：</a:t>
            </a:r>
            <a:r>
              <a:rPr kumimoji="0" lang="zh-TW" altLang="en-US" sz="2000" u="sng" dirty="0">
                <a:solidFill>
                  <a:srgbClr val="000000"/>
                </a:solidFill>
              </a:rPr>
              <a:t>                            </a:t>
            </a:r>
            <a:r>
              <a:rPr kumimoji="0" lang="en-US" altLang="zh-TW" sz="2000" dirty="0" smtClean="0">
                <a:solidFill>
                  <a:srgbClr val="000000"/>
                </a:solidFill>
              </a:rPr>
              <a:t>    </a:t>
            </a:r>
            <a:endParaRPr kumimoji="0" lang="zh-TW" altLang="en-US" sz="2000" dirty="0">
              <a:solidFill>
                <a:srgbClr val="000000"/>
              </a:solidFill>
            </a:endParaRPr>
          </a:p>
          <a:p>
            <a:pPr indent="9525">
              <a:tabLst>
                <a:tab pos="269875" algn="l"/>
              </a:tabLst>
              <a:defRPr/>
            </a:pPr>
            <a:r>
              <a:rPr kumimoji="0" lang="zh-TW" altLang="en-US" dirty="0">
                <a:solidFill>
                  <a:srgbClr val="000000"/>
                </a:solidFill>
              </a:rPr>
              <a:t>             </a:t>
            </a:r>
            <a:endParaRPr lang="zh-TW" altLang="en-US" dirty="0">
              <a:solidFill>
                <a:srgbClr val="000000"/>
              </a:solidFill>
            </a:endParaRP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23</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152400"/>
            <a:ext cx="7315200" cy="533400"/>
          </a:xfrm>
        </p:spPr>
        <p:txBody>
          <a:bodyPr wrap="square" numCol="1" anchorCtr="0" compatLnSpc="1">
            <a:prstTxWarp prst="textNoShape">
              <a:avLst/>
            </a:prstTxWarp>
          </a:bodyPr>
          <a:lstStyle/>
          <a:p>
            <a:pPr eaLnBrk="1" hangingPunct="1">
              <a:defRPr/>
            </a:pPr>
            <a:r>
              <a:rPr lang="zh-TW" altLang="en-US" sz="2800" b="1" cap="none" dirty="0" smtClean="0">
                <a:latin typeface="微軟正黑體" pitchFamily="34" charset="-120"/>
              </a:rPr>
              <a:t>表現等級</a:t>
            </a:r>
            <a:r>
              <a:rPr lang="en-US" altLang="zh-TW" sz="2800" b="1" cap="none" dirty="0" smtClean="0">
                <a:latin typeface="微軟正黑體" pitchFamily="34" charset="-120"/>
              </a:rPr>
              <a:t>-</a:t>
            </a:r>
            <a:r>
              <a:rPr lang="zh-TW" altLang="en-US" sz="2800" b="1" u="sng" cap="none" dirty="0" smtClean="0">
                <a:latin typeface="微軟正黑體" pitchFamily="34" charset="-120"/>
              </a:rPr>
              <a:t>籃球認知 </a:t>
            </a:r>
            <a:r>
              <a:rPr lang="zh-TW" altLang="en-US" sz="2800" b="1" cap="none" dirty="0" smtClean="0">
                <a:latin typeface="微軟正黑體" pitchFamily="34" charset="-120"/>
              </a:rPr>
              <a:t>評分規準</a:t>
            </a:r>
          </a:p>
        </p:txBody>
      </p:sp>
      <p:graphicFrame>
        <p:nvGraphicFramePr>
          <p:cNvPr id="43071" name="Group 63"/>
          <p:cNvGraphicFramePr>
            <a:graphicFrameLocks noGrp="1"/>
          </p:cNvGraphicFramePr>
          <p:nvPr/>
        </p:nvGraphicFramePr>
        <p:xfrm>
          <a:off x="228600" y="899160"/>
          <a:ext cx="8610600" cy="5501640"/>
        </p:xfrm>
        <a:graphic>
          <a:graphicData uri="http://schemas.openxmlformats.org/drawingml/2006/table">
            <a:tbl>
              <a:tblPr/>
              <a:tblGrid>
                <a:gridCol w="519892"/>
                <a:gridCol w="596297"/>
                <a:gridCol w="1773943"/>
                <a:gridCol w="1773943"/>
                <a:gridCol w="1773943"/>
                <a:gridCol w="1773943"/>
                <a:gridCol w="398639"/>
              </a:tblGrid>
              <a:tr h="2762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內容標準</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表現等級</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52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tx1"/>
                          </a:solidFill>
                          <a:effectLst/>
                          <a:latin typeface="+mn-ea"/>
                          <a:ea typeface="+mn-ea"/>
                          <a:cs typeface="Times New Roman" pitchFamily="18" charset="0"/>
                        </a:rPr>
                        <a:t>主</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tx1"/>
                          </a:solidFill>
                          <a:effectLst/>
                          <a:latin typeface="+mn-ea"/>
                          <a:ea typeface="+mn-ea"/>
                          <a:cs typeface="Times New Roman" pitchFamily="18" charset="0"/>
                        </a:rPr>
                        <a:t>題</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tx1"/>
                          </a:solidFill>
                          <a:effectLst/>
                          <a:latin typeface="+mn-ea"/>
                          <a:ea typeface="+mn-ea"/>
                          <a:cs typeface="Times New Roman" pitchFamily="18" charset="0"/>
                        </a:rPr>
                        <a:t>次</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tx1"/>
                          </a:solidFill>
                          <a:effectLst/>
                          <a:latin typeface="+mn-ea"/>
                          <a:ea typeface="+mn-ea"/>
                          <a:cs typeface="Times New Roman" pitchFamily="18" charset="0"/>
                        </a:rPr>
                        <a:t>主</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1" i="0" u="none" strike="noStrike" cap="none" normalizeH="0" baseline="0" smtClean="0">
                          <a:ln>
                            <a:noFill/>
                          </a:ln>
                          <a:solidFill>
                            <a:schemeClr val="tx1"/>
                          </a:solidFill>
                          <a:effectLst/>
                          <a:latin typeface="+mn-ea"/>
                          <a:ea typeface="+mn-ea"/>
                          <a:cs typeface="Times New Roman" pitchFamily="18" charset="0"/>
                        </a:rPr>
                        <a:t>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A</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B</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C</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D</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mn-ea"/>
                          <a:ea typeface="+mn-ea"/>
                          <a:cs typeface="Calibri" pitchFamily="34" charset="0"/>
                        </a:rPr>
                        <a:t>E</a:t>
                      </a:r>
                      <a:endParaRPr kumimoji="0" lang="zh-TW" altLang="zh-TW"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r>
              <a:tr h="138112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認知</a:t>
                      </a:r>
                    </a:p>
                  </a:txBody>
                  <a:tcPr marL="60872" marR="60872"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運</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動</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知</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識</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zh-TW" altLang="en-US" sz="14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400" b="1" i="0" u="none" strike="noStrike" cap="none" normalizeH="0" baseline="0" dirty="0" smtClean="0">
                          <a:ln>
                            <a:noFill/>
                          </a:ln>
                          <a:solidFill>
                            <a:srgbClr val="C00000"/>
                          </a:solidFill>
                          <a:effectLst/>
                          <a:latin typeface="+mn-ea"/>
                          <a:ea typeface="+mn-ea"/>
                          <a:cs typeface="Times New Roman" pitchFamily="18" charset="0"/>
                        </a:rPr>
                        <a:t>深入地</a:t>
                      </a:r>
                      <a:r>
                        <a:rPr kumimoji="0" lang="zh-TW" altLang="en-US" sz="1400" b="0" i="0" u="none" strike="noStrike" cap="none" normalizeH="0" baseline="0" dirty="0" smtClean="0">
                          <a:ln>
                            <a:noFill/>
                          </a:ln>
                          <a:solidFill>
                            <a:schemeClr val="tx1"/>
                          </a:solidFill>
                          <a:effectLst/>
                          <a:latin typeface="+mn-ea"/>
                          <a:ea typeface="+mn-ea"/>
                          <a:cs typeface="Times New Roman" pitchFamily="18" charset="0"/>
                        </a:rPr>
                        <a:t>瞭解運動規則、技術與戰術、運動安全維護與預防之原理原則和施作方法及其他與運動相關的知識。</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400" b="1" i="0" u="none" strike="noStrike" cap="none" normalizeH="0" baseline="0" smtClean="0">
                          <a:ln>
                            <a:noFill/>
                          </a:ln>
                          <a:solidFill>
                            <a:srgbClr val="C00000"/>
                          </a:solidFill>
                          <a:effectLst/>
                          <a:latin typeface="+mn-ea"/>
                          <a:ea typeface="+mn-ea"/>
                          <a:cs typeface="Times New Roman" pitchFamily="18" charset="0"/>
                        </a:rPr>
                        <a:t>完整地</a:t>
                      </a:r>
                      <a:r>
                        <a:rPr kumimoji="0" lang="zh-TW" altLang="en-US" sz="1400" b="0" i="0" u="none" strike="noStrike" cap="none" normalizeH="0" baseline="0" smtClean="0">
                          <a:ln>
                            <a:noFill/>
                          </a:ln>
                          <a:solidFill>
                            <a:schemeClr val="tx1"/>
                          </a:solidFill>
                          <a:effectLst/>
                          <a:latin typeface="+mn-ea"/>
                          <a:ea typeface="+mn-ea"/>
                          <a:cs typeface="Times New Roman" pitchFamily="18" charset="0"/>
                        </a:rPr>
                        <a:t>認識運動規則、技術與戰術、運動安全維護與預防之原理原則和施作方法及其他與運動相關的知識。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400" b="1" i="0" u="none" strike="noStrike" cap="none" normalizeH="0" baseline="0" smtClean="0">
                          <a:ln>
                            <a:noFill/>
                          </a:ln>
                          <a:solidFill>
                            <a:srgbClr val="C00000"/>
                          </a:solidFill>
                          <a:effectLst/>
                          <a:latin typeface="+mn-ea"/>
                          <a:ea typeface="+mn-ea"/>
                          <a:cs typeface="Times New Roman" pitchFamily="18" charset="0"/>
                        </a:rPr>
                        <a:t>大致地</a:t>
                      </a:r>
                      <a:r>
                        <a:rPr kumimoji="0" lang="zh-TW" altLang="en-US" sz="1400" b="0" i="0" u="none" strike="noStrike" cap="none" normalizeH="0" baseline="0" smtClean="0">
                          <a:ln>
                            <a:noFill/>
                          </a:ln>
                          <a:solidFill>
                            <a:schemeClr val="tx1"/>
                          </a:solidFill>
                          <a:effectLst/>
                          <a:latin typeface="+mn-ea"/>
                          <a:ea typeface="+mn-ea"/>
                          <a:cs typeface="Times New Roman" pitchFamily="18" charset="0"/>
                        </a:rPr>
                        <a:t>知道運動規則、技術與戰術、運動安全維護與預防之原理原則和施作方法及其他與運動相關的知識。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400" b="1" i="0" u="none" strike="noStrike" cap="none" normalizeH="0" baseline="0" smtClean="0">
                          <a:ln>
                            <a:noFill/>
                          </a:ln>
                          <a:solidFill>
                            <a:srgbClr val="C00000"/>
                          </a:solidFill>
                          <a:effectLst/>
                          <a:latin typeface="+mn-ea"/>
                          <a:ea typeface="+mn-ea"/>
                          <a:cs typeface="Times New Roman" pitchFamily="18" charset="0"/>
                        </a:rPr>
                        <a:t>部分地</a:t>
                      </a:r>
                      <a:r>
                        <a:rPr kumimoji="0" lang="zh-TW" altLang="en-US" sz="1400" b="0" i="0" u="none" strike="noStrike" cap="none" normalizeH="0" baseline="0" smtClean="0">
                          <a:ln>
                            <a:noFill/>
                          </a:ln>
                          <a:solidFill>
                            <a:schemeClr val="tx1"/>
                          </a:solidFill>
                          <a:effectLst/>
                          <a:latin typeface="+mn-ea"/>
                          <a:ea typeface="+mn-ea"/>
                          <a:cs typeface="Times New Roman" pitchFamily="18" charset="0"/>
                        </a:rPr>
                        <a:t>明白運動規則、技術與戰術、運動安全維護與預防之原理原則和施作方法及其他與運動相關的知識。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r>
                        <a:rPr kumimoji="0" lang="en-US" altLang="zh-TW" sz="1600" b="0" i="0" u="none" strike="noStrike" cap="none" normalizeH="0" baseline="0" smtClean="0">
                          <a:ln>
                            <a:noFill/>
                          </a:ln>
                          <a:solidFill>
                            <a:schemeClr val="tx1"/>
                          </a:solidFill>
                          <a:effectLst/>
                          <a:latin typeface="+mn-ea"/>
                          <a:ea typeface="+mn-ea"/>
                        </a:rPr>
                        <a:t>D</a:t>
                      </a:r>
                      <a:r>
                        <a:rPr kumimoji="0" lang="zh-TW" altLang="en-US" sz="1600" b="0" i="0" u="none" strike="noStrike" cap="none" normalizeH="0" baseline="0" smtClean="0">
                          <a:ln>
                            <a:noFill/>
                          </a:ln>
                          <a:solidFill>
                            <a:schemeClr val="tx1"/>
                          </a:solidFill>
                          <a:effectLst/>
                          <a:latin typeface="+mn-ea"/>
                          <a:ea typeface="+mn-ea"/>
                        </a:rPr>
                        <a:t>級</a:t>
                      </a:r>
                      <a:endParaRPr kumimoji="0" lang="zh-TW" altLang="en-US" sz="1600" b="0"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r>
              <a:tr h="1371600">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能</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原</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理</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400" b="1" i="0" u="none" strike="noStrike" cap="none" normalizeH="0" baseline="0" smtClean="0">
                          <a:ln>
                            <a:noFill/>
                          </a:ln>
                          <a:solidFill>
                            <a:srgbClr val="C00000"/>
                          </a:solidFill>
                          <a:effectLst/>
                          <a:latin typeface="+mn-ea"/>
                          <a:ea typeface="+mn-ea"/>
                          <a:cs typeface="Times New Roman" pitchFamily="18" charset="0"/>
                        </a:rPr>
                        <a:t>深入地</a:t>
                      </a:r>
                      <a:r>
                        <a:rPr kumimoji="0" lang="zh-TW" altLang="en-US" sz="1400" b="0" i="0" u="none" strike="noStrike" cap="none" normalizeH="0" baseline="0" smtClean="0">
                          <a:ln>
                            <a:noFill/>
                          </a:ln>
                          <a:solidFill>
                            <a:schemeClr val="tx1"/>
                          </a:solidFill>
                          <a:effectLst/>
                          <a:latin typeface="+mn-ea"/>
                          <a:ea typeface="+mn-ea"/>
                          <a:cs typeface="Times New Roman" pitchFamily="18" charset="0"/>
                        </a:rPr>
                        <a:t>瞭解運動技能的原理、原則及要領，並能</a:t>
                      </a:r>
                      <a:r>
                        <a:rPr kumimoji="0" lang="zh-TW" altLang="en-US" sz="1400" b="1" i="0" u="none" strike="noStrike" cap="none" normalizeH="0" baseline="0" smtClean="0">
                          <a:ln>
                            <a:noFill/>
                          </a:ln>
                          <a:solidFill>
                            <a:srgbClr val="C00000"/>
                          </a:solidFill>
                          <a:effectLst/>
                          <a:latin typeface="+mn-ea"/>
                          <a:ea typeface="+mn-ea"/>
                          <a:cs typeface="Times New Roman" pitchFamily="18" charset="0"/>
                        </a:rPr>
                        <a:t>有效地</a:t>
                      </a:r>
                      <a:r>
                        <a:rPr kumimoji="0" lang="zh-TW" altLang="en-US" sz="1400" b="0" i="0" u="none" strike="noStrike" cap="none" normalizeH="0" baseline="0" smtClean="0">
                          <a:ln>
                            <a:noFill/>
                          </a:ln>
                          <a:solidFill>
                            <a:schemeClr val="tx1"/>
                          </a:solidFill>
                          <a:effectLst/>
                          <a:latin typeface="+mn-ea"/>
                          <a:ea typeface="+mn-ea"/>
                          <a:cs typeface="Times New Roman" pitchFamily="18" charset="0"/>
                        </a:rPr>
                        <a:t>將影響學習之因素，做出反映、省思與提出改善策略。</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BDA7"/>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400" b="1" i="0" u="none" strike="noStrike" cap="none" normalizeH="0" baseline="0" smtClean="0">
                          <a:ln>
                            <a:noFill/>
                          </a:ln>
                          <a:solidFill>
                            <a:srgbClr val="C00000"/>
                          </a:solidFill>
                          <a:effectLst/>
                          <a:latin typeface="+mn-ea"/>
                          <a:ea typeface="+mn-ea"/>
                          <a:cs typeface="Times New Roman" pitchFamily="18" charset="0"/>
                        </a:rPr>
                        <a:t>完整地</a:t>
                      </a:r>
                      <a:r>
                        <a:rPr kumimoji="0" lang="zh-TW" altLang="en-US" sz="1400" b="0" i="0" u="none" strike="noStrike" cap="none" normalizeH="0" baseline="0" smtClean="0">
                          <a:ln>
                            <a:noFill/>
                          </a:ln>
                          <a:solidFill>
                            <a:schemeClr val="tx1"/>
                          </a:solidFill>
                          <a:effectLst/>
                          <a:latin typeface="+mn-ea"/>
                          <a:ea typeface="+mn-ea"/>
                          <a:cs typeface="Times New Roman" pitchFamily="18" charset="0"/>
                        </a:rPr>
                        <a:t>認識運動技能的原理、原則及要領，並能</a:t>
                      </a:r>
                      <a:r>
                        <a:rPr kumimoji="0" lang="zh-TW" altLang="en-US" sz="1400" b="1" i="0" u="none" strike="noStrike" cap="none" normalizeH="0" baseline="0" smtClean="0">
                          <a:ln>
                            <a:noFill/>
                          </a:ln>
                          <a:solidFill>
                            <a:srgbClr val="C00000"/>
                          </a:solidFill>
                          <a:effectLst/>
                          <a:latin typeface="+mn-ea"/>
                          <a:ea typeface="+mn-ea"/>
                          <a:cs typeface="Times New Roman" pitchFamily="18" charset="0"/>
                        </a:rPr>
                        <a:t>適當地</a:t>
                      </a:r>
                      <a:r>
                        <a:rPr kumimoji="0" lang="zh-TW" altLang="en-US" sz="1400" b="0" i="0" u="none" strike="noStrike" cap="none" normalizeH="0" baseline="0" smtClean="0">
                          <a:ln>
                            <a:noFill/>
                          </a:ln>
                          <a:solidFill>
                            <a:schemeClr val="tx1"/>
                          </a:solidFill>
                          <a:effectLst/>
                          <a:latin typeface="+mn-ea"/>
                          <a:ea typeface="+mn-ea"/>
                          <a:cs typeface="Times New Roman" pitchFamily="18" charset="0"/>
                        </a:rPr>
                        <a:t>影響學習之因素，做出反映、省思與提出改善策略。</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BDA7"/>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400" b="1" i="0" u="none" strike="noStrike" cap="none" normalizeH="0" baseline="0" smtClean="0">
                          <a:ln>
                            <a:noFill/>
                          </a:ln>
                          <a:solidFill>
                            <a:srgbClr val="C00000"/>
                          </a:solidFill>
                          <a:effectLst/>
                          <a:latin typeface="+mn-ea"/>
                          <a:ea typeface="+mn-ea"/>
                          <a:cs typeface="Times New Roman" pitchFamily="18" charset="0"/>
                        </a:rPr>
                        <a:t>大致地</a:t>
                      </a:r>
                      <a:r>
                        <a:rPr kumimoji="0" lang="zh-TW" altLang="en-US" sz="1400" b="0" i="0" u="none" strike="noStrike" cap="none" normalizeH="0" baseline="0" smtClean="0">
                          <a:ln>
                            <a:noFill/>
                          </a:ln>
                          <a:solidFill>
                            <a:schemeClr val="tx1"/>
                          </a:solidFill>
                          <a:effectLst/>
                          <a:latin typeface="+mn-ea"/>
                          <a:ea typeface="+mn-ea"/>
                          <a:cs typeface="Times New Roman" pitchFamily="18" charset="0"/>
                        </a:rPr>
                        <a:t>知道運動技能的原理、原則及要領，並能</a:t>
                      </a:r>
                      <a:r>
                        <a:rPr kumimoji="0" lang="zh-TW" altLang="en-US" sz="1400" b="1" i="0" u="none" strike="noStrike" cap="none" normalizeH="0" baseline="0" smtClean="0">
                          <a:ln>
                            <a:noFill/>
                          </a:ln>
                          <a:solidFill>
                            <a:srgbClr val="C00000"/>
                          </a:solidFill>
                          <a:effectLst/>
                          <a:latin typeface="+mn-ea"/>
                          <a:ea typeface="+mn-ea"/>
                          <a:cs typeface="Times New Roman" pitchFamily="18" charset="0"/>
                        </a:rPr>
                        <a:t>簡單地</a:t>
                      </a:r>
                      <a:r>
                        <a:rPr kumimoji="0" lang="zh-TW" altLang="en-US" sz="1400" b="0" i="0" u="none" strike="noStrike" cap="none" normalizeH="0" baseline="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BDA7"/>
                    </a:solidFill>
                  </a:tcPr>
                </a:tc>
                <a:tc>
                  <a:txBody>
                    <a:body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zh-TW" altLang="en-US" sz="14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400" b="1" i="0" u="none" strike="noStrike" cap="none" normalizeH="0" baseline="0" smtClean="0">
                          <a:ln>
                            <a:noFill/>
                          </a:ln>
                          <a:solidFill>
                            <a:srgbClr val="C00000"/>
                          </a:solidFill>
                          <a:effectLst/>
                          <a:latin typeface="+mn-ea"/>
                          <a:ea typeface="+mn-ea"/>
                          <a:cs typeface="Times New Roman" pitchFamily="18" charset="0"/>
                        </a:rPr>
                        <a:t>部分地</a:t>
                      </a:r>
                      <a:r>
                        <a:rPr kumimoji="0" lang="zh-TW" altLang="en-US" sz="1400" b="0" i="0" u="none" strike="noStrike" cap="none" normalizeH="0" baseline="0" smtClean="0">
                          <a:ln>
                            <a:noFill/>
                          </a:ln>
                          <a:solidFill>
                            <a:schemeClr val="tx1"/>
                          </a:solidFill>
                          <a:effectLst/>
                          <a:latin typeface="+mn-ea"/>
                          <a:ea typeface="+mn-ea"/>
                          <a:cs typeface="Times New Roman" pitchFamily="18" charset="0"/>
                        </a:rPr>
                        <a:t>明白運動技能的原理、原則及要領，並能</a:t>
                      </a:r>
                      <a:r>
                        <a:rPr kumimoji="0" lang="zh-TW" altLang="en-US" sz="1400" b="1" i="0" u="none" strike="noStrike" cap="none" normalizeH="0" baseline="0" smtClean="0">
                          <a:ln>
                            <a:noFill/>
                          </a:ln>
                          <a:solidFill>
                            <a:srgbClr val="C00000"/>
                          </a:solidFill>
                          <a:effectLst/>
                          <a:latin typeface="+mn-ea"/>
                          <a:ea typeface="+mn-ea"/>
                          <a:cs typeface="Times New Roman" pitchFamily="18" charset="0"/>
                        </a:rPr>
                        <a:t>在提醒下有限地</a:t>
                      </a:r>
                      <a:r>
                        <a:rPr kumimoji="0" lang="zh-TW" altLang="en-US" sz="1400" b="0" i="0" u="none" strike="noStrike" cap="none" normalizeH="0" baseline="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r>
                        <a:rPr kumimoji="0" lang="en-US" altLang="zh-TW" sz="1600" b="0" i="0" u="none" strike="noStrike" cap="none" normalizeH="0" baseline="0" smtClean="0">
                          <a:ln>
                            <a:noFill/>
                          </a:ln>
                          <a:solidFill>
                            <a:schemeClr val="tx1"/>
                          </a:solidFill>
                          <a:effectLst/>
                          <a:latin typeface="+mn-ea"/>
                          <a:ea typeface="+mn-ea"/>
                        </a:rPr>
                        <a:t>D</a:t>
                      </a:r>
                      <a:r>
                        <a:rPr kumimoji="0" lang="zh-TW" altLang="en-US" sz="1600" b="0" i="0" u="none" strike="noStrike" cap="none" normalizeH="0" baseline="0" smtClean="0">
                          <a:ln>
                            <a:noFill/>
                          </a:ln>
                          <a:solidFill>
                            <a:schemeClr val="tx1"/>
                          </a:solidFill>
                          <a:effectLst/>
                          <a:latin typeface="+mn-ea"/>
                          <a:ea typeface="+mn-ea"/>
                        </a:rPr>
                        <a:t>級</a:t>
                      </a:r>
                      <a:endParaRPr kumimoji="0" lang="zh-TW" altLang="en-US" sz="1600" b="0"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BDA7"/>
                    </a:solidFill>
                  </a:tcPr>
                </a:tc>
              </a:tr>
              <a:tr h="392113">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本單元評分規準</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n"/>
                        <a:tabLst/>
                      </a:pPr>
                      <a:r>
                        <a:rPr kumimoji="0" lang="zh-TW" altLang="en-US" sz="1400" b="0" i="0" u="none" strike="noStrike" cap="none" normalizeH="0" baseline="0" smtClean="0">
                          <a:ln>
                            <a:noFill/>
                          </a:ln>
                          <a:solidFill>
                            <a:schemeClr val="tx1"/>
                          </a:solidFill>
                          <a:effectLst/>
                          <a:latin typeface="+mn-ea"/>
                          <a:ea typeface="+mn-ea"/>
                        </a:rPr>
                        <a:t>能正確選擇出</a:t>
                      </a:r>
                      <a:r>
                        <a:rPr kumimoji="0" lang="en-US" altLang="zh-TW" sz="1400" b="0" i="0" u="none" strike="noStrike" cap="none" normalizeH="0" baseline="0" smtClean="0">
                          <a:ln>
                            <a:noFill/>
                          </a:ln>
                          <a:solidFill>
                            <a:schemeClr val="tx1"/>
                          </a:solidFill>
                          <a:effectLst/>
                          <a:latin typeface="+mn-ea"/>
                          <a:ea typeface="+mn-ea"/>
                        </a:rPr>
                        <a:t>Q1</a:t>
                      </a:r>
                      <a:r>
                        <a:rPr kumimoji="0" lang="zh-TW" altLang="en-US" sz="1400" b="0" i="0" u="none" strike="noStrike" cap="none" normalizeH="0" baseline="0" smtClean="0">
                          <a:ln>
                            <a:noFill/>
                          </a:ln>
                          <a:solidFill>
                            <a:schemeClr val="tx1"/>
                          </a:solidFill>
                          <a:effectLst/>
                          <a:latin typeface="+mn-ea"/>
                          <a:ea typeface="+mn-ea"/>
                        </a:rPr>
                        <a:t>及</a:t>
                      </a:r>
                      <a:r>
                        <a:rPr kumimoji="0" lang="en-US" altLang="zh-TW" sz="1400" b="0" i="0" u="none" strike="noStrike" cap="none" normalizeH="0" baseline="0" smtClean="0">
                          <a:ln>
                            <a:noFill/>
                          </a:ln>
                          <a:solidFill>
                            <a:schemeClr val="tx1"/>
                          </a:solidFill>
                          <a:effectLst/>
                          <a:latin typeface="+mn-ea"/>
                          <a:ea typeface="+mn-ea"/>
                        </a:rPr>
                        <a:t>Q2</a:t>
                      </a:r>
                      <a:r>
                        <a:rPr kumimoji="0" lang="zh-TW" altLang="en-US" sz="1400" b="0" i="0" u="none" strike="noStrike" cap="none" normalizeH="0" baseline="0" smtClean="0">
                          <a:ln>
                            <a:noFill/>
                          </a:ln>
                          <a:solidFill>
                            <a:schemeClr val="tx1"/>
                          </a:solidFill>
                          <a:effectLst/>
                          <a:latin typeface="+mn-ea"/>
                          <a:ea typeface="+mn-ea"/>
                        </a:rPr>
                        <a:t>之答案為</a:t>
                      </a:r>
                      <a:r>
                        <a:rPr kumimoji="0" lang="en-US" altLang="zh-TW" sz="1400" b="0" i="0" u="none" strike="noStrike" cap="none" normalizeH="0" baseline="0" smtClean="0">
                          <a:ln>
                            <a:noFill/>
                          </a:ln>
                          <a:solidFill>
                            <a:schemeClr val="tx1"/>
                          </a:solidFill>
                          <a:effectLst/>
                          <a:latin typeface="+mn-ea"/>
                          <a:ea typeface="+mn-ea"/>
                        </a:rPr>
                        <a:t>C</a:t>
                      </a:r>
                      <a:r>
                        <a:rPr kumimoji="0" lang="zh-TW" altLang="en-US" sz="1400" b="0" i="0" u="none" strike="noStrike" cap="none" normalizeH="0" baseline="0" smtClean="0">
                          <a:ln>
                            <a:noFill/>
                          </a:ln>
                          <a:solidFill>
                            <a:schemeClr val="tx1"/>
                          </a:solidFill>
                          <a:effectLst/>
                          <a:latin typeface="+mn-ea"/>
                          <a:ea typeface="+mn-ea"/>
                        </a:rPr>
                        <a:t>，顯示其對於運球之技能動作與戰術上的學習認知正確。</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n"/>
                        <a:tabLst/>
                      </a:pPr>
                      <a:r>
                        <a:rPr kumimoji="0" lang="zh-TW" altLang="en-US" sz="1400" b="0" i="0" u="none" strike="noStrike" cap="none" normalizeH="0" baseline="0" smtClean="0">
                          <a:ln>
                            <a:noFill/>
                          </a:ln>
                          <a:solidFill>
                            <a:schemeClr val="tx1"/>
                          </a:solidFill>
                          <a:effectLst/>
                          <a:latin typeface="+mn-ea"/>
                          <a:ea typeface="+mn-ea"/>
                        </a:rPr>
                        <a:t>能正確選擇</a:t>
                      </a:r>
                      <a:r>
                        <a:rPr kumimoji="0" lang="en-US" altLang="zh-TW" sz="1400" b="0" i="0" u="none" strike="noStrike" cap="none" normalizeH="0" baseline="0" smtClean="0">
                          <a:ln>
                            <a:noFill/>
                          </a:ln>
                          <a:solidFill>
                            <a:schemeClr val="tx1"/>
                          </a:solidFill>
                          <a:effectLst/>
                          <a:latin typeface="+mn-ea"/>
                          <a:ea typeface="+mn-ea"/>
                        </a:rPr>
                        <a:t>C</a:t>
                      </a:r>
                      <a:r>
                        <a:rPr kumimoji="0" lang="zh-TW" altLang="en-US" sz="1400" b="0" i="0" u="none" strike="noStrike" cap="none" normalizeH="0" baseline="0" smtClean="0">
                          <a:ln>
                            <a:noFill/>
                          </a:ln>
                          <a:solidFill>
                            <a:schemeClr val="tx1"/>
                          </a:solidFill>
                          <a:effectLst/>
                          <a:latin typeface="+mn-ea"/>
                          <a:ea typeface="+mn-ea"/>
                        </a:rPr>
                        <a:t>答案並</a:t>
                      </a:r>
                      <a:r>
                        <a:rPr kumimoji="0" lang="zh-TW" altLang="en-US" sz="1400" b="0" i="0" u="none" strike="noStrike" cap="none" normalizeH="0" baseline="0" smtClean="0">
                          <a:ln>
                            <a:noFill/>
                          </a:ln>
                          <a:solidFill>
                            <a:srgbClr val="FF0000"/>
                          </a:solidFill>
                          <a:effectLst/>
                          <a:latin typeface="+mn-ea"/>
                          <a:ea typeface="+mn-ea"/>
                        </a:rPr>
                        <a:t>深入地</a:t>
                      </a:r>
                      <a:r>
                        <a:rPr kumimoji="0" lang="zh-TW" altLang="en-US" sz="1400" b="0" i="0" u="none" strike="noStrike" cap="none" normalizeH="0" baseline="0" smtClean="0">
                          <a:ln>
                            <a:noFill/>
                          </a:ln>
                          <a:solidFill>
                            <a:schemeClr val="tx1"/>
                          </a:solidFill>
                          <a:effectLst/>
                          <a:latin typeface="+mn-ea"/>
                          <a:ea typeface="+mn-ea"/>
                        </a:rPr>
                        <a:t>分析與寫出</a:t>
                      </a:r>
                      <a:r>
                        <a:rPr kumimoji="0" lang="en-US" altLang="zh-TW" sz="1400" b="0" i="0" u="none" strike="noStrike" cap="none" normalizeH="0" baseline="0" smtClean="0">
                          <a:ln>
                            <a:noFill/>
                          </a:ln>
                          <a:solidFill>
                            <a:schemeClr val="tx1"/>
                          </a:solidFill>
                          <a:effectLst/>
                          <a:latin typeface="+mn-ea"/>
                          <a:ea typeface="+mn-ea"/>
                        </a:rPr>
                        <a:t>Q3</a:t>
                      </a:r>
                      <a:r>
                        <a:rPr kumimoji="0" lang="zh-TW" altLang="en-US" sz="1400" b="0" i="0" u="none" strike="noStrike" cap="none" normalizeH="0" baseline="0" smtClean="0">
                          <a:ln>
                            <a:noFill/>
                          </a:ln>
                          <a:solidFill>
                            <a:schemeClr val="tx1"/>
                          </a:solidFill>
                          <a:effectLst/>
                          <a:latin typeface="+mn-ea"/>
                          <a:ea typeface="+mn-ea"/>
                        </a:rPr>
                        <a:t>之理由。</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n"/>
                        <a:tabLst/>
                      </a:pPr>
                      <a:r>
                        <a:rPr kumimoji="0" lang="zh-TW" altLang="en-US" sz="1400" b="0" i="0" u="none" strike="noStrike" cap="none" normalizeH="0" baseline="0" smtClean="0">
                          <a:ln>
                            <a:noFill/>
                          </a:ln>
                          <a:solidFill>
                            <a:schemeClr val="tx1"/>
                          </a:solidFill>
                          <a:effectLst/>
                          <a:latin typeface="+mn-ea"/>
                          <a:ea typeface="+mn-ea"/>
                        </a:rPr>
                        <a:t>能正確選擇出</a:t>
                      </a:r>
                      <a:r>
                        <a:rPr kumimoji="0" lang="en-US" altLang="zh-TW" sz="1400" b="0" i="0" u="none" strike="noStrike" cap="none" normalizeH="0" baseline="0" smtClean="0">
                          <a:ln>
                            <a:noFill/>
                          </a:ln>
                          <a:solidFill>
                            <a:schemeClr val="tx1"/>
                          </a:solidFill>
                          <a:effectLst/>
                          <a:latin typeface="+mn-ea"/>
                          <a:ea typeface="+mn-ea"/>
                        </a:rPr>
                        <a:t>Q1</a:t>
                      </a:r>
                      <a:r>
                        <a:rPr kumimoji="0" lang="zh-TW" altLang="en-US" sz="1400" b="0" i="0" u="none" strike="noStrike" cap="none" normalizeH="0" baseline="0" smtClean="0">
                          <a:ln>
                            <a:noFill/>
                          </a:ln>
                          <a:solidFill>
                            <a:schemeClr val="tx1"/>
                          </a:solidFill>
                          <a:effectLst/>
                          <a:latin typeface="+mn-ea"/>
                          <a:ea typeface="+mn-ea"/>
                        </a:rPr>
                        <a:t>及</a:t>
                      </a:r>
                      <a:r>
                        <a:rPr kumimoji="0" lang="en-US" altLang="zh-TW" sz="1400" b="0" i="0" u="none" strike="noStrike" cap="none" normalizeH="0" baseline="0" smtClean="0">
                          <a:ln>
                            <a:noFill/>
                          </a:ln>
                          <a:solidFill>
                            <a:schemeClr val="tx1"/>
                          </a:solidFill>
                          <a:effectLst/>
                          <a:latin typeface="+mn-ea"/>
                          <a:ea typeface="+mn-ea"/>
                        </a:rPr>
                        <a:t>Q2</a:t>
                      </a:r>
                      <a:r>
                        <a:rPr kumimoji="0" lang="zh-TW" altLang="en-US" sz="1400" b="0" i="0" u="none" strike="noStrike" cap="none" normalizeH="0" baseline="0" smtClean="0">
                          <a:ln>
                            <a:noFill/>
                          </a:ln>
                          <a:solidFill>
                            <a:schemeClr val="tx1"/>
                          </a:solidFill>
                          <a:effectLst/>
                          <a:latin typeface="+mn-ea"/>
                          <a:ea typeface="+mn-ea"/>
                        </a:rPr>
                        <a:t>之答案為</a:t>
                      </a:r>
                      <a:r>
                        <a:rPr kumimoji="0" lang="en-US" altLang="zh-TW" sz="1400" b="0" i="0" u="none" strike="noStrike" cap="none" normalizeH="0" baseline="0" smtClean="0">
                          <a:ln>
                            <a:noFill/>
                          </a:ln>
                          <a:solidFill>
                            <a:schemeClr val="tx1"/>
                          </a:solidFill>
                          <a:effectLst/>
                          <a:latin typeface="+mn-ea"/>
                          <a:ea typeface="+mn-ea"/>
                        </a:rPr>
                        <a:t>C</a:t>
                      </a:r>
                      <a:r>
                        <a:rPr kumimoji="0" lang="zh-TW" altLang="en-US" sz="1400" b="0" i="0" u="none" strike="noStrike" cap="none" normalizeH="0" baseline="0" smtClean="0">
                          <a:ln>
                            <a:noFill/>
                          </a:ln>
                          <a:solidFill>
                            <a:schemeClr val="tx1"/>
                          </a:solidFill>
                          <a:effectLst/>
                          <a:latin typeface="+mn-ea"/>
                          <a:ea typeface="+mn-ea"/>
                        </a:rPr>
                        <a:t>，以顯示其對於運球之技能動作與戰術上的學習認知正確。</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n"/>
                        <a:tabLst/>
                      </a:pPr>
                      <a:r>
                        <a:rPr kumimoji="0" lang="zh-TW" altLang="en-US" sz="1400" b="0" i="0" u="none" strike="noStrike" cap="none" normalizeH="0" baseline="0" smtClean="0">
                          <a:ln>
                            <a:noFill/>
                          </a:ln>
                          <a:solidFill>
                            <a:schemeClr val="tx1"/>
                          </a:solidFill>
                          <a:effectLst/>
                          <a:latin typeface="+mn-ea"/>
                          <a:ea typeface="+mn-ea"/>
                        </a:rPr>
                        <a:t>能正確選擇</a:t>
                      </a:r>
                      <a:r>
                        <a:rPr kumimoji="0" lang="en-US" altLang="zh-TW" sz="1400" b="0" i="0" u="none" strike="noStrike" cap="none" normalizeH="0" baseline="0" smtClean="0">
                          <a:ln>
                            <a:noFill/>
                          </a:ln>
                          <a:solidFill>
                            <a:schemeClr val="tx1"/>
                          </a:solidFill>
                          <a:effectLst/>
                          <a:latin typeface="+mn-ea"/>
                          <a:ea typeface="+mn-ea"/>
                        </a:rPr>
                        <a:t>C</a:t>
                      </a:r>
                      <a:r>
                        <a:rPr kumimoji="0" lang="zh-TW" altLang="en-US" sz="1400" b="0" i="0" u="none" strike="noStrike" cap="none" normalizeH="0" baseline="0" smtClean="0">
                          <a:ln>
                            <a:noFill/>
                          </a:ln>
                          <a:solidFill>
                            <a:schemeClr val="tx1"/>
                          </a:solidFill>
                          <a:effectLst/>
                          <a:latin typeface="+mn-ea"/>
                          <a:ea typeface="+mn-ea"/>
                        </a:rPr>
                        <a:t>答案並</a:t>
                      </a:r>
                      <a:r>
                        <a:rPr kumimoji="0" lang="zh-TW" altLang="en-US" sz="1400" b="0" i="0" u="none" strike="noStrike" cap="none" normalizeH="0" baseline="0" smtClean="0">
                          <a:ln>
                            <a:noFill/>
                          </a:ln>
                          <a:solidFill>
                            <a:srgbClr val="FF0000"/>
                          </a:solidFill>
                          <a:effectLst/>
                          <a:latin typeface="+mn-ea"/>
                          <a:ea typeface="+mn-ea"/>
                        </a:rPr>
                        <a:t>完整地</a:t>
                      </a:r>
                      <a:r>
                        <a:rPr kumimoji="0" lang="zh-TW" altLang="en-US" sz="1400" b="0" i="0" u="none" strike="noStrike" cap="none" normalizeH="0" baseline="0" smtClean="0">
                          <a:ln>
                            <a:noFill/>
                          </a:ln>
                          <a:solidFill>
                            <a:schemeClr val="tx1"/>
                          </a:solidFill>
                          <a:effectLst/>
                          <a:latin typeface="+mn-ea"/>
                          <a:ea typeface="+mn-ea"/>
                        </a:rPr>
                        <a:t>分析與寫出</a:t>
                      </a:r>
                      <a:r>
                        <a:rPr kumimoji="0" lang="en-US" altLang="zh-TW" sz="1400" b="0" i="0" u="none" strike="noStrike" cap="none" normalizeH="0" baseline="0" smtClean="0">
                          <a:ln>
                            <a:noFill/>
                          </a:ln>
                          <a:solidFill>
                            <a:schemeClr val="tx1"/>
                          </a:solidFill>
                          <a:effectLst/>
                          <a:latin typeface="+mn-ea"/>
                          <a:ea typeface="+mn-ea"/>
                        </a:rPr>
                        <a:t>Q3</a:t>
                      </a:r>
                      <a:r>
                        <a:rPr kumimoji="0" lang="zh-TW" altLang="en-US" sz="1400" b="0" i="0" u="none" strike="noStrike" cap="none" normalizeH="0" baseline="0" smtClean="0">
                          <a:ln>
                            <a:noFill/>
                          </a:ln>
                          <a:solidFill>
                            <a:schemeClr val="tx1"/>
                          </a:solidFill>
                          <a:effectLst/>
                          <a:latin typeface="+mn-ea"/>
                          <a:ea typeface="+mn-ea"/>
                        </a:rPr>
                        <a:t>上述之理由。</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n"/>
                        <a:tabLst/>
                      </a:pPr>
                      <a:r>
                        <a:rPr kumimoji="0" lang="zh-TW" altLang="en-US" sz="1400" b="0" i="0" u="none" strike="noStrike" cap="none" normalizeH="0" baseline="0" smtClean="0">
                          <a:ln>
                            <a:noFill/>
                          </a:ln>
                          <a:solidFill>
                            <a:schemeClr val="tx1"/>
                          </a:solidFill>
                          <a:effectLst/>
                          <a:latin typeface="+mn-ea"/>
                          <a:ea typeface="+mn-ea"/>
                        </a:rPr>
                        <a:t>能正確選擇出</a:t>
                      </a:r>
                      <a:r>
                        <a:rPr kumimoji="0" lang="en-US" altLang="zh-TW" sz="1400" b="0" i="0" u="none" strike="noStrike" cap="none" normalizeH="0" baseline="0" smtClean="0">
                          <a:ln>
                            <a:noFill/>
                          </a:ln>
                          <a:solidFill>
                            <a:schemeClr val="tx1"/>
                          </a:solidFill>
                          <a:effectLst/>
                          <a:latin typeface="+mn-ea"/>
                          <a:ea typeface="+mn-ea"/>
                        </a:rPr>
                        <a:t>Q1</a:t>
                      </a:r>
                      <a:r>
                        <a:rPr kumimoji="0" lang="zh-TW" altLang="en-US" sz="1400" b="0" i="0" u="none" strike="noStrike" cap="none" normalizeH="0" baseline="0" smtClean="0">
                          <a:ln>
                            <a:noFill/>
                          </a:ln>
                          <a:solidFill>
                            <a:schemeClr val="tx1"/>
                          </a:solidFill>
                          <a:effectLst/>
                          <a:latin typeface="+mn-ea"/>
                          <a:ea typeface="+mn-ea"/>
                        </a:rPr>
                        <a:t>之答案為</a:t>
                      </a:r>
                      <a:r>
                        <a:rPr kumimoji="0" lang="en-US" altLang="zh-TW" sz="1400" b="0" i="0" u="none" strike="noStrike" cap="none" normalizeH="0" baseline="0" smtClean="0">
                          <a:ln>
                            <a:noFill/>
                          </a:ln>
                          <a:solidFill>
                            <a:schemeClr val="tx1"/>
                          </a:solidFill>
                          <a:effectLst/>
                          <a:latin typeface="+mn-ea"/>
                          <a:ea typeface="+mn-ea"/>
                        </a:rPr>
                        <a:t>C</a:t>
                      </a:r>
                      <a:r>
                        <a:rPr kumimoji="0" lang="zh-TW" altLang="en-US" sz="1400" b="0" i="0" u="none" strike="noStrike" cap="none" normalizeH="0" baseline="0" smtClean="0">
                          <a:ln>
                            <a:noFill/>
                          </a:ln>
                          <a:solidFill>
                            <a:schemeClr val="tx1"/>
                          </a:solidFill>
                          <a:effectLst/>
                          <a:latin typeface="+mn-ea"/>
                          <a:ea typeface="+mn-ea"/>
                        </a:rPr>
                        <a:t>且</a:t>
                      </a:r>
                      <a:r>
                        <a:rPr kumimoji="0" lang="en-US" altLang="zh-TW" sz="1400" b="0" i="0" u="none" strike="noStrike" cap="none" normalizeH="0" baseline="0" smtClean="0">
                          <a:ln>
                            <a:noFill/>
                          </a:ln>
                          <a:solidFill>
                            <a:schemeClr val="tx1"/>
                          </a:solidFill>
                          <a:effectLst/>
                          <a:latin typeface="+mn-ea"/>
                          <a:ea typeface="+mn-ea"/>
                        </a:rPr>
                        <a:t>Q2</a:t>
                      </a:r>
                      <a:r>
                        <a:rPr kumimoji="0" lang="zh-TW" altLang="en-US" sz="1400" b="0" i="0" u="none" strike="noStrike" cap="none" normalizeH="0" baseline="0" smtClean="0">
                          <a:ln>
                            <a:noFill/>
                          </a:ln>
                          <a:solidFill>
                            <a:schemeClr val="tx1"/>
                          </a:solidFill>
                          <a:effectLst/>
                          <a:latin typeface="+mn-ea"/>
                          <a:ea typeface="+mn-ea"/>
                        </a:rPr>
                        <a:t>之答案不得為</a:t>
                      </a:r>
                      <a:r>
                        <a:rPr kumimoji="0" lang="en-US" altLang="zh-TW" sz="1400" b="0" i="0" u="none" strike="noStrike" cap="none" normalizeH="0" baseline="0" smtClean="0">
                          <a:ln>
                            <a:noFill/>
                          </a:ln>
                          <a:solidFill>
                            <a:schemeClr val="tx1"/>
                          </a:solidFill>
                          <a:effectLst/>
                          <a:latin typeface="+mn-ea"/>
                          <a:ea typeface="+mn-ea"/>
                        </a:rPr>
                        <a:t>B</a:t>
                      </a:r>
                      <a:r>
                        <a:rPr kumimoji="0" lang="zh-TW" altLang="en-US" sz="1400" b="0" i="0" u="none" strike="noStrike" cap="none" normalizeH="0" baseline="0" smtClean="0">
                          <a:ln>
                            <a:noFill/>
                          </a:ln>
                          <a:solidFill>
                            <a:schemeClr val="tx1"/>
                          </a:solidFill>
                          <a:effectLst/>
                          <a:latin typeface="+mn-ea"/>
                          <a:ea typeface="+mn-ea"/>
                        </a:rPr>
                        <a:t>選項，以顯示其對於運球之技能動作與戰術上的學習認知正確。</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n"/>
                        <a:tabLst/>
                      </a:pPr>
                      <a:r>
                        <a:rPr kumimoji="0" lang="zh-TW" altLang="en-US" sz="1400" b="0" i="0" u="none" strike="noStrike" cap="none" normalizeH="0" baseline="0" smtClean="0">
                          <a:ln>
                            <a:noFill/>
                          </a:ln>
                          <a:solidFill>
                            <a:schemeClr val="tx1"/>
                          </a:solidFill>
                          <a:effectLst/>
                          <a:latin typeface="+mn-ea"/>
                          <a:ea typeface="+mn-ea"/>
                        </a:rPr>
                        <a:t>能選擇支持的答案選項並</a:t>
                      </a:r>
                      <a:r>
                        <a:rPr kumimoji="0" lang="zh-TW" altLang="en-US" sz="1400" b="0" i="0" u="none" strike="noStrike" cap="none" normalizeH="0" baseline="0" smtClean="0">
                          <a:ln>
                            <a:noFill/>
                          </a:ln>
                          <a:solidFill>
                            <a:srgbClr val="FF0000"/>
                          </a:solidFill>
                          <a:effectLst/>
                          <a:latin typeface="+mn-ea"/>
                          <a:ea typeface="+mn-ea"/>
                        </a:rPr>
                        <a:t>大致地</a:t>
                      </a:r>
                      <a:r>
                        <a:rPr kumimoji="0" lang="zh-TW" altLang="en-US" sz="1400" b="0" i="0" u="none" strike="noStrike" cap="none" normalizeH="0" baseline="0" smtClean="0">
                          <a:ln>
                            <a:noFill/>
                          </a:ln>
                          <a:solidFill>
                            <a:schemeClr val="tx1"/>
                          </a:solidFill>
                          <a:effectLst/>
                          <a:latin typeface="+mn-ea"/>
                          <a:ea typeface="+mn-ea"/>
                        </a:rPr>
                        <a:t>寫出</a:t>
                      </a:r>
                      <a:r>
                        <a:rPr kumimoji="0" lang="en-US" altLang="zh-TW" sz="1400" b="0" i="0" u="none" strike="noStrike" cap="none" normalizeH="0" baseline="0" smtClean="0">
                          <a:ln>
                            <a:noFill/>
                          </a:ln>
                          <a:solidFill>
                            <a:schemeClr val="tx1"/>
                          </a:solidFill>
                          <a:effectLst/>
                          <a:latin typeface="+mn-ea"/>
                          <a:ea typeface="+mn-ea"/>
                        </a:rPr>
                        <a:t>Q3</a:t>
                      </a:r>
                      <a:r>
                        <a:rPr kumimoji="0" lang="zh-TW" altLang="en-US" sz="1400" b="0" i="0" u="none" strike="noStrike" cap="none" normalizeH="0" baseline="0" smtClean="0">
                          <a:ln>
                            <a:noFill/>
                          </a:ln>
                          <a:solidFill>
                            <a:schemeClr val="tx1"/>
                          </a:solidFill>
                          <a:effectLst/>
                          <a:latin typeface="+mn-ea"/>
                          <a:ea typeface="+mn-ea"/>
                        </a:rPr>
                        <a:t>之理由。</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n"/>
                        <a:tabLst/>
                      </a:pPr>
                      <a:r>
                        <a:rPr kumimoji="0" lang="zh-TW" altLang="en-US" sz="1400" b="0" i="0" u="none" strike="noStrike" cap="none" normalizeH="0" baseline="0" smtClean="0">
                          <a:ln>
                            <a:noFill/>
                          </a:ln>
                          <a:solidFill>
                            <a:schemeClr val="tx1"/>
                          </a:solidFill>
                          <a:effectLst/>
                          <a:latin typeface="+mn-ea"/>
                          <a:ea typeface="+mn-ea"/>
                        </a:rPr>
                        <a:t>僅能正確選擇出</a:t>
                      </a:r>
                      <a:r>
                        <a:rPr kumimoji="0" lang="en-US" altLang="zh-TW" sz="1400" b="0" i="0" u="none" strike="noStrike" cap="none" normalizeH="0" baseline="0" smtClean="0">
                          <a:ln>
                            <a:noFill/>
                          </a:ln>
                          <a:solidFill>
                            <a:schemeClr val="tx1"/>
                          </a:solidFill>
                          <a:effectLst/>
                          <a:latin typeface="+mn-ea"/>
                          <a:ea typeface="+mn-ea"/>
                        </a:rPr>
                        <a:t>Q1</a:t>
                      </a:r>
                      <a:r>
                        <a:rPr kumimoji="0" lang="zh-TW" altLang="en-US" sz="1400" b="0" i="0" u="none" strike="noStrike" cap="none" normalizeH="0" baseline="0" smtClean="0">
                          <a:ln>
                            <a:noFill/>
                          </a:ln>
                          <a:solidFill>
                            <a:schemeClr val="tx1"/>
                          </a:solidFill>
                          <a:effectLst/>
                          <a:latin typeface="+mn-ea"/>
                          <a:ea typeface="+mn-ea"/>
                        </a:rPr>
                        <a:t>之答案為</a:t>
                      </a:r>
                      <a:r>
                        <a:rPr kumimoji="0" lang="en-US" altLang="zh-TW" sz="1400" b="0" i="0" u="none" strike="noStrike" cap="none" normalizeH="0" baseline="0" smtClean="0">
                          <a:ln>
                            <a:noFill/>
                          </a:ln>
                          <a:solidFill>
                            <a:schemeClr val="tx1"/>
                          </a:solidFill>
                          <a:effectLst/>
                          <a:latin typeface="+mn-ea"/>
                          <a:ea typeface="+mn-ea"/>
                        </a:rPr>
                        <a:t>C</a:t>
                      </a:r>
                      <a:r>
                        <a:rPr kumimoji="0" lang="zh-TW" altLang="en-US" sz="1400" b="0" i="0" u="none" strike="noStrike" cap="none" normalizeH="0" baseline="0" smtClean="0">
                          <a:ln>
                            <a:noFill/>
                          </a:ln>
                          <a:solidFill>
                            <a:schemeClr val="tx1"/>
                          </a:solidFill>
                          <a:effectLst/>
                          <a:latin typeface="+mn-ea"/>
                          <a:ea typeface="+mn-ea"/>
                        </a:rPr>
                        <a:t>或</a:t>
                      </a:r>
                      <a:r>
                        <a:rPr kumimoji="0" lang="en-US" altLang="zh-TW" sz="1400" b="0" i="0" u="none" strike="noStrike" cap="none" normalizeH="0" baseline="0" smtClean="0">
                          <a:ln>
                            <a:noFill/>
                          </a:ln>
                          <a:solidFill>
                            <a:schemeClr val="tx1"/>
                          </a:solidFill>
                          <a:effectLst/>
                          <a:latin typeface="+mn-ea"/>
                          <a:ea typeface="+mn-ea"/>
                        </a:rPr>
                        <a:t>Q2</a:t>
                      </a:r>
                      <a:r>
                        <a:rPr kumimoji="0" lang="zh-TW" altLang="en-US" sz="1400" b="0" i="0" u="none" strike="noStrike" cap="none" normalizeH="0" baseline="0" smtClean="0">
                          <a:ln>
                            <a:noFill/>
                          </a:ln>
                          <a:solidFill>
                            <a:schemeClr val="tx1"/>
                          </a:solidFill>
                          <a:effectLst/>
                          <a:latin typeface="+mn-ea"/>
                          <a:ea typeface="+mn-ea"/>
                        </a:rPr>
                        <a:t>之答案為</a:t>
                      </a:r>
                      <a:r>
                        <a:rPr kumimoji="0" lang="en-US" altLang="zh-TW" sz="1400" b="0" i="0" u="none" strike="noStrike" cap="none" normalizeH="0" baseline="0" smtClean="0">
                          <a:ln>
                            <a:noFill/>
                          </a:ln>
                          <a:solidFill>
                            <a:schemeClr val="tx1"/>
                          </a:solidFill>
                          <a:effectLst/>
                          <a:latin typeface="+mn-ea"/>
                          <a:ea typeface="+mn-ea"/>
                        </a:rPr>
                        <a:t>B</a:t>
                      </a:r>
                      <a:r>
                        <a:rPr kumimoji="0" lang="zh-TW" altLang="en-US" sz="1400" b="0" i="0" u="none" strike="noStrike" cap="none" normalizeH="0" baseline="0" smtClean="0">
                          <a:ln>
                            <a:noFill/>
                          </a:ln>
                          <a:solidFill>
                            <a:schemeClr val="tx1"/>
                          </a:solidFill>
                          <a:effectLst/>
                          <a:latin typeface="+mn-ea"/>
                          <a:ea typeface="+mn-ea"/>
                        </a:rPr>
                        <a:t>選項，以顯示其對於運球之技能動作與戰術上的學習認知不正確。</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n"/>
                        <a:tabLst/>
                      </a:pPr>
                      <a:r>
                        <a:rPr kumimoji="0" lang="zh-TW" altLang="en-US" sz="1400" b="0" i="0" u="none" strike="noStrike" cap="none" normalizeH="0" baseline="0" smtClean="0">
                          <a:ln>
                            <a:noFill/>
                          </a:ln>
                          <a:solidFill>
                            <a:srgbClr val="FF0000"/>
                          </a:solidFill>
                          <a:effectLst/>
                          <a:latin typeface="+mn-ea"/>
                          <a:ea typeface="+mn-ea"/>
                        </a:rPr>
                        <a:t>無法正確地或僅能粗略地</a:t>
                      </a:r>
                      <a:r>
                        <a:rPr kumimoji="0" lang="zh-TW" altLang="en-US" sz="1400" b="0" i="0" u="none" strike="noStrike" cap="none" normalizeH="0" baseline="0" smtClean="0">
                          <a:ln>
                            <a:noFill/>
                          </a:ln>
                          <a:solidFill>
                            <a:schemeClr val="tx1"/>
                          </a:solidFill>
                          <a:effectLst/>
                          <a:latin typeface="+mn-ea"/>
                          <a:ea typeface="+mn-ea"/>
                        </a:rPr>
                        <a:t>說明</a:t>
                      </a:r>
                      <a:r>
                        <a:rPr kumimoji="0" lang="en-US" altLang="zh-TW" sz="1400" b="0" i="0" u="none" strike="noStrike" cap="none" normalizeH="0" baseline="0" smtClean="0">
                          <a:ln>
                            <a:noFill/>
                          </a:ln>
                          <a:solidFill>
                            <a:schemeClr val="tx1"/>
                          </a:solidFill>
                          <a:effectLst/>
                          <a:latin typeface="+mn-ea"/>
                          <a:ea typeface="+mn-ea"/>
                        </a:rPr>
                        <a:t>Q3</a:t>
                      </a:r>
                      <a:r>
                        <a:rPr kumimoji="0" lang="zh-TW" altLang="en-US" sz="1400" b="0" i="0" u="none" strike="noStrike" cap="none" normalizeH="0" baseline="0" smtClean="0">
                          <a:ln>
                            <a:noFill/>
                          </a:ln>
                          <a:solidFill>
                            <a:schemeClr val="tx1"/>
                          </a:solidFill>
                          <a:effectLst/>
                          <a:latin typeface="+mn-ea"/>
                          <a:ea typeface="+mn-ea"/>
                        </a:rPr>
                        <a:t>其選擇的理由。</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未達</a:t>
                      </a:r>
                      <a:r>
                        <a:rPr kumimoji="0" lang="en-US" altLang="zh-TW" sz="1600" b="0" i="0" u="none" strike="noStrike" cap="none" normalizeH="0" baseline="0" dirty="0" smtClean="0">
                          <a:ln>
                            <a:noFill/>
                          </a:ln>
                          <a:solidFill>
                            <a:schemeClr val="tx1"/>
                          </a:solidFill>
                          <a:effectLst/>
                          <a:latin typeface="+mn-ea"/>
                          <a:ea typeface="+mn-ea"/>
                        </a:rPr>
                        <a:t>D</a:t>
                      </a:r>
                      <a:r>
                        <a:rPr kumimoji="0" lang="zh-TW" altLang="en-US" sz="1600" b="0" i="0" u="none" strike="noStrike" cap="none" normalizeH="0" baseline="0" dirty="0" smtClean="0">
                          <a:ln>
                            <a:noFill/>
                          </a:ln>
                          <a:solidFill>
                            <a:schemeClr val="tx1"/>
                          </a:solidFill>
                          <a:effectLst/>
                          <a:latin typeface="+mn-ea"/>
                          <a:ea typeface="+mn-ea"/>
                        </a:rPr>
                        <a:t>級</a:t>
                      </a:r>
                      <a:endParaRPr kumimoji="0" lang="zh-TW" altLang="en-US" sz="1600" b="0" i="0" u="none" strike="noStrike" cap="none" normalizeH="0" baseline="0" dirty="0" smtClean="0">
                        <a:ln>
                          <a:noFill/>
                        </a:ln>
                        <a:solidFill>
                          <a:schemeClr val="tx1"/>
                        </a:solidFill>
                        <a:effectLst/>
                        <a:latin typeface="+mn-ea"/>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p:nvPr/>
        </p:nvPicPr>
        <p:blipFill rotWithShape="1">
          <a:blip r:embed="rId3" cstate="print">
            <a:extLst>
              <a:ext uri="{28A0092B-C50C-407E-A947-70E740481C1C}"/>
            </a:extLst>
          </a:blip>
          <a:srcRect l="14688" t="2174" r="3684" b="4368"/>
          <a:stretch/>
        </p:blipFill>
        <p:spPr bwMode="auto">
          <a:xfrm>
            <a:off x="533400" y="1371600"/>
            <a:ext cx="8153400" cy="4464496"/>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extLst>
        </p:spPr>
      </p:pic>
      <p:sp>
        <p:nvSpPr>
          <p:cNvPr id="2" name="標題 1"/>
          <p:cNvSpPr>
            <a:spLocks noGrp="1"/>
          </p:cNvSpPr>
          <p:nvPr>
            <p:ph type="title"/>
          </p:nvPr>
        </p:nvSpPr>
        <p:spPr>
          <a:xfrm>
            <a:off x="152400" y="0"/>
            <a:ext cx="5867400" cy="838200"/>
          </a:xfrm>
        </p:spPr>
        <p:txBody>
          <a:bodyPr/>
          <a:lstStyle/>
          <a:p>
            <a:pPr eaLnBrk="1" fontAlgn="auto" hangingPunct="1">
              <a:spcAft>
                <a:spcPts val="0"/>
              </a:spcAft>
              <a:defRPr/>
            </a:pPr>
            <a:r>
              <a:rPr lang="zh-TW" altLang="en-US" dirty="0">
                <a:cs typeface="+mj-cs"/>
              </a:rPr>
              <a:t>學生</a:t>
            </a:r>
            <a:r>
              <a:rPr lang="zh-TW" altLang="en-US" dirty="0" smtClean="0">
                <a:cs typeface="+mj-cs"/>
              </a:rPr>
              <a:t>表現</a:t>
            </a:r>
            <a:r>
              <a:rPr lang="zh-TW" altLang="en-US" dirty="0" smtClean="0">
                <a:solidFill>
                  <a:schemeClr val="tx1"/>
                </a:solidFill>
                <a:cs typeface="+mj-cs"/>
              </a:rPr>
              <a:t>示例</a:t>
            </a:r>
            <a:r>
              <a:rPr lang="zh-TW" altLang="en-US" dirty="0" smtClean="0">
                <a:cs typeface="+mj-cs"/>
              </a:rPr>
              <a:t>說明</a:t>
            </a:r>
            <a:endParaRPr lang="zh-TW" altLang="en-US" dirty="0">
              <a:cs typeface="+mj-cs"/>
            </a:endParaRPr>
          </a:p>
        </p:txBody>
      </p:sp>
      <p:pic>
        <p:nvPicPr>
          <p:cNvPr id="44036" name="圖片 6"/>
          <p:cNvPicPr>
            <a:picLocks noChangeAspect="1"/>
          </p:cNvPicPr>
          <p:nvPr/>
        </p:nvPicPr>
        <p:blipFill>
          <a:blip r:embed="rId4" cstate="print"/>
          <a:srcRect/>
          <a:stretch>
            <a:fillRect/>
          </a:stretch>
        </p:blipFill>
        <p:spPr bwMode="auto">
          <a:xfrm>
            <a:off x="152400" y="2514600"/>
            <a:ext cx="1295400" cy="1295400"/>
          </a:xfrm>
          <a:prstGeom prst="rect">
            <a:avLst/>
          </a:prstGeom>
          <a:noFill/>
          <a:ln w="9525">
            <a:noFill/>
            <a:miter lim="800000"/>
            <a:headEnd/>
            <a:tailEnd/>
          </a:ln>
        </p:spPr>
      </p:pic>
      <p:sp>
        <p:nvSpPr>
          <p:cNvPr id="3" name="文字方塊 2"/>
          <p:cNvSpPr txBox="1"/>
          <p:nvPr/>
        </p:nvSpPr>
        <p:spPr>
          <a:xfrm>
            <a:off x="457200" y="5867400"/>
            <a:ext cx="8458200" cy="1200150"/>
          </a:xfrm>
          <a:prstGeom prst="rect">
            <a:avLst/>
          </a:prstGeom>
          <a:noFill/>
        </p:spPr>
        <p:txBody>
          <a:bodyPr>
            <a:spAutoFit/>
          </a:bodyPr>
          <a:lstStyle/>
          <a:p>
            <a:pPr marL="285750" indent="-285750" fontAlgn="auto">
              <a:lnSpc>
                <a:spcPct val="150000"/>
              </a:lnSpc>
              <a:spcBef>
                <a:spcPts val="0"/>
              </a:spcBef>
              <a:spcAft>
                <a:spcPts val="0"/>
              </a:spcAft>
              <a:buFont typeface="Wingdings" panose="05000000000000000000" pitchFamily="2" charset="2"/>
              <a:buChar char="ü"/>
              <a:defRPr/>
            </a:pPr>
            <a:r>
              <a:rPr lang="zh-TW" altLang="zh-TW" sz="2400" dirty="0">
                <a:latin typeface="+mn-ea"/>
                <a:ea typeface="+mn-ea"/>
              </a:rPr>
              <a:t>能正確選擇</a:t>
            </a:r>
            <a:r>
              <a:rPr lang="en-US" altLang="zh-TW" sz="2400" dirty="0">
                <a:latin typeface="+mn-ea"/>
                <a:ea typeface="+mn-ea"/>
              </a:rPr>
              <a:t>C</a:t>
            </a:r>
            <a:r>
              <a:rPr lang="zh-TW" altLang="zh-TW" sz="2400" dirty="0">
                <a:latin typeface="+mn-ea"/>
                <a:ea typeface="+mn-ea"/>
              </a:rPr>
              <a:t>選項並</a:t>
            </a:r>
            <a:r>
              <a:rPr lang="zh-TW" altLang="zh-TW" sz="2400" b="1" dirty="0">
                <a:solidFill>
                  <a:srgbClr val="FF0000"/>
                </a:solidFill>
                <a:latin typeface="+mn-ea"/>
                <a:ea typeface="+mn-ea"/>
              </a:rPr>
              <a:t>深入地</a:t>
            </a:r>
            <a:r>
              <a:rPr lang="zh-TW" altLang="zh-TW" sz="2400" dirty="0">
                <a:latin typeface="+mn-ea"/>
                <a:ea typeface="+mn-ea"/>
              </a:rPr>
              <a:t>分析與寫出</a:t>
            </a:r>
            <a:r>
              <a:rPr lang="en-US" altLang="zh-TW" sz="2400" dirty="0">
                <a:latin typeface="+mn-ea"/>
                <a:ea typeface="+mn-ea"/>
              </a:rPr>
              <a:t>Q3</a:t>
            </a:r>
            <a:r>
              <a:rPr lang="zh-TW" altLang="zh-TW" sz="2400" dirty="0">
                <a:latin typeface="+mn-ea"/>
                <a:ea typeface="+mn-ea"/>
              </a:rPr>
              <a:t>之理由。</a:t>
            </a:r>
            <a:endParaRPr lang="zh-TW" altLang="en-US" sz="2400" dirty="0">
              <a:latin typeface="+mn-ea"/>
              <a:ea typeface="+mn-ea"/>
            </a:endParaRPr>
          </a:p>
          <a:p>
            <a:pPr marL="285750" indent="-285750" fontAlgn="auto">
              <a:lnSpc>
                <a:spcPct val="150000"/>
              </a:lnSpc>
              <a:spcBef>
                <a:spcPts val="0"/>
              </a:spcBef>
              <a:spcAft>
                <a:spcPts val="0"/>
              </a:spcAft>
              <a:buFont typeface="Wingdings" panose="05000000000000000000" pitchFamily="2" charset="2"/>
              <a:buChar char="ü"/>
              <a:defRPr/>
            </a:pPr>
            <a:endParaRPr kumimoji="0" lang="en-US" altLang="zh-TW" sz="2400" dirty="0">
              <a:latin typeface="+mn-ea"/>
              <a:ea typeface="+mn-ea"/>
            </a:endParaRP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p:cNvPicPr>
          <p:nvPr>
            <p:ph idx="1"/>
          </p:nvPr>
        </p:nvPicPr>
        <p:blipFill rotWithShape="1">
          <a:blip r:embed="rId2" cstate="print">
            <a:extLst>
              <a:ext uri="{BEBA8EAE-BF5A-486C-A8C5-ECC9F3942E4B}"/>
              <a:ext uri="{28A0092B-C50C-407E-A947-70E740481C1C}"/>
            </a:extLst>
          </a:blip>
          <a:srcRect l="5941" t="523" r="50390" b="51898"/>
          <a:stretch/>
        </p:blipFill>
        <p:spPr>
          <a:xfrm>
            <a:off x="838200" y="990600"/>
            <a:ext cx="7772400" cy="4495800"/>
          </a:xfrm>
          <a:ln w="88900" cap="sq" cmpd="thickThin">
            <a:solidFill>
              <a:srgbClr val="000000"/>
            </a:solidFill>
          </a:ln>
          <a:effectLst>
            <a:innerShdw blurRad="76200">
              <a:srgbClr val="000000"/>
            </a:innerShdw>
          </a:effectLst>
          <a:extLst>
            <a:ext uri="{53640926-AAD7-44D8-BBD7-CCE9431645EC}"/>
          </a:extLst>
        </p:spPr>
      </p:pic>
      <p:sp>
        <p:nvSpPr>
          <p:cNvPr id="5" name="標題 1"/>
          <p:cNvSpPr>
            <a:spLocks noGrp="1"/>
          </p:cNvSpPr>
          <p:nvPr>
            <p:ph type="title"/>
          </p:nvPr>
        </p:nvSpPr>
        <p:spPr>
          <a:xfrm>
            <a:off x="381000" y="0"/>
            <a:ext cx="4572000" cy="914400"/>
          </a:xfrm>
        </p:spPr>
        <p:txBody>
          <a:bodyPr/>
          <a:lstStyle/>
          <a:p>
            <a:pPr eaLnBrk="1" fontAlgn="auto" hangingPunct="1">
              <a:spcAft>
                <a:spcPts val="0"/>
              </a:spcAft>
              <a:defRPr/>
            </a:pPr>
            <a:r>
              <a:rPr lang="zh-TW" altLang="en-US" dirty="0">
                <a:cs typeface="+mj-cs"/>
              </a:rPr>
              <a:t>學生</a:t>
            </a:r>
            <a:r>
              <a:rPr lang="zh-TW" altLang="en-US" dirty="0" smtClean="0">
                <a:cs typeface="+mj-cs"/>
              </a:rPr>
              <a:t>表現</a:t>
            </a:r>
            <a:r>
              <a:rPr lang="zh-TW" altLang="en-US" dirty="0" smtClean="0">
                <a:solidFill>
                  <a:schemeClr val="tx1"/>
                </a:solidFill>
                <a:cs typeface="+mj-cs"/>
              </a:rPr>
              <a:t>示例</a:t>
            </a:r>
            <a:r>
              <a:rPr lang="zh-TW" altLang="en-US" dirty="0" smtClean="0">
                <a:cs typeface="+mj-cs"/>
              </a:rPr>
              <a:t>說明</a:t>
            </a:r>
            <a:endParaRPr lang="zh-TW" altLang="en-US" dirty="0">
              <a:cs typeface="+mj-cs"/>
            </a:endParaRPr>
          </a:p>
        </p:txBody>
      </p:sp>
      <p:pic>
        <p:nvPicPr>
          <p:cNvPr id="45060" name="圖片 6"/>
          <p:cNvPicPr>
            <a:picLocks noChangeAspect="1"/>
          </p:cNvPicPr>
          <p:nvPr/>
        </p:nvPicPr>
        <p:blipFill>
          <a:blip r:embed="rId3" cstate="print"/>
          <a:srcRect/>
          <a:stretch>
            <a:fillRect/>
          </a:stretch>
        </p:blipFill>
        <p:spPr bwMode="auto">
          <a:xfrm>
            <a:off x="304800" y="2819400"/>
            <a:ext cx="1219200" cy="1219200"/>
          </a:xfrm>
          <a:prstGeom prst="rect">
            <a:avLst/>
          </a:prstGeom>
          <a:noFill/>
          <a:ln w="9525">
            <a:noFill/>
            <a:miter lim="800000"/>
            <a:headEnd/>
            <a:tailEnd/>
          </a:ln>
        </p:spPr>
      </p:pic>
      <p:sp>
        <p:nvSpPr>
          <p:cNvPr id="7" name="矩形 6"/>
          <p:cNvSpPr/>
          <p:nvPr/>
        </p:nvSpPr>
        <p:spPr>
          <a:xfrm>
            <a:off x="228600" y="5638800"/>
            <a:ext cx="8686800" cy="830263"/>
          </a:xfrm>
          <a:prstGeom prst="rect">
            <a:avLst/>
          </a:prstGeom>
        </p:spPr>
        <p:txBody>
          <a:bodyPr>
            <a:spAutoFit/>
          </a:bodyPr>
          <a:lstStyle/>
          <a:p>
            <a:pPr>
              <a:defRPr/>
            </a:pPr>
            <a:r>
              <a:rPr lang="zh-TW" altLang="zh-TW" sz="2400" dirty="0">
                <a:latin typeface="+mn-ea"/>
                <a:ea typeface="+mn-ea"/>
              </a:rPr>
              <a:t>能正確選擇</a:t>
            </a:r>
            <a:r>
              <a:rPr lang="en-US" altLang="zh-TW" sz="2400" dirty="0">
                <a:latin typeface="+mn-ea"/>
                <a:ea typeface="+mn-ea"/>
              </a:rPr>
              <a:t>C</a:t>
            </a:r>
            <a:r>
              <a:rPr lang="zh-TW" altLang="zh-TW" sz="2400" dirty="0">
                <a:latin typeface="+mn-ea"/>
                <a:ea typeface="+mn-ea"/>
              </a:rPr>
              <a:t>選項並</a:t>
            </a:r>
            <a:r>
              <a:rPr lang="zh-TW" altLang="zh-TW" sz="2400" b="1" dirty="0">
                <a:solidFill>
                  <a:srgbClr val="FF0000"/>
                </a:solidFill>
                <a:latin typeface="+mn-ea"/>
                <a:ea typeface="+mn-ea"/>
              </a:rPr>
              <a:t>完整地</a:t>
            </a:r>
            <a:r>
              <a:rPr lang="zh-TW" altLang="zh-TW" sz="2400" dirty="0">
                <a:latin typeface="+mn-ea"/>
                <a:ea typeface="+mn-ea"/>
              </a:rPr>
              <a:t>分析與寫出</a:t>
            </a:r>
            <a:r>
              <a:rPr lang="en-US" altLang="zh-TW" sz="2400" dirty="0">
                <a:latin typeface="+mn-ea"/>
                <a:ea typeface="+mn-ea"/>
              </a:rPr>
              <a:t>Q3</a:t>
            </a:r>
            <a:r>
              <a:rPr lang="zh-TW" altLang="zh-TW" sz="2400" dirty="0">
                <a:latin typeface="+mn-ea"/>
                <a:ea typeface="+mn-ea"/>
              </a:rPr>
              <a:t>之理由。惟所寫理由有不盡然正確（</a:t>
            </a:r>
            <a:r>
              <a:rPr lang="en-US" altLang="zh-TW" sz="2400" dirty="0">
                <a:latin typeface="+mn-ea"/>
                <a:ea typeface="+mn-ea"/>
              </a:rPr>
              <a:t>A</a:t>
            </a:r>
            <a:r>
              <a:rPr lang="zh-TW" altLang="zh-TW" sz="2400" dirty="0">
                <a:latin typeface="+mn-ea"/>
                <a:ea typeface="+mn-ea"/>
              </a:rPr>
              <a:t>選項）或未具體指出其原因之情形（</a:t>
            </a:r>
            <a:r>
              <a:rPr lang="en-US" altLang="zh-TW" sz="2400" dirty="0">
                <a:latin typeface="+mn-ea"/>
                <a:ea typeface="+mn-ea"/>
              </a:rPr>
              <a:t>D</a:t>
            </a:r>
            <a:r>
              <a:rPr lang="zh-TW" altLang="zh-TW" sz="2400" dirty="0">
                <a:latin typeface="+mn-ea"/>
                <a:ea typeface="+mn-ea"/>
              </a:rPr>
              <a:t>選項）。</a:t>
            </a:r>
            <a:endParaRPr lang="zh-TW" altLang="en-US" sz="2400" dirty="0">
              <a:latin typeface="+mn-ea"/>
              <a:ea typeface="+mn-ea"/>
            </a:endParaRP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26</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p:cNvPicPr>
            <a:picLocks noGrp="1"/>
          </p:cNvPicPr>
          <p:nvPr>
            <p:ph idx="1"/>
          </p:nvPr>
        </p:nvPicPr>
        <p:blipFill rotWithShape="1">
          <a:blip r:embed="rId2" cstate="print">
            <a:extLst>
              <a:ext uri="{28A0092B-C50C-407E-A947-70E740481C1C}"/>
            </a:extLst>
          </a:blip>
          <a:srcRect l="12476" t="1287" r="5389" b="2863"/>
          <a:stretch/>
        </p:blipFill>
        <p:spPr>
          <a:xfrm>
            <a:off x="838200" y="1066800"/>
            <a:ext cx="7772400" cy="4495800"/>
          </a:xfrm>
          <a:ln w="88900" cap="sq" cmpd="thickThin">
            <a:solidFill>
              <a:srgbClr val="000000"/>
            </a:solidFill>
          </a:ln>
          <a:effectLst>
            <a:innerShdw blurRad="76200">
              <a:srgbClr val="000000"/>
            </a:innerShdw>
          </a:effectLst>
          <a:extLst>
            <a:ext uri="{53640926-AAD7-44D8-BBD7-CCE9431645EC}"/>
          </a:extLst>
        </p:spPr>
      </p:pic>
      <p:sp>
        <p:nvSpPr>
          <p:cNvPr id="5" name="標題 1"/>
          <p:cNvSpPr>
            <a:spLocks noGrp="1"/>
          </p:cNvSpPr>
          <p:nvPr>
            <p:ph type="title"/>
          </p:nvPr>
        </p:nvSpPr>
        <p:spPr>
          <a:xfrm>
            <a:off x="381000" y="0"/>
            <a:ext cx="5638800" cy="838200"/>
          </a:xfrm>
        </p:spPr>
        <p:txBody>
          <a:bodyPr/>
          <a:lstStyle/>
          <a:p>
            <a:pPr eaLnBrk="1" fontAlgn="auto" hangingPunct="1">
              <a:spcAft>
                <a:spcPts val="0"/>
              </a:spcAft>
              <a:defRPr/>
            </a:pPr>
            <a:r>
              <a:rPr lang="zh-TW" altLang="en-US" dirty="0">
                <a:cs typeface="+mj-cs"/>
              </a:rPr>
              <a:t>學生</a:t>
            </a:r>
            <a:r>
              <a:rPr lang="zh-TW" altLang="en-US" dirty="0" smtClean="0">
                <a:cs typeface="+mj-cs"/>
              </a:rPr>
              <a:t>表現</a:t>
            </a:r>
            <a:r>
              <a:rPr lang="zh-TW" altLang="en-US" dirty="0" smtClean="0">
                <a:solidFill>
                  <a:schemeClr val="tx1"/>
                </a:solidFill>
                <a:cs typeface="+mj-cs"/>
              </a:rPr>
              <a:t>示例</a:t>
            </a:r>
            <a:r>
              <a:rPr lang="zh-TW" altLang="en-US" dirty="0" smtClean="0">
                <a:cs typeface="+mj-cs"/>
              </a:rPr>
              <a:t>說明</a:t>
            </a:r>
            <a:endParaRPr lang="zh-TW" altLang="en-US" dirty="0">
              <a:cs typeface="+mj-cs"/>
            </a:endParaRPr>
          </a:p>
        </p:txBody>
      </p:sp>
      <p:sp>
        <p:nvSpPr>
          <p:cNvPr id="7" name="矩形 6"/>
          <p:cNvSpPr/>
          <p:nvPr/>
        </p:nvSpPr>
        <p:spPr>
          <a:xfrm>
            <a:off x="381000" y="5638800"/>
            <a:ext cx="8305800" cy="1292225"/>
          </a:xfrm>
          <a:prstGeom prst="rect">
            <a:avLst/>
          </a:prstGeom>
        </p:spPr>
        <p:txBody>
          <a:bodyPr>
            <a:spAutoFit/>
          </a:bodyPr>
          <a:lstStyle/>
          <a:p>
            <a:pPr>
              <a:defRPr/>
            </a:pPr>
            <a:r>
              <a:rPr lang="zh-TW" altLang="zh-TW" sz="2400" dirty="0">
                <a:latin typeface="+mn-ea"/>
                <a:ea typeface="+mn-ea"/>
              </a:rPr>
              <a:t>能選擇支持的答案選項並</a:t>
            </a:r>
            <a:r>
              <a:rPr lang="zh-TW" altLang="zh-TW" sz="2400" b="1" dirty="0">
                <a:solidFill>
                  <a:srgbClr val="FF0000"/>
                </a:solidFill>
                <a:latin typeface="+mn-ea"/>
                <a:ea typeface="+mn-ea"/>
              </a:rPr>
              <a:t>大致地</a:t>
            </a:r>
            <a:r>
              <a:rPr lang="zh-TW" altLang="zh-TW" sz="2400" dirty="0">
                <a:latin typeface="+mn-ea"/>
                <a:ea typeface="+mn-ea"/>
              </a:rPr>
              <a:t>寫出</a:t>
            </a:r>
            <a:r>
              <a:rPr lang="en-US" altLang="zh-TW" sz="2400" dirty="0">
                <a:latin typeface="+mn-ea"/>
                <a:ea typeface="+mn-ea"/>
              </a:rPr>
              <a:t>Q3</a:t>
            </a:r>
            <a:r>
              <a:rPr lang="zh-TW" altLang="zh-TW" sz="2400" dirty="0">
                <a:latin typeface="+mn-ea"/>
                <a:ea typeface="+mn-ea"/>
              </a:rPr>
              <a:t>之理由。惟其所勾選並非最佳選項，所述各項理由亦非皆正確。</a:t>
            </a:r>
            <a:endParaRPr lang="zh-TW" altLang="en-US" sz="2400" dirty="0">
              <a:latin typeface="+mn-ea"/>
              <a:ea typeface="+mn-ea"/>
            </a:endParaRPr>
          </a:p>
          <a:p>
            <a:pPr>
              <a:lnSpc>
                <a:spcPct val="150000"/>
              </a:lnSpc>
              <a:defRPr/>
            </a:pPr>
            <a:endParaRPr lang="zh-TW" altLang="en-US" sz="2000" dirty="0">
              <a:latin typeface="+mn-ea"/>
              <a:ea typeface="+mn-ea"/>
            </a:endParaRPr>
          </a:p>
        </p:txBody>
      </p:sp>
      <p:pic>
        <p:nvPicPr>
          <p:cNvPr id="46085" name="圖片 4"/>
          <p:cNvPicPr>
            <a:picLocks noChangeAspect="1"/>
          </p:cNvPicPr>
          <p:nvPr/>
        </p:nvPicPr>
        <p:blipFill>
          <a:blip r:embed="rId3" cstate="print"/>
          <a:srcRect/>
          <a:stretch>
            <a:fillRect/>
          </a:stretch>
        </p:blipFill>
        <p:spPr bwMode="auto">
          <a:xfrm>
            <a:off x="228600" y="2819400"/>
            <a:ext cx="1447800" cy="1447800"/>
          </a:xfrm>
          <a:prstGeom prst="rect">
            <a:avLst/>
          </a:prstGeom>
          <a:noFill/>
          <a:ln w="9525">
            <a:noFill/>
            <a:miter lim="800000"/>
            <a:headEnd/>
            <a:tailEnd/>
          </a:ln>
        </p:spPr>
      </p:pic>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27</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p:cNvPicPr>
            <a:picLocks noGrp="1"/>
          </p:cNvPicPr>
          <p:nvPr>
            <p:ph idx="1"/>
          </p:nvPr>
        </p:nvPicPr>
        <p:blipFill rotWithShape="1">
          <a:blip r:embed="rId2" cstate="print">
            <a:extLst>
              <a:ext uri="{28A0092B-C50C-407E-A947-70E740481C1C}"/>
            </a:extLst>
          </a:blip>
          <a:srcRect l="12877" t="1860" r="1363" b="3255"/>
          <a:stretch/>
        </p:blipFill>
        <p:spPr>
          <a:xfrm>
            <a:off x="1143000" y="1143000"/>
            <a:ext cx="7391400" cy="4648200"/>
          </a:xfrm>
          <a:ln w="88900" cap="sq" cmpd="thickThin">
            <a:solidFill>
              <a:srgbClr val="000000"/>
            </a:solidFill>
          </a:ln>
          <a:effectLst>
            <a:innerShdw blurRad="76200">
              <a:srgbClr val="000000"/>
            </a:innerShdw>
          </a:effectLst>
          <a:extLst>
            <a:ext uri="{53640926-AAD7-44D8-BBD7-CCE9431645EC}"/>
          </a:extLst>
        </p:spPr>
      </p:pic>
      <p:sp>
        <p:nvSpPr>
          <p:cNvPr id="5" name="標題 1"/>
          <p:cNvSpPr>
            <a:spLocks noGrp="1"/>
          </p:cNvSpPr>
          <p:nvPr>
            <p:ph type="title"/>
          </p:nvPr>
        </p:nvSpPr>
        <p:spPr>
          <a:xfrm>
            <a:off x="381000" y="0"/>
            <a:ext cx="4038600" cy="838200"/>
          </a:xfrm>
        </p:spPr>
        <p:txBody>
          <a:bodyPr/>
          <a:lstStyle/>
          <a:p>
            <a:pPr eaLnBrk="1" fontAlgn="auto" hangingPunct="1">
              <a:spcAft>
                <a:spcPts val="0"/>
              </a:spcAft>
              <a:defRPr/>
            </a:pPr>
            <a:r>
              <a:rPr lang="zh-TW" altLang="en-US" dirty="0">
                <a:cs typeface="+mj-cs"/>
              </a:rPr>
              <a:t>學生</a:t>
            </a:r>
            <a:r>
              <a:rPr lang="zh-TW" altLang="en-US" dirty="0" smtClean="0">
                <a:cs typeface="+mj-cs"/>
              </a:rPr>
              <a:t>表現</a:t>
            </a:r>
            <a:r>
              <a:rPr lang="zh-TW" altLang="en-US" dirty="0" smtClean="0">
                <a:solidFill>
                  <a:schemeClr val="tx1"/>
                </a:solidFill>
                <a:cs typeface="+mj-cs"/>
              </a:rPr>
              <a:t>示例</a:t>
            </a:r>
            <a:r>
              <a:rPr lang="zh-TW" altLang="en-US" dirty="0" smtClean="0">
                <a:cs typeface="+mj-cs"/>
              </a:rPr>
              <a:t>說明</a:t>
            </a:r>
            <a:endParaRPr lang="zh-TW" altLang="en-US" dirty="0">
              <a:cs typeface="+mj-cs"/>
            </a:endParaRPr>
          </a:p>
        </p:txBody>
      </p:sp>
      <p:sp>
        <p:nvSpPr>
          <p:cNvPr id="7" name="矩形 6"/>
          <p:cNvSpPr/>
          <p:nvPr/>
        </p:nvSpPr>
        <p:spPr>
          <a:xfrm>
            <a:off x="381000" y="5638800"/>
            <a:ext cx="8305800" cy="866775"/>
          </a:xfrm>
          <a:prstGeom prst="rect">
            <a:avLst/>
          </a:prstGeom>
        </p:spPr>
        <p:txBody>
          <a:bodyPr>
            <a:spAutoFit/>
          </a:bodyPr>
          <a:lstStyle/>
          <a:p>
            <a:pPr>
              <a:defRPr/>
            </a:pPr>
            <a:endParaRPr lang="zh-TW" altLang="en-US" sz="2400" dirty="0">
              <a:latin typeface="+mn-ea"/>
              <a:ea typeface="+mn-ea"/>
            </a:endParaRPr>
          </a:p>
          <a:p>
            <a:pPr>
              <a:lnSpc>
                <a:spcPct val="150000"/>
              </a:lnSpc>
              <a:defRPr/>
            </a:pPr>
            <a:endParaRPr lang="zh-TW" altLang="en-US" sz="2000" dirty="0">
              <a:latin typeface="+mn-ea"/>
              <a:ea typeface="+mn-ea"/>
            </a:endParaRPr>
          </a:p>
        </p:txBody>
      </p:sp>
      <p:sp>
        <p:nvSpPr>
          <p:cNvPr id="11" name="矩形 10"/>
          <p:cNvSpPr/>
          <p:nvPr/>
        </p:nvSpPr>
        <p:spPr>
          <a:xfrm>
            <a:off x="762000" y="6019800"/>
            <a:ext cx="7848600" cy="461963"/>
          </a:xfrm>
          <a:prstGeom prst="rect">
            <a:avLst/>
          </a:prstGeom>
        </p:spPr>
        <p:txBody>
          <a:bodyPr>
            <a:spAutoFit/>
          </a:bodyPr>
          <a:lstStyle/>
          <a:p>
            <a:pPr>
              <a:defRPr/>
            </a:pPr>
            <a:r>
              <a:rPr lang="zh-TW" altLang="zh-TW" sz="2400" dirty="0">
                <a:solidFill>
                  <a:srgbClr val="FF0000"/>
                </a:solidFill>
                <a:latin typeface="+mn-ea"/>
                <a:ea typeface="+mn-ea"/>
              </a:rPr>
              <a:t>無法正確地或僅能粗略地</a:t>
            </a:r>
            <a:r>
              <a:rPr lang="zh-TW" altLang="zh-TW" sz="2400" dirty="0">
                <a:latin typeface="+mn-ea"/>
                <a:ea typeface="+mn-ea"/>
              </a:rPr>
              <a:t>說明</a:t>
            </a:r>
            <a:r>
              <a:rPr lang="en-US" altLang="zh-TW" sz="2400" dirty="0">
                <a:latin typeface="+mn-ea"/>
                <a:ea typeface="+mn-ea"/>
              </a:rPr>
              <a:t>Q3</a:t>
            </a:r>
            <a:r>
              <a:rPr lang="zh-TW" altLang="zh-TW" sz="2400" dirty="0">
                <a:latin typeface="+mn-ea"/>
                <a:ea typeface="+mn-ea"/>
              </a:rPr>
              <a:t>其所選選項的支持理由。</a:t>
            </a:r>
            <a:endParaRPr lang="zh-TW" altLang="en-US" sz="2400" dirty="0">
              <a:latin typeface="+mn-ea"/>
              <a:ea typeface="+mn-ea"/>
            </a:endParaRPr>
          </a:p>
        </p:txBody>
      </p:sp>
      <p:pic>
        <p:nvPicPr>
          <p:cNvPr id="47110" name="圖片 2"/>
          <p:cNvPicPr>
            <a:picLocks noChangeAspect="1"/>
          </p:cNvPicPr>
          <p:nvPr/>
        </p:nvPicPr>
        <p:blipFill>
          <a:blip r:embed="rId3" cstate="print"/>
          <a:srcRect/>
          <a:stretch>
            <a:fillRect/>
          </a:stretch>
        </p:blipFill>
        <p:spPr bwMode="auto">
          <a:xfrm>
            <a:off x="0" y="2667000"/>
            <a:ext cx="1295400" cy="1295400"/>
          </a:xfrm>
          <a:prstGeom prst="rect">
            <a:avLst/>
          </a:prstGeom>
          <a:noFill/>
          <a:ln w="9525">
            <a:noFill/>
            <a:miter lim="800000"/>
            <a:headEnd/>
            <a:tailEnd/>
          </a:ln>
        </p:spPr>
      </p:pic>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28</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5791200" cy="762000"/>
          </a:xfrm>
        </p:spPr>
        <p:txBody>
          <a:bodyPr/>
          <a:lstStyle/>
          <a:p>
            <a:pPr eaLnBrk="1" hangingPunct="1">
              <a:defRPr/>
            </a:pPr>
            <a:r>
              <a:rPr lang="zh-TW" altLang="en-US" dirty="0" smtClean="0"/>
              <a:t>籃球運球</a:t>
            </a:r>
            <a:r>
              <a:rPr lang="en-US" altLang="zh-TW" dirty="0" smtClean="0"/>
              <a:t>~</a:t>
            </a:r>
            <a:r>
              <a:rPr lang="zh-TW" altLang="en-US" dirty="0" smtClean="0"/>
              <a:t>題目（二）</a:t>
            </a:r>
            <a:endParaRPr lang="zh-TW" altLang="en-US" dirty="0"/>
          </a:p>
        </p:txBody>
      </p:sp>
      <p:sp>
        <p:nvSpPr>
          <p:cNvPr id="3" name="框架 2"/>
          <p:cNvSpPr/>
          <p:nvPr/>
        </p:nvSpPr>
        <p:spPr>
          <a:xfrm>
            <a:off x="457200" y="4800600"/>
            <a:ext cx="8458200" cy="762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4" name="矩形 3"/>
          <p:cNvSpPr/>
          <p:nvPr/>
        </p:nvSpPr>
        <p:spPr>
          <a:xfrm>
            <a:off x="381000" y="1066800"/>
            <a:ext cx="8458200" cy="35814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zh-TW" altLang="en-US"/>
          </a:p>
        </p:txBody>
      </p:sp>
      <p:sp>
        <p:nvSpPr>
          <p:cNvPr id="48133" name="Rectangle 1"/>
          <p:cNvSpPr>
            <a:spLocks noChangeArrowheads="1"/>
          </p:cNvSpPr>
          <p:nvPr/>
        </p:nvSpPr>
        <p:spPr bwMode="auto">
          <a:xfrm>
            <a:off x="533400" y="1066800"/>
            <a:ext cx="8153400" cy="3416300"/>
          </a:xfrm>
          <a:prstGeom prst="rect">
            <a:avLst/>
          </a:prstGeom>
          <a:noFill/>
          <a:ln w="9525">
            <a:noFill/>
            <a:miter lim="800000"/>
            <a:headEnd/>
            <a:tailEnd/>
          </a:ln>
        </p:spPr>
        <p:txBody>
          <a:bodyPr anchor="ctr">
            <a:spAutoFit/>
          </a:bodyPr>
          <a:lstStyle/>
          <a:p>
            <a:pPr indent="53975"/>
            <a:r>
              <a:rPr lang="zh-TW" altLang="en-US" sz="2400">
                <a:latin typeface="標楷體" pitchFamily="65" charset="-120"/>
                <a:ea typeface="標楷體" pitchFamily="65" charset="-120"/>
                <a:cs typeface="Calibri" pitchFamily="34" charset="0"/>
              </a:rPr>
              <a:t>請你（妳）從下列的選項中，挑選出籃球運</a:t>
            </a:r>
            <a:r>
              <a:rPr lang="zh-TW" altLang="en-US" sz="2400">
                <a:latin typeface="標楷體" pitchFamily="65" charset="-120"/>
                <a:ea typeface="標楷體" pitchFamily="65" charset="-120"/>
                <a:cs typeface="Times New Roman" pitchFamily="18" charset="0"/>
              </a:rPr>
              <a:t>球正確的動作要領</a:t>
            </a:r>
            <a:r>
              <a:rPr lang="zh-TW" altLang="en-US" sz="2400">
                <a:latin typeface="標楷體" pitchFamily="65" charset="-120"/>
                <a:ea typeface="標楷體" pitchFamily="65" charset="-120"/>
                <a:cs typeface="Calibri" pitchFamily="34" charset="0"/>
              </a:rPr>
              <a:t>有哪些</a:t>
            </a:r>
            <a:r>
              <a:rPr lang="zh-TW" altLang="en-US" sz="2400">
                <a:latin typeface="標楷體" pitchFamily="65" charset="-120"/>
                <a:ea typeface="標楷體" pitchFamily="65" charset="-120"/>
                <a:cs typeface="Times New Roman" pitchFamily="18" charset="0"/>
              </a:rPr>
              <a:t>？</a:t>
            </a:r>
            <a:endParaRPr lang="zh-TW" altLang="en-US" sz="2400">
              <a:ea typeface="新細明體" charset="-120"/>
            </a:endParaRPr>
          </a:p>
          <a:p>
            <a:pPr indent="53975" eaLnBrk="0" hangingPunct="0"/>
            <a:r>
              <a:rPr lang="zh-TW" altLang="en-US" sz="2400" b="1">
                <a:latin typeface="標楷體" pitchFamily="65" charset="-120"/>
                <a:ea typeface="標楷體" pitchFamily="65" charset="-120"/>
              </a:rPr>
              <a:t>■</a:t>
            </a:r>
            <a:r>
              <a:rPr lang="zh-TW" altLang="en-US" sz="2400">
                <a:latin typeface="標楷體" pitchFamily="65" charset="-120"/>
                <a:ea typeface="標楷體" pitchFamily="65" charset="-120"/>
              </a:rPr>
              <a:t>雙腳一前一後，膝關節彎曲成半蹲狀。</a:t>
            </a:r>
            <a:r>
              <a:rPr lang="zh-TW" altLang="en-US" sz="2400">
                <a:ea typeface="標楷體" pitchFamily="65" charset="-120"/>
              </a:rPr>
              <a:t>    </a:t>
            </a:r>
            <a:endParaRPr lang="en-US" altLang="zh-TW" sz="2400">
              <a:ea typeface="標楷體" pitchFamily="65" charset="-120"/>
            </a:endParaRPr>
          </a:p>
          <a:p>
            <a:pPr indent="53975" eaLnBrk="0" hangingPunct="0"/>
            <a:r>
              <a:rPr lang="zh-TW" altLang="en-US" sz="2400">
                <a:latin typeface="標楷體" pitchFamily="65" charset="-120"/>
                <a:ea typeface="標楷體" pitchFamily="65" charset="-120"/>
              </a:rPr>
              <a:t>□身體重心微微後仰。</a:t>
            </a:r>
            <a:endParaRPr lang="zh-TW" altLang="en-US" sz="2400">
              <a:ea typeface="新細明體" charset="-120"/>
            </a:endParaRPr>
          </a:p>
          <a:p>
            <a:pPr indent="53975" eaLnBrk="0" hangingPunct="0"/>
            <a:r>
              <a:rPr lang="zh-TW" altLang="en-US" sz="2400">
                <a:latin typeface="標楷體" pitchFamily="65" charset="-120"/>
                <a:ea typeface="標楷體" pitchFamily="65" charset="-120"/>
              </a:rPr>
              <a:t>■運球時，慣用手手指有做到自然張掌狀。</a:t>
            </a:r>
            <a:endParaRPr lang="en-US" altLang="zh-TW" sz="2400">
              <a:latin typeface="標楷體" pitchFamily="65" charset="-120"/>
              <a:ea typeface="標楷體" pitchFamily="65" charset="-120"/>
            </a:endParaRPr>
          </a:p>
          <a:p>
            <a:pPr indent="53975" eaLnBrk="0" hangingPunct="0"/>
            <a:r>
              <a:rPr lang="zh-TW" altLang="en-US" sz="2400">
                <a:latin typeface="標楷體" pitchFamily="65" charset="-120"/>
                <a:ea typeface="標楷體" pitchFamily="65" charset="-120"/>
              </a:rPr>
              <a:t>□眼睛注視籃球。</a:t>
            </a:r>
            <a:endParaRPr lang="zh-TW" altLang="en-US" sz="2400">
              <a:ea typeface="新細明體" charset="-120"/>
            </a:endParaRPr>
          </a:p>
          <a:p>
            <a:pPr indent="53975" eaLnBrk="0" hangingPunct="0"/>
            <a:r>
              <a:rPr lang="zh-TW" altLang="en-US" sz="2400">
                <a:latin typeface="標楷體" pitchFamily="65" charset="-120"/>
                <a:ea typeface="標楷體" pitchFamily="65" charset="-120"/>
              </a:rPr>
              <a:t>■身體重心降低。</a:t>
            </a:r>
            <a:endParaRPr lang="en-US" altLang="zh-TW" sz="2400">
              <a:latin typeface="標楷體" pitchFamily="65" charset="-120"/>
              <a:ea typeface="標楷體" pitchFamily="65" charset="-120"/>
            </a:endParaRPr>
          </a:p>
          <a:p>
            <a:pPr indent="53975" eaLnBrk="0" hangingPunct="0"/>
            <a:r>
              <a:rPr lang="zh-TW" altLang="en-US" sz="2400">
                <a:latin typeface="標楷體" pitchFamily="65" charset="-120"/>
                <a:ea typeface="標楷體" pitchFamily="65" charset="-120"/>
              </a:rPr>
              <a:t>■非運球之手平伸，做出護球動作。</a:t>
            </a:r>
            <a:endParaRPr lang="zh-TW" altLang="en-US" sz="2400">
              <a:ea typeface="新細明體" charset="-120"/>
            </a:endParaRPr>
          </a:p>
          <a:p>
            <a:pPr indent="53975" eaLnBrk="0" hangingPunct="0"/>
            <a:r>
              <a:rPr lang="zh-TW" altLang="en-US" sz="2400">
                <a:latin typeface="標楷體" pitchFamily="65" charset="-120"/>
                <a:ea typeface="標楷體" pitchFamily="65" charset="-120"/>
              </a:rPr>
              <a:t>□運球時，以手掌心部位觸控球。</a:t>
            </a:r>
            <a:endParaRPr lang="zh-TW" altLang="en-US" sz="2400">
              <a:ea typeface="新細明體" charset="-120"/>
            </a:endParaRPr>
          </a:p>
        </p:txBody>
      </p:sp>
      <p:sp>
        <p:nvSpPr>
          <p:cNvPr id="48134" name="Rectangle 2"/>
          <p:cNvSpPr>
            <a:spLocks noChangeArrowheads="1"/>
          </p:cNvSpPr>
          <p:nvPr/>
        </p:nvSpPr>
        <p:spPr bwMode="auto">
          <a:xfrm>
            <a:off x="533400" y="5016500"/>
            <a:ext cx="8382000" cy="400050"/>
          </a:xfrm>
          <a:prstGeom prst="rect">
            <a:avLst/>
          </a:prstGeom>
          <a:noFill/>
          <a:ln w="9525">
            <a:noFill/>
            <a:miter lim="800000"/>
            <a:headEnd/>
            <a:tailEnd/>
          </a:ln>
        </p:spPr>
        <p:txBody>
          <a:bodyPr anchor="ctr">
            <a:spAutoFit/>
          </a:bodyPr>
          <a:lstStyle/>
          <a:p>
            <a:r>
              <a:rPr lang="zh-TW" altLang="en-US" sz="2000">
                <a:latin typeface="微軟正黑體" pitchFamily="34" charset="-120"/>
                <a:cs typeface="Times New Roman" pitchFamily="18" charset="0"/>
              </a:rPr>
              <a:t>依據：體育學科「</a:t>
            </a:r>
            <a:r>
              <a:rPr lang="zh-TW" altLang="en-US" sz="2000" b="1">
                <a:solidFill>
                  <a:srgbClr val="0070C0"/>
                </a:solidFill>
                <a:latin typeface="微軟正黑體" pitchFamily="34" charset="-120"/>
                <a:cs typeface="Times New Roman" pitchFamily="18" charset="0"/>
              </a:rPr>
              <a:t>認知</a:t>
            </a:r>
            <a:r>
              <a:rPr lang="zh-TW" altLang="en-US" sz="2000">
                <a:latin typeface="微軟正黑體" pitchFamily="34" charset="-120"/>
                <a:cs typeface="Times New Roman" pitchFamily="18" charset="0"/>
              </a:rPr>
              <a:t>」主題的「</a:t>
            </a:r>
            <a:r>
              <a:rPr lang="zh-TW" altLang="en-US" sz="2000" b="1">
                <a:solidFill>
                  <a:srgbClr val="0070C0"/>
                </a:solidFill>
                <a:latin typeface="微軟正黑體" pitchFamily="34" charset="-120"/>
                <a:cs typeface="Times New Roman" pitchFamily="18" charset="0"/>
              </a:rPr>
              <a:t>技能原理</a:t>
            </a:r>
            <a:r>
              <a:rPr lang="zh-TW" altLang="en-US" sz="2000">
                <a:latin typeface="微軟正黑體" pitchFamily="34" charset="-120"/>
                <a:cs typeface="Times New Roman" pitchFamily="18" charset="0"/>
              </a:rPr>
              <a:t>」次主題設計</a:t>
            </a:r>
            <a:r>
              <a:rPr lang="zh-TW" altLang="en-US" sz="2000">
                <a:latin typeface="標楷體" pitchFamily="65" charset="-120"/>
                <a:ea typeface="標楷體" pitchFamily="65" charset="-120"/>
                <a:cs typeface="Times New Roman" pitchFamily="18" charset="0"/>
              </a:rPr>
              <a:t>。</a:t>
            </a:r>
            <a:endParaRPr lang="zh-TW" altLang="en-US" sz="2000">
              <a:ea typeface="新細明體" charset="-120"/>
            </a:endParaRPr>
          </a:p>
        </p:txBody>
      </p:sp>
      <p:sp>
        <p:nvSpPr>
          <p:cNvPr id="12" name="框架 11"/>
          <p:cNvSpPr/>
          <p:nvPr/>
        </p:nvSpPr>
        <p:spPr>
          <a:xfrm>
            <a:off x="457200" y="5715000"/>
            <a:ext cx="8458200" cy="762000"/>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r>
              <a:rPr lang="zh-TW" altLang="en-US" sz="2000" dirty="0">
                <a:solidFill>
                  <a:schemeClr val="tx1"/>
                </a:solidFill>
                <a:latin typeface="微軟正黑體" pitchFamily="34" charset="-120"/>
              </a:rPr>
              <a:t>評量目標：評量學生對於運球之</a:t>
            </a:r>
            <a:r>
              <a:rPr lang="zh-TW" altLang="en-US" sz="2000" b="1" dirty="0">
                <a:solidFill>
                  <a:srgbClr val="FF0000"/>
                </a:solidFill>
                <a:latin typeface="微軟正黑體" pitchFamily="34" charset="-120"/>
              </a:rPr>
              <a:t>技能動作</a:t>
            </a:r>
            <a:r>
              <a:rPr lang="zh-TW" altLang="en-US" sz="2000" dirty="0">
                <a:solidFill>
                  <a:schemeClr val="tx1"/>
                </a:solidFill>
                <a:latin typeface="微軟正黑體" pitchFamily="34" charset="-120"/>
              </a:rPr>
              <a:t>上學習認知是否正確。</a:t>
            </a:r>
          </a:p>
        </p:txBody>
      </p:sp>
      <p:sp>
        <p:nvSpPr>
          <p:cNvPr id="8"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29</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762000" y="533400"/>
            <a:ext cx="7519988" cy="549275"/>
          </a:xfrm>
        </p:spPr>
        <p:txBody>
          <a:bodyPr wrap="square" numCol="1" anchor="ctr" anchorCtr="0" compatLnSpc="1">
            <a:prstTxWarp prst="textNoShape">
              <a:avLst/>
            </a:prstTxWarp>
            <a:noAutofit/>
          </a:bodyPr>
          <a:lstStyle/>
          <a:p>
            <a:pPr eaLnBrk="1" hangingPunct="1">
              <a:defRPr/>
            </a:pPr>
            <a:r>
              <a:rPr lang="zh-TW" altLang="en-US" sz="5400" b="1" cap="none" dirty="0" smtClean="0">
                <a:solidFill>
                  <a:srgbClr val="C00000"/>
                </a:solidFill>
                <a:latin typeface="微軟正黑體" pitchFamily="34" charset="-120"/>
              </a:rPr>
              <a:t>課程大綱</a:t>
            </a:r>
          </a:p>
        </p:txBody>
      </p:sp>
      <p:graphicFrame>
        <p:nvGraphicFramePr>
          <p:cNvPr id="86" name="資料庫圖表 85"/>
          <p:cNvGraphicFramePr/>
          <p:nvPr/>
        </p:nvGraphicFramePr>
        <p:xfrm>
          <a:off x="1524000" y="1727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3</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152400"/>
            <a:ext cx="6400800" cy="685800"/>
          </a:xfrm>
        </p:spPr>
        <p:txBody>
          <a:bodyPr wrap="square" numCol="1" anchorCtr="0" compatLnSpc="1">
            <a:prstTxWarp prst="textNoShape">
              <a:avLst/>
            </a:prstTxWarp>
          </a:bodyPr>
          <a:lstStyle/>
          <a:p>
            <a:pPr eaLnBrk="1" hangingPunct="1">
              <a:defRPr/>
            </a:pPr>
            <a:r>
              <a:rPr lang="zh-TW" altLang="en-US" sz="3200" b="1" cap="none" dirty="0" smtClean="0">
                <a:latin typeface="微軟正黑體" pitchFamily="34" charset="-120"/>
              </a:rPr>
              <a:t>表現等級</a:t>
            </a:r>
            <a:r>
              <a:rPr lang="en-US" altLang="zh-TW" sz="3200" b="1" cap="none" dirty="0" smtClean="0">
                <a:latin typeface="微軟正黑體" pitchFamily="34" charset="-120"/>
              </a:rPr>
              <a:t>-</a:t>
            </a:r>
            <a:r>
              <a:rPr lang="zh-TW" altLang="en-US" sz="3200" b="1" u="sng" cap="none" dirty="0" smtClean="0">
                <a:latin typeface="微軟正黑體" pitchFamily="34" charset="-120"/>
              </a:rPr>
              <a:t>籃球認知 </a:t>
            </a:r>
            <a:r>
              <a:rPr lang="zh-TW" altLang="en-US" sz="3200" b="1" cap="none" dirty="0" smtClean="0">
                <a:latin typeface="微軟正黑體" pitchFamily="34" charset="-120"/>
              </a:rPr>
              <a:t>評分規準</a:t>
            </a:r>
          </a:p>
        </p:txBody>
      </p:sp>
      <p:graphicFrame>
        <p:nvGraphicFramePr>
          <p:cNvPr id="49214" name="Group 62"/>
          <p:cNvGraphicFramePr>
            <a:graphicFrameLocks noGrp="1"/>
          </p:cNvGraphicFramePr>
          <p:nvPr/>
        </p:nvGraphicFramePr>
        <p:xfrm>
          <a:off x="533400" y="1130617"/>
          <a:ext cx="7772400" cy="4340543"/>
        </p:xfrm>
        <a:graphic>
          <a:graphicData uri="http://schemas.openxmlformats.org/drawingml/2006/table">
            <a:tbl>
              <a:tblPr/>
              <a:tblGrid>
                <a:gridCol w="381000"/>
                <a:gridCol w="990600"/>
                <a:gridCol w="1981200"/>
                <a:gridCol w="1905000"/>
                <a:gridCol w="2047875"/>
                <a:gridCol w="466725"/>
              </a:tblGrid>
              <a:tr h="2286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內容標準</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表現等級</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419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題</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次主題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B</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C</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D</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mn-ea"/>
                          <a:ea typeface="+mn-ea"/>
                          <a:cs typeface="Calibri" pitchFamily="34" charset="0"/>
                        </a:rPr>
                        <a:t>E</a:t>
                      </a:r>
                      <a:endParaRPr kumimoji="0" lang="zh-TW" altLang="zh-TW"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r>
              <a:tr h="201771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認知</a:t>
                      </a:r>
                    </a:p>
                  </a:txBody>
                  <a:tcPr marL="60872" marR="60872"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能</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原</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理</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完整地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認識運動技能的原理、原則及要領，並能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適當地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影響學習之因素，做出反映、省思與提出改善策略。</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大致地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知道運動技能的原理、原則及要領，並能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簡單地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部分地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明白運動技能的原理、原則及要領，並能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在提醒下有限地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mn-ea"/>
                          <a:ea typeface="+mn-ea"/>
                        </a:rPr>
                        <a:t>D</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級</a:t>
                      </a:r>
                      <a:endParaRPr kumimoji="0" lang="zh-TW" altLang="en-US" sz="1600" b="0"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r>
              <a:tr h="1414463">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rPr>
                        <a:t>本單元評分規準</a:t>
                      </a:r>
                    </a:p>
                  </a:txBody>
                  <a:tcPr marL="60872" marR="60872"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ct val="150000"/>
                        </a:lnSpc>
                        <a:spcBef>
                          <a:spcPct val="0"/>
                        </a:spcBef>
                        <a:spcAft>
                          <a:spcPct val="0"/>
                        </a:spcAft>
                        <a:buClrTx/>
                        <a:buSzTx/>
                        <a:buFont typeface="Wingdings" pitchFamily="2" charset="2"/>
                        <a:buNone/>
                        <a:tabLst/>
                      </a:pPr>
                      <a:r>
                        <a:rPr kumimoji="0" lang="zh-TW" altLang="en-US" sz="1600" b="0" i="0" u="none" strike="noStrike" cap="none" normalizeH="0" baseline="0" smtClean="0">
                          <a:ln>
                            <a:noFill/>
                          </a:ln>
                          <a:solidFill>
                            <a:schemeClr val="tx1"/>
                          </a:solidFill>
                          <a:effectLst/>
                          <a:latin typeface="+mn-ea"/>
                          <a:ea typeface="+mn-ea"/>
                        </a:rPr>
                        <a:t>能正確且完整的勾選出</a:t>
                      </a:r>
                      <a:r>
                        <a:rPr kumimoji="0" lang="en-US" altLang="zh-TW" sz="1600" b="0" i="0" u="none" strike="noStrike" cap="none" normalizeH="0" baseline="0" smtClean="0">
                          <a:ln>
                            <a:noFill/>
                          </a:ln>
                          <a:solidFill>
                            <a:schemeClr val="tx1"/>
                          </a:solidFill>
                          <a:effectLst/>
                          <a:latin typeface="+mn-ea"/>
                          <a:ea typeface="+mn-ea"/>
                        </a:rPr>
                        <a:t>4</a:t>
                      </a:r>
                      <a:r>
                        <a:rPr kumimoji="0" lang="zh-TW" altLang="en-US" sz="1600" b="0" i="0" u="none" strike="noStrike" cap="none" normalizeH="0" baseline="0" smtClean="0">
                          <a:ln>
                            <a:noFill/>
                          </a:ln>
                          <a:solidFill>
                            <a:schemeClr val="tx1"/>
                          </a:solidFill>
                          <a:effectLst/>
                          <a:latin typeface="+mn-ea"/>
                          <a:ea typeface="+mn-ea"/>
                        </a:rPr>
                        <a:t>項正確的技能。</a:t>
                      </a:r>
                    </a:p>
                    <a:p>
                      <a:pPr marL="0" marR="0" lvl="0" indent="0" algn="just" defTabSz="914400" rtl="0" eaLnBrk="1" fontAlgn="base" latinLnBrk="0" hangingPunct="1">
                        <a:lnSpc>
                          <a:spcPct val="150000"/>
                        </a:lnSpc>
                        <a:spcBef>
                          <a:spcPct val="0"/>
                        </a:spcBef>
                        <a:spcAft>
                          <a:spcPct val="0"/>
                        </a:spcAft>
                        <a:buClrTx/>
                        <a:buSzTx/>
                        <a:buFont typeface="Wingdings" pitchFamily="2" charset="2"/>
                        <a:buChar char="n"/>
                        <a:tabLst/>
                      </a:pPr>
                      <a:endParaRPr kumimoji="0" lang="zh-TW" altLang="en-US" sz="1600" b="0" i="0" u="none" strike="noStrike" cap="none" normalizeH="0" baseline="0" smtClean="0">
                        <a:ln>
                          <a:noFill/>
                        </a:ln>
                        <a:solidFill>
                          <a:schemeClr val="tx1"/>
                        </a:solidFill>
                        <a:effectLst/>
                        <a:latin typeface="+mn-ea"/>
                        <a:ea typeface="+mn-ea"/>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能正確且部分的寫出</a:t>
                      </a:r>
                      <a:r>
                        <a:rPr kumimoji="0" lang="en-US" altLang="zh-TW" sz="1600" b="0" i="0" u="none" strike="noStrike" cap="none" normalizeH="0" baseline="0" smtClean="0">
                          <a:ln>
                            <a:noFill/>
                          </a:ln>
                          <a:solidFill>
                            <a:schemeClr val="tx1"/>
                          </a:solidFill>
                          <a:effectLst/>
                          <a:latin typeface="+mn-ea"/>
                          <a:ea typeface="+mn-ea"/>
                        </a:rPr>
                        <a:t>3</a:t>
                      </a:r>
                      <a:r>
                        <a:rPr kumimoji="0" lang="zh-TW" altLang="en-US" sz="1600" b="0" i="0" u="none" strike="noStrike" cap="none" normalizeH="0" baseline="0" smtClean="0">
                          <a:ln>
                            <a:noFill/>
                          </a:ln>
                          <a:solidFill>
                            <a:schemeClr val="tx1"/>
                          </a:solidFill>
                          <a:effectLst/>
                          <a:latin typeface="+mn-ea"/>
                          <a:ea typeface="+mn-ea"/>
                        </a:rPr>
                        <a:t>項以上正確或</a:t>
                      </a:r>
                      <a:r>
                        <a:rPr kumimoji="0" lang="zh-TW" altLang="en-US" sz="1600" b="1" i="0" u="none" strike="noStrike" cap="none" normalizeH="0" baseline="0" smtClean="0">
                          <a:ln>
                            <a:noFill/>
                          </a:ln>
                          <a:solidFill>
                            <a:srgbClr val="FF0000"/>
                          </a:solidFill>
                          <a:effectLst/>
                          <a:latin typeface="+mn-ea"/>
                          <a:ea typeface="+mn-ea"/>
                        </a:rPr>
                        <a:t>至多</a:t>
                      </a:r>
                      <a:r>
                        <a:rPr kumimoji="0" lang="en-US" altLang="zh-TW" sz="1600" b="1" i="0" u="none" strike="noStrike" cap="none" normalizeH="0" baseline="0" smtClean="0">
                          <a:ln>
                            <a:noFill/>
                          </a:ln>
                          <a:solidFill>
                            <a:srgbClr val="FF0000"/>
                          </a:solidFill>
                          <a:effectLst/>
                          <a:latin typeface="+mn-ea"/>
                          <a:ea typeface="+mn-ea"/>
                        </a:rPr>
                        <a:t>1</a:t>
                      </a:r>
                      <a:r>
                        <a:rPr kumimoji="0" lang="zh-TW" altLang="en-US" sz="1600" b="1" i="0" u="none" strike="noStrike" cap="none" normalizeH="0" baseline="0" smtClean="0">
                          <a:ln>
                            <a:noFill/>
                          </a:ln>
                          <a:solidFill>
                            <a:srgbClr val="FF0000"/>
                          </a:solidFill>
                          <a:effectLst/>
                          <a:latin typeface="+mn-ea"/>
                          <a:ea typeface="+mn-ea"/>
                        </a:rPr>
                        <a:t>項錯誤的技能</a:t>
                      </a:r>
                      <a:r>
                        <a:rPr kumimoji="0" lang="zh-TW" altLang="en-US" sz="1600" b="0" i="0" u="none" strike="noStrike" cap="none" normalizeH="0" baseline="0" smtClean="0">
                          <a:ln>
                            <a:noFill/>
                          </a:ln>
                          <a:solidFill>
                            <a:schemeClr val="tx1"/>
                          </a:solidFill>
                          <a:effectLst/>
                          <a:latin typeface="+mn-ea"/>
                          <a:ea typeface="+mn-ea"/>
                        </a:rPr>
                        <a:t>。</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r>
                        <a:rPr kumimoji="0" lang="en-US" altLang="zh-TW" sz="1600" b="0" i="0" u="none" strike="noStrike" cap="none" normalizeH="0" baseline="0" smtClean="0">
                          <a:ln>
                            <a:noFill/>
                          </a:ln>
                          <a:solidFill>
                            <a:schemeClr val="tx1"/>
                          </a:solidFill>
                          <a:effectLst/>
                          <a:latin typeface="+mn-ea"/>
                          <a:ea typeface="+mn-ea"/>
                        </a:rPr>
                        <a:t>C</a:t>
                      </a:r>
                      <a:r>
                        <a:rPr kumimoji="0" lang="zh-TW" altLang="en-US" sz="1600" b="0" i="0" u="none" strike="noStrike" cap="none" normalizeH="0" baseline="0" smtClean="0">
                          <a:ln>
                            <a:noFill/>
                          </a:ln>
                          <a:solidFill>
                            <a:schemeClr val="tx1"/>
                          </a:solidFill>
                          <a:effectLst/>
                          <a:latin typeface="+mn-ea"/>
                          <a:ea typeface="+mn-ea"/>
                        </a:rPr>
                        <a:t>級。</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未達</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mn-ea"/>
                          <a:ea typeface="+mn-ea"/>
                        </a:rPr>
                        <a:t>D</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級</a:t>
                      </a:r>
                      <a:endParaRPr kumimoji="0" lang="zh-TW" altLang="en-US" sz="1600" b="0"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r>
            </a:tbl>
          </a:graphicData>
        </a:graphic>
      </p:graphicFrame>
      <p:sp>
        <p:nvSpPr>
          <p:cNvPr id="49191" name="Rectangle 1"/>
          <p:cNvSpPr>
            <a:spLocks noChangeArrowheads="1"/>
          </p:cNvSpPr>
          <p:nvPr/>
        </p:nvSpPr>
        <p:spPr bwMode="auto">
          <a:xfrm>
            <a:off x="381000" y="5791200"/>
            <a:ext cx="8458200" cy="641350"/>
          </a:xfrm>
          <a:prstGeom prst="rect">
            <a:avLst/>
          </a:prstGeom>
          <a:noFill/>
          <a:ln w="9525">
            <a:noFill/>
            <a:miter lim="800000"/>
            <a:headEnd/>
            <a:tailEnd/>
          </a:ln>
        </p:spPr>
        <p:txBody>
          <a:bodyPr anchor="ctr">
            <a:spAutoFit/>
          </a:bodyPr>
          <a:lstStyle/>
          <a:p>
            <a:r>
              <a:rPr lang="zh-TW" altLang="zh-TW" dirty="0" smtClean="0">
                <a:latin typeface="微軟正黑體" pitchFamily="34" charset="-120"/>
                <a:cs typeface="Times New Roman" pitchFamily="18" charset="0"/>
              </a:rPr>
              <a:t>※</a:t>
            </a:r>
            <a:r>
              <a:rPr lang="zh-TW" altLang="en-US" b="1" dirty="0" smtClean="0">
                <a:latin typeface="微軟正黑體" pitchFamily="34" charset="-120"/>
                <a:cs typeface="Times New Roman" pitchFamily="18" charset="0"/>
              </a:rPr>
              <a:t>本題所評為基礎概念，因此鑑別力</a:t>
            </a:r>
            <a:r>
              <a:rPr lang="zh-TW" altLang="en-US" b="1" dirty="0">
                <a:latin typeface="微軟正黑體" pitchFamily="34" charset="-120"/>
                <a:cs typeface="Times New Roman" pitchFamily="18" charset="0"/>
              </a:rPr>
              <a:t>有限</a:t>
            </a:r>
            <a:r>
              <a:rPr lang="zh-TW" altLang="en-US" dirty="0">
                <a:latin typeface="微軟正黑體" pitchFamily="34" charset="-120"/>
                <a:cs typeface="Times New Roman" pitchFamily="18" charset="0"/>
              </a:rPr>
              <a:t>，無法區分</a:t>
            </a:r>
            <a:r>
              <a:rPr lang="en-US" altLang="zh-TW" dirty="0">
                <a:latin typeface="微軟正黑體" pitchFamily="34" charset="-120"/>
                <a:cs typeface="Times New Roman" pitchFamily="18" charset="0"/>
              </a:rPr>
              <a:t>A</a:t>
            </a:r>
            <a:r>
              <a:rPr lang="zh-TW" altLang="en-US" dirty="0">
                <a:latin typeface="微軟正黑體" pitchFamily="34" charset="-120"/>
                <a:cs typeface="Times New Roman" pitchFamily="18" charset="0"/>
              </a:rPr>
              <a:t>、</a:t>
            </a:r>
            <a:r>
              <a:rPr lang="en-US" altLang="zh-TW" dirty="0">
                <a:latin typeface="微軟正黑體" pitchFamily="34" charset="-120"/>
                <a:cs typeface="Times New Roman" pitchFamily="18" charset="0"/>
              </a:rPr>
              <a:t>B</a:t>
            </a:r>
            <a:r>
              <a:rPr lang="zh-TW" altLang="en-US" dirty="0">
                <a:latin typeface="微軟正黑體" pitchFamily="34" charset="-120"/>
                <a:cs typeface="Times New Roman" pitchFamily="18" charset="0"/>
              </a:rPr>
              <a:t>級之學生；同理，在表現較差的一端，無法區分</a:t>
            </a:r>
            <a:r>
              <a:rPr lang="en-US" altLang="zh-TW" dirty="0">
                <a:latin typeface="微軟正黑體" pitchFamily="34" charset="-120"/>
                <a:cs typeface="Times New Roman" pitchFamily="18" charset="0"/>
              </a:rPr>
              <a:t>D</a:t>
            </a:r>
            <a:r>
              <a:rPr lang="zh-TW" altLang="en-US" dirty="0">
                <a:latin typeface="微軟正黑體" pitchFamily="34" charset="-120"/>
                <a:cs typeface="Times New Roman" pitchFamily="18" charset="0"/>
              </a:rPr>
              <a:t>級與</a:t>
            </a:r>
            <a:r>
              <a:rPr lang="en-US" altLang="zh-TW" dirty="0">
                <a:latin typeface="微軟正黑體" pitchFamily="34" charset="-120"/>
                <a:cs typeface="Times New Roman" pitchFamily="18" charset="0"/>
              </a:rPr>
              <a:t>E</a:t>
            </a:r>
            <a:r>
              <a:rPr lang="zh-TW" altLang="en-US" dirty="0">
                <a:latin typeface="微軟正黑體" pitchFamily="34" charset="-120"/>
                <a:cs typeface="Times New Roman" pitchFamily="18" charset="0"/>
              </a:rPr>
              <a:t>級。</a:t>
            </a:r>
          </a:p>
        </p:txBody>
      </p:sp>
      <p:sp>
        <p:nvSpPr>
          <p:cNvPr id="5"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30</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圖片 6" descr="03-A.png"/>
          <p:cNvPicPr/>
          <p:nvPr/>
        </p:nvPicPr>
        <p:blipFill rotWithShape="1">
          <a:blip r:embed="rId3" cstate="email">
            <a:extLst>
              <a:ext uri="{BEBA8EAE-BF5A-486C-A8C5-ECC9F3942E4B}"/>
            </a:extLst>
          </a:blip>
          <a:srcRect l="11280" t="539"/>
          <a:stretch/>
        </p:blipFill>
        <p:spPr bwMode="auto">
          <a:xfrm>
            <a:off x="1524000" y="1143000"/>
            <a:ext cx="7283450" cy="3657600"/>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extLst>
        </p:spPr>
      </p:pic>
      <p:sp>
        <p:nvSpPr>
          <p:cNvPr id="2" name="標題 1"/>
          <p:cNvSpPr>
            <a:spLocks noGrp="1"/>
          </p:cNvSpPr>
          <p:nvPr>
            <p:ph type="title"/>
          </p:nvPr>
        </p:nvSpPr>
        <p:spPr>
          <a:xfrm>
            <a:off x="304800" y="152400"/>
            <a:ext cx="4419600" cy="838200"/>
          </a:xfrm>
        </p:spPr>
        <p:txBody>
          <a:bodyPr>
            <a:noAutofit/>
          </a:bodyPr>
          <a:lstStyle/>
          <a:p>
            <a:pPr eaLnBrk="1" fontAlgn="auto" hangingPunct="1">
              <a:spcAft>
                <a:spcPts val="0"/>
              </a:spcAft>
              <a:defRPr/>
            </a:pPr>
            <a:r>
              <a:rPr lang="zh-TW" altLang="en-US" dirty="0">
                <a:cs typeface="+mj-cs"/>
              </a:rPr>
              <a:t>學生</a:t>
            </a:r>
            <a:r>
              <a:rPr lang="zh-TW" altLang="en-US" dirty="0" smtClean="0">
                <a:cs typeface="+mj-cs"/>
              </a:rPr>
              <a:t>表現</a:t>
            </a:r>
            <a:r>
              <a:rPr lang="zh-TW" altLang="en-US" dirty="0" smtClean="0">
                <a:solidFill>
                  <a:schemeClr val="tx1"/>
                </a:solidFill>
                <a:cs typeface="+mj-cs"/>
              </a:rPr>
              <a:t>示例</a:t>
            </a:r>
            <a:r>
              <a:rPr lang="zh-TW" altLang="en-US" dirty="0">
                <a:cs typeface="+mj-cs"/>
              </a:rPr>
              <a:t>說明</a:t>
            </a:r>
          </a:p>
        </p:txBody>
      </p:sp>
      <p:pic>
        <p:nvPicPr>
          <p:cNvPr id="50180" name="圖片 6"/>
          <p:cNvPicPr>
            <a:picLocks noChangeAspect="1"/>
          </p:cNvPicPr>
          <p:nvPr/>
        </p:nvPicPr>
        <p:blipFill>
          <a:blip r:embed="rId4" cstate="print"/>
          <a:srcRect/>
          <a:stretch>
            <a:fillRect/>
          </a:stretch>
        </p:blipFill>
        <p:spPr bwMode="auto">
          <a:xfrm>
            <a:off x="304800" y="2133600"/>
            <a:ext cx="1219200" cy="1219200"/>
          </a:xfrm>
          <a:prstGeom prst="rect">
            <a:avLst/>
          </a:prstGeom>
          <a:noFill/>
          <a:ln w="9525">
            <a:noFill/>
            <a:miter lim="800000"/>
            <a:headEnd/>
            <a:tailEnd/>
          </a:ln>
        </p:spPr>
      </p:pic>
      <p:sp>
        <p:nvSpPr>
          <p:cNvPr id="50181" name="文字方塊 4"/>
          <p:cNvSpPr txBox="1">
            <a:spLocks noChangeArrowheads="1"/>
          </p:cNvSpPr>
          <p:nvPr/>
        </p:nvSpPr>
        <p:spPr bwMode="auto">
          <a:xfrm>
            <a:off x="1600200" y="5181600"/>
            <a:ext cx="7239000" cy="658813"/>
          </a:xfrm>
          <a:prstGeom prst="rect">
            <a:avLst/>
          </a:prstGeom>
          <a:noFill/>
          <a:ln w="9525">
            <a:noFill/>
            <a:miter lim="800000"/>
            <a:headEnd/>
            <a:tailEnd/>
          </a:ln>
        </p:spPr>
        <p:txBody>
          <a:bodyPr>
            <a:spAutoFit/>
          </a:bodyPr>
          <a:lstStyle/>
          <a:p>
            <a:pPr marL="285750" indent="-285750">
              <a:lnSpc>
                <a:spcPct val="150000"/>
              </a:lnSpc>
              <a:buFont typeface="Wingdings" pitchFamily="2" charset="2"/>
              <a:buChar char="ü"/>
            </a:pPr>
            <a:r>
              <a:rPr kumimoji="0" lang="zh-TW" altLang="en-US" sz="2800"/>
              <a:t>能正確且完整的勾選出</a:t>
            </a:r>
            <a:r>
              <a:rPr kumimoji="0" lang="en-US" altLang="zh-TW" sz="2800"/>
              <a:t>4</a:t>
            </a:r>
            <a:r>
              <a:rPr kumimoji="0" lang="zh-TW" altLang="en-US" sz="2800"/>
              <a:t>項正確的技能。</a:t>
            </a:r>
            <a:endParaRPr lang="zh-TW" altLang="en-US" sz="2800"/>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31</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228600" y="152400"/>
            <a:ext cx="4724400" cy="685800"/>
          </a:xfrm>
        </p:spPr>
        <p:txBody>
          <a:bodyPr>
            <a:noAutofit/>
          </a:bodyPr>
          <a:lstStyle/>
          <a:p>
            <a:pPr eaLnBrk="1" fontAlgn="auto" hangingPunct="1">
              <a:spcAft>
                <a:spcPts val="0"/>
              </a:spcAft>
              <a:defRPr/>
            </a:pPr>
            <a:r>
              <a:rPr lang="zh-TW" altLang="en-US" dirty="0">
                <a:cs typeface="+mj-cs"/>
              </a:rPr>
              <a:t>學生</a:t>
            </a:r>
            <a:r>
              <a:rPr lang="zh-TW" altLang="en-US" dirty="0" smtClean="0">
                <a:cs typeface="+mj-cs"/>
              </a:rPr>
              <a:t>表現</a:t>
            </a:r>
            <a:r>
              <a:rPr lang="zh-TW" altLang="en-US" dirty="0" smtClean="0">
                <a:solidFill>
                  <a:schemeClr val="tx1"/>
                </a:solidFill>
                <a:cs typeface="+mj-cs"/>
              </a:rPr>
              <a:t>示例</a:t>
            </a:r>
            <a:r>
              <a:rPr lang="zh-TW" altLang="en-US" dirty="0">
                <a:cs typeface="+mj-cs"/>
              </a:rPr>
              <a:t>說明</a:t>
            </a:r>
          </a:p>
        </p:txBody>
      </p:sp>
      <p:pic>
        <p:nvPicPr>
          <p:cNvPr id="51203" name="圖片 4"/>
          <p:cNvPicPr>
            <a:picLocks noChangeAspect="1"/>
          </p:cNvPicPr>
          <p:nvPr/>
        </p:nvPicPr>
        <p:blipFill>
          <a:blip r:embed="rId3" cstate="print"/>
          <a:srcRect/>
          <a:stretch>
            <a:fillRect/>
          </a:stretch>
        </p:blipFill>
        <p:spPr bwMode="auto">
          <a:xfrm>
            <a:off x="533400" y="1143000"/>
            <a:ext cx="1447800" cy="1447800"/>
          </a:xfrm>
          <a:prstGeom prst="rect">
            <a:avLst/>
          </a:prstGeom>
          <a:noFill/>
          <a:ln w="9525">
            <a:noFill/>
            <a:miter lim="800000"/>
            <a:headEnd/>
            <a:tailEnd/>
          </a:ln>
        </p:spPr>
      </p:pic>
      <p:sp>
        <p:nvSpPr>
          <p:cNvPr id="6" name="文字方塊 5"/>
          <p:cNvSpPr txBox="1"/>
          <p:nvPr/>
        </p:nvSpPr>
        <p:spPr>
          <a:xfrm>
            <a:off x="2514600" y="3124200"/>
            <a:ext cx="6286500" cy="830263"/>
          </a:xfrm>
          <a:prstGeom prst="rect">
            <a:avLst/>
          </a:prstGeom>
          <a:noFill/>
        </p:spPr>
        <p:txBody>
          <a:bodyPr>
            <a:spAutoFit/>
          </a:bodyPr>
          <a:lstStyle/>
          <a:p>
            <a:pPr marL="285750" indent="-285750" fontAlgn="auto">
              <a:spcBef>
                <a:spcPts val="0"/>
              </a:spcBef>
              <a:spcAft>
                <a:spcPts val="0"/>
              </a:spcAft>
              <a:buFont typeface="Wingdings" panose="05000000000000000000" pitchFamily="2" charset="2"/>
              <a:buChar char="ü"/>
              <a:defRPr/>
            </a:pPr>
            <a:r>
              <a:rPr kumimoji="0" lang="zh-TW" altLang="en-US" sz="2400" dirty="0">
                <a:latin typeface="+mn-ea"/>
                <a:ea typeface="+mn-ea"/>
              </a:rPr>
              <a:t>雖正確勾選出四項標準答案，但也勾選一項錯誤答案。</a:t>
            </a:r>
            <a:endParaRPr kumimoji="0" lang="en-US" altLang="zh-TW" sz="2400" dirty="0">
              <a:latin typeface="+mn-ea"/>
              <a:ea typeface="+mn-ea"/>
            </a:endParaRPr>
          </a:p>
        </p:txBody>
      </p:sp>
      <p:pic>
        <p:nvPicPr>
          <p:cNvPr id="8" name="圖片 7" descr="03-C1.png"/>
          <p:cNvPicPr/>
          <p:nvPr/>
        </p:nvPicPr>
        <p:blipFill rotWithShape="1">
          <a:blip r:embed="rId4" cstate="email">
            <a:extLst>
              <a:ext uri="{BEBA8EAE-BF5A-486C-A8C5-ECC9F3942E4B}"/>
            </a:extLst>
          </a:blip>
          <a:srcRect l="11605" t="744"/>
          <a:stretch/>
        </p:blipFill>
        <p:spPr bwMode="auto">
          <a:xfrm>
            <a:off x="2590800" y="990600"/>
            <a:ext cx="6400800" cy="1897039"/>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extLst>
        </p:spPr>
      </p:pic>
      <p:pic>
        <p:nvPicPr>
          <p:cNvPr id="9" name="圖片 8" descr="03-C3.png"/>
          <p:cNvPicPr/>
          <p:nvPr/>
        </p:nvPicPr>
        <p:blipFill rotWithShape="1">
          <a:blip r:embed="rId5" cstate="email">
            <a:extLst>
              <a:ext uri="{BEBA8EAE-BF5A-486C-A8C5-ECC9F3942E4B}"/>
            </a:extLst>
          </a:blip>
          <a:srcRect l="11332" t="755"/>
          <a:stretch/>
        </p:blipFill>
        <p:spPr bwMode="auto">
          <a:xfrm>
            <a:off x="2514600" y="4114800"/>
            <a:ext cx="6400800" cy="1905000"/>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extLst>
        </p:spPr>
      </p:pic>
      <p:sp>
        <p:nvSpPr>
          <p:cNvPr id="10" name="文字方塊 9"/>
          <p:cNvSpPr txBox="1"/>
          <p:nvPr/>
        </p:nvSpPr>
        <p:spPr>
          <a:xfrm>
            <a:off x="2590800" y="6096000"/>
            <a:ext cx="6553200" cy="461963"/>
          </a:xfrm>
          <a:prstGeom prst="rect">
            <a:avLst/>
          </a:prstGeom>
          <a:noFill/>
        </p:spPr>
        <p:txBody>
          <a:bodyPr>
            <a:spAutoFit/>
          </a:bodyPr>
          <a:lstStyle/>
          <a:p>
            <a:pPr marL="285750" indent="-285750" fontAlgn="auto">
              <a:spcBef>
                <a:spcPts val="0"/>
              </a:spcBef>
              <a:spcAft>
                <a:spcPts val="0"/>
              </a:spcAft>
              <a:buFont typeface="Wingdings" panose="05000000000000000000" pitchFamily="2" charset="2"/>
              <a:buChar char="ü"/>
              <a:defRPr/>
            </a:pPr>
            <a:r>
              <a:rPr kumimoji="0" lang="zh-TW" altLang="en-US" sz="2400" dirty="0">
                <a:latin typeface="+mn-ea"/>
                <a:ea typeface="+mn-ea"/>
              </a:rPr>
              <a:t>雖能正確勾選出三項標準答案，但並不完整。</a:t>
            </a:r>
            <a:endParaRPr kumimoji="0" lang="en-US" altLang="zh-TW" sz="2400" dirty="0">
              <a:latin typeface="+mn-ea"/>
              <a:ea typeface="+mn-ea"/>
            </a:endParaRPr>
          </a:p>
        </p:txBody>
      </p:sp>
      <p:sp>
        <p:nvSpPr>
          <p:cNvPr id="11" name="矩形 10"/>
          <p:cNvSpPr/>
          <p:nvPr/>
        </p:nvSpPr>
        <p:spPr>
          <a:xfrm>
            <a:off x="2590800" y="2438400"/>
            <a:ext cx="3276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圓角矩形圖說文字 14"/>
          <p:cNvSpPr/>
          <p:nvPr/>
        </p:nvSpPr>
        <p:spPr>
          <a:xfrm>
            <a:off x="228600" y="2667000"/>
            <a:ext cx="2057400" cy="1600200"/>
          </a:xfrm>
          <a:prstGeom prst="wedgeRoundRectCallou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0" lang="zh-TW" altLang="en-US" sz="2000" dirty="0">
                <a:solidFill>
                  <a:schemeClr val="tx1"/>
                </a:solidFill>
              </a:rPr>
              <a:t>能正確且部分的寫出</a:t>
            </a:r>
            <a:r>
              <a:rPr kumimoji="0" lang="en-US" altLang="zh-TW" sz="2000" dirty="0">
                <a:solidFill>
                  <a:schemeClr val="tx1"/>
                </a:solidFill>
              </a:rPr>
              <a:t>3</a:t>
            </a:r>
            <a:r>
              <a:rPr kumimoji="0" lang="zh-TW" altLang="en-US" sz="2000" dirty="0">
                <a:solidFill>
                  <a:schemeClr val="tx1"/>
                </a:solidFill>
              </a:rPr>
              <a:t>項以上正確或至多</a:t>
            </a:r>
            <a:r>
              <a:rPr kumimoji="0" lang="en-US" altLang="zh-TW" sz="2000" dirty="0">
                <a:solidFill>
                  <a:schemeClr val="tx1"/>
                </a:solidFill>
              </a:rPr>
              <a:t>1</a:t>
            </a:r>
            <a:r>
              <a:rPr kumimoji="0" lang="zh-TW" altLang="en-US" sz="2000" dirty="0">
                <a:solidFill>
                  <a:schemeClr val="tx1"/>
                </a:solidFill>
              </a:rPr>
              <a:t>項錯誤的技能。</a:t>
            </a:r>
            <a:endParaRPr lang="zh-TW" altLang="en-US" sz="2000" dirty="0">
              <a:solidFill>
                <a:schemeClr val="tx1"/>
              </a:solidFill>
            </a:endParaRPr>
          </a:p>
          <a:p>
            <a:pPr algn="ctr">
              <a:defRPr/>
            </a:pPr>
            <a:endParaRPr lang="zh-TW" altLang="en-US" dirty="0"/>
          </a:p>
        </p:txBody>
      </p:sp>
      <p:sp>
        <p:nvSpPr>
          <p:cNvPr id="12"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32</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304800" y="-152400"/>
            <a:ext cx="2590800" cy="1524000"/>
          </a:xfrm>
        </p:spPr>
        <p:txBody>
          <a:bodyPr/>
          <a:lstStyle/>
          <a:p>
            <a:pPr eaLnBrk="1" fontAlgn="auto" hangingPunct="1">
              <a:spcAft>
                <a:spcPts val="0"/>
              </a:spcAft>
              <a:defRPr/>
            </a:pPr>
            <a:r>
              <a:rPr lang="zh-TW" altLang="en-US" dirty="0">
                <a:cs typeface="+mj-cs"/>
              </a:rPr>
              <a:t>學生表現</a:t>
            </a:r>
            <a:r>
              <a:rPr lang="en-US" altLang="zh-TW" dirty="0">
                <a:cs typeface="+mj-cs"/>
              </a:rPr>
              <a:t/>
            </a:r>
            <a:br>
              <a:rPr lang="en-US" altLang="zh-TW" dirty="0">
                <a:cs typeface="+mj-cs"/>
              </a:rPr>
            </a:br>
            <a:r>
              <a:rPr lang="zh-TW" altLang="en-US" dirty="0">
                <a:solidFill>
                  <a:schemeClr val="tx1"/>
                </a:solidFill>
                <a:cs typeface="+mj-cs"/>
              </a:rPr>
              <a:t>示例</a:t>
            </a:r>
            <a:r>
              <a:rPr lang="zh-TW" altLang="en-US" dirty="0">
                <a:cs typeface="+mj-cs"/>
              </a:rPr>
              <a:t>說明</a:t>
            </a:r>
          </a:p>
        </p:txBody>
      </p:sp>
      <p:pic>
        <p:nvPicPr>
          <p:cNvPr id="52227" name="圖片 2"/>
          <p:cNvPicPr>
            <a:picLocks noChangeAspect="1"/>
          </p:cNvPicPr>
          <p:nvPr/>
        </p:nvPicPr>
        <p:blipFill>
          <a:blip r:embed="rId3" cstate="print"/>
          <a:srcRect/>
          <a:stretch>
            <a:fillRect/>
          </a:stretch>
        </p:blipFill>
        <p:spPr bwMode="auto">
          <a:xfrm>
            <a:off x="381000" y="1371600"/>
            <a:ext cx="1295400" cy="1295400"/>
          </a:xfrm>
          <a:prstGeom prst="rect">
            <a:avLst/>
          </a:prstGeom>
          <a:noFill/>
          <a:ln w="9525">
            <a:noFill/>
            <a:miter lim="800000"/>
            <a:headEnd/>
            <a:tailEnd/>
          </a:ln>
        </p:spPr>
      </p:pic>
      <p:sp>
        <p:nvSpPr>
          <p:cNvPr id="52228" name="文字方塊 4"/>
          <p:cNvSpPr txBox="1">
            <a:spLocks noChangeArrowheads="1"/>
          </p:cNvSpPr>
          <p:nvPr/>
        </p:nvSpPr>
        <p:spPr bwMode="auto">
          <a:xfrm>
            <a:off x="2514600" y="2209800"/>
            <a:ext cx="6324600" cy="830263"/>
          </a:xfrm>
          <a:prstGeom prst="rect">
            <a:avLst/>
          </a:prstGeom>
          <a:noFill/>
          <a:ln w="9525">
            <a:noFill/>
            <a:miter lim="800000"/>
            <a:headEnd/>
            <a:tailEnd/>
          </a:ln>
        </p:spPr>
        <p:txBody>
          <a:bodyPr>
            <a:spAutoFit/>
          </a:bodyPr>
          <a:lstStyle/>
          <a:p>
            <a:pPr marL="342900" indent="-342900">
              <a:buFont typeface="Wingdings" pitchFamily="2" charset="2"/>
              <a:buChar char="ü"/>
            </a:pPr>
            <a:r>
              <a:rPr kumimoji="0" lang="en-US" altLang="zh-TW" sz="2400"/>
              <a:t>僅能</a:t>
            </a:r>
            <a:r>
              <a:rPr kumimoji="0" lang="zh-TW" altLang="en-US" sz="2400"/>
              <a:t>勾選出一項正確答案或勾選二項錯誤以上答案。</a:t>
            </a:r>
            <a:endParaRPr kumimoji="0" lang="zh-TW" altLang="zh-TW" sz="2400"/>
          </a:p>
        </p:txBody>
      </p:sp>
      <p:pic>
        <p:nvPicPr>
          <p:cNvPr id="6" name="圖片 5" descr="03-D.png"/>
          <p:cNvPicPr/>
          <p:nvPr/>
        </p:nvPicPr>
        <p:blipFill rotWithShape="1">
          <a:blip r:embed="rId4" cstate="email">
            <a:extLst>
              <a:ext uri="{BEBA8EAE-BF5A-486C-A8C5-ECC9F3942E4B}"/>
            </a:extLst>
          </a:blip>
          <a:srcRect l="11560" t="1098" b="3033"/>
          <a:stretch/>
        </p:blipFill>
        <p:spPr bwMode="auto">
          <a:xfrm>
            <a:off x="2590800" y="228600"/>
            <a:ext cx="6324600" cy="1905000"/>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extLst>
        </p:spPr>
      </p:pic>
      <p:pic>
        <p:nvPicPr>
          <p:cNvPr id="7" name="圖片 6" descr="03-D1.png"/>
          <p:cNvPicPr/>
          <p:nvPr/>
        </p:nvPicPr>
        <p:blipFill rotWithShape="1">
          <a:blip r:embed="rId5" cstate="email">
            <a:extLst>
              <a:ext uri="{BEBA8EAE-BF5A-486C-A8C5-ECC9F3942E4B}"/>
            </a:extLst>
          </a:blip>
          <a:srcRect l="11349" t="2642"/>
          <a:stretch/>
        </p:blipFill>
        <p:spPr bwMode="auto">
          <a:xfrm>
            <a:off x="2590800" y="3352800"/>
            <a:ext cx="6400800" cy="1828800"/>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extLst>
        </p:spPr>
      </p:pic>
      <p:sp>
        <p:nvSpPr>
          <p:cNvPr id="52231" name="文字方塊 4"/>
          <p:cNvSpPr txBox="1">
            <a:spLocks noChangeArrowheads="1"/>
          </p:cNvSpPr>
          <p:nvPr/>
        </p:nvSpPr>
        <p:spPr bwMode="auto">
          <a:xfrm>
            <a:off x="2590800" y="5410200"/>
            <a:ext cx="6324600" cy="830263"/>
          </a:xfrm>
          <a:prstGeom prst="rect">
            <a:avLst/>
          </a:prstGeom>
          <a:noFill/>
          <a:ln w="9525">
            <a:noFill/>
            <a:miter lim="800000"/>
            <a:headEnd/>
            <a:tailEnd/>
          </a:ln>
        </p:spPr>
        <p:txBody>
          <a:bodyPr>
            <a:spAutoFit/>
          </a:bodyPr>
          <a:lstStyle/>
          <a:p>
            <a:pPr marL="342900" indent="-342900">
              <a:buFont typeface="Wingdings" pitchFamily="2" charset="2"/>
              <a:buChar char="ü"/>
            </a:pPr>
            <a:r>
              <a:rPr kumimoji="0" lang="en-US" altLang="zh-TW" sz="2400"/>
              <a:t>能</a:t>
            </a:r>
            <a:r>
              <a:rPr kumimoji="0" lang="zh-TW" altLang="en-US" sz="2400"/>
              <a:t>正確勾選出三項標準答案，但也勾選出三項錯誤的答案。</a:t>
            </a:r>
            <a:endParaRPr kumimoji="0" lang="zh-TW" altLang="zh-TW" sz="2400"/>
          </a:p>
        </p:txBody>
      </p:sp>
      <p:sp>
        <p:nvSpPr>
          <p:cNvPr id="9" name="矩形 8"/>
          <p:cNvSpPr/>
          <p:nvPr/>
        </p:nvSpPr>
        <p:spPr>
          <a:xfrm>
            <a:off x="2590800" y="4724400"/>
            <a:ext cx="33528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p:cNvSpPr/>
          <p:nvPr/>
        </p:nvSpPr>
        <p:spPr>
          <a:xfrm>
            <a:off x="6781800" y="3581400"/>
            <a:ext cx="2133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33</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5791200" cy="762000"/>
          </a:xfrm>
        </p:spPr>
        <p:txBody>
          <a:bodyPr/>
          <a:lstStyle/>
          <a:p>
            <a:pPr eaLnBrk="1" hangingPunct="1">
              <a:defRPr/>
            </a:pPr>
            <a:r>
              <a:rPr lang="zh-TW" altLang="en-US" dirty="0" smtClean="0"/>
              <a:t>籃球運球</a:t>
            </a:r>
            <a:r>
              <a:rPr lang="en-US" altLang="zh-TW" dirty="0" smtClean="0"/>
              <a:t>~</a:t>
            </a:r>
            <a:r>
              <a:rPr lang="zh-TW" altLang="en-US" dirty="0" smtClean="0"/>
              <a:t>題目（三）</a:t>
            </a:r>
            <a:endParaRPr lang="zh-TW" altLang="en-US" dirty="0"/>
          </a:p>
        </p:txBody>
      </p:sp>
      <p:sp>
        <p:nvSpPr>
          <p:cNvPr id="3" name="框架 2"/>
          <p:cNvSpPr/>
          <p:nvPr/>
        </p:nvSpPr>
        <p:spPr>
          <a:xfrm>
            <a:off x="304800" y="3048000"/>
            <a:ext cx="8458200" cy="762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4" name="矩形 3"/>
          <p:cNvSpPr/>
          <p:nvPr/>
        </p:nvSpPr>
        <p:spPr>
          <a:xfrm>
            <a:off x="381000" y="1066800"/>
            <a:ext cx="8458200" cy="1828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zh-TW" altLang="en-US"/>
          </a:p>
        </p:txBody>
      </p:sp>
      <p:sp>
        <p:nvSpPr>
          <p:cNvPr id="53253" name="Rectangle 2"/>
          <p:cNvSpPr>
            <a:spLocks noChangeArrowheads="1"/>
          </p:cNvSpPr>
          <p:nvPr/>
        </p:nvSpPr>
        <p:spPr bwMode="auto">
          <a:xfrm>
            <a:off x="609600" y="3276600"/>
            <a:ext cx="8534400" cy="400050"/>
          </a:xfrm>
          <a:prstGeom prst="rect">
            <a:avLst/>
          </a:prstGeom>
          <a:noFill/>
          <a:ln w="9525">
            <a:noFill/>
            <a:miter lim="800000"/>
            <a:headEnd/>
            <a:tailEnd/>
          </a:ln>
        </p:spPr>
        <p:txBody>
          <a:bodyPr anchor="ctr">
            <a:spAutoFit/>
          </a:bodyPr>
          <a:lstStyle/>
          <a:p>
            <a:r>
              <a:rPr lang="zh-TW" altLang="en-US" sz="2000">
                <a:solidFill>
                  <a:srgbClr val="595959"/>
                </a:solidFill>
                <a:latin typeface="微軟正黑體" pitchFamily="34" charset="-120"/>
                <a:cs typeface="Times New Roman" pitchFamily="18" charset="0"/>
              </a:rPr>
              <a:t>依據：體育學科「</a:t>
            </a:r>
            <a:r>
              <a:rPr lang="zh-TW" altLang="en-US" sz="2000" b="1">
                <a:solidFill>
                  <a:srgbClr val="0070C0"/>
                </a:solidFill>
                <a:latin typeface="微軟正黑體" pitchFamily="34" charset="-120"/>
                <a:cs typeface="Times New Roman" pitchFamily="18" charset="0"/>
              </a:rPr>
              <a:t>認知</a:t>
            </a:r>
            <a:r>
              <a:rPr lang="zh-TW" altLang="en-US" sz="2000">
                <a:solidFill>
                  <a:srgbClr val="595959"/>
                </a:solidFill>
                <a:latin typeface="微軟正黑體" pitchFamily="34" charset="-120"/>
                <a:cs typeface="Times New Roman" pitchFamily="18" charset="0"/>
              </a:rPr>
              <a:t>」主題的「</a:t>
            </a:r>
            <a:r>
              <a:rPr lang="zh-TW" altLang="en-US" sz="2000" b="1">
                <a:solidFill>
                  <a:srgbClr val="0070C0"/>
                </a:solidFill>
                <a:latin typeface="微軟正黑體" pitchFamily="34" charset="-120"/>
                <a:cs typeface="Times New Roman" pitchFamily="18" charset="0"/>
              </a:rPr>
              <a:t>技能原理</a:t>
            </a:r>
            <a:r>
              <a:rPr lang="zh-TW" altLang="en-US" sz="2000">
                <a:solidFill>
                  <a:srgbClr val="595959"/>
                </a:solidFill>
                <a:latin typeface="微軟正黑體" pitchFamily="34" charset="-120"/>
                <a:cs typeface="Times New Roman" pitchFamily="18" charset="0"/>
              </a:rPr>
              <a:t>」次主題設計。</a:t>
            </a:r>
            <a:endParaRPr lang="zh-TW" altLang="en-US" sz="2000">
              <a:solidFill>
                <a:srgbClr val="595959"/>
              </a:solidFill>
              <a:latin typeface="微軟正黑體" pitchFamily="34" charset="-120"/>
              <a:ea typeface="新細明體" charset="-120"/>
            </a:endParaRPr>
          </a:p>
        </p:txBody>
      </p:sp>
      <p:sp>
        <p:nvSpPr>
          <p:cNvPr id="12" name="框架 11"/>
          <p:cNvSpPr/>
          <p:nvPr/>
        </p:nvSpPr>
        <p:spPr>
          <a:xfrm>
            <a:off x="304800" y="4038600"/>
            <a:ext cx="8458200" cy="762000"/>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r>
              <a:rPr lang="zh-TW" altLang="en-US" sz="2000" dirty="0">
                <a:solidFill>
                  <a:schemeClr val="tx1">
                    <a:lumMod val="65000"/>
                    <a:lumOff val="35000"/>
                  </a:schemeClr>
                </a:solidFill>
              </a:rPr>
              <a:t>評量目標：評量學生對於運球之</a:t>
            </a:r>
            <a:r>
              <a:rPr lang="zh-TW" altLang="en-US" sz="2000" b="1" dirty="0">
                <a:solidFill>
                  <a:srgbClr val="FF0000"/>
                </a:solidFill>
              </a:rPr>
              <a:t>技能動作</a:t>
            </a:r>
            <a:r>
              <a:rPr lang="zh-TW" altLang="en-US" sz="2000" dirty="0">
                <a:solidFill>
                  <a:schemeClr val="tx1">
                    <a:lumMod val="65000"/>
                    <a:lumOff val="35000"/>
                  </a:schemeClr>
                </a:solidFill>
              </a:rPr>
              <a:t>上學習認知是否正確。</a:t>
            </a:r>
          </a:p>
        </p:txBody>
      </p:sp>
      <p:sp>
        <p:nvSpPr>
          <p:cNvPr id="53255" name="Rectangle 1"/>
          <p:cNvSpPr>
            <a:spLocks noChangeArrowheads="1"/>
          </p:cNvSpPr>
          <p:nvPr/>
        </p:nvSpPr>
        <p:spPr bwMode="auto">
          <a:xfrm>
            <a:off x="457200" y="1219200"/>
            <a:ext cx="8305800" cy="1200150"/>
          </a:xfrm>
          <a:prstGeom prst="rect">
            <a:avLst/>
          </a:prstGeom>
          <a:noFill/>
          <a:ln w="9525">
            <a:noFill/>
            <a:miter lim="800000"/>
            <a:headEnd/>
            <a:tailEnd/>
          </a:ln>
        </p:spPr>
        <p:txBody>
          <a:bodyPr anchor="ctr">
            <a:spAutoFit/>
          </a:bodyPr>
          <a:lstStyle/>
          <a:p>
            <a:r>
              <a:rPr lang="zh-TW" altLang="en-US" sz="2400">
                <a:solidFill>
                  <a:srgbClr val="000000"/>
                </a:solidFill>
                <a:latin typeface="微軟正黑體" pitchFamily="34" charset="-120"/>
                <a:ea typeface="標楷體" pitchFamily="65" charset="-120"/>
              </a:rPr>
              <a:t>籃球運球的過程中，你</a:t>
            </a:r>
            <a:r>
              <a:rPr lang="zh-TW" altLang="en-US" sz="2400">
                <a:solidFill>
                  <a:srgbClr val="000000"/>
                </a:solidFill>
                <a:latin typeface="微軟正黑體" pitchFamily="34" charset="-120"/>
                <a:cs typeface="Times New Roman" pitchFamily="18" charset="0"/>
              </a:rPr>
              <a:t>（</a:t>
            </a:r>
            <a:r>
              <a:rPr lang="zh-TW" altLang="en-US" sz="2400">
                <a:solidFill>
                  <a:srgbClr val="000000"/>
                </a:solidFill>
                <a:latin typeface="微軟正黑體" pitchFamily="34" charset="-120"/>
                <a:ea typeface="標楷體" pitchFamily="65" charset="-120"/>
              </a:rPr>
              <a:t>妳</a:t>
            </a:r>
            <a:r>
              <a:rPr lang="zh-TW" altLang="en-US" sz="2400">
                <a:solidFill>
                  <a:srgbClr val="000000"/>
                </a:solidFill>
                <a:latin typeface="微軟正黑體" pitchFamily="34" charset="-120"/>
                <a:cs typeface="Times New Roman" pitchFamily="18" charset="0"/>
              </a:rPr>
              <a:t>）</a:t>
            </a:r>
            <a:r>
              <a:rPr lang="zh-TW" altLang="en-US" sz="2400">
                <a:solidFill>
                  <a:srgbClr val="000000"/>
                </a:solidFill>
                <a:latin typeface="微軟正黑體" pitchFamily="34" charset="-120"/>
                <a:ea typeface="標楷體" pitchFamily="65" charset="-120"/>
              </a:rPr>
              <a:t>會運用</a:t>
            </a:r>
            <a:r>
              <a:rPr lang="zh-TW" altLang="en-US" sz="2400" b="1">
                <a:solidFill>
                  <a:srgbClr val="FF0000"/>
                </a:solidFill>
                <a:latin typeface="微軟正黑體" pitchFamily="34" charset="-120"/>
                <a:ea typeface="標楷體" pitchFamily="65" charset="-120"/>
              </a:rPr>
              <a:t>手、腳、身體</a:t>
            </a:r>
            <a:r>
              <a:rPr lang="zh-TW" altLang="en-US" sz="2400">
                <a:solidFill>
                  <a:srgbClr val="000000"/>
                </a:solidFill>
                <a:latin typeface="微軟正黑體" pitchFamily="34" charset="-120"/>
                <a:ea typeface="標楷體" pitchFamily="65" charset="-120"/>
              </a:rPr>
              <a:t>的動作姿勢或</a:t>
            </a:r>
            <a:r>
              <a:rPr lang="zh-TW" altLang="en-US" sz="2400" b="1">
                <a:solidFill>
                  <a:srgbClr val="FF0000"/>
                </a:solidFill>
                <a:latin typeface="微軟正黑體" pitchFamily="34" charset="-120"/>
                <a:ea typeface="標楷體" pitchFamily="65" charset="-120"/>
              </a:rPr>
              <a:t>其他變化方式</a:t>
            </a:r>
            <a:r>
              <a:rPr lang="zh-TW" altLang="en-US" sz="2400">
                <a:solidFill>
                  <a:srgbClr val="000000"/>
                </a:solidFill>
                <a:latin typeface="微軟正黑體" pitchFamily="34" charset="-120"/>
                <a:ea typeface="標楷體" pitchFamily="65" charset="-120"/>
              </a:rPr>
              <a:t>等四大類型的哪些動作，來確保球不被對方抄走呢？請條列並簡要說明之。</a:t>
            </a:r>
            <a:endParaRPr lang="zh-TW" altLang="en-US" sz="2400">
              <a:latin typeface="微軟正黑體" pitchFamily="34" charset="-120"/>
              <a:ea typeface="新細明體" charset="-120"/>
            </a:endParaRPr>
          </a:p>
        </p:txBody>
      </p:sp>
      <p:sp>
        <p:nvSpPr>
          <p:cNvPr id="53256" name="Rectangle 2"/>
          <p:cNvSpPr>
            <a:spLocks noChangeArrowheads="1"/>
          </p:cNvSpPr>
          <p:nvPr/>
        </p:nvSpPr>
        <p:spPr bwMode="auto">
          <a:xfrm>
            <a:off x="381000" y="5281613"/>
            <a:ext cx="8382000" cy="1066800"/>
          </a:xfrm>
          <a:prstGeom prst="rect">
            <a:avLst/>
          </a:prstGeom>
          <a:noFill/>
          <a:ln w="9525">
            <a:noFill/>
            <a:miter lim="800000"/>
            <a:headEnd/>
            <a:tailEnd/>
          </a:ln>
        </p:spPr>
        <p:txBody>
          <a:bodyPr anchor="ctr">
            <a:spAutoFit/>
          </a:bodyPr>
          <a:lstStyle/>
          <a:p>
            <a:r>
              <a:rPr lang="zh-TW" altLang="zh-TW" sz="2400">
                <a:solidFill>
                  <a:srgbClr val="000000"/>
                </a:solidFill>
                <a:latin typeface="微軟正黑體" pitchFamily="34" charset="-120"/>
              </a:rPr>
              <a:t>※</a:t>
            </a:r>
            <a:r>
              <a:rPr lang="zh-TW" altLang="en-US" sz="2000">
                <a:solidFill>
                  <a:srgbClr val="000000"/>
                </a:solidFill>
                <a:latin typeface="微軟正黑體" pitchFamily="34" charset="-120"/>
              </a:rPr>
              <a:t>本題可利用來保護球的動作大致區分為手、腳、身體及運球動作變化等四大類：如非運球之手做擋架姿態、在後方腳處運球、身體掩護球及利用運球動作之變化</a:t>
            </a:r>
            <a:r>
              <a:rPr lang="en-US" altLang="zh-TW" sz="2000">
                <a:solidFill>
                  <a:srgbClr val="000000"/>
                </a:solidFill>
                <a:latin typeface="微軟正黑體" pitchFamily="34" charset="-120"/>
              </a:rPr>
              <a:t>(</a:t>
            </a:r>
            <a:r>
              <a:rPr lang="zh-TW" altLang="en-US" sz="2000">
                <a:solidFill>
                  <a:srgbClr val="000000"/>
                </a:solidFill>
                <a:latin typeface="微軟正黑體" pitchFamily="34" charset="-120"/>
              </a:rPr>
              <a:t>高低、快慢、左右之變化</a:t>
            </a:r>
            <a:r>
              <a:rPr lang="en-US" altLang="zh-TW" sz="2000">
                <a:solidFill>
                  <a:srgbClr val="000000"/>
                </a:solidFill>
                <a:latin typeface="微軟正黑體" pitchFamily="34" charset="-120"/>
              </a:rPr>
              <a:t>)</a:t>
            </a:r>
            <a:r>
              <a:rPr lang="zh-TW" altLang="en-US" sz="2000">
                <a:solidFill>
                  <a:srgbClr val="000000"/>
                </a:solidFill>
                <a:latin typeface="微軟正黑體" pitchFamily="34" charset="-120"/>
              </a:rPr>
              <a:t>等。</a:t>
            </a:r>
            <a:endParaRPr lang="zh-TW" altLang="en-US" sz="2000">
              <a:latin typeface="微軟正黑體" pitchFamily="34" charset="-120"/>
            </a:endParaRPr>
          </a:p>
        </p:txBody>
      </p:sp>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34</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152400"/>
            <a:ext cx="5791200" cy="685800"/>
          </a:xfrm>
        </p:spPr>
        <p:txBody>
          <a:bodyPr wrap="square" numCol="1" anchorCtr="0" compatLnSpc="1">
            <a:prstTxWarp prst="textNoShape">
              <a:avLst/>
            </a:prstTxWarp>
          </a:bodyPr>
          <a:lstStyle/>
          <a:p>
            <a:pPr eaLnBrk="1" hangingPunct="1">
              <a:defRPr/>
            </a:pPr>
            <a:r>
              <a:rPr lang="zh-TW" altLang="en-US" sz="3200" b="1" cap="none" dirty="0" smtClean="0">
                <a:latin typeface="微軟正黑體" pitchFamily="34" charset="-120"/>
              </a:rPr>
              <a:t>表現等級</a:t>
            </a:r>
            <a:r>
              <a:rPr lang="en-US" altLang="zh-TW" sz="3200" b="1" cap="none" dirty="0" smtClean="0">
                <a:latin typeface="微軟正黑體" pitchFamily="34" charset="-120"/>
              </a:rPr>
              <a:t>-</a:t>
            </a:r>
            <a:r>
              <a:rPr lang="zh-TW" altLang="en-US" sz="3200" b="1" u="sng" cap="none" dirty="0" smtClean="0">
                <a:latin typeface="微軟正黑體" pitchFamily="34" charset="-120"/>
              </a:rPr>
              <a:t>籃球認知 </a:t>
            </a:r>
            <a:r>
              <a:rPr lang="zh-TW" altLang="en-US" sz="3200" b="1" cap="none" dirty="0" smtClean="0">
                <a:latin typeface="微軟正黑體" pitchFamily="34" charset="-120"/>
              </a:rPr>
              <a:t>評分規準</a:t>
            </a:r>
          </a:p>
        </p:txBody>
      </p:sp>
      <p:graphicFrame>
        <p:nvGraphicFramePr>
          <p:cNvPr id="54324" name="Group 52"/>
          <p:cNvGraphicFramePr>
            <a:graphicFrameLocks noGrp="1"/>
          </p:cNvGraphicFramePr>
          <p:nvPr/>
        </p:nvGraphicFramePr>
        <p:xfrm>
          <a:off x="304800" y="1278524"/>
          <a:ext cx="8229600" cy="4588876"/>
        </p:xfrm>
        <a:graphic>
          <a:graphicData uri="http://schemas.openxmlformats.org/drawingml/2006/table">
            <a:tbl>
              <a:tblPr/>
              <a:tblGrid>
                <a:gridCol w="496888"/>
                <a:gridCol w="1103312"/>
                <a:gridCol w="1600200"/>
                <a:gridCol w="1524000"/>
                <a:gridCol w="1524000"/>
                <a:gridCol w="1600200"/>
                <a:gridCol w="381000"/>
              </a:tblGrid>
              <a:tr h="23080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內容標準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表現等級</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461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rPr>
                        <a:t>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次主題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Times New Roman" pitchFamily="18" charset="0"/>
                          <a:ea typeface="標楷體" pitchFamily="65" charset="-120"/>
                          <a:cs typeface="Calibri" pitchFamily="34" charset="0"/>
                        </a:rPr>
                        <a:t>A</a:t>
                      </a:r>
                      <a:endParaRPr kumimoji="0" lang="zh-TW" altLang="zh-TW" sz="16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0872" marR="60872"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Times New Roman" pitchFamily="18" charset="0"/>
                          <a:ea typeface="標楷體" pitchFamily="65" charset="-120"/>
                          <a:cs typeface="Calibri" pitchFamily="34" charset="0"/>
                        </a:rPr>
                        <a:t>B</a:t>
                      </a:r>
                      <a:endParaRPr kumimoji="0" lang="zh-TW" altLang="zh-TW" sz="16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Times New Roman" pitchFamily="18" charset="0"/>
                          <a:ea typeface="標楷體" pitchFamily="65" charset="-120"/>
                          <a:cs typeface="Calibri" pitchFamily="34" charset="0"/>
                        </a:rPr>
                        <a:t>C</a:t>
                      </a:r>
                      <a:endParaRPr kumimoji="0" lang="zh-TW" altLang="zh-TW" sz="16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Times New Roman" pitchFamily="18" charset="0"/>
                          <a:ea typeface="標楷體" pitchFamily="65" charset="-120"/>
                          <a:cs typeface="Calibri" pitchFamily="34" charset="0"/>
                        </a:rPr>
                        <a:t>D</a:t>
                      </a:r>
                      <a:endParaRPr kumimoji="0" lang="zh-TW" altLang="zh-TW" sz="16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Times New Roman" pitchFamily="18" charset="0"/>
                          <a:ea typeface="標楷體" pitchFamily="65" charset="-120"/>
                          <a:cs typeface="Calibri" pitchFamily="34" charset="0"/>
                        </a:rPr>
                        <a:t>E</a:t>
                      </a:r>
                      <a:endParaRPr kumimoji="0" lang="zh-TW" altLang="zh-TW" sz="16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r>
              <a:tr h="228642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認知</a:t>
                      </a:r>
                    </a:p>
                  </a:txBody>
                  <a:tcPr marL="60872" marR="60872"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能</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原</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理</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能</a:t>
                      </a:r>
                      <a:r>
                        <a:rPr kumimoji="0" lang="zh-TW" altLang="en-US" sz="1600" b="1" i="0" u="none" strike="noStrike" cap="none" normalizeH="0" baseline="0" dirty="0" smtClean="0">
                          <a:ln>
                            <a:noFill/>
                          </a:ln>
                          <a:solidFill>
                            <a:srgbClr val="C00000"/>
                          </a:solidFill>
                          <a:effectLst/>
                          <a:latin typeface="微軟正黑體" pitchFamily="34" charset="-120"/>
                          <a:ea typeface="微軟正黑體" pitchFamily="34" charset="-120"/>
                          <a:cs typeface="Times New Roman" pitchFamily="18" charset="0"/>
                        </a:rPr>
                        <a:t>深入地</a:t>
                      </a:r>
                      <a:r>
                        <a:rPr kumimoji="0" lang="zh-TW" altLang="en-US" sz="1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瞭解運動技能的原理、原則及要領，並能</a:t>
                      </a:r>
                      <a:r>
                        <a:rPr kumimoji="0" lang="zh-TW" altLang="en-US" sz="1600" b="1" i="0" u="none" strike="noStrike" cap="none" normalizeH="0" baseline="0" dirty="0" smtClean="0">
                          <a:ln>
                            <a:noFill/>
                          </a:ln>
                          <a:solidFill>
                            <a:srgbClr val="C00000"/>
                          </a:solidFill>
                          <a:effectLst/>
                          <a:latin typeface="微軟正黑體" pitchFamily="34" charset="-120"/>
                          <a:ea typeface="微軟正黑體" pitchFamily="34" charset="-120"/>
                          <a:cs typeface="Times New Roman" pitchFamily="18" charset="0"/>
                        </a:rPr>
                        <a:t>有效地</a:t>
                      </a:r>
                      <a:r>
                        <a:rPr kumimoji="0" lang="zh-TW" altLang="en-US" sz="1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將影響學習之因素，做出反映、省思與提出改善策略。</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rPr>
                        <a:t>能</a:t>
                      </a:r>
                      <a:r>
                        <a:rPr kumimoji="0" lang="zh-TW" altLang="en-US" sz="1600" b="1" i="0" u="none" strike="noStrike" cap="none" normalizeH="0" baseline="0" smtClean="0">
                          <a:ln>
                            <a:noFill/>
                          </a:ln>
                          <a:solidFill>
                            <a:srgbClr val="C00000"/>
                          </a:solidFill>
                          <a:effectLst/>
                          <a:latin typeface="微軟正黑體" pitchFamily="34" charset="-120"/>
                          <a:ea typeface="微軟正黑體" pitchFamily="34" charset="-120"/>
                          <a:cs typeface="Times New Roman" pitchFamily="18" charset="0"/>
                        </a:rPr>
                        <a:t>完整地</a:t>
                      </a:r>
                      <a:r>
                        <a:rPr kumimoji="0" lang="zh-TW" altLang="en-US" sz="1600" b="0"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rPr>
                        <a:t>認識運動技能的原理、原則及要領，並能</a:t>
                      </a:r>
                      <a:r>
                        <a:rPr kumimoji="0" lang="zh-TW" altLang="en-US" sz="1600" b="1" i="0" u="none" strike="noStrike" cap="none" normalizeH="0" baseline="0" smtClean="0">
                          <a:ln>
                            <a:noFill/>
                          </a:ln>
                          <a:solidFill>
                            <a:srgbClr val="C00000"/>
                          </a:solidFill>
                          <a:effectLst/>
                          <a:latin typeface="微軟正黑體" pitchFamily="34" charset="-120"/>
                          <a:ea typeface="微軟正黑體" pitchFamily="34" charset="-120"/>
                          <a:cs typeface="Times New Roman" pitchFamily="18" charset="0"/>
                        </a:rPr>
                        <a:t>適當地</a:t>
                      </a:r>
                      <a:r>
                        <a:rPr kumimoji="0" lang="zh-TW" altLang="en-US" sz="1600" b="0"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rPr>
                        <a:t>影響學習之因素，做出反映、省思與提出改善策略。</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rPr>
                        <a:t>能</a:t>
                      </a:r>
                      <a:r>
                        <a:rPr kumimoji="0" lang="zh-TW" altLang="en-US" sz="1600" b="1" i="0" u="none" strike="noStrike" cap="none" normalizeH="0" baseline="0" smtClean="0">
                          <a:ln>
                            <a:noFill/>
                          </a:ln>
                          <a:solidFill>
                            <a:srgbClr val="C00000"/>
                          </a:solidFill>
                          <a:effectLst/>
                          <a:latin typeface="微軟正黑體" pitchFamily="34" charset="-120"/>
                          <a:ea typeface="微軟正黑體" pitchFamily="34" charset="-120"/>
                          <a:cs typeface="Times New Roman" pitchFamily="18" charset="0"/>
                        </a:rPr>
                        <a:t>大致地</a:t>
                      </a:r>
                      <a:r>
                        <a:rPr kumimoji="0" lang="zh-TW" altLang="en-US" sz="1600" b="0"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rPr>
                        <a:t>知道運動技能的原理、原則及要領，並能</a:t>
                      </a:r>
                      <a:r>
                        <a:rPr kumimoji="0" lang="zh-TW" altLang="en-US" sz="1600" b="1" i="0" u="none" strike="noStrike" cap="none" normalizeH="0" baseline="0" smtClean="0">
                          <a:ln>
                            <a:noFill/>
                          </a:ln>
                          <a:solidFill>
                            <a:srgbClr val="C00000"/>
                          </a:solidFill>
                          <a:effectLst/>
                          <a:latin typeface="微軟正黑體" pitchFamily="34" charset="-120"/>
                          <a:ea typeface="微軟正黑體" pitchFamily="34" charset="-120"/>
                          <a:cs typeface="Times New Roman" pitchFamily="18" charset="0"/>
                        </a:rPr>
                        <a:t>簡單地</a:t>
                      </a:r>
                      <a:r>
                        <a:rPr kumimoji="0" lang="zh-TW" altLang="en-US" sz="1600" b="0"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rPr>
                        <a:t>能</a:t>
                      </a:r>
                      <a:r>
                        <a:rPr kumimoji="0" lang="zh-TW" altLang="en-US" sz="1600" b="1" i="0" u="none" strike="noStrike" cap="none" normalizeH="0" baseline="0" smtClean="0">
                          <a:ln>
                            <a:noFill/>
                          </a:ln>
                          <a:solidFill>
                            <a:srgbClr val="C00000"/>
                          </a:solidFill>
                          <a:effectLst/>
                          <a:latin typeface="微軟正黑體" pitchFamily="34" charset="-120"/>
                          <a:ea typeface="微軟正黑體" pitchFamily="34" charset="-120"/>
                          <a:cs typeface="Times New Roman" pitchFamily="18" charset="0"/>
                        </a:rPr>
                        <a:t>部分地</a:t>
                      </a:r>
                      <a:r>
                        <a:rPr kumimoji="0" lang="zh-TW" altLang="en-US" sz="1600" b="0"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rPr>
                        <a:t>明白運動技能的原理、原則及要領，並能</a:t>
                      </a:r>
                      <a:r>
                        <a:rPr kumimoji="0" lang="zh-TW" altLang="en-US" sz="1600" b="1" i="0" u="none" strike="noStrike" cap="none" normalizeH="0" baseline="0" smtClean="0">
                          <a:ln>
                            <a:noFill/>
                          </a:ln>
                          <a:solidFill>
                            <a:srgbClr val="C00000"/>
                          </a:solidFill>
                          <a:effectLst/>
                          <a:latin typeface="微軟正黑體" pitchFamily="34" charset="-120"/>
                          <a:ea typeface="微軟正黑體" pitchFamily="34" charset="-120"/>
                          <a:cs typeface="Times New Roman" pitchFamily="18" charset="0"/>
                        </a:rPr>
                        <a:t>在提醒下有限地</a:t>
                      </a:r>
                      <a:r>
                        <a:rPr kumimoji="0" lang="zh-TW" altLang="en-US" sz="1600" b="0"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微軟正黑體" pitchFamily="34" charset="-120"/>
                          <a:ea typeface="微軟正黑體" pitchFamily="34" charset="-120"/>
                        </a:rPr>
                        <a:t>未達</a:t>
                      </a:r>
                      <a:r>
                        <a:rPr kumimoji="0" lang="en-US" altLang="zh-TW" sz="1600" b="0" i="0" u="none" strike="noStrike" cap="none" normalizeH="0" baseline="0" smtClean="0">
                          <a:ln>
                            <a:noFill/>
                          </a:ln>
                          <a:solidFill>
                            <a:schemeClr val="tx1"/>
                          </a:solidFill>
                          <a:effectLst/>
                          <a:latin typeface="微軟正黑體" pitchFamily="34" charset="-120"/>
                          <a:ea typeface="微軟正黑體" pitchFamily="34" charset="-120"/>
                        </a:rPr>
                        <a:t>D</a:t>
                      </a:r>
                      <a:r>
                        <a:rPr kumimoji="0" lang="zh-TW" altLang="en-US" sz="1600" b="0" i="0" u="none" strike="noStrike" cap="none" normalizeH="0" baseline="0" smtClean="0">
                          <a:ln>
                            <a:noFill/>
                          </a:ln>
                          <a:solidFill>
                            <a:schemeClr val="tx1"/>
                          </a:solidFill>
                          <a:effectLst/>
                          <a:latin typeface="微軟正黑體" pitchFamily="34" charset="-120"/>
                          <a:ea typeface="微軟正黑體" pitchFamily="34" charset="-120"/>
                        </a:rPr>
                        <a:t>級</a:t>
                      </a:r>
                      <a:endParaRPr kumimoji="0" lang="zh-TW" altLang="en-US" sz="1600" b="0"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r>
              <a:tr h="1570928">
                <a:tc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cap="none" normalizeH="0" baseline="0" dirty="0" smtClean="0">
                          <a:ln>
                            <a:noFill/>
                          </a:ln>
                          <a:solidFill>
                            <a:schemeClr val="tx1"/>
                          </a:solidFill>
                          <a:effectLst/>
                          <a:latin typeface="Arial" charset="0"/>
                          <a:ea typeface="微軟正黑體" pitchFamily="34" charset="-120"/>
                        </a:rPr>
                        <a:t>本單元評分規準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Arial" charset="0"/>
                          <a:ea typeface="微軟正黑體" pitchFamily="34" charset="-120"/>
                        </a:rPr>
                        <a:t>能條列</a:t>
                      </a:r>
                      <a:r>
                        <a:rPr kumimoji="0" lang="en-US" altLang="zh-TW" sz="1600" b="0" i="0" u="none" strike="noStrike" cap="none" normalizeH="0" baseline="0" smtClean="0">
                          <a:ln>
                            <a:noFill/>
                          </a:ln>
                          <a:solidFill>
                            <a:schemeClr val="tx1"/>
                          </a:solidFill>
                          <a:effectLst/>
                          <a:latin typeface="Arial" charset="0"/>
                          <a:ea typeface="微軟正黑體" pitchFamily="34" charset="-120"/>
                        </a:rPr>
                        <a:t>4</a:t>
                      </a:r>
                      <a:r>
                        <a:rPr kumimoji="0" lang="zh-TW" altLang="en-US" sz="1600" b="0" i="0" u="none" strike="noStrike" cap="none" normalizeH="0" baseline="0" smtClean="0">
                          <a:ln>
                            <a:noFill/>
                          </a:ln>
                          <a:solidFill>
                            <a:schemeClr val="tx1"/>
                          </a:solidFill>
                          <a:effectLst/>
                          <a:latin typeface="Arial" charset="0"/>
                          <a:ea typeface="微軟正黑體" pitchFamily="34" charset="-120"/>
                        </a:rPr>
                        <a:t>項正確且</a:t>
                      </a:r>
                      <a:r>
                        <a:rPr kumimoji="0" lang="zh-TW" altLang="en-US" sz="1600" b="0" i="0" u="none" strike="noStrike" cap="none" normalizeH="0" baseline="0" smtClean="0">
                          <a:ln>
                            <a:noFill/>
                          </a:ln>
                          <a:solidFill>
                            <a:srgbClr val="FF0000"/>
                          </a:solidFill>
                          <a:effectLst/>
                          <a:latin typeface="Arial" charset="0"/>
                          <a:ea typeface="微軟正黑體" pitchFamily="34" charset="-120"/>
                        </a:rPr>
                        <a:t>完整的</a:t>
                      </a:r>
                      <a:r>
                        <a:rPr kumimoji="0" lang="zh-TW" altLang="en-US" sz="1600" b="0" i="0" u="none" strike="noStrike" cap="none" normalizeH="0" baseline="0" smtClean="0">
                          <a:ln>
                            <a:noFill/>
                          </a:ln>
                          <a:solidFill>
                            <a:schemeClr val="tx1"/>
                          </a:solidFill>
                          <a:effectLst/>
                          <a:latin typeface="Arial" charset="0"/>
                          <a:ea typeface="微軟正黑體" pitchFamily="34" charset="-120"/>
                        </a:rPr>
                        <a:t>可應用技能之方法並簡要說明</a:t>
                      </a:r>
                      <a:endParaRPr kumimoji="0" lang="en-US" altLang="zh-TW" sz="1600" b="0" i="0" u="none" strike="noStrike" cap="none" normalizeH="0" baseline="0" smtClean="0">
                        <a:ln>
                          <a:noFill/>
                        </a:ln>
                        <a:solidFill>
                          <a:schemeClr val="tx1"/>
                        </a:solidFill>
                        <a:effectLst/>
                        <a:latin typeface="Arial" charset="0"/>
                        <a:ea typeface="微軟正黑體" pitchFamily="34" charset="-120"/>
                      </a:endParaRP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Arial" charset="0"/>
                          <a:ea typeface="微軟正黑體" pitchFamily="34" charset="-120"/>
                        </a:rPr>
                        <a:t>能條列</a:t>
                      </a:r>
                      <a:r>
                        <a:rPr kumimoji="0" lang="en-US" altLang="zh-TW" sz="1600" b="0" i="0" u="none" strike="noStrike" cap="none" normalizeH="0" baseline="0" smtClean="0">
                          <a:ln>
                            <a:noFill/>
                          </a:ln>
                          <a:solidFill>
                            <a:schemeClr val="tx1"/>
                          </a:solidFill>
                          <a:effectLst/>
                          <a:latin typeface="Arial" charset="0"/>
                          <a:ea typeface="微軟正黑體" pitchFamily="34" charset="-120"/>
                        </a:rPr>
                        <a:t>3</a:t>
                      </a:r>
                      <a:r>
                        <a:rPr kumimoji="0" lang="zh-TW" altLang="en-US" sz="1600" b="0" i="0" u="none" strike="noStrike" cap="none" normalizeH="0" baseline="0" smtClean="0">
                          <a:ln>
                            <a:noFill/>
                          </a:ln>
                          <a:solidFill>
                            <a:schemeClr val="tx1"/>
                          </a:solidFill>
                          <a:effectLst/>
                          <a:latin typeface="Arial" charset="0"/>
                          <a:ea typeface="微軟正黑體" pitchFamily="34" charset="-120"/>
                        </a:rPr>
                        <a:t>項正確且</a:t>
                      </a:r>
                      <a:r>
                        <a:rPr kumimoji="0" lang="zh-TW" altLang="en-US" sz="1600" b="0" i="0" u="none" strike="noStrike" cap="none" normalizeH="0" baseline="0" smtClean="0">
                          <a:ln>
                            <a:noFill/>
                          </a:ln>
                          <a:solidFill>
                            <a:srgbClr val="FF0000"/>
                          </a:solidFill>
                          <a:effectLst/>
                          <a:latin typeface="Arial" charset="0"/>
                          <a:ea typeface="微軟正黑體" pitchFamily="34" charset="-120"/>
                        </a:rPr>
                        <a:t>大致的</a:t>
                      </a:r>
                      <a:r>
                        <a:rPr kumimoji="0" lang="zh-TW" altLang="en-US" sz="1600" b="0" i="0" u="none" strike="noStrike" cap="none" normalizeH="0" baseline="0" smtClean="0">
                          <a:ln>
                            <a:noFill/>
                          </a:ln>
                          <a:solidFill>
                            <a:schemeClr val="tx1"/>
                          </a:solidFill>
                          <a:effectLst/>
                          <a:latin typeface="Arial" charset="0"/>
                          <a:ea typeface="微軟正黑體" pitchFamily="34" charset="-120"/>
                        </a:rPr>
                        <a:t>可應用技能之方法並簡要說明</a:t>
                      </a:r>
                      <a:endParaRPr kumimoji="0" lang="en-US" altLang="zh-TW" sz="1600" b="0" i="0" u="none" strike="noStrike" cap="none" normalizeH="0" baseline="0" smtClean="0">
                        <a:ln>
                          <a:noFill/>
                        </a:ln>
                        <a:solidFill>
                          <a:schemeClr val="tx1"/>
                        </a:solidFill>
                        <a:effectLst/>
                        <a:latin typeface="Arial" charset="0"/>
                        <a:ea typeface="微軟正黑體" pitchFamily="34" charset="-12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Arial" charset="0"/>
                          <a:ea typeface="微軟正黑體" pitchFamily="34" charset="-120"/>
                        </a:rPr>
                        <a:t>能條列</a:t>
                      </a:r>
                      <a:r>
                        <a:rPr kumimoji="0" lang="en-US" altLang="zh-TW" sz="1600" b="0" i="0" u="none" strike="noStrike" cap="none" normalizeH="0" baseline="0" dirty="0" smtClean="0">
                          <a:ln>
                            <a:noFill/>
                          </a:ln>
                          <a:solidFill>
                            <a:schemeClr val="tx1"/>
                          </a:solidFill>
                          <a:effectLst/>
                          <a:latin typeface="Arial" charset="0"/>
                          <a:ea typeface="微軟正黑體" pitchFamily="34" charset="-120"/>
                        </a:rPr>
                        <a:t>2</a:t>
                      </a:r>
                      <a:r>
                        <a:rPr kumimoji="0" lang="zh-TW" altLang="en-US" sz="1600" b="0" i="0" u="none" strike="noStrike" cap="none" normalizeH="0" baseline="0" dirty="0" smtClean="0">
                          <a:ln>
                            <a:noFill/>
                          </a:ln>
                          <a:solidFill>
                            <a:schemeClr val="tx1"/>
                          </a:solidFill>
                          <a:effectLst/>
                          <a:latin typeface="Arial" charset="0"/>
                          <a:ea typeface="微軟正黑體" pitchFamily="34" charset="-120"/>
                        </a:rPr>
                        <a:t>項正確且</a:t>
                      </a:r>
                      <a:r>
                        <a:rPr kumimoji="0" lang="zh-TW" altLang="en-US" sz="1600" b="0" i="0" u="none" strike="noStrike" cap="none" normalizeH="0" baseline="0" dirty="0" smtClean="0">
                          <a:ln>
                            <a:noFill/>
                          </a:ln>
                          <a:solidFill>
                            <a:srgbClr val="FF0000"/>
                          </a:solidFill>
                          <a:effectLst/>
                          <a:latin typeface="Arial" charset="0"/>
                          <a:ea typeface="微軟正黑體" pitchFamily="34" charset="-120"/>
                        </a:rPr>
                        <a:t>部分的</a:t>
                      </a:r>
                      <a:r>
                        <a:rPr kumimoji="0" lang="zh-TW" altLang="en-US" sz="1600" b="0" i="0" u="none" strike="noStrike" cap="none" normalizeH="0" baseline="0" dirty="0" smtClean="0">
                          <a:ln>
                            <a:noFill/>
                          </a:ln>
                          <a:solidFill>
                            <a:schemeClr val="tx1"/>
                          </a:solidFill>
                          <a:effectLst/>
                          <a:latin typeface="Arial" charset="0"/>
                          <a:ea typeface="微軟正黑體" pitchFamily="34" charset="-120"/>
                        </a:rPr>
                        <a:t>可應用技能之方法並簡要說明</a:t>
                      </a:r>
                      <a:endParaRPr kumimoji="0" lang="en-US" altLang="zh-TW" sz="1600" b="0" i="0" u="none" strike="noStrike" cap="none" normalizeH="0" baseline="0" dirty="0" smtClean="0">
                        <a:ln>
                          <a:noFill/>
                        </a:ln>
                        <a:solidFill>
                          <a:schemeClr val="tx1"/>
                        </a:solidFill>
                        <a:effectLst/>
                        <a:latin typeface="Arial" charset="0"/>
                        <a:ea typeface="微軟正黑體" pitchFamily="34" charset="-12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smtClean="0">
                        <a:ln>
                          <a:noFill/>
                        </a:ln>
                        <a:solidFill>
                          <a:schemeClr val="tx1"/>
                        </a:solidFill>
                        <a:effectLst/>
                        <a:latin typeface="Arial" charset="0"/>
                        <a:ea typeface="微軟正黑體" pitchFamily="34" charset="-12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rgbClr val="FF0000"/>
                          </a:solidFill>
                          <a:effectLst/>
                          <a:latin typeface="Arial" charset="0"/>
                          <a:ea typeface="微軟正黑體" pitchFamily="34" charset="-120"/>
                        </a:rPr>
                        <a:t>僅能正確的寫出</a:t>
                      </a:r>
                      <a:r>
                        <a:rPr kumimoji="0" lang="en-US" altLang="zh-TW" sz="1600" b="0" i="0" u="none" strike="noStrike" cap="none" normalizeH="0" baseline="0" smtClean="0">
                          <a:ln>
                            <a:noFill/>
                          </a:ln>
                          <a:solidFill>
                            <a:srgbClr val="FF0000"/>
                          </a:solidFill>
                          <a:effectLst/>
                          <a:latin typeface="Arial" charset="0"/>
                          <a:ea typeface="微軟正黑體" pitchFamily="34" charset="-120"/>
                        </a:rPr>
                        <a:t>1</a:t>
                      </a:r>
                      <a:r>
                        <a:rPr kumimoji="0" lang="zh-TW" altLang="en-US" sz="1600" b="0" i="0" u="none" strike="noStrike" cap="none" normalizeH="0" baseline="0" smtClean="0">
                          <a:ln>
                            <a:noFill/>
                          </a:ln>
                          <a:solidFill>
                            <a:srgbClr val="FF0000"/>
                          </a:solidFill>
                          <a:effectLst/>
                          <a:latin typeface="Arial" charset="0"/>
                          <a:ea typeface="微軟正黑體" pitchFamily="34" charset="-120"/>
                        </a:rPr>
                        <a:t>項</a:t>
                      </a:r>
                      <a:r>
                        <a:rPr kumimoji="0" lang="zh-TW" altLang="en-US" sz="1600" b="0" i="0" u="none" strike="noStrike" cap="none" normalizeH="0" baseline="0" smtClean="0">
                          <a:ln>
                            <a:noFill/>
                          </a:ln>
                          <a:solidFill>
                            <a:schemeClr val="tx1"/>
                          </a:solidFill>
                          <a:effectLst/>
                          <a:latin typeface="Arial" charset="0"/>
                          <a:ea typeface="微軟正黑體" pitchFamily="34" charset="-120"/>
                        </a:rPr>
                        <a:t>可應用技能之方法並簡要說明</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微軟正黑體" pitchFamily="34" charset="-120"/>
                          <a:ea typeface="微軟正黑體" pitchFamily="34" charset="-120"/>
                        </a:rPr>
                        <a:t>未達</a:t>
                      </a:r>
                      <a:r>
                        <a:rPr kumimoji="0" lang="en-US" altLang="zh-TW" sz="1600" b="0" i="0" u="none" strike="noStrike" cap="none" normalizeH="0" baseline="0" dirty="0" smtClean="0">
                          <a:ln>
                            <a:noFill/>
                          </a:ln>
                          <a:solidFill>
                            <a:schemeClr val="tx1"/>
                          </a:solidFill>
                          <a:effectLst/>
                          <a:latin typeface="微軟正黑體" pitchFamily="34" charset="-120"/>
                          <a:ea typeface="微軟正黑體" pitchFamily="34" charset="-120"/>
                        </a:rPr>
                        <a:t>D</a:t>
                      </a:r>
                      <a:r>
                        <a:rPr kumimoji="0" lang="zh-TW" altLang="en-US" sz="1600" b="0" i="0" u="none" strike="noStrike" cap="none" normalizeH="0" baseline="0" dirty="0" smtClean="0">
                          <a:ln>
                            <a:noFill/>
                          </a:ln>
                          <a:solidFill>
                            <a:schemeClr val="tx1"/>
                          </a:solidFill>
                          <a:effectLst/>
                          <a:latin typeface="微軟正黑體" pitchFamily="34" charset="-120"/>
                          <a:ea typeface="微軟正黑體" pitchFamily="34" charset="-120"/>
                        </a:rPr>
                        <a:t>級</a:t>
                      </a:r>
                      <a:endParaRPr kumimoji="0" lang="zh-TW" altLang="en-US" sz="16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35</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228600" y="304800"/>
            <a:ext cx="4419600" cy="685800"/>
          </a:xfrm>
        </p:spPr>
        <p:txBody>
          <a:bodyPr/>
          <a:lstStyle/>
          <a:p>
            <a:pPr eaLnBrk="1" fontAlgn="auto" hangingPunct="1">
              <a:spcAft>
                <a:spcPts val="0"/>
              </a:spcAft>
              <a:defRPr/>
            </a:pPr>
            <a:r>
              <a:rPr lang="zh-TW" altLang="en-US" dirty="0">
                <a:cs typeface="+mj-cs"/>
              </a:rPr>
              <a:t>學生</a:t>
            </a:r>
            <a:r>
              <a:rPr lang="zh-TW" altLang="en-US" dirty="0" smtClean="0">
                <a:cs typeface="+mj-cs"/>
              </a:rPr>
              <a:t>表現</a:t>
            </a:r>
            <a:r>
              <a:rPr lang="zh-TW" altLang="en-US" dirty="0" smtClean="0">
                <a:solidFill>
                  <a:schemeClr val="tx1"/>
                </a:solidFill>
                <a:cs typeface="+mj-cs"/>
              </a:rPr>
              <a:t>示例</a:t>
            </a:r>
            <a:r>
              <a:rPr lang="zh-TW" altLang="en-US" dirty="0" smtClean="0">
                <a:cs typeface="+mj-cs"/>
              </a:rPr>
              <a:t>說明</a:t>
            </a:r>
            <a:endParaRPr lang="zh-TW" altLang="en-US" dirty="0">
              <a:cs typeface="+mj-cs"/>
            </a:endParaRPr>
          </a:p>
        </p:txBody>
      </p:sp>
      <p:pic>
        <p:nvPicPr>
          <p:cNvPr id="55299" name="圖片 6"/>
          <p:cNvPicPr>
            <a:picLocks noChangeAspect="1"/>
          </p:cNvPicPr>
          <p:nvPr/>
        </p:nvPicPr>
        <p:blipFill>
          <a:blip r:embed="rId3" cstate="print"/>
          <a:srcRect/>
          <a:stretch>
            <a:fillRect/>
          </a:stretch>
        </p:blipFill>
        <p:spPr bwMode="auto">
          <a:xfrm>
            <a:off x="533400" y="1676400"/>
            <a:ext cx="1295400" cy="1295400"/>
          </a:xfrm>
          <a:prstGeom prst="rect">
            <a:avLst/>
          </a:prstGeom>
          <a:noFill/>
          <a:ln w="9525">
            <a:noFill/>
            <a:miter lim="800000"/>
            <a:headEnd/>
            <a:tailEnd/>
          </a:ln>
        </p:spPr>
      </p:pic>
      <p:sp>
        <p:nvSpPr>
          <p:cNvPr id="3" name="文字方塊 2"/>
          <p:cNvSpPr txBox="1"/>
          <p:nvPr/>
        </p:nvSpPr>
        <p:spPr>
          <a:xfrm>
            <a:off x="1905000" y="4495800"/>
            <a:ext cx="6896100" cy="1754188"/>
          </a:xfrm>
          <a:prstGeom prst="rect">
            <a:avLst/>
          </a:prstGeom>
          <a:noFill/>
        </p:spPr>
        <p:txBody>
          <a:bodyPr>
            <a:spAutoFit/>
          </a:bodyPr>
          <a:lstStyle/>
          <a:p>
            <a:pPr marL="285750" indent="-285750" fontAlgn="auto">
              <a:lnSpc>
                <a:spcPct val="150000"/>
              </a:lnSpc>
              <a:spcBef>
                <a:spcPts val="0"/>
              </a:spcBef>
              <a:spcAft>
                <a:spcPts val="0"/>
              </a:spcAft>
              <a:buFont typeface="Wingdings" panose="05000000000000000000" pitchFamily="2" charset="2"/>
              <a:buChar char="ü"/>
              <a:defRPr/>
            </a:pPr>
            <a:r>
              <a:rPr lang="zh-TW" altLang="en-US" sz="2400" dirty="0">
                <a:latin typeface="微軟正黑體" pitchFamily="34" charset="-120"/>
                <a:cs typeface="微軟正黑體"/>
              </a:rPr>
              <a:t>能正確且</a:t>
            </a:r>
            <a:r>
              <a:rPr lang="zh-TW" altLang="en-US" sz="2400" dirty="0">
                <a:solidFill>
                  <a:srgbClr val="FF0000"/>
                </a:solidFill>
                <a:latin typeface="微軟正黑體" pitchFamily="34" charset="-120"/>
                <a:cs typeface="微軟正黑體"/>
              </a:rPr>
              <a:t>完整</a:t>
            </a:r>
            <a:r>
              <a:rPr lang="zh-TW" altLang="en-US" sz="2400" dirty="0">
                <a:latin typeface="微軟正黑體" pitchFamily="34" charset="-120"/>
                <a:cs typeface="微軟正黑體"/>
              </a:rPr>
              <a:t>的寫出四項的可應用技能之方法並簡要說明</a:t>
            </a:r>
          </a:p>
          <a:p>
            <a:pPr marL="285750" indent="-285750" fontAlgn="auto">
              <a:lnSpc>
                <a:spcPct val="150000"/>
              </a:lnSpc>
              <a:spcBef>
                <a:spcPts val="0"/>
              </a:spcBef>
              <a:spcAft>
                <a:spcPts val="0"/>
              </a:spcAft>
              <a:buFont typeface="Wingdings" panose="05000000000000000000" pitchFamily="2" charset="2"/>
              <a:buChar char="ü"/>
              <a:defRPr/>
            </a:pPr>
            <a:endParaRPr kumimoji="0" lang="en-US" altLang="zh-TW" sz="2400" dirty="0">
              <a:latin typeface="+mn-ea"/>
              <a:ea typeface="+mn-ea"/>
            </a:endParaRPr>
          </a:p>
        </p:txBody>
      </p:sp>
      <p:pic>
        <p:nvPicPr>
          <p:cNvPr id="6" name="圖片 5"/>
          <p:cNvPicPr/>
          <p:nvPr/>
        </p:nvPicPr>
        <p:blipFill rotWithShape="1">
          <a:blip r:embed="rId4" cstate="print">
            <a:extLst>
              <a:ext uri="{28A0092B-C50C-407E-A947-70E740481C1C}"/>
            </a:extLst>
          </a:blip>
          <a:srcRect l="3174"/>
          <a:stretch/>
        </p:blipFill>
        <p:spPr bwMode="auto">
          <a:xfrm>
            <a:off x="2133600" y="1219200"/>
            <a:ext cx="6248400" cy="3124200"/>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extLst>
        </p:spPr>
      </p:pic>
      <p:sp>
        <p:nvSpPr>
          <p:cNvPr id="7"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36</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304800" y="-381000"/>
            <a:ext cx="6096000" cy="1219200"/>
          </a:xfrm>
        </p:spPr>
        <p:txBody>
          <a:bodyPr/>
          <a:lstStyle/>
          <a:p>
            <a:pPr eaLnBrk="1" fontAlgn="auto" hangingPunct="1">
              <a:spcAft>
                <a:spcPts val="0"/>
              </a:spcAft>
              <a:defRPr/>
            </a:pPr>
            <a:r>
              <a:rPr lang="zh-TW" altLang="en-US" dirty="0">
                <a:cs typeface="+mj-cs"/>
              </a:rPr>
              <a:t>學生</a:t>
            </a:r>
            <a:r>
              <a:rPr lang="zh-TW" altLang="en-US" dirty="0" smtClean="0">
                <a:cs typeface="+mj-cs"/>
              </a:rPr>
              <a:t>表現</a:t>
            </a:r>
            <a:r>
              <a:rPr lang="zh-TW" altLang="en-US" dirty="0" smtClean="0">
                <a:solidFill>
                  <a:schemeClr val="tx1"/>
                </a:solidFill>
                <a:cs typeface="+mj-cs"/>
              </a:rPr>
              <a:t>示例</a:t>
            </a:r>
            <a:r>
              <a:rPr lang="zh-TW" altLang="en-US" dirty="0">
                <a:cs typeface="+mj-cs"/>
              </a:rPr>
              <a:t>說明</a:t>
            </a:r>
          </a:p>
        </p:txBody>
      </p:sp>
      <p:pic>
        <p:nvPicPr>
          <p:cNvPr id="56323" name="圖片 6"/>
          <p:cNvPicPr>
            <a:picLocks noChangeAspect="1"/>
          </p:cNvPicPr>
          <p:nvPr/>
        </p:nvPicPr>
        <p:blipFill>
          <a:blip r:embed="rId3" cstate="print"/>
          <a:srcRect/>
          <a:stretch>
            <a:fillRect/>
          </a:stretch>
        </p:blipFill>
        <p:spPr bwMode="auto">
          <a:xfrm>
            <a:off x="685800" y="1066800"/>
            <a:ext cx="1398588" cy="1398588"/>
          </a:xfrm>
          <a:prstGeom prst="rect">
            <a:avLst/>
          </a:prstGeom>
          <a:noFill/>
          <a:ln w="9525">
            <a:noFill/>
            <a:miter lim="800000"/>
            <a:headEnd/>
            <a:tailEnd/>
          </a:ln>
        </p:spPr>
      </p:pic>
      <p:sp>
        <p:nvSpPr>
          <p:cNvPr id="5" name="文字方塊 4"/>
          <p:cNvSpPr txBox="1"/>
          <p:nvPr/>
        </p:nvSpPr>
        <p:spPr>
          <a:xfrm>
            <a:off x="838200" y="2971800"/>
            <a:ext cx="8458200" cy="947738"/>
          </a:xfrm>
          <a:prstGeom prst="rect">
            <a:avLst/>
          </a:prstGeom>
          <a:noFill/>
        </p:spPr>
        <p:txBody>
          <a:bodyPr>
            <a:spAutoFit/>
          </a:bodyPr>
          <a:lstStyle/>
          <a:p>
            <a:pPr marL="285750" indent="-285750" fontAlgn="auto">
              <a:spcBef>
                <a:spcPts val="0"/>
              </a:spcBef>
              <a:spcAft>
                <a:spcPts val="0"/>
              </a:spcAft>
              <a:buFont typeface="Wingdings" panose="05000000000000000000" pitchFamily="2" charset="2"/>
              <a:buChar char="ü"/>
              <a:defRPr/>
            </a:pPr>
            <a:r>
              <a:rPr lang="zh-TW" altLang="en-US" sz="2400" dirty="0">
                <a:latin typeface="微軟正黑體" pitchFamily="34" charset="-120"/>
                <a:cs typeface="微軟正黑體"/>
              </a:rPr>
              <a:t>能正確且</a:t>
            </a:r>
            <a:r>
              <a:rPr lang="zh-TW" altLang="en-US" sz="2400" dirty="0">
                <a:solidFill>
                  <a:srgbClr val="FF0000"/>
                </a:solidFill>
                <a:latin typeface="微軟正黑體" pitchFamily="34" charset="-120"/>
                <a:cs typeface="微軟正黑體"/>
              </a:rPr>
              <a:t>大致的</a:t>
            </a:r>
            <a:r>
              <a:rPr lang="zh-TW" altLang="en-US" sz="2400" dirty="0">
                <a:latin typeface="微軟正黑體" pitchFamily="34" charset="-120"/>
                <a:cs typeface="微軟正黑體"/>
              </a:rPr>
              <a:t>寫出三項的可應用技能之方法並簡要說明</a:t>
            </a:r>
          </a:p>
          <a:p>
            <a:pPr marL="285750" indent="-285750" fontAlgn="auto">
              <a:lnSpc>
                <a:spcPct val="150000"/>
              </a:lnSpc>
              <a:spcBef>
                <a:spcPts val="0"/>
              </a:spcBef>
              <a:spcAft>
                <a:spcPts val="0"/>
              </a:spcAft>
              <a:buFont typeface="Wingdings" panose="05000000000000000000" pitchFamily="2" charset="2"/>
              <a:buChar char="ü"/>
              <a:defRPr/>
            </a:pPr>
            <a:endParaRPr kumimoji="0" lang="en-US" altLang="zh-TW" sz="2400" dirty="0">
              <a:latin typeface="+mn-ea"/>
              <a:ea typeface="+mn-ea"/>
            </a:endParaRPr>
          </a:p>
        </p:txBody>
      </p:sp>
      <p:pic>
        <p:nvPicPr>
          <p:cNvPr id="7" name="圖片 6"/>
          <p:cNvPicPr/>
          <p:nvPr/>
        </p:nvPicPr>
        <p:blipFill>
          <a:blip r:embed="rId4" cstate="print">
            <a:extLst>
              <a:ext uri="{BEBA8EAE-BF5A-486C-A8C5-ECC9F3942E4B}"/>
              <a:ext uri="{28A0092B-C50C-407E-A947-70E740481C1C}"/>
            </a:extLst>
          </a:blip>
          <a:stretch>
            <a:fillRect/>
          </a:stretch>
        </p:blipFill>
        <p:spPr>
          <a:xfrm>
            <a:off x="2590800" y="914400"/>
            <a:ext cx="5791200" cy="1981200"/>
          </a:xfrm>
          <a:prstGeom prst="rect">
            <a:avLst/>
          </a:prstGeom>
          <a:ln w="88900" cap="sq" cmpd="thickThin">
            <a:solidFill>
              <a:srgbClr val="000000"/>
            </a:solidFill>
            <a:prstDash val="solid"/>
            <a:miter lim="800000"/>
          </a:ln>
          <a:effectLst>
            <a:innerShdw blurRad="76200">
              <a:srgbClr val="000000"/>
            </a:innerShdw>
          </a:effectLst>
        </p:spPr>
      </p:pic>
      <p:pic>
        <p:nvPicPr>
          <p:cNvPr id="8" name="圖片 7"/>
          <p:cNvPicPr/>
          <p:nvPr/>
        </p:nvPicPr>
        <p:blipFill>
          <a:blip r:embed="rId5" cstate="print">
            <a:extLst>
              <a:ext uri="{28A0092B-C50C-407E-A947-70E740481C1C}"/>
            </a:extLst>
          </a:blip>
          <a:stretch>
            <a:fillRect/>
          </a:stretch>
        </p:blipFill>
        <p:spPr>
          <a:xfrm>
            <a:off x="2286000" y="3733800"/>
            <a:ext cx="5943600" cy="1905000"/>
          </a:xfrm>
          <a:prstGeom prst="rect">
            <a:avLst/>
          </a:prstGeom>
          <a:ln w="88900" cap="sq" cmpd="thickThin">
            <a:solidFill>
              <a:srgbClr val="000000"/>
            </a:solidFill>
            <a:prstDash val="solid"/>
            <a:miter lim="800000"/>
          </a:ln>
          <a:effectLst>
            <a:innerShdw blurRad="76200">
              <a:srgbClr val="000000"/>
            </a:innerShdw>
          </a:effectLst>
        </p:spPr>
      </p:pic>
      <p:sp>
        <p:nvSpPr>
          <p:cNvPr id="9" name="文字方塊 8"/>
          <p:cNvSpPr txBox="1"/>
          <p:nvPr/>
        </p:nvSpPr>
        <p:spPr>
          <a:xfrm>
            <a:off x="533400" y="5715000"/>
            <a:ext cx="8229600" cy="1384300"/>
          </a:xfrm>
          <a:prstGeom prst="rect">
            <a:avLst/>
          </a:prstGeom>
          <a:noFill/>
        </p:spPr>
        <p:txBody>
          <a:bodyPr>
            <a:spAutoFit/>
          </a:bodyPr>
          <a:lstStyle/>
          <a:p>
            <a:pPr marL="742950" lvl="1" indent="-285750" fontAlgn="auto">
              <a:spcBef>
                <a:spcPts val="0"/>
              </a:spcBef>
              <a:spcAft>
                <a:spcPts val="0"/>
              </a:spcAft>
              <a:buFont typeface="Wingdings" panose="05000000000000000000" pitchFamily="2" charset="2"/>
              <a:buChar char="ü"/>
              <a:defRPr/>
            </a:pPr>
            <a:r>
              <a:rPr lang="zh-TW" altLang="en-US" sz="2400" dirty="0">
                <a:latin typeface="微軟正黑體" pitchFamily="34" charset="-120"/>
                <a:cs typeface="微軟正黑體"/>
              </a:rPr>
              <a:t>雖能正確的寫出四項的可應用技能之方法並簡要說明，</a:t>
            </a:r>
            <a:r>
              <a:rPr lang="zh-TW" altLang="en-US" sz="2400" dirty="0">
                <a:solidFill>
                  <a:srgbClr val="FF0000"/>
                </a:solidFill>
                <a:latin typeface="微軟正黑體" pitchFamily="34" charset="-120"/>
                <a:cs typeface="微軟正黑體"/>
              </a:rPr>
              <a:t>但其中</a:t>
            </a:r>
            <a:r>
              <a:rPr lang="zh-TW" altLang="en-US" sz="2400" b="1" dirty="0">
                <a:solidFill>
                  <a:srgbClr val="FF0000"/>
                </a:solidFill>
                <a:latin typeface="微軟正黑體" pitchFamily="34" charset="-120"/>
                <a:cs typeface="微軟正黑體"/>
              </a:rPr>
              <a:t>第三項</a:t>
            </a:r>
            <a:r>
              <a:rPr lang="zh-TW" altLang="en-US" sz="2400" dirty="0">
                <a:solidFill>
                  <a:srgbClr val="FF0000"/>
                </a:solidFill>
                <a:latin typeface="微軟正黑體" pitchFamily="34" charset="-120"/>
                <a:cs typeface="微軟正黑體"/>
              </a:rPr>
              <a:t>和</a:t>
            </a:r>
            <a:r>
              <a:rPr lang="zh-TW" altLang="en-US" sz="2400" b="1" dirty="0">
                <a:solidFill>
                  <a:srgbClr val="FF0000"/>
                </a:solidFill>
                <a:latin typeface="微軟正黑體" pitchFamily="34" charset="-120"/>
                <a:cs typeface="微軟正黑體"/>
              </a:rPr>
              <a:t>第四項</a:t>
            </a:r>
            <a:r>
              <a:rPr lang="zh-TW" altLang="en-US" sz="2400" dirty="0">
                <a:solidFill>
                  <a:srgbClr val="FF0000"/>
                </a:solidFill>
                <a:latin typeface="微軟正黑體" pitchFamily="34" charset="-120"/>
                <a:cs typeface="微軟正黑體"/>
              </a:rPr>
              <a:t>內容重覆且說明不盡正確。</a:t>
            </a:r>
          </a:p>
          <a:p>
            <a:pPr marL="285750" indent="-285750" fontAlgn="auto">
              <a:lnSpc>
                <a:spcPct val="150000"/>
              </a:lnSpc>
              <a:spcBef>
                <a:spcPts val="0"/>
              </a:spcBef>
              <a:spcAft>
                <a:spcPts val="0"/>
              </a:spcAft>
              <a:buFont typeface="Wingdings" panose="05000000000000000000" pitchFamily="2" charset="2"/>
              <a:buChar char="ü"/>
              <a:defRPr/>
            </a:pPr>
            <a:endParaRPr kumimoji="0" lang="en-US" altLang="zh-TW" sz="2400" dirty="0">
              <a:latin typeface="+mn-ea"/>
              <a:ea typeface="+mn-ea"/>
            </a:endParaRPr>
          </a:p>
        </p:txBody>
      </p:sp>
      <p:sp>
        <p:nvSpPr>
          <p:cNvPr id="10"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37</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圖片 5"/>
          <p:cNvPicPr/>
          <p:nvPr/>
        </p:nvPicPr>
        <p:blipFill>
          <a:blip r:embed="rId3" cstate="print">
            <a:extLst>
              <a:ext uri="{28A0092B-C50C-407E-A947-70E740481C1C}"/>
            </a:extLst>
          </a:blip>
          <a:stretch>
            <a:fillRect/>
          </a:stretch>
        </p:blipFill>
        <p:spPr>
          <a:xfrm>
            <a:off x="1828800" y="1447800"/>
            <a:ext cx="7086600" cy="2895600"/>
          </a:xfrm>
          <a:prstGeom prst="rect">
            <a:avLst/>
          </a:prstGeom>
          <a:ln w="88900" cap="sq" cmpd="thickThin">
            <a:solidFill>
              <a:srgbClr val="000000"/>
            </a:solidFill>
            <a:prstDash val="solid"/>
            <a:miter lim="800000"/>
          </a:ln>
          <a:effectLst>
            <a:innerShdw blurRad="76200">
              <a:srgbClr val="000000"/>
            </a:innerShdw>
          </a:effectLst>
        </p:spPr>
      </p:pic>
      <p:sp>
        <p:nvSpPr>
          <p:cNvPr id="2" name="標題 1"/>
          <p:cNvSpPr>
            <a:spLocks noGrp="1"/>
          </p:cNvSpPr>
          <p:nvPr>
            <p:ph type="title"/>
          </p:nvPr>
        </p:nvSpPr>
        <p:spPr>
          <a:xfrm>
            <a:off x="457200" y="152400"/>
            <a:ext cx="6477000" cy="838200"/>
          </a:xfrm>
        </p:spPr>
        <p:txBody>
          <a:bodyPr/>
          <a:lstStyle/>
          <a:p>
            <a:pPr eaLnBrk="1" fontAlgn="auto" hangingPunct="1">
              <a:spcAft>
                <a:spcPts val="0"/>
              </a:spcAft>
              <a:defRPr/>
            </a:pPr>
            <a:r>
              <a:rPr lang="zh-TW" altLang="en-US" dirty="0">
                <a:cs typeface="+mj-cs"/>
              </a:rPr>
              <a:t>學生</a:t>
            </a:r>
            <a:r>
              <a:rPr lang="zh-TW" altLang="en-US" dirty="0" smtClean="0">
                <a:cs typeface="+mj-cs"/>
              </a:rPr>
              <a:t>表現</a:t>
            </a:r>
            <a:r>
              <a:rPr lang="zh-TW" altLang="en-US" dirty="0" smtClean="0">
                <a:solidFill>
                  <a:schemeClr val="tx1"/>
                </a:solidFill>
                <a:cs typeface="+mj-cs"/>
              </a:rPr>
              <a:t>示例</a:t>
            </a:r>
            <a:r>
              <a:rPr lang="zh-TW" altLang="en-US" dirty="0">
                <a:cs typeface="+mj-cs"/>
              </a:rPr>
              <a:t>說明</a:t>
            </a:r>
          </a:p>
        </p:txBody>
      </p:sp>
      <p:pic>
        <p:nvPicPr>
          <p:cNvPr id="57348" name="圖片 5"/>
          <p:cNvPicPr>
            <a:picLocks noChangeAspect="1"/>
          </p:cNvPicPr>
          <p:nvPr/>
        </p:nvPicPr>
        <p:blipFill>
          <a:blip r:embed="rId4" cstate="print"/>
          <a:srcRect/>
          <a:stretch>
            <a:fillRect/>
          </a:stretch>
        </p:blipFill>
        <p:spPr bwMode="auto">
          <a:xfrm>
            <a:off x="762000" y="2057400"/>
            <a:ext cx="1447800" cy="1447800"/>
          </a:xfrm>
          <a:prstGeom prst="rect">
            <a:avLst/>
          </a:prstGeom>
          <a:noFill/>
          <a:ln w="9525">
            <a:noFill/>
            <a:miter lim="800000"/>
            <a:headEnd/>
            <a:tailEnd/>
          </a:ln>
        </p:spPr>
      </p:pic>
      <p:sp>
        <p:nvSpPr>
          <p:cNvPr id="5" name="文字方塊 4"/>
          <p:cNvSpPr txBox="1"/>
          <p:nvPr/>
        </p:nvSpPr>
        <p:spPr>
          <a:xfrm>
            <a:off x="609600" y="4419600"/>
            <a:ext cx="8077200" cy="1754188"/>
          </a:xfrm>
          <a:prstGeom prst="rect">
            <a:avLst/>
          </a:prstGeom>
          <a:noFill/>
        </p:spPr>
        <p:txBody>
          <a:bodyPr>
            <a:spAutoFit/>
          </a:bodyPr>
          <a:lstStyle/>
          <a:p>
            <a:pPr marL="285750" indent="-285750" fontAlgn="auto">
              <a:lnSpc>
                <a:spcPct val="150000"/>
              </a:lnSpc>
              <a:spcBef>
                <a:spcPts val="0"/>
              </a:spcBef>
              <a:spcAft>
                <a:spcPts val="0"/>
              </a:spcAft>
              <a:buFont typeface="Wingdings" panose="05000000000000000000" pitchFamily="2" charset="2"/>
              <a:buChar char="ü"/>
              <a:defRPr/>
            </a:pPr>
            <a:r>
              <a:rPr lang="zh-TW" altLang="zh-TW" sz="2400" dirty="0">
                <a:latin typeface="+mn-ea"/>
                <a:ea typeface="+mn-ea"/>
                <a:cs typeface="微軟正黑體"/>
              </a:rPr>
              <a:t>能正確且部分的寫出</a:t>
            </a:r>
            <a:r>
              <a:rPr lang="en-US" altLang="zh-TW" sz="2400" dirty="0">
                <a:latin typeface="+mn-ea"/>
                <a:ea typeface="+mn-ea"/>
                <a:cs typeface="微軟正黑體"/>
              </a:rPr>
              <a:t>2</a:t>
            </a:r>
            <a:r>
              <a:rPr lang="zh-TW" altLang="zh-TW" sz="2400" dirty="0">
                <a:latin typeface="+mn-ea"/>
                <a:ea typeface="+mn-ea"/>
                <a:cs typeface="微軟正黑體"/>
              </a:rPr>
              <a:t>項可應用技能之方法</a:t>
            </a:r>
            <a:r>
              <a:rPr lang="zh-TW" altLang="zh-TW" sz="2400" dirty="0">
                <a:solidFill>
                  <a:srgbClr val="FF0000"/>
                </a:solidFill>
                <a:latin typeface="+mn-ea"/>
                <a:ea typeface="+mn-ea"/>
                <a:cs typeface="微軟正黑體"/>
              </a:rPr>
              <a:t>（但第</a:t>
            </a:r>
            <a:r>
              <a:rPr lang="en-US" altLang="zh-TW" sz="2400" dirty="0">
                <a:solidFill>
                  <a:srgbClr val="FF0000"/>
                </a:solidFill>
                <a:latin typeface="+mn-ea"/>
                <a:ea typeface="+mn-ea"/>
                <a:cs typeface="微軟正黑體"/>
              </a:rPr>
              <a:t>1</a:t>
            </a:r>
            <a:r>
              <a:rPr lang="zh-TW" altLang="zh-TW" sz="2400" dirty="0">
                <a:solidFill>
                  <a:srgbClr val="FF0000"/>
                </a:solidFill>
                <a:latin typeface="+mn-ea"/>
                <a:ea typeface="+mn-ea"/>
                <a:cs typeface="微軟正黑體"/>
              </a:rPr>
              <a:t>及第</a:t>
            </a:r>
            <a:r>
              <a:rPr lang="en-US" altLang="zh-TW" sz="2400" dirty="0">
                <a:solidFill>
                  <a:srgbClr val="FF0000"/>
                </a:solidFill>
                <a:latin typeface="+mn-ea"/>
                <a:ea typeface="+mn-ea"/>
                <a:cs typeface="微軟正黑體"/>
              </a:rPr>
              <a:t>3</a:t>
            </a:r>
            <a:r>
              <a:rPr lang="zh-TW" altLang="zh-TW" sz="2400" dirty="0">
                <a:solidFill>
                  <a:srgbClr val="FF0000"/>
                </a:solidFill>
                <a:latin typeface="+mn-ea"/>
                <a:ea typeface="+mn-ea"/>
                <a:cs typeface="微軟正黑體"/>
              </a:rPr>
              <a:t>項內容重覆）</a:t>
            </a:r>
            <a:r>
              <a:rPr lang="zh-TW" altLang="zh-TW" sz="2400" dirty="0">
                <a:latin typeface="+mn-ea"/>
                <a:ea typeface="+mn-ea"/>
                <a:cs typeface="微軟正黑體"/>
              </a:rPr>
              <a:t>並簡要說明。</a:t>
            </a:r>
            <a:endParaRPr kumimoji="0" lang="en-US" altLang="zh-TW" sz="2400" dirty="0">
              <a:latin typeface="+mn-ea"/>
              <a:ea typeface="+mn-ea"/>
            </a:endParaRPr>
          </a:p>
          <a:p>
            <a:pPr marL="285750" indent="-285750" fontAlgn="auto">
              <a:lnSpc>
                <a:spcPct val="150000"/>
              </a:lnSpc>
              <a:spcBef>
                <a:spcPts val="0"/>
              </a:spcBef>
              <a:spcAft>
                <a:spcPts val="0"/>
              </a:spcAft>
              <a:defRPr/>
            </a:pPr>
            <a:endParaRPr kumimoji="0" lang="en-US" altLang="zh-TW" sz="2400" dirty="0">
              <a:latin typeface="+mj-ea"/>
              <a:ea typeface="+mn-ea"/>
            </a:endParaRPr>
          </a:p>
        </p:txBody>
      </p:sp>
      <p:sp>
        <p:nvSpPr>
          <p:cNvPr id="7"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38</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4800" y="-152400"/>
            <a:ext cx="4419600" cy="990600"/>
          </a:xfrm>
        </p:spPr>
        <p:txBody>
          <a:bodyPr/>
          <a:lstStyle/>
          <a:p>
            <a:pPr eaLnBrk="1" fontAlgn="auto" hangingPunct="1">
              <a:spcAft>
                <a:spcPts val="0"/>
              </a:spcAft>
              <a:defRPr/>
            </a:pPr>
            <a:r>
              <a:rPr lang="zh-TW" altLang="en-US" dirty="0">
                <a:cs typeface="+mj-cs"/>
              </a:rPr>
              <a:t>學生</a:t>
            </a:r>
            <a:r>
              <a:rPr lang="zh-TW" altLang="en-US" dirty="0" smtClean="0">
                <a:cs typeface="+mj-cs"/>
              </a:rPr>
              <a:t>表現</a:t>
            </a:r>
            <a:r>
              <a:rPr lang="zh-TW" altLang="en-US" dirty="0" smtClean="0">
                <a:solidFill>
                  <a:schemeClr val="tx1"/>
                </a:solidFill>
                <a:cs typeface="+mj-cs"/>
              </a:rPr>
              <a:t>示例</a:t>
            </a:r>
            <a:r>
              <a:rPr lang="zh-TW" altLang="en-US" dirty="0">
                <a:cs typeface="+mj-cs"/>
              </a:rPr>
              <a:t>說明</a:t>
            </a:r>
          </a:p>
        </p:txBody>
      </p:sp>
      <p:pic>
        <p:nvPicPr>
          <p:cNvPr id="58371" name="圖片 2"/>
          <p:cNvPicPr>
            <a:picLocks noChangeAspect="1"/>
          </p:cNvPicPr>
          <p:nvPr/>
        </p:nvPicPr>
        <p:blipFill>
          <a:blip r:embed="rId3" cstate="print"/>
          <a:srcRect/>
          <a:stretch>
            <a:fillRect/>
          </a:stretch>
        </p:blipFill>
        <p:spPr bwMode="auto">
          <a:xfrm>
            <a:off x="533400" y="2667000"/>
            <a:ext cx="1295400" cy="1295400"/>
          </a:xfrm>
          <a:prstGeom prst="rect">
            <a:avLst/>
          </a:prstGeom>
          <a:noFill/>
          <a:ln w="9525">
            <a:noFill/>
            <a:miter lim="800000"/>
            <a:headEnd/>
            <a:tailEnd/>
          </a:ln>
        </p:spPr>
      </p:pic>
      <p:sp>
        <p:nvSpPr>
          <p:cNvPr id="134147" name="文字方塊 4"/>
          <p:cNvSpPr txBox="1">
            <a:spLocks noChangeArrowheads="1"/>
          </p:cNvSpPr>
          <p:nvPr/>
        </p:nvSpPr>
        <p:spPr bwMode="auto">
          <a:xfrm>
            <a:off x="2286000" y="2667000"/>
            <a:ext cx="6324600" cy="830263"/>
          </a:xfrm>
          <a:prstGeom prst="rect">
            <a:avLst/>
          </a:prstGeom>
          <a:noFill/>
          <a:ln w="9525">
            <a:noFill/>
            <a:miter lim="800000"/>
            <a:headEnd/>
            <a:tailEnd/>
          </a:ln>
        </p:spPr>
        <p:txBody>
          <a:bodyPr>
            <a:spAutoFit/>
          </a:bodyPr>
          <a:lstStyle/>
          <a:p>
            <a:pPr marL="342900" indent="-342900">
              <a:buFont typeface="Wingdings" pitchFamily="2" charset="2"/>
              <a:buChar char="ü"/>
              <a:defRPr/>
            </a:pPr>
            <a:r>
              <a:rPr lang="zh-TW" altLang="zh-TW" sz="2400" dirty="0">
                <a:latin typeface="+mn-ea"/>
                <a:ea typeface="+mn-ea"/>
                <a:cs typeface="微軟正黑體"/>
              </a:rPr>
              <a:t>僅能正確的寫出</a:t>
            </a:r>
            <a:r>
              <a:rPr lang="en-US" altLang="zh-TW" sz="2400" dirty="0">
                <a:latin typeface="+mn-ea"/>
                <a:ea typeface="+mn-ea"/>
                <a:cs typeface="微軟正黑體"/>
              </a:rPr>
              <a:t>1</a:t>
            </a:r>
            <a:r>
              <a:rPr lang="zh-TW" altLang="zh-TW" sz="2400" dirty="0">
                <a:latin typeface="+mn-ea"/>
                <a:ea typeface="+mn-ea"/>
                <a:cs typeface="微軟正黑體"/>
              </a:rPr>
              <a:t>項可應用技能之方法並簡要說明。</a:t>
            </a:r>
            <a:endParaRPr kumimoji="0" lang="zh-TW" altLang="zh-TW" sz="2400" dirty="0">
              <a:latin typeface="+mn-ea"/>
              <a:ea typeface="+mn-ea"/>
              <a:cs typeface="微軟正黑體"/>
            </a:endParaRPr>
          </a:p>
        </p:txBody>
      </p:sp>
      <p:sp>
        <p:nvSpPr>
          <p:cNvPr id="8" name="文字方塊 4"/>
          <p:cNvSpPr txBox="1">
            <a:spLocks noChangeArrowheads="1"/>
          </p:cNvSpPr>
          <p:nvPr/>
        </p:nvSpPr>
        <p:spPr bwMode="auto">
          <a:xfrm>
            <a:off x="2362200" y="5181600"/>
            <a:ext cx="6324600" cy="830263"/>
          </a:xfrm>
          <a:prstGeom prst="rect">
            <a:avLst/>
          </a:prstGeom>
          <a:noFill/>
          <a:ln w="9525">
            <a:noFill/>
            <a:miter lim="800000"/>
            <a:headEnd/>
            <a:tailEnd/>
          </a:ln>
        </p:spPr>
        <p:txBody>
          <a:bodyPr>
            <a:spAutoFit/>
          </a:bodyPr>
          <a:lstStyle/>
          <a:p>
            <a:pPr marL="342900" indent="-342900">
              <a:buFont typeface="Wingdings" pitchFamily="2" charset="2"/>
              <a:buChar char="ü"/>
              <a:defRPr/>
            </a:pPr>
            <a:r>
              <a:rPr lang="zh-TW" altLang="zh-TW" sz="2400" dirty="0">
                <a:latin typeface="+mn-ea"/>
                <a:ea typeface="+mn-ea"/>
                <a:cs typeface="微軟正黑體"/>
              </a:rPr>
              <a:t>能正確的寫出</a:t>
            </a:r>
            <a:r>
              <a:rPr lang="en-US" altLang="zh-TW" sz="2400" dirty="0">
                <a:latin typeface="+mn-ea"/>
                <a:ea typeface="+mn-ea"/>
                <a:cs typeface="微軟正黑體"/>
              </a:rPr>
              <a:t>2</a:t>
            </a:r>
            <a:r>
              <a:rPr lang="zh-TW" altLang="zh-TW" sz="2400" dirty="0">
                <a:latin typeface="+mn-ea"/>
                <a:ea typeface="+mn-ea"/>
                <a:cs typeface="微軟正黑體"/>
              </a:rPr>
              <a:t>項可應用技能之方法，但未簡要說明理由。</a:t>
            </a:r>
            <a:endParaRPr kumimoji="0" lang="zh-TW" altLang="zh-TW" sz="2400" dirty="0">
              <a:latin typeface="+mn-ea"/>
              <a:ea typeface="+mn-ea"/>
              <a:cs typeface="微軟正黑體"/>
            </a:endParaRPr>
          </a:p>
        </p:txBody>
      </p:sp>
      <p:pic>
        <p:nvPicPr>
          <p:cNvPr id="11" name="圖片 10"/>
          <p:cNvPicPr/>
          <p:nvPr/>
        </p:nvPicPr>
        <p:blipFill>
          <a:blip r:embed="rId4" cstate="print">
            <a:extLst>
              <a:ext uri="{28A0092B-C50C-407E-A947-70E740481C1C}"/>
            </a:extLst>
          </a:blip>
          <a:stretch>
            <a:fillRect/>
          </a:stretch>
        </p:blipFill>
        <p:spPr>
          <a:xfrm>
            <a:off x="2438400" y="1066800"/>
            <a:ext cx="6172200" cy="1295400"/>
          </a:xfrm>
          <a:prstGeom prst="rect">
            <a:avLst/>
          </a:prstGeom>
          <a:ln w="88900" cap="sq" cmpd="thickThin">
            <a:solidFill>
              <a:srgbClr val="000000"/>
            </a:solidFill>
            <a:prstDash val="solid"/>
            <a:miter lim="800000"/>
          </a:ln>
          <a:effectLst>
            <a:innerShdw blurRad="76200">
              <a:srgbClr val="000000"/>
            </a:innerShdw>
          </a:effectLst>
        </p:spPr>
      </p:pic>
      <p:pic>
        <p:nvPicPr>
          <p:cNvPr id="12" name="圖片 11"/>
          <p:cNvPicPr/>
          <p:nvPr/>
        </p:nvPicPr>
        <p:blipFill>
          <a:blip r:embed="rId5" cstate="print">
            <a:extLst>
              <a:ext uri="{28A0092B-C50C-407E-A947-70E740481C1C}"/>
            </a:extLst>
          </a:blip>
          <a:stretch>
            <a:fillRect/>
          </a:stretch>
        </p:blipFill>
        <p:spPr>
          <a:xfrm>
            <a:off x="2438400" y="3657600"/>
            <a:ext cx="6172200" cy="1295400"/>
          </a:xfrm>
          <a:prstGeom prst="rect">
            <a:avLst/>
          </a:prstGeom>
          <a:ln w="88900" cap="sq" cmpd="thickThin">
            <a:solidFill>
              <a:srgbClr val="000000"/>
            </a:solidFill>
            <a:prstDash val="solid"/>
            <a:miter lim="800000"/>
          </a:ln>
          <a:effectLst>
            <a:innerShdw blurRad="76200">
              <a:srgbClr val="000000"/>
            </a:innerShdw>
          </a:effectLst>
        </p:spPr>
      </p:pic>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39</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4800" y="1981200"/>
            <a:ext cx="8077200" cy="1371600"/>
          </a:xfrm>
        </p:spPr>
        <p:txBody>
          <a:bodyPr/>
          <a:lstStyle/>
          <a:p>
            <a:pPr>
              <a:defRPr/>
            </a:pPr>
            <a:r>
              <a:rPr lang="zh-TW" altLang="en-US" b="1" dirty="0" smtClean="0">
                <a:latin typeface="+mn-ea"/>
              </a:rPr>
              <a:t/>
            </a:r>
            <a:br>
              <a:rPr lang="zh-TW" altLang="en-US" b="1" dirty="0" smtClean="0">
                <a:latin typeface="+mn-ea"/>
              </a:rPr>
            </a:br>
            <a:endParaRPr lang="zh-TW" altLang="en-US" dirty="0"/>
          </a:p>
        </p:txBody>
      </p:sp>
      <p:sp>
        <p:nvSpPr>
          <p:cNvPr id="21507" name="矩形 3"/>
          <p:cNvSpPr>
            <a:spLocks noChangeArrowheads="1"/>
          </p:cNvSpPr>
          <p:nvPr/>
        </p:nvSpPr>
        <p:spPr bwMode="auto">
          <a:xfrm>
            <a:off x="304800" y="152400"/>
            <a:ext cx="8077200" cy="457200"/>
          </a:xfrm>
          <a:prstGeom prst="rect">
            <a:avLst/>
          </a:prstGeom>
          <a:noFill/>
          <a:ln w="9525">
            <a:noFill/>
            <a:miter lim="800000"/>
            <a:headEnd/>
            <a:tailEnd/>
          </a:ln>
        </p:spPr>
        <p:txBody>
          <a:bodyPr>
            <a:spAutoFit/>
          </a:bodyPr>
          <a:lstStyle/>
          <a:p>
            <a:r>
              <a:rPr lang="zh-TW" altLang="en-US" sz="2400" b="1"/>
              <a:t>布魯姆教育分類法修訂版 </a:t>
            </a:r>
            <a:r>
              <a:rPr lang="en-US" altLang="zh-TW" sz="2400" b="1"/>
              <a:t>(2001)</a:t>
            </a:r>
          </a:p>
        </p:txBody>
      </p:sp>
      <p:graphicFrame>
        <p:nvGraphicFramePr>
          <p:cNvPr id="5" name="資料庫圖表 4"/>
          <p:cNvGraphicFramePr/>
          <p:nvPr/>
        </p:nvGraphicFramePr>
        <p:xfrm>
          <a:off x="0" y="685800"/>
          <a:ext cx="88392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矩形 5"/>
          <p:cNvSpPr/>
          <p:nvPr/>
        </p:nvSpPr>
        <p:spPr>
          <a:xfrm>
            <a:off x="0" y="5867400"/>
            <a:ext cx="9144000" cy="708025"/>
          </a:xfrm>
          <a:prstGeom prst="rect">
            <a:avLst/>
          </a:prstGeom>
        </p:spPr>
        <p:txBody>
          <a:bodyPr>
            <a:spAutoFit/>
          </a:bodyPr>
          <a:lstStyle/>
          <a:p>
            <a:pPr>
              <a:defRPr/>
            </a:pPr>
            <a:endParaRPr lang="en-US" altLang="zh-TW" sz="2000" dirty="0"/>
          </a:p>
          <a:p>
            <a:pPr>
              <a:defRPr/>
            </a:pPr>
            <a:r>
              <a:rPr lang="zh-TW" altLang="en-US" sz="2000" b="1" dirty="0">
                <a:latin typeface="+mn-ea"/>
              </a:rPr>
              <a:t>強調認知歷程的</a:t>
            </a:r>
            <a:r>
              <a:rPr lang="zh-TW" altLang="en-US" sz="2000" b="1" dirty="0">
                <a:solidFill>
                  <a:srgbClr val="FF0000"/>
                </a:solidFill>
                <a:latin typeface="+mn-ea"/>
              </a:rPr>
              <a:t>漸增複雜性階層</a:t>
            </a:r>
            <a:r>
              <a:rPr lang="zh-TW" altLang="en-US" sz="2000" b="1" dirty="0">
                <a:latin typeface="+mn-ea"/>
              </a:rPr>
              <a:t>概念，目的促進學生保留和遷移所得的知識。</a:t>
            </a:r>
            <a:endParaRPr lang="zh-TW" altLang="en-US" sz="2000" dirty="0"/>
          </a:p>
        </p:txBody>
      </p:sp>
      <p:sp>
        <p:nvSpPr>
          <p:cNvPr id="7"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
        <p:nvSpPr>
          <p:cNvPr id="8" name="文字方塊 7"/>
          <p:cNvSpPr txBox="1"/>
          <p:nvPr/>
        </p:nvSpPr>
        <p:spPr>
          <a:xfrm>
            <a:off x="5638800" y="4419600"/>
            <a:ext cx="3200400" cy="707886"/>
          </a:xfrm>
          <a:prstGeom prst="rect">
            <a:avLst/>
          </a:prstGeom>
          <a:noFill/>
        </p:spPr>
        <p:txBody>
          <a:bodyPr wrap="square" rtlCol="0">
            <a:spAutoFit/>
          </a:bodyPr>
          <a:lstStyle/>
          <a:p>
            <a:pPr marL="265113" lvl="0" indent="-265113">
              <a:buFont typeface="Arial" pitchFamily="34" charset="0"/>
              <a:buChar char="•"/>
            </a:pPr>
            <a:r>
              <a:rPr lang="zh-TW" altLang="en-US" sz="2000" dirty="0" smtClean="0">
                <a:solidFill>
                  <a:srgbClr val="FF0000"/>
                </a:solidFill>
              </a:rPr>
              <a:t>詮釋、舉例、分類、摘要、推論、比較、解釋</a:t>
            </a:r>
            <a:endParaRPr lang="zh-TW" alt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5791200" cy="762000"/>
          </a:xfrm>
        </p:spPr>
        <p:txBody>
          <a:bodyPr/>
          <a:lstStyle/>
          <a:p>
            <a:pPr eaLnBrk="1" hangingPunct="1">
              <a:defRPr/>
            </a:pPr>
            <a:r>
              <a:rPr lang="zh-TW" altLang="en-US" dirty="0" smtClean="0"/>
              <a:t>籃球運球</a:t>
            </a:r>
            <a:r>
              <a:rPr lang="en-US" altLang="zh-TW" dirty="0" smtClean="0"/>
              <a:t>~</a:t>
            </a:r>
            <a:r>
              <a:rPr lang="zh-TW" altLang="en-US" dirty="0" smtClean="0"/>
              <a:t>題目（四）</a:t>
            </a:r>
            <a:endParaRPr lang="zh-TW" altLang="en-US" dirty="0"/>
          </a:p>
        </p:txBody>
      </p:sp>
      <p:sp>
        <p:nvSpPr>
          <p:cNvPr id="3" name="框架 2"/>
          <p:cNvSpPr/>
          <p:nvPr/>
        </p:nvSpPr>
        <p:spPr>
          <a:xfrm>
            <a:off x="457200" y="4800600"/>
            <a:ext cx="8458200" cy="762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4" name="矩形 3"/>
          <p:cNvSpPr/>
          <p:nvPr/>
        </p:nvSpPr>
        <p:spPr>
          <a:xfrm>
            <a:off x="381000" y="1066800"/>
            <a:ext cx="8458200" cy="35814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defRPr/>
            </a:pPr>
            <a:r>
              <a:rPr kumimoji="0" lang="zh-TW" altLang="en-US" sz="2400" dirty="0">
                <a:solidFill>
                  <a:srgbClr val="000000"/>
                </a:solidFill>
                <a:latin typeface="+mn-ea"/>
                <a:cs typeface="Times New Roman" pitchFamily="18" charset="0"/>
              </a:rPr>
              <a:t>請針對下面二張圖，觀察其運球的動作，比較並指出</a:t>
            </a:r>
            <a:r>
              <a:rPr kumimoji="0" lang="zh-TW" altLang="en-US" sz="2400" dirty="0">
                <a:solidFill>
                  <a:srgbClr val="FF0000"/>
                </a:solidFill>
                <a:latin typeface="+mn-ea"/>
                <a:cs typeface="Times New Roman" pitchFamily="18" charset="0"/>
              </a:rPr>
              <a:t>其</a:t>
            </a:r>
            <a:r>
              <a:rPr kumimoji="0" lang="en-US" altLang="zh-TW" sz="2400" dirty="0">
                <a:solidFill>
                  <a:srgbClr val="FF0000"/>
                </a:solidFill>
                <a:latin typeface="+mn-ea"/>
                <a:cs typeface="Times New Roman" pitchFamily="18" charset="0"/>
              </a:rPr>
              <a:t>4</a:t>
            </a:r>
            <a:r>
              <a:rPr kumimoji="0" lang="zh-TW" altLang="en-US" sz="2400" dirty="0">
                <a:solidFill>
                  <a:srgbClr val="FF0000"/>
                </a:solidFill>
                <a:latin typeface="+mn-ea"/>
                <a:cs typeface="Times New Roman" pitchFamily="18" charset="0"/>
              </a:rPr>
              <a:t>個共同的缺點</a:t>
            </a:r>
            <a:r>
              <a:rPr kumimoji="0" lang="zh-TW" altLang="en-US" sz="2400" dirty="0">
                <a:solidFill>
                  <a:srgbClr val="000000"/>
                </a:solidFill>
                <a:latin typeface="+mn-ea"/>
                <a:cs typeface="Times New Roman" pitchFamily="18" charset="0"/>
              </a:rPr>
              <a:t>？又哪一張圖的動作較好些？請</a:t>
            </a:r>
            <a:r>
              <a:rPr kumimoji="0" lang="zh-TW" altLang="en-US" sz="2400" dirty="0">
                <a:latin typeface="+mn-ea"/>
                <a:cs typeface="Times New Roman" pitchFamily="18" charset="0"/>
              </a:rPr>
              <a:t>勾選</a:t>
            </a:r>
            <a:r>
              <a:rPr kumimoji="0" lang="zh-TW" altLang="en-US" sz="2400" dirty="0">
                <a:solidFill>
                  <a:srgbClr val="000000"/>
                </a:solidFill>
                <a:latin typeface="+mn-ea"/>
                <a:cs typeface="Times New Roman" pitchFamily="18" charset="0"/>
              </a:rPr>
              <a:t>並寫出原因？</a:t>
            </a:r>
            <a:endParaRPr kumimoji="0" lang="en-US" altLang="zh-TW" sz="2400" dirty="0">
              <a:solidFill>
                <a:srgbClr val="000000"/>
              </a:solidFill>
              <a:latin typeface="+mn-ea"/>
              <a:cs typeface="Times New Roman" pitchFamily="18" charset="0"/>
            </a:endParaRPr>
          </a:p>
          <a:p>
            <a:pPr>
              <a:defRPr/>
            </a:pPr>
            <a:endParaRPr kumimoji="0" lang="en-US" altLang="zh-TW" sz="2400" dirty="0">
              <a:solidFill>
                <a:srgbClr val="000000"/>
              </a:solidFill>
              <a:latin typeface="+mn-ea"/>
              <a:cs typeface="Times New Roman" pitchFamily="18" charset="0"/>
            </a:endParaRPr>
          </a:p>
          <a:p>
            <a:pPr>
              <a:defRPr/>
            </a:pPr>
            <a:endParaRPr kumimoji="0" lang="en-US" altLang="zh-TW" sz="2400" dirty="0">
              <a:solidFill>
                <a:srgbClr val="000000"/>
              </a:solidFill>
              <a:latin typeface="+mn-ea"/>
              <a:cs typeface="Times New Roman" pitchFamily="18" charset="0"/>
            </a:endParaRPr>
          </a:p>
          <a:p>
            <a:pPr>
              <a:defRPr/>
            </a:pPr>
            <a:endParaRPr kumimoji="0" lang="en-US" altLang="zh-TW" sz="2400" dirty="0">
              <a:solidFill>
                <a:srgbClr val="000000"/>
              </a:solidFill>
              <a:latin typeface="+mn-ea"/>
              <a:cs typeface="Times New Roman" pitchFamily="18" charset="0"/>
            </a:endParaRPr>
          </a:p>
          <a:p>
            <a:pPr>
              <a:defRPr/>
            </a:pPr>
            <a:endParaRPr kumimoji="0" lang="en-US" altLang="zh-TW" sz="2400" dirty="0">
              <a:solidFill>
                <a:srgbClr val="000000"/>
              </a:solidFill>
              <a:latin typeface="+mn-ea"/>
              <a:cs typeface="Times New Roman" pitchFamily="18" charset="0"/>
            </a:endParaRPr>
          </a:p>
          <a:p>
            <a:pPr>
              <a:defRPr/>
            </a:pPr>
            <a:endParaRPr kumimoji="0" lang="en-US" altLang="zh-TW" sz="2400" dirty="0">
              <a:solidFill>
                <a:srgbClr val="000000"/>
              </a:solidFill>
              <a:latin typeface="+mn-ea"/>
              <a:cs typeface="Times New Roman" pitchFamily="18" charset="0"/>
            </a:endParaRPr>
          </a:p>
          <a:p>
            <a:pPr>
              <a:defRPr/>
            </a:pPr>
            <a:endParaRPr kumimoji="0" lang="zh-TW" altLang="en-US" sz="2400" dirty="0">
              <a:latin typeface="+mn-ea"/>
              <a:cs typeface="Times New Roman" pitchFamily="18" charset="0"/>
            </a:endParaRPr>
          </a:p>
        </p:txBody>
      </p:sp>
      <p:sp>
        <p:nvSpPr>
          <p:cNvPr id="59397" name="Rectangle 2"/>
          <p:cNvSpPr>
            <a:spLocks noChangeArrowheads="1"/>
          </p:cNvSpPr>
          <p:nvPr/>
        </p:nvSpPr>
        <p:spPr bwMode="auto">
          <a:xfrm>
            <a:off x="533400" y="5016500"/>
            <a:ext cx="8382000" cy="400050"/>
          </a:xfrm>
          <a:prstGeom prst="rect">
            <a:avLst/>
          </a:prstGeom>
          <a:noFill/>
          <a:ln w="9525">
            <a:noFill/>
            <a:miter lim="800000"/>
            <a:headEnd/>
            <a:tailEnd/>
          </a:ln>
        </p:spPr>
        <p:txBody>
          <a:bodyPr anchor="ctr">
            <a:spAutoFit/>
          </a:bodyPr>
          <a:lstStyle/>
          <a:p>
            <a:r>
              <a:rPr lang="zh-TW" altLang="en-US" sz="2000">
                <a:latin typeface="微軟正黑體" pitchFamily="34" charset="-120"/>
                <a:cs typeface="Times New Roman" pitchFamily="18" charset="0"/>
              </a:rPr>
              <a:t>依據：體育學科「</a:t>
            </a:r>
            <a:r>
              <a:rPr lang="zh-TW" altLang="en-US" sz="2000" b="1">
                <a:solidFill>
                  <a:srgbClr val="0070C0"/>
                </a:solidFill>
                <a:latin typeface="微軟正黑體" pitchFamily="34" charset="-120"/>
                <a:cs typeface="Times New Roman" pitchFamily="18" charset="0"/>
              </a:rPr>
              <a:t>認知</a:t>
            </a:r>
            <a:r>
              <a:rPr lang="zh-TW" altLang="en-US" sz="2000">
                <a:latin typeface="微軟正黑體" pitchFamily="34" charset="-120"/>
                <a:cs typeface="Times New Roman" pitchFamily="18" charset="0"/>
              </a:rPr>
              <a:t>」主題的「</a:t>
            </a:r>
            <a:r>
              <a:rPr lang="zh-TW" altLang="en-US" sz="2000" b="1">
                <a:solidFill>
                  <a:srgbClr val="0070C0"/>
                </a:solidFill>
                <a:latin typeface="微軟正黑體" pitchFamily="34" charset="-120"/>
                <a:cs typeface="Times New Roman" pitchFamily="18" charset="0"/>
              </a:rPr>
              <a:t>技能原理</a:t>
            </a:r>
            <a:r>
              <a:rPr lang="zh-TW" altLang="en-US" sz="2000">
                <a:latin typeface="微軟正黑體" pitchFamily="34" charset="-120"/>
                <a:cs typeface="Times New Roman" pitchFamily="18" charset="0"/>
              </a:rPr>
              <a:t>」次主題設計</a:t>
            </a:r>
            <a:r>
              <a:rPr lang="zh-TW" altLang="en-US" sz="2000">
                <a:latin typeface="標楷體" pitchFamily="65" charset="-120"/>
                <a:ea typeface="標楷體" pitchFamily="65" charset="-120"/>
                <a:cs typeface="Times New Roman" pitchFamily="18" charset="0"/>
              </a:rPr>
              <a:t>。</a:t>
            </a:r>
            <a:endParaRPr lang="zh-TW" altLang="en-US" sz="2000">
              <a:ea typeface="新細明體" charset="-120"/>
            </a:endParaRPr>
          </a:p>
        </p:txBody>
      </p:sp>
      <p:sp>
        <p:nvSpPr>
          <p:cNvPr id="12" name="框架 11"/>
          <p:cNvSpPr/>
          <p:nvPr/>
        </p:nvSpPr>
        <p:spPr>
          <a:xfrm>
            <a:off x="457200" y="5715000"/>
            <a:ext cx="8458200" cy="762000"/>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r>
              <a:rPr lang="zh-TW" altLang="en-US" sz="2000" dirty="0">
                <a:solidFill>
                  <a:schemeClr val="tx1"/>
                </a:solidFill>
                <a:latin typeface="微軟正黑體" pitchFamily="34" charset="-120"/>
              </a:rPr>
              <a:t>評量目標：評量學生對於運球之</a:t>
            </a:r>
            <a:r>
              <a:rPr lang="zh-TW" altLang="en-US" sz="2000" b="1" dirty="0">
                <a:solidFill>
                  <a:srgbClr val="FF0000"/>
                </a:solidFill>
                <a:latin typeface="微軟正黑體" pitchFamily="34" charset="-120"/>
              </a:rPr>
              <a:t>技能動作</a:t>
            </a:r>
            <a:r>
              <a:rPr lang="zh-TW" altLang="en-US" sz="2000" dirty="0">
                <a:solidFill>
                  <a:schemeClr val="tx1"/>
                </a:solidFill>
                <a:latin typeface="微軟正黑體" pitchFamily="34" charset="-120"/>
              </a:rPr>
              <a:t>上學習認知是否正確。</a:t>
            </a:r>
          </a:p>
        </p:txBody>
      </p:sp>
      <p:pic>
        <p:nvPicPr>
          <p:cNvPr id="59399" name="圖片 29"/>
          <p:cNvPicPr>
            <a:picLocks noChangeAspect="1" noChangeArrowheads="1"/>
          </p:cNvPicPr>
          <p:nvPr/>
        </p:nvPicPr>
        <p:blipFill>
          <a:blip r:embed="rId2" cstate="print"/>
          <a:srcRect/>
          <a:stretch>
            <a:fillRect/>
          </a:stretch>
        </p:blipFill>
        <p:spPr bwMode="auto">
          <a:xfrm>
            <a:off x="1752600" y="2286000"/>
            <a:ext cx="1690688" cy="2159000"/>
          </a:xfrm>
          <a:prstGeom prst="rect">
            <a:avLst/>
          </a:prstGeom>
          <a:noFill/>
          <a:ln w="9525">
            <a:noFill/>
            <a:miter lim="800000"/>
            <a:headEnd/>
            <a:tailEnd/>
          </a:ln>
        </p:spPr>
      </p:pic>
      <p:pic>
        <p:nvPicPr>
          <p:cNvPr id="59400" name="圖片 264"/>
          <p:cNvPicPr>
            <a:picLocks noChangeAspect="1" noChangeArrowheads="1"/>
          </p:cNvPicPr>
          <p:nvPr/>
        </p:nvPicPr>
        <p:blipFill>
          <a:blip r:embed="rId3" cstate="print"/>
          <a:srcRect/>
          <a:stretch>
            <a:fillRect/>
          </a:stretch>
        </p:blipFill>
        <p:spPr bwMode="auto">
          <a:xfrm>
            <a:off x="5257800" y="2286000"/>
            <a:ext cx="1627188" cy="2160588"/>
          </a:xfrm>
          <a:prstGeom prst="rect">
            <a:avLst/>
          </a:prstGeom>
          <a:noFill/>
          <a:ln w="9525">
            <a:noFill/>
            <a:miter lim="800000"/>
            <a:headEnd/>
            <a:tailEnd/>
          </a:ln>
        </p:spPr>
      </p:pic>
      <p:sp>
        <p:nvSpPr>
          <p:cNvPr id="14" name="矩形 13"/>
          <p:cNvSpPr/>
          <p:nvPr/>
        </p:nvSpPr>
        <p:spPr>
          <a:xfrm>
            <a:off x="3657600" y="2895600"/>
            <a:ext cx="533400" cy="5334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a:p>
        </p:txBody>
      </p:sp>
      <p:sp>
        <p:nvSpPr>
          <p:cNvPr id="15" name="矩形 14"/>
          <p:cNvSpPr/>
          <p:nvPr/>
        </p:nvSpPr>
        <p:spPr>
          <a:xfrm>
            <a:off x="7467600" y="2971800"/>
            <a:ext cx="533400" cy="5334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a:p>
        </p:txBody>
      </p:sp>
      <p:sp>
        <p:nvSpPr>
          <p:cNvPr id="11"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40</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152400"/>
            <a:ext cx="5791200" cy="685800"/>
          </a:xfrm>
        </p:spPr>
        <p:txBody>
          <a:bodyPr wrap="square" numCol="1" anchorCtr="0" compatLnSpc="1">
            <a:prstTxWarp prst="textNoShape">
              <a:avLst/>
            </a:prstTxWarp>
          </a:bodyPr>
          <a:lstStyle/>
          <a:p>
            <a:pPr eaLnBrk="1" hangingPunct="1">
              <a:defRPr/>
            </a:pPr>
            <a:r>
              <a:rPr lang="zh-TW" altLang="en-US" sz="3200" b="1" cap="none" dirty="0" smtClean="0">
                <a:latin typeface="微軟正黑體" pitchFamily="34" charset="-120"/>
              </a:rPr>
              <a:t>表現等級</a:t>
            </a:r>
            <a:r>
              <a:rPr lang="en-US" altLang="zh-TW" sz="3200" b="1" cap="none" dirty="0" smtClean="0">
                <a:latin typeface="微軟正黑體" pitchFamily="34" charset="-120"/>
              </a:rPr>
              <a:t>-</a:t>
            </a:r>
            <a:r>
              <a:rPr lang="zh-TW" altLang="en-US" sz="3200" b="1" u="sng" cap="none" dirty="0" smtClean="0">
                <a:latin typeface="微軟正黑體" pitchFamily="34" charset="-120"/>
              </a:rPr>
              <a:t>籃球認知 </a:t>
            </a:r>
            <a:r>
              <a:rPr lang="zh-TW" altLang="en-US" sz="3200" b="1" cap="none" dirty="0" smtClean="0">
                <a:latin typeface="微軟正黑體" pitchFamily="34" charset="-120"/>
              </a:rPr>
              <a:t>評分規準</a:t>
            </a:r>
          </a:p>
        </p:txBody>
      </p:sp>
      <p:graphicFrame>
        <p:nvGraphicFramePr>
          <p:cNvPr id="60470" name="Group 54"/>
          <p:cNvGraphicFramePr>
            <a:graphicFrameLocks noGrp="1"/>
          </p:cNvGraphicFramePr>
          <p:nvPr/>
        </p:nvGraphicFramePr>
        <p:xfrm>
          <a:off x="381000" y="1035049"/>
          <a:ext cx="8229600" cy="4070351"/>
        </p:xfrm>
        <a:graphic>
          <a:graphicData uri="http://schemas.openxmlformats.org/drawingml/2006/table">
            <a:tbl>
              <a:tblPr/>
              <a:tblGrid>
                <a:gridCol w="496888"/>
                <a:gridCol w="569912"/>
                <a:gridCol w="1695450"/>
                <a:gridCol w="1695450"/>
                <a:gridCol w="1695450"/>
                <a:gridCol w="1695450"/>
                <a:gridCol w="381000"/>
              </a:tblGrid>
              <a:tr h="2587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內容標準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表現等級</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17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次</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A</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B</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C</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D</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mn-ea"/>
                          <a:ea typeface="+mn-ea"/>
                          <a:cs typeface="Calibri" pitchFamily="34" charset="0"/>
                        </a:rPr>
                        <a:t>E</a:t>
                      </a:r>
                      <a:endParaRPr kumimoji="0" lang="zh-TW" altLang="zh-TW"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r>
              <a:tr h="16478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認知</a:t>
                      </a:r>
                    </a:p>
                  </a:txBody>
                  <a:tcPr marL="60872" marR="60872"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技能</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原理</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深入地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瞭解運動技能的原理、原則及要領，並能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有效地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將影響學習之因素，做出反映、省思與提出改善策略。</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完整地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認識運動技能的原理、原則及要領，並能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適當地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影響學習之因素，做出反映、省思與提出改善策略。</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大致地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知道運動技能的原理、原則及要領，並能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簡單地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部分地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明白運動技能的原理、原則及要領，並能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在提醒下有限地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r>
                        <a:rPr kumimoji="0" lang="en-US" altLang="zh-TW" sz="1600" b="0" i="0" u="none" strike="noStrike" cap="none" normalizeH="0" baseline="0" smtClean="0">
                          <a:ln>
                            <a:noFill/>
                          </a:ln>
                          <a:solidFill>
                            <a:schemeClr val="tx1"/>
                          </a:solidFill>
                          <a:effectLst/>
                          <a:latin typeface="+mn-ea"/>
                          <a:ea typeface="+mn-ea"/>
                        </a:rPr>
                        <a:t>D</a:t>
                      </a:r>
                      <a:r>
                        <a:rPr kumimoji="0" lang="zh-TW" altLang="en-US" sz="1600" b="0" i="0" u="none" strike="noStrike" cap="none" normalizeH="0" baseline="0" smtClean="0">
                          <a:ln>
                            <a:noFill/>
                          </a:ln>
                          <a:solidFill>
                            <a:schemeClr val="tx1"/>
                          </a:solidFill>
                          <a:effectLst/>
                          <a:latin typeface="+mn-ea"/>
                          <a:ea typeface="+mn-ea"/>
                        </a:rPr>
                        <a:t>級</a:t>
                      </a:r>
                      <a:endParaRPr kumimoji="0" lang="zh-TW" altLang="en-US" sz="1600" b="0"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r>
              <a:tr h="137318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cap="none" normalizeH="0" baseline="0" dirty="0" smtClean="0">
                          <a:ln>
                            <a:noFill/>
                          </a:ln>
                          <a:solidFill>
                            <a:schemeClr val="tx1"/>
                          </a:solidFill>
                          <a:effectLst/>
                          <a:latin typeface="+mn-ea"/>
                          <a:ea typeface="+mn-ea"/>
                        </a:rPr>
                        <a:t>本單元評分規準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能正確地指出</a:t>
                      </a:r>
                      <a:r>
                        <a:rPr kumimoji="0" lang="en-US" altLang="zh-TW" sz="1600" b="0" i="0" u="none" strike="noStrike" cap="none" normalizeH="0" baseline="0" smtClean="0">
                          <a:ln>
                            <a:noFill/>
                          </a:ln>
                          <a:solidFill>
                            <a:schemeClr val="tx1"/>
                          </a:solidFill>
                          <a:effectLst/>
                          <a:latin typeface="+mn-ea"/>
                          <a:ea typeface="+mn-ea"/>
                        </a:rPr>
                        <a:t>4</a:t>
                      </a:r>
                      <a:r>
                        <a:rPr kumimoji="0" lang="zh-TW" altLang="en-US" sz="1600" b="0" i="0" u="none" strike="noStrike" cap="none" normalizeH="0" baseline="0" smtClean="0">
                          <a:ln>
                            <a:noFill/>
                          </a:ln>
                          <a:solidFill>
                            <a:schemeClr val="tx1"/>
                          </a:solidFill>
                          <a:effectLst/>
                          <a:latin typeface="+mn-ea"/>
                          <a:ea typeface="+mn-ea"/>
                        </a:rPr>
                        <a:t>點共同的缺失並勾選左圖及寫出理由。</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能正確地指出</a:t>
                      </a:r>
                      <a:r>
                        <a:rPr kumimoji="0" lang="en-US" altLang="zh-TW" sz="1600" b="0" i="0" u="none" strike="noStrike" cap="none" normalizeH="0" baseline="0" smtClean="0">
                          <a:ln>
                            <a:noFill/>
                          </a:ln>
                          <a:solidFill>
                            <a:schemeClr val="tx1"/>
                          </a:solidFill>
                          <a:effectLst/>
                          <a:latin typeface="+mn-ea"/>
                          <a:ea typeface="+mn-ea"/>
                        </a:rPr>
                        <a:t>4</a:t>
                      </a:r>
                      <a:r>
                        <a:rPr kumimoji="0" lang="zh-TW" altLang="en-US" sz="1600" b="0" i="0" u="none" strike="noStrike" cap="none" normalizeH="0" baseline="0" smtClean="0">
                          <a:ln>
                            <a:noFill/>
                          </a:ln>
                          <a:solidFill>
                            <a:schemeClr val="tx1"/>
                          </a:solidFill>
                          <a:effectLst/>
                          <a:latin typeface="+mn-ea"/>
                          <a:ea typeface="+mn-ea"/>
                        </a:rPr>
                        <a:t>點共同的缺失並勾選左圖及寫出理由。</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能正確地指出</a:t>
                      </a:r>
                      <a:r>
                        <a:rPr kumimoji="0" lang="en-US" altLang="zh-TW" sz="1600" b="0" i="0" u="none" strike="noStrike" cap="none" normalizeH="0" baseline="0" smtClean="0">
                          <a:ln>
                            <a:noFill/>
                          </a:ln>
                          <a:solidFill>
                            <a:schemeClr val="tx1"/>
                          </a:solidFill>
                          <a:effectLst/>
                          <a:latin typeface="+mn-ea"/>
                          <a:ea typeface="+mn-ea"/>
                        </a:rPr>
                        <a:t>2</a:t>
                      </a:r>
                      <a:r>
                        <a:rPr kumimoji="0" lang="zh-TW" altLang="en-US" sz="1600" b="0" i="0" u="none" strike="noStrike" cap="none" normalizeH="0" baseline="0" smtClean="0">
                          <a:ln>
                            <a:noFill/>
                          </a:ln>
                          <a:solidFill>
                            <a:schemeClr val="tx1"/>
                          </a:solidFill>
                          <a:effectLst/>
                          <a:latin typeface="+mn-ea"/>
                          <a:ea typeface="+mn-ea"/>
                        </a:rPr>
                        <a:t>點共同的缺失並勾選左圖及寫出理由。</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r>
                        <a:rPr kumimoji="0" lang="en-US" altLang="zh-TW" sz="1600" b="0" i="0" u="none" strike="noStrike" cap="none" normalizeH="0" baseline="0" smtClean="0">
                          <a:ln>
                            <a:noFill/>
                          </a:ln>
                          <a:solidFill>
                            <a:schemeClr val="tx1"/>
                          </a:solidFill>
                          <a:effectLst/>
                          <a:latin typeface="+mn-ea"/>
                          <a:ea typeface="+mn-ea"/>
                        </a:rPr>
                        <a:t>C</a:t>
                      </a:r>
                      <a:r>
                        <a:rPr kumimoji="0" lang="zh-TW" altLang="en-US" sz="1600" b="0" i="0" u="none" strike="noStrike" cap="none" normalizeH="0" baseline="0" smtClean="0">
                          <a:ln>
                            <a:noFill/>
                          </a:ln>
                          <a:solidFill>
                            <a:schemeClr val="tx1"/>
                          </a:solidFill>
                          <a:effectLst/>
                          <a:latin typeface="+mn-ea"/>
                          <a:ea typeface="+mn-ea"/>
                        </a:rPr>
                        <a:t>級。</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未達</a:t>
                      </a:r>
                      <a:r>
                        <a:rPr kumimoji="0" lang="en-US" altLang="zh-TW" sz="1600" b="0" i="0" u="none" strike="noStrike" cap="none" normalizeH="0" baseline="0" dirty="0" smtClean="0">
                          <a:ln>
                            <a:noFill/>
                          </a:ln>
                          <a:solidFill>
                            <a:schemeClr val="tx1"/>
                          </a:solidFill>
                          <a:effectLst/>
                          <a:latin typeface="+mn-ea"/>
                          <a:ea typeface="+mn-ea"/>
                        </a:rPr>
                        <a:t>D</a:t>
                      </a:r>
                      <a:r>
                        <a:rPr kumimoji="0" lang="zh-TW" altLang="en-US" sz="1600" b="0" i="0" u="none" strike="noStrike" cap="none" normalizeH="0" baseline="0" dirty="0" smtClean="0">
                          <a:ln>
                            <a:noFill/>
                          </a:ln>
                          <a:solidFill>
                            <a:schemeClr val="tx1"/>
                          </a:solidFill>
                          <a:effectLst/>
                          <a:latin typeface="+mn-ea"/>
                          <a:ea typeface="+mn-ea"/>
                        </a:rPr>
                        <a:t>級</a:t>
                      </a:r>
                      <a:endParaRPr kumimoji="0" lang="zh-TW" altLang="en-US" sz="1600" b="0"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r>
            </a:tbl>
          </a:graphicData>
        </a:graphic>
      </p:graphicFrame>
      <p:sp>
        <p:nvSpPr>
          <p:cNvPr id="4" name="矩形 3"/>
          <p:cNvSpPr/>
          <p:nvPr/>
        </p:nvSpPr>
        <p:spPr>
          <a:xfrm>
            <a:off x="457200" y="5410200"/>
            <a:ext cx="8458200" cy="1244600"/>
          </a:xfrm>
          <a:prstGeom prst="rect">
            <a:avLst/>
          </a:prstGeom>
        </p:spPr>
        <p:txBody>
          <a:bodyPr>
            <a:spAutoFit/>
          </a:bodyPr>
          <a:lstStyle/>
          <a:p>
            <a:pPr>
              <a:lnSpc>
                <a:spcPct val="140000"/>
              </a:lnSpc>
              <a:defRPr/>
            </a:pPr>
            <a:r>
              <a:rPr kumimoji="0" lang="en-US" altLang="zh-TW" dirty="0">
                <a:latin typeface="+mn-ea"/>
              </a:rPr>
              <a:t>※</a:t>
            </a:r>
            <a:r>
              <a:rPr kumimoji="0" lang="zh-TW" altLang="en-US" dirty="0">
                <a:latin typeface="+mn-ea"/>
              </a:rPr>
              <a:t>本題為觀察圖片中的動作並進行比較，可以評量學生</a:t>
            </a:r>
            <a:r>
              <a:rPr kumimoji="0" lang="zh-TW" altLang="en-US" b="1" dirty="0">
                <a:solidFill>
                  <a:srgbClr val="FF0000"/>
                </a:solidFill>
                <a:latin typeface="+mn-ea"/>
              </a:rPr>
              <a:t>歸納比較</a:t>
            </a:r>
            <a:r>
              <a:rPr kumimoji="0" lang="zh-TW" altLang="en-US" dirty="0">
                <a:latin typeface="+mn-ea"/>
              </a:rPr>
              <a:t>的能力。</a:t>
            </a:r>
          </a:p>
          <a:p>
            <a:pPr>
              <a:lnSpc>
                <a:spcPct val="140000"/>
              </a:lnSpc>
              <a:defRPr/>
            </a:pPr>
            <a:r>
              <a:rPr kumimoji="0" lang="en-US" altLang="zh-TW" dirty="0">
                <a:latin typeface="+mn-ea"/>
              </a:rPr>
              <a:t>※</a:t>
            </a:r>
            <a:r>
              <a:rPr kumimoji="0" lang="zh-TW" altLang="en-US" b="1" dirty="0">
                <a:solidFill>
                  <a:srgbClr val="FF0000"/>
                </a:solidFill>
                <a:latin typeface="+mn-ea"/>
              </a:rPr>
              <a:t>「選擇右圖」或「無法寫出左圖優於右圖的任一理由」，表示該生連基礎</a:t>
            </a:r>
            <a:endParaRPr kumimoji="0" lang="en-US" altLang="zh-TW" b="1" dirty="0">
              <a:solidFill>
                <a:srgbClr val="FF0000"/>
              </a:solidFill>
              <a:latin typeface="+mn-ea"/>
            </a:endParaRPr>
          </a:p>
          <a:p>
            <a:pPr>
              <a:lnSpc>
                <a:spcPct val="140000"/>
              </a:lnSpc>
              <a:defRPr/>
            </a:pPr>
            <a:r>
              <a:rPr kumimoji="0" lang="zh-TW" altLang="en-US" b="1" dirty="0">
                <a:solidFill>
                  <a:srgbClr val="FF0000"/>
                </a:solidFill>
                <a:latin typeface="+mn-ea"/>
              </a:rPr>
              <a:t>     門檻都無法達到。 </a:t>
            </a:r>
          </a:p>
        </p:txBody>
      </p:sp>
      <p:sp>
        <p:nvSpPr>
          <p:cNvPr id="5"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41</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p:cNvPicPr>
          <p:nvPr>
            <p:ph idx="1"/>
          </p:nvPr>
        </p:nvPicPr>
        <p:blipFill rotWithShape="1">
          <a:blip r:embed="rId2" cstate="print">
            <a:extLst>
              <a:ext uri="{28A0092B-C50C-407E-A947-70E740481C1C}"/>
            </a:extLst>
          </a:blip>
          <a:srcRect t="2801" b="4204"/>
          <a:stretch/>
        </p:blipFill>
        <p:spPr>
          <a:xfrm>
            <a:off x="1752600" y="1524000"/>
            <a:ext cx="6751984" cy="4303712"/>
          </a:xfrm>
          <a:ln w="88900" cap="sq" cmpd="thickThin">
            <a:solidFill>
              <a:srgbClr val="000000"/>
            </a:solidFill>
          </a:ln>
          <a:effectLst>
            <a:innerShdw blurRad="76200">
              <a:srgbClr val="000000"/>
            </a:innerShdw>
          </a:effectLst>
          <a:extLst>
            <a:ext uri="{53640926-AAD7-44D8-BBD7-CCE9431645EC}"/>
          </a:extLst>
        </p:spPr>
      </p:pic>
      <p:sp>
        <p:nvSpPr>
          <p:cNvPr id="5" name="矩形 4"/>
          <p:cNvSpPr/>
          <p:nvPr/>
        </p:nvSpPr>
        <p:spPr>
          <a:xfrm>
            <a:off x="990600" y="5943600"/>
            <a:ext cx="7770813" cy="477838"/>
          </a:xfrm>
          <a:prstGeom prst="rect">
            <a:avLst/>
          </a:prstGeom>
        </p:spPr>
        <p:txBody>
          <a:bodyPr>
            <a:spAutoFit/>
          </a:bodyPr>
          <a:lstStyle/>
          <a:p>
            <a:pPr>
              <a:defRPr/>
            </a:pPr>
            <a:r>
              <a:rPr lang="zh-TW" altLang="zh-TW" sz="2500" dirty="0">
                <a:latin typeface="+mn-ea"/>
                <a:ea typeface="+mn-ea"/>
              </a:rPr>
              <a:t>能正確地指出</a:t>
            </a:r>
            <a:r>
              <a:rPr lang="en-US" altLang="zh-TW" sz="2500" dirty="0">
                <a:latin typeface="+mn-ea"/>
                <a:ea typeface="+mn-ea"/>
              </a:rPr>
              <a:t>4</a:t>
            </a:r>
            <a:r>
              <a:rPr lang="zh-TW" altLang="zh-TW" sz="2500" dirty="0">
                <a:latin typeface="+mn-ea"/>
                <a:ea typeface="+mn-ea"/>
              </a:rPr>
              <a:t>點</a:t>
            </a:r>
            <a:r>
              <a:rPr lang="zh-TW" altLang="en-US" sz="2500" dirty="0">
                <a:latin typeface="+mn-ea"/>
                <a:ea typeface="+mn-ea"/>
              </a:rPr>
              <a:t>共同</a:t>
            </a:r>
            <a:r>
              <a:rPr lang="zh-TW" altLang="zh-TW" sz="2500" dirty="0">
                <a:latin typeface="+mn-ea"/>
                <a:ea typeface="+mn-ea"/>
              </a:rPr>
              <a:t>缺失並勾選左圖及寫出理由。</a:t>
            </a:r>
            <a:endParaRPr lang="zh-TW" altLang="en-US" sz="2500" dirty="0">
              <a:latin typeface="+mn-ea"/>
              <a:ea typeface="+mn-ea"/>
            </a:endParaRPr>
          </a:p>
        </p:txBody>
      </p:sp>
      <p:sp>
        <p:nvSpPr>
          <p:cNvPr id="6" name="標題 1"/>
          <p:cNvSpPr txBox="1">
            <a:spLocks/>
          </p:cNvSpPr>
          <p:nvPr/>
        </p:nvSpPr>
        <p:spPr>
          <a:xfrm>
            <a:off x="533400" y="304800"/>
            <a:ext cx="5715000" cy="9906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61445" name="圖片 6"/>
          <p:cNvPicPr>
            <a:picLocks noChangeAspect="1"/>
          </p:cNvPicPr>
          <p:nvPr/>
        </p:nvPicPr>
        <p:blipFill>
          <a:blip r:embed="rId3" cstate="print"/>
          <a:srcRect/>
          <a:stretch>
            <a:fillRect/>
          </a:stretch>
        </p:blipFill>
        <p:spPr bwMode="auto">
          <a:xfrm>
            <a:off x="838200" y="2209800"/>
            <a:ext cx="1295400" cy="1295400"/>
          </a:xfrm>
          <a:prstGeom prst="rect">
            <a:avLst/>
          </a:prstGeom>
          <a:noFill/>
          <a:ln w="9525">
            <a:noFill/>
            <a:miter lim="800000"/>
            <a:headEnd/>
            <a:tailEnd/>
          </a:ln>
        </p:spPr>
      </p:pic>
      <p:sp>
        <p:nvSpPr>
          <p:cNvPr id="7"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42</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p:cNvPicPr>
          <p:nvPr>
            <p:ph idx="1"/>
          </p:nvPr>
        </p:nvPicPr>
        <p:blipFill rotWithShape="1">
          <a:blip r:embed="rId2" cstate="print">
            <a:extLst>
              <a:ext uri="{28A0092B-C50C-407E-A947-70E740481C1C}"/>
            </a:extLst>
          </a:blip>
          <a:srcRect l="1617" b="2363"/>
          <a:stretch/>
        </p:blipFill>
        <p:spPr>
          <a:xfrm>
            <a:off x="1524000" y="1143000"/>
            <a:ext cx="6934200" cy="4495800"/>
          </a:xfrm>
          <a:ln w="88900" cap="sq" cmpd="thickThin">
            <a:solidFill>
              <a:srgbClr val="000000"/>
            </a:solidFill>
          </a:ln>
          <a:effectLst>
            <a:innerShdw blurRad="76200">
              <a:srgbClr val="000000"/>
            </a:innerShdw>
          </a:effectLst>
          <a:extLst>
            <a:ext uri="{53640926-AAD7-44D8-BBD7-CCE9431645EC}"/>
          </a:extLst>
        </p:spPr>
      </p:pic>
      <p:sp>
        <p:nvSpPr>
          <p:cNvPr id="5" name="矩形 4"/>
          <p:cNvSpPr/>
          <p:nvPr/>
        </p:nvSpPr>
        <p:spPr>
          <a:xfrm>
            <a:off x="611188" y="5732463"/>
            <a:ext cx="8064500" cy="862012"/>
          </a:xfrm>
          <a:prstGeom prst="rect">
            <a:avLst/>
          </a:prstGeom>
        </p:spPr>
        <p:txBody>
          <a:bodyPr>
            <a:spAutoFit/>
          </a:bodyPr>
          <a:lstStyle/>
          <a:p>
            <a:pPr>
              <a:defRPr/>
            </a:pPr>
            <a:r>
              <a:rPr lang="zh-TW" altLang="zh-TW" sz="2400" dirty="0">
                <a:latin typeface="+mn-ea"/>
                <a:ea typeface="+mn-ea"/>
              </a:rPr>
              <a:t>雖能寫出</a:t>
            </a:r>
            <a:r>
              <a:rPr lang="en-US" altLang="zh-TW" sz="2400" dirty="0">
                <a:latin typeface="+mn-ea"/>
                <a:ea typeface="+mn-ea"/>
              </a:rPr>
              <a:t>4</a:t>
            </a:r>
            <a:r>
              <a:rPr lang="zh-TW" altLang="zh-TW" sz="2400" dirty="0">
                <a:latin typeface="+mn-ea"/>
                <a:ea typeface="+mn-ea"/>
              </a:rPr>
              <a:t>點，但只正確地指出</a:t>
            </a:r>
            <a:r>
              <a:rPr lang="en-US" altLang="zh-TW" sz="2400" dirty="0">
                <a:latin typeface="+mn-ea"/>
                <a:ea typeface="+mn-ea"/>
              </a:rPr>
              <a:t>3</a:t>
            </a:r>
            <a:r>
              <a:rPr lang="zh-TW" altLang="zh-TW" sz="2400" dirty="0">
                <a:latin typeface="+mn-ea"/>
                <a:ea typeface="+mn-ea"/>
              </a:rPr>
              <a:t>點缺失（第</a:t>
            </a:r>
            <a:r>
              <a:rPr lang="en-US" altLang="zh-TW" sz="2400" dirty="0">
                <a:latin typeface="+mn-ea"/>
                <a:ea typeface="+mn-ea"/>
              </a:rPr>
              <a:t>4</a:t>
            </a:r>
            <a:r>
              <a:rPr lang="zh-TW" altLang="zh-TW" sz="2400" dirty="0">
                <a:latin typeface="+mn-ea"/>
                <a:ea typeface="+mn-ea"/>
              </a:rPr>
              <a:t>點不正確）</a:t>
            </a:r>
            <a:endParaRPr lang="en-US" altLang="zh-TW" sz="2400" dirty="0">
              <a:latin typeface="+mn-ea"/>
              <a:ea typeface="+mn-ea"/>
            </a:endParaRPr>
          </a:p>
          <a:p>
            <a:pPr>
              <a:defRPr/>
            </a:pPr>
            <a:r>
              <a:rPr lang="zh-TW" altLang="zh-TW" sz="2400" dirty="0">
                <a:latin typeface="+mn-ea"/>
                <a:ea typeface="+mn-ea"/>
              </a:rPr>
              <a:t>並勾選左圖及寫出理由。</a:t>
            </a:r>
            <a:endParaRPr lang="zh-TW" altLang="en-US" sz="2400" dirty="0">
              <a:latin typeface="+mn-ea"/>
              <a:ea typeface="+mn-ea"/>
            </a:endParaRPr>
          </a:p>
        </p:txBody>
      </p:sp>
      <p:sp>
        <p:nvSpPr>
          <p:cNvPr id="7" name="標題 1"/>
          <p:cNvSpPr txBox="1">
            <a:spLocks/>
          </p:cNvSpPr>
          <p:nvPr/>
        </p:nvSpPr>
        <p:spPr>
          <a:xfrm>
            <a:off x="381000" y="228600"/>
            <a:ext cx="4419600" cy="838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62469" name="圖片 6"/>
          <p:cNvPicPr>
            <a:picLocks noChangeAspect="1"/>
          </p:cNvPicPr>
          <p:nvPr/>
        </p:nvPicPr>
        <p:blipFill>
          <a:blip r:embed="rId3" cstate="print"/>
          <a:srcRect/>
          <a:stretch>
            <a:fillRect/>
          </a:stretch>
        </p:blipFill>
        <p:spPr bwMode="auto">
          <a:xfrm>
            <a:off x="457200" y="2209800"/>
            <a:ext cx="1398588" cy="1398588"/>
          </a:xfrm>
          <a:prstGeom prst="rect">
            <a:avLst/>
          </a:prstGeom>
          <a:noFill/>
          <a:ln w="9525">
            <a:noFill/>
            <a:miter lim="800000"/>
            <a:headEnd/>
            <a:tailEnd/>
          </a:ln>
        </p:spPr>
      </p:pic>
      <p:sp>
        <p:nvSpPr>
          <p:cNvPr id="6" name="矩形 5"/>
          <p:cNvSpPr/>
          <p:nvPr/>
        </p:nvSpPr>
        <p:spPr>
          <a:xfrm>
            <a:off x="4648200" y="4572000"/>
            <a:ext cx="3276600" cy="304800"/>
          </a:xfrm>
          <a:prstGeom prst="rect">
            <a:avLst/>
          </a:prstGeom>
          <a:noFill/>
          <a:ln w="38100"/>
        </p:spPr>
        <p:style>
          <a:lnRef idx="2">
            <a:schemeClr val="accent5"/>
          </a:lnRef>
          <a:fillRef idx="1">
            <a:schemeClr val="lt1"/>
          </a:fillRef>
          <a:effectRef idx="0">
            <a:schemeClr val="accent5"/>
          </a:effectRef>
          <a:fontRef idx="minor">
            <a:schemeClr val="dk1"/>
          </a:fontRef>
        </p:style>
        <p:txBody>
          <a:bodyPr anchor="ctr"/>
          <a:lstStyle/>
          <a:p>
            <a:pPr algn="ctr">
              <a:defRPr/>
            </a:pPr>
            <a:endParaRPr lang="zh-TW" altLang="en-US"/>
          </a:p>
        </p:txBody>
      </p:sp>
      <p:sp>
        <p:nvSpPr>
          <p:cNvPr id="8"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43</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p:cNvPicPr>
          <p:nvPr>
            <p:ph idx="1"/>
          </p:nvPr>
        </p:nvPicPr>
        <p:blipFill rotWithShape="1">
          <a:blip r:embed="rId2" cstate="print">
            <a:extLst>
              <a:ext uri="{28A0092B-C50C-407E-A947-70E740481C1C}"/>
            </a:extLst>
          </a:blip>
          <a:srcRect l="1617" b="34701"/>
          <a:stretch/>
        </p:blipFill>
        <p:spPr>
          <a:xfrm>
            <a:off x="2286000" y="1219200"/>
            <a:ext cx="6615909" cy="2719522"/>
          </a:xfrm>
          <a:ln w="88900" cap="sq" cmpd="thickThin">
            <a:solidFill>
              <a:srgbClr val="000000"/>
            </a:solidFill>
          </a:ln>
          <a:effectLst>
            <a:innerShdw blurRad="76200">
              <a:srgbClr val="000000"/>
            </a:innerShdw>
          </a:effectLst>
          <a:extLst>
            <a:ext uri="{53640926-AAD7-44D8-BBD7-CCE9431645EC}"/>
          </a:extLst>
        </p:spPr>
      </p:pic>
      <p:pic>
        <p:nvPicPr>
          <p:cNvPr id="5" name="圖片 4"/>
          <p:cNvPicPr/>
          <p:nvPr/>
        </p:nvPicPr>
        <p:blipFill>
          <a:blip r:embed="rId3" cstate="print">
            <a:extLst>
              <a:ext uri="{BEBA8EAE-BF5A-486C-A8C5-ECC9F3942E4B}"/>
              <a:ext uri="{28A0092B-C50C-407E-A947-70E740481C1C}"/>
            </a:extLst>
          </a:blip>
          <a:stretch>
            <a:fillRect/>
          </a:stretch>
        </p:blipFill>
        <p:spPr>
          <a:xfrm>
            <a:off x="2286000" y="4038600"/>
            <a:ext cx="6639352" cy="1682308"/>
          </a:xfrm>
          <a:prstGeom prst="rect">
            <a:avLst/>
          </a:prstGeom>
          <a:ln w="88900" cap="sq" cmpd="thickThin">
            <a:solidFill>
              <a:srgbClr val="000000"/>
            </a:solidFill>
            <a:prstDash val="solid"/>
            <a:miter lim="800000"/>
          </a:ln>
          <a:effectLst>
            <a:innerShdw blurRad="76200">
              <a:srgbClr val="000000"/>
            </a:innerShdw>
          </a:effectLst>
        </p:spPr>
      </p:pic>
      <p:sp>
        <p:nvSpPr>
          <p:cNvPr id="6" name="矩形 5"/>
          <p:cNvSpPr/>
          <p:nvPr/>
        </p:nvSpPr>
        <p:spPr>
          <a:xfrm>
            <a:off x="838200" y="5791200"/>
            <a:ext cx="7935913" cy="830263"/>
          </a:xfrm>
          <a:prstGeom prst="rect">
            <a:avLst/>
          </a:prstGeom>
        </p:spPr>
        <p:txBody>
          <a:bodyPr>
            <a:spAutoFit/>
          </a:bodyPr>
          <a:lstStyle/>
          <a:p>
            <a:pPr>
              <a:defRPr/>
            </a:pPr>
            <a:r>
              <a:rPr lang="zh-TW" altLang="zh-TW" sz="2400" dirty="0">
                <a:latin typeface="+mn-ea"/>
                <a:ea typeface="+mn-ea"/>
              </a:rPr>
              <a:t>雖僅能正確地指出</a:t>
            </a:r>
            <a:r>
              <a:rPr lang="en-US" altLang="zh-TW" sz="2400" dirty="0">
                <a:latin typeface="+mn-ea"/>
                <a:ea typeface="+mn-ea"/>
              </a:rPr>
              <a:t>1</a:t>
            </a:r>
            <a:r>
              <a:rPr lang="zh-TW" altLang="zh-TW" sz="2400" dirty="0">
                <a:latin typeface="+mn-ea"/>
                <a:ea typeface="+mn-ea"/>
              </a:rPr>
              <a:t>點缺失並勾選左圖，但</a:t>
            </a:r>
            <a:r>
              <a:rPr lang="zh-TW" altLang="zh-TW" sz="2400" b="1" dirty="0">
                <a:solidFill>
                  <a:srgbClr val="FF0000"/>
                </a:solidFill>
                <a:latin typeface="+mn-ea"/>
                <a:ea typeface="+mn-ea"/>
              </a:rPr>
              <a:t>寫出理由時卻極為充分</a:t>
            </a:r>
            <a:r>
              <a:rPr lang="zh-TW" altLang="zh-TW" sz="2400" dirty="0">
                <a:latin typeface="+mn-ea"/>
                <a:ea typeface="+mn-ea"/>
              </a:rPr>
              <a:t>。</a:t>
            </a:r>
            <a:endParaRPr lang="zh-TW" altLang="en-US" sz="2400" dirty="0">
              <a:latin typeface="+mn-ea"/>
              <a:ea typeface="+mn-ea"/>
            </a:endParaRPr>
          </a:p>
        </p:txBody>
      </p:sp>
      <p:sp>
        <p:nvSpPr>
          <p:cNvPr id="7" name="標題 1"/>
          <p:cNvSpPr txBox="1">
            <a:spLocks/>
          </p:cNvSpPr>
          <p:nvPr/>
        </p:nvSpPr>
        <p:spPr>
          <a:xfrm>
            <a:off x="304800" y="-228600"/>
            <a:ext cx="5410200" cy="11430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63494" name="圖片 5"/>
          <p:cNvPicPr>
            <a:picLocks noChangeAspect="1"/>
          </p:cNvPicPr>
          <p:nvPr/>
        </p:nvPicPr>
        <p:blipFill>
          <a:blip r:embed="rId4" cstate="print"/>
          <a:srcRect/>
          <a:stretch>
            <a:fillRect/>
          </a:stretch>
        </p:blipFill>
        <p:spPr bwMode="auto">
          <a:xfrm>
            <a:off x="228600" y="914400"/>
            <a:ext cx="1447800" cy="1447800"/>
          </a:xfrm>
          <a:prstGeom prst="rect">
            <a:avLst/>
          </a:prstGeom>
          <a:noFill/>
          <a:ln w="9525">
            <a:noFill/>
            <a:miter lim="800000"/>
            <a:headEnd/>
            <a:tailEnd/>
          </a:ln>
        </p:spPr>
      </p:pic>
      <p:sp>
        <p:nvSpPr>
          <p:cNvPr id="11" name="圓角矩形圖說文字 10"/>
          <p:cNvSpPr/>
          <p:nvPr/>
        </p:nvSpPr>
        <p:spPr>
          <a:xfrm>
            <a:off x="0" y="2438400"/>
            <a:ext cx="2057400" cy="1752600"/>
          </a:xfrm>
          <a:prstGeom prst="wedgeRoundRectCallout">
            <a:avLst/>
          </a:prstGeom>
        </p:spPr>
        <p:style>
          <a:lnRef idx="1">
            <a:schemeClr val="accent5"/>
          </a:lnRef>
          <a:fillRef idx="2">
            <a:schemeClr val="accent5"/>
          </a:fillRef>
          <a:effectRef idx="1">
            <a:schemeClr val="accent5"/>
          </a:effectRef>
          <a:fontRef idx="minor">
            <a:schemeClr val="dk1"/>
          </a:fontRef>
        </p:style>
        <p:txBody>
          <a:bodyPr anchor="ctr"/>
          <a:lstStyle/>
          <a:p>
            <a:pPr>
              <a:defRPr/>
            </a:pPr>
            <a:r>
              <a:rPr kumimoji="0" lang="zh-TW" altLang="en-US" sz="2000" dirty="0"/>
              <a:t>正確地指出</a:t>
            </a:r>
            <a:r>
              <a:rPr kumimoji="0" lang="en-US" altLang="zh-TW" sz="2000" dirty="0"/>
              <a:t>2</a:t>
            </a:r>
            <a:r>
              <a:rPr kumimoji="0" lang="zh-TW" altLang="en-US" sz="2000" dirty="0"/>
              <a:t>點共同的缺失並勾選左圖及寫出理由。</a:t>
            </a:r>
            <a:endParaRPr lang="zh-TW" altLang="en-US" sz="2000" dirty="0"/>
          </a:p>
          <a:p>
            <a:pPr algn="ctr">
              <a:defRPr/>
            </a:pPr>
            <a:endParaRPr lang="zh-TW" altLang="en-US" dirty="0"/>
          </a:p>
        </p:txBody>
      </p:sp>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44</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00200" y="2590800"/>
            <a:ext cx="5791200" cy="1371600"/>
          </a:xfrm>
        </p:spPr>
        <p:txBody>
          <a:bodyPr/>
          <a:lstStyle/>
          <a:p>
            <a:pPr>
              <a:defRPr/>
            </a:pPr>
            <a:r>
              <a:rPr lang="en-US" altLang="zh-TW" dirty="0" smtClean="0"/>
              <a:t>D</a:t>
            </a:r>
            <a:r>
              <a:rPr lang="zh-TW" altLang="en-US" dirty="0" smtClean="0"/>
              <a:t>等級學生表現示例</a:t>
            </a:r>
            <a:endParaRPr lang="zh-TW" altLang="en-US" dirty="0"/>
          </a:p>
        </p:txBody>
      </p:sp>
      <p:pic>
        <p:nvPicPr>
          <p:cNvPr id="4" name="內容版面配置區 3"/>
          <p:cNvPicPr>
            <a:picLocks noGrp="1"/>
          </p:cNvPicPr>
          <p:nvPr>
            <p:ph idx="1"/>
          </p:nvPr>
        </p:nvPicPr>
        <p:blipFill rotWithShape="1">
          <a:blip r:embed="rId2" cstate="print">
            <a:extLst>
              <a:ext uri="{28A0092B-C50C-407E-A947-70E740481C1C}"/>
            </a:extLst>
          </a:blip>
          <a:srcRect l="1617" b="34701"/>
          <a:stretch/>
        </p:blipFill>
        <p:spPr>
          <a:xfrm>
            <a:off x="1447800" y="1340768"/>
            <a:ext cx="6796608" cy="3512564"/>
          </a:xfrm>
          <a:ln w="88900" cap="sq" cmpd="thickThin">
            <a:solidFill>
              <a:srgbClr val="000000"/>
            </a:solidFill>
          </a:ln>
          <a:effectLst>
            <a:innerShdw blurRad="76200">
              <a:srgbClr val="000000"/>
            </a:innerShdw>
          </a:effectLst>
          <a:extLst>
            <a:ext uri="{53640926-AAD7-44D8-BBD7-CCE9431645EC}"/>
          </a:extLst>
        </p:spPr>
      </p:pic>
      <p:pic>
        <p:nvPicPr>
          <p:cNvPr id="6" name="圖片 5"/>
          <p:cNvPicPr/>
          <p:nvPr/>
        </p:nvPicPr>
        <p:blipFill rotWithShape="1">
          <a:blip r:embed="rId3" cstate="print">
            <a:extLst>
              <a:ext uri="{BEBA8EAE-BF5A-486C-A8C5-ECC9F3942E4B}"/>
              <a:ext uri="{28A0092B-C50C-407E-A947-70E740481C1C}"/>
            </a:extLst>
          </a:blip>
          <a:srcRect t="9685" b="-1"/>
          <a:stretch/>
        </p:blipFill>
        <p:spPr bwMode="auto">
          <a:xfrm>
            <a:off x="1295400" y="4874286"/>
            <a:ext cx="7021016" cy="1069314"/>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extLst>
        </p:spPr>
      </p:pic>
      <p:sp>
        <p:nvSpPr>
          <p:cNvPr id="64517" name="矩形 6"/>
          <p:cNvSpPr>
            <a:spLocks noChangeArrowheads="1"/>
          </p:cNvSpPr>
          <p:nvPr/>
        </p:nvSpPr>
        <p:spPr bwMode="auto">
          <a:xfrm>
            <a:off x="684213" y="6092825"/>
            <a:ext cx="8280400" cy="477838"/>
          </a:xfrm>
          <a:prstGeom prst="rect">
            <a:avLst/>
          </a:prstGeom>
          <a:noFill/>
          <a:ln w="9525">
            <a:noFill/>
            <a:miter lim="800000"/>
            <a:headEnd/>
            <a:tailEnd/>
          </a:ln>
        </p:spPr>
        <p:txBody>
          <a:bodyPr>
            <a:spAutoFit/>
          </a:bodyPr>
          <a:lstStyle/>
          <a:p>
            <a:r>
              <a:rPr lang="zh-TW" altLang="zh-TW" sz="2500">
                <a:ea typeface="新細明體" charset="-120"/>
              </a:rPr>
              <a:t>僅能正確的指出</a:t>
            </a:r>
            <a:r>
              <a:rPr lang="en-US" altLang="zh-TW" sz="2500">
                <a:ea typeface="新細明體" charset="-120"/>
              </a:rPr>
              <a:t>1</a:t>
            </a:r>
            <a:r>
              <a:rPr lang="zh-TW" altLang="zh-TW" sz="2500">
                <a:ea typeface="新細明體" charset="-120"/>
              </a:rPr>
              <a:t>點缺失及勾選左圖，但無法說明理由。</a:t>
            </a:r>
            <a:endParaRPr lang="zh-TW" altLang="en-US" sz="2500">
              <a:ea typeface="新細明體" charset="-120"/>
            </a:endParaRPr>
          </a:p>
        </p:txBody>
      </p:sp>
      <p:sp>
        <p:nvSpPr>
          <p:cNvPr id="8" name="標題 1"/>
          <p:cNvSpPr txBox="1">
            <a:spLocks/>
          </p:cNvSpPr>
          <p:nvPr/>
        </p:nvSpPr>
        <p:spPr>
          <a:xfrm>
            <a:off x="304800" y="152400"/>
            <a:ext cx="4114800" cy="9144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a:t>
            </a:r>
            <a:r>
              <a:rPr kumimoji="0" lang="zh-TW" altLang="en-US" sz="3600" cap="all" spc="-60" dirty="0" smtClean="0">
                <a:solidFill>
                  <a:schemeClr val="tx2"/>
                </a:solidFill>
                <a:latin typeface="+mj-lt"/>
                <a:ea typeface="+mj-ea"/>
                <a:cs typeface="+mj-cs"/>
              </a:rPr>
              <a:t>表現</a:t>
            </a:r>
            <a:r>
              <a:rPr kumimoji="0" lang="zh-TW" altLang="en-US" sz="3600" cap="all" spc="-60" dirty="0" smtClean="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64519" name="圖片 2"/>
          <p:cNvPicPr>
            <a:picLocks noChangeAspect="1"/>
          </p:cNvPicPr>
          <p:nvPr/>
        </p:nvPicPr>
        <p:blipFill>
          <a:blip r:embed="rId4" cstate="print"/>
          <a:srcRect/>
          <a:stretch>
            <a:fillRect/>
          </a:stretch>
        </p:blipFill>
        <p:spPr bwMode="auto">
          <a:xfrm>
            <a:off x="533400" y="2667000"/>
            <a:ext cx="1295400" cy="1295400"/>
          </a:xfrm>
          <a:prstGeom prst="rect">
            <a:avLst/>
          </a:prstGeom>
          <a:noFill/>
          <a:ln w="9525">
            <a:noFill/>
            <a:miter lim="800000"/>
            <a:headEnd/>
            <a:tailEnd/>
          </a:ln>
        </p:spPr>
      </p:pic>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45</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標題 3"/>
          <p:cNvSpPr>
            <a:spLocks noGrp="1"/>
          </p:cNvSpPr>
          <p:nvPr>
            <p:ph type="title"/>
          </p:nvPr>
        </p:nvSpPr>
        <p:spPr>
          <a:xfrm>
            <a:off x="0" y="2514600"/>
            <a:ext cx="8458200" cy="1371600"/>
          </a:xfrm>
        </p:spPr>
        <p:txBody>
          <a:bodyPr>
            <a:noAutofit/>
          </a:bodyPr>
          <a:lstStyle/>
          <a:p>
            <a:pPr algn="ctr" eaLnBrk="1" fontAlgn="auto" hangingPunct="1">
              <a:spcAft>
                <a:spcPts val="0"/>
              </a:spcAft>
              <a:defRPr/>
            </a:pPr>
            <a:r>
              <a:rPr lang="zh-TW" altLang="en-US" sz="5400" b="1" u="sng" dirty="0" smtClean="0">
                <a:cs typeface="+mj-cs"/>
              </a:rPr>
              <a:t>認知評量示例</a:t>
            </a:r>
            <a:r>
              <a:rPr lang="en-US" altLang="zh-TW" sz="5400" b="1" u="sng" dirty="0" smtClean="0">
                <a:cs typeface="+mj-cs"/>
              </a:rPr>
              <a:t>~</a:t>
            </a:r>
            <a:br>
              <a:rPr lang="en-US" altLang="zh-TW" sz="5400" b="1" u="sng" dirty="0" smtClean="0">
                <a:cs typeface="+mj-cs"/>
              </a:rPr>
            </a:br>
            <a:r>
              <a:rPr lang="zh-TW" altLang="en-US" sz="5400" b="1" dirty="0" smtClean="0">
                <a:cs typeface="+mj-cs"/>
              </a:rPr>
              <a:t>              </a:t>
            </a:r>
            <a:r>
              <a:rPr lang="zh-TW" altLang="en-US" sz="5400" b="1" u="sng" dirty="0" smtClean="0">
                <a:cs typeface="+mj-cs"/>
              </a:rPr>
              <a:t>以排球為例</a:t>
            </a:r>
            <a:endParaRPr lang="zh-TW" altLang="en-US" sz="5400" b="1" u="sng" dirty="0">
              <a:solidFill>
                <a:schemeClr val="tx1"/>
              </a:solidFill>
              <a:cs typeface="+mj-cs"/>
            </a:endParaRPr>
          </a:p>
        </p:txBody>
      </p:sp>
      <p:pic>
        <p:nvPicPr>
          <p:cNvPr id="65539" name="圖片 4" descr="VB.jpg"/>
          <p:cNvPicPr>
            <a:picLocks noChangeAspect="1"/>
          </p:cNvPicPr>
          <p:nvPr/>
        </p:nvPicPr>
        <p:blipFill>
          <a:blip r:embed="rId4" cstate="print"/>
          <a:srcRect/>
          <a:stretch>
            <a:fillRect/>
          </a:stretch>
        </p:blipFill>
        <p:spPr bwMode="auto">
          <a:xfrm>
            <a:off x="6705600" y="3962400"/>
            <a:ext cx="2152650" cy="217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8600" y="152400"/>
            <a:ext cx="5791200" cy="762000"/>
          </a:xfrm>
        </p:spPr>
        <p:txBody>
          <a:bodyPr/>
          <a:lstStyle/>
          <a:p>
            <a:pPr eaLnBrk="1" hangingPunct="1">
              <a:defRPr/>
            </a:pPr>
            <a:r>
              <a:rPr lang="zh-TW" altLang="en-US" dirty="0" smtClean="0"/>
              <a:t>排球</a:t>
            </a:r>
            <a:r>
              <a:rPr lang="en-US" altLang="zh-TW" dirty="0" smtClean="0"/>
              <a:t>~</a:t>
            </a:r>
            <a:r>
              <a:rPr lang="zh-TW" altLang="en-US" dirty="0" smtClean="0"/>
              <a:t>題目（一）</a:t>
            </a:r>
            <a:endParaRPr lang="zh-TW" altLang="en-US" dirty="0"/>
          </a:p>
        </p:txBody>
      </p:sp>
      <p:sp>
        <p:nvSpPr>
          <p:cNvPr id="146433" name="Rectangle 1"/>
          <p:cNvSpPr>
            <a:spLocks noChangeArrowheads="1"/>
          </p:cNvSpPr>
          <p:nvPr/>
        </p:nvSpPr>
        <p:spPr bwMode="auto">
          <a:xfrm>
            <a:off x="457200" y="1355725"/>
            <a:ext cx="8305800" cy="3384550"/>
          </a:xfrm>
          <a:prstGeom prst="rect">
            <a:avLst/>
          </a:prstGeom>
          <a:gradFill flip="none" rotWithShape="1">
            <a:gsLst>
              <a:gs pos="0">
                <a:schemeClr val="accent3">
                  <a:tint val="60000"/>
                  <a:satMod val="250000"/>
                </a:schemeClr>
              </a:gs>
              <a:gs pos="35000">
                <a:schemeClr val="accent3">
                  <a:tint val="47000"/>
                  <a:satMod val="275000"/>
                </a:schemeClr>
              </a:gs>
              <a:gs pos="100000">
                <a:schemeClr val="accent3">
                  <a:tint val="25000"/>
                  <a:satMod val="300000"/>
                </a:schemeClr>
              </a:gs>
            </a:gsLst>
            <a:lin ang="5400000" scaled="1"/>
            <a:tileRect/>
          </a:gradFill>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indent="304800">
              <a:lnSpc>
                <a:spcPct val="150000"/>
              </a:lnSpc>
              <a:defRPr/>
            </a:pPr>
            <a:r>
              <a:rPr lang="zh-TW" altLang="en-US" sz="2000">
                <a:solidFill>
                  <a:srgbClr val="000000"/>
                </a:solidFill>
                <a:latin typeface="微軟正黑體" pitchFamily="34" charset="-120"/>
                <a:cs typeface="Times New Roman" pitchFamily="18" charset="0"/>
              </a:rPr>
              <a:t>    </a:t>
            </a:r>
            <a:r>
              <a:rPr lang="zh-TW" sz="2000">
                <a:solidFill>
                  <a:srgbClr val="000000"/>
                </a:solidFill>
                <a:latin typeface="微軟正黑體" pitchFamily="34" charset="-120"/>
                <a:cs typeface="Times New Roman" pitchFamily="18" charset="0"/>
              </a:rPr>
              <a:t>排球運動於</a:t>
            </a:r>
            <a:r>
              <a:rPr lang="en-US" altLang="zh-TW" sz="2000">
                <a:solidFill>
                  <a:srgbClr val="000000"/>
                </a:solidFill>
                <a:latin typeface="微軟正黑體" pitchFamily="34" charset="-120"/>
                <a:cs typeface="Times New Roman" pitchFamily="18" charset="0"/>
              </a:rPr>
              <a:t>1895</a:t>
            </a:r>
            <a:r>
              <a:rPr lang="zh-TW" altLang="en-US" sz="2000">
                <a:solidFill>
                  <a:srgbClr val="000000"/>
                </a:solidFill>
                <a:latin typeface="微軟正黑體" pitchFamily="34" charset="-120"/>
                <a:cs typeface="Times New Roman" pitchFamily="18" charset="0"/>
              </a:rPr>
              <a:t>年美國威廉摩根（</a:t>
            </a:r>
            <a:r>
              <a:rPr lang="en-US" altLang="zh-TW" sz="2000">
                <a:solidFill>
                  <a:srgbClr val="000000"/>
                </a:solidFill>
                <a:latin typeface="微軟正黑體" pitchFamily="34" charset="-120"/>
                <a:cs typeface="Times New Roman" pitchFamily="18" charset="0"/>
              </a:rPr>
              <a:t>William G. Morgan</a:t>
            </a:r>
            <a:r>
              <a:rPr lang="zh-TW" altLang="en-US" sz="2000">
                <a:solidFill>
                  <a:srgbClr val="000000"/>
                </a:solidFill>
                <a:latin typeface="微軟正黑體" pitchFamily="34" charset="-120"/>
                <a:cs typeface="Times New Roman" pitchFamily="18" charset="0"/>
              </a:rPr>
              <a:t>）發明，原名</a:t>
            </a:r>
            <a:r>
              <a:rPr lang="en-US" altLang="zh-TW" sz="2000">
                <a:solidFill>
                  <a:srgbClr val="000000"/>
                </a:solidFill>
                <a:latin typeface="微軟正黑體" pitchFamily="34" charset="-120"/>
                <a:cs typeface="Times New Roman" pitchFamily="18" charset="0"/>
              </a:rPr>
              <a:t>Minonette</a:t>
            </a:r>
            <a:r>
              <a:rPr lang="zh-TW" altLang="en-US" sz="2000">
                <a:solidFill>
                  <a:srgbClr val="000000"/>
                </a:solidFill>
                <a:latin typeface="微軟正黑體" pitchFamily="34" charset="-120"/>
                <a:cs typeface="Times New Roman" pitchFamily="18" charset="0"/>
              </a:rPr>
              <a:t>，為隔網擊球意思，後來根據網球空中截擊（</a:t>
            </a:r>
            <a:r>
              <a:rPr lang="en-US" altLang="zh-TW" sz="2000">
                <a:solidFill>
                  <a:srgbClr val="000000"/>
                </a:solidFill>
                <a:latin typeface="微軟正黑體" pitchFamily="34" charset="-120"/>
                <a:cs typeface="Times New Roman" pitchFamily="18" charset="0"/>
              </a:rPr>
              <a:t>Volley</a:t>
            </a:r>
            <a:r>
              <a:rPr lang="zh-TW" altLang="en-US" sz="2000">
                <a:solidFill>
                  <a:srgbClr val="000000"/>
                </a:solidFill>
                <a:latin typeface="微軟正黑體" pitchFamily="34" charset="-120"/>
                <a:cs typeface="Times New Roman" pitchFamily="18" charset="0"/>
              </a:rPr>
              <a:t>）的觀念，定名</a:t>
            </a:r>
            <a:r>
              <a:rPr lang="en-US" altLang="zh-TW" sz="2000">
                <a:solidFill>
                  <a:srgbClr val="000000"/>
                </a:solidFill>
                <a:latin typeface="微軟正黑體" pitchFamily="34" charset="-120"/>
                <a:cs typeface="Times New Roman" pitchFamily="18" charset="0"/>
              </a:rPr>
              <a:t>Volleyball</a:t>
            </a:r>
            <a:r>
              <a:rPr lang="zh-TW" altLang="en-US" sz="2000">
                <a:solidFill>
                  <a:srgbClr val="000000"/>
                </a:solidFill>
                <a:latin typeface="微軟正黑體" pitchFamily="34" charset="-120"/>
                <a:cs typeface="Times New Roman" pitchFamily="18" charset="0"/>
              </a:rPr>
              <a:t>。</a:t>
            </a:r>
            <a:r>
              <a:rPr lang="en-US" altLang="zh-TW" sz="2000">
                <a:solidFill>
                  <a:srgbClr val="000000"/>
                </a:solidFill>
                <a:latin typeface="微軟正黑體" pitchFamily="34" charset="-120"/>
                <a:cs typeface="Times New Roman" pitchFamily="18" charset="0"/>
              </a:rPr>
              <a:t>1900</a:t>
            </a:r>
            <a:r>
              <a:rPr lang="zh-TW" altLang="en-US" sz="2000">
                <a:solidFill>
                  <a:srgbClr val="000000"/>
                </a:solidFill>
                <a:latin typeface="微軟正黑體" pitchFamily="34" charset="-120"/>
                <a:cs typeface="Times New Roman" pitchFamily="18" charset="0"/>
              </a:rPr>
              <a:t>年傳入亞洲，但當時因規則尚未完善，上場人數經歷</a:t>
            </a:r>
            <a:r>
              <a:rPr lang="en-US" altLang="zh-TW" sz="2000">
                <a:solidFill>
                  <a:srgbClr val="000000"/>
                </a:solidFill>
                <a:latin typeface="微軟正黑體" pitchFamily="34" charset="-120"/>
                <a:cs typeface="Times New Roman" pitchFamily="18" charset="0"/>
              </a:rPr>
              <a:t>16</a:t>
            </a:r>
            <a:r>
              <a:rPr lang="zh-TW" altLang="en-US" sz="2000">
                <a:solidFill>
                  <a:srgbClr val="000000"/>
                </a:solidFill>
                <a:latin typeface="微軟正黑體" pitchFamily="34" charset="-120"/>
                <a:cs typeface="Times New Roman" pitchFamily="18" charset="0"/>
              </a:rPr>
              <a:t>人制、</a:t>
            </a:r>
            <a:r>
              <a:rPr lang="en-US" altLang="zh-TW" sz="2000">
                <a:solidFill>
                  <a:srgbClr val="000000"/>
                </a:solidFill>
                <a:latin typeface="微軟正黑體" pitchFamily="34" charset="-120"/>
                <a:cs typeface="Times New Roman" pitchFamily="18" charset="0"/>
              </a:rPr>
              <a:t>12</a:t>
            </a:r>
            <a:r>
              <a:rPr lang="zh-TW" altLang="en-US" sz="2000">
                <a:solidFill>
                  <a:srgbClr val="000000"/>
                </a:solidFill>
                <a:latin typeface="微軟正黑體" pitchFamily="34" charset="-120"/>
                <a:cs typeface="Times New Roman" pitchFamily="18" charset="0"/>
              </a:rPr>
              <a:t>人制和</a:t>
            </a:r>
            <a:r>
              <a:rPr lang="en-US" altLang="zh-TW" sz="2000">
                <a:solidFill>
                  <a:srgbClr val="000000"/>
                </a:solidFill>
                <a:latin typeface="微軟正黑體" pitchFamily="34" charset="-120"/>
                <a:cs typeface="Times New Roman" pitchFamily="18" charset="0"/>
              </a:rPr>
              <a:t>9</a:t>
            </a:r>
            <a:r>
              <a:rPr lang="zh-TW" altLang="en-US" sz="2000">
                <a:solidFill>
                  <a:srgbClr val="000000"/>
                </a:solidFill>
                <a:latin typeface="微軟正黑體" pitchFamily="34" charset="-120"/>
                <a:cs typeface="Times New Roman" pitchFamily="18" charset="0"/>
              </a:rPr>
              <a:t>人制，直至</a:t>
            </a:r>
            <a:r>
              <a:rPr lang="en-US" altLang="zh-TW" sz="2000">
                <a:solidFill>
                  <a:srgbClr val="000000"/>
                </a:solidFill>
                <a:latin typeface="微軟正黑體" pitchFamily="34" charset="-120"/>
                <a:cs typeface="Times New Roman" pitchFamily="18" charset="0"/>
              </a:rPr>
              <a:t>1950</a:t>
            </a:r>
            <a:r>
              <a:rPr lang="zh-TW" altLang="en-US" sz="2000">
                <a:solidFill>
                  <a:srgbClr val="000000"/>
                </a:solidFill>
                <a:latin typeface="微軟正黑體" pitchFamily="34" charset="-120"/>
                <a:cs typeface="Times New Roman" pitchFamily="18" charset="0"/>
              </a:rPr>
              <a:t>年逐漸演進至「</a:t>
            </a:r>
            <a:r>
              <a:rPr lang="en-US" altLang="zh-TW" sz="2000">
                <a:solidFill>
                  <a:srgbClr val="000000"/>
                </a:solidFill>
                <a:latin typeface="微軟正黑體" pitchFamily="34" charset="-120"/>
                <a:cs typeface="Times New Roman" pitchFamily="18" charset="0"/>
              </a:rPr>
              <a:t>6</a:t>
            </a:r>
            <a:r>
              <a:rPr lang="zh-TW" altLang="en-US" sz="2000">
                <a:solidFill>
                  <a:srgbClr val="000000"/>
                </a:solidFill>
                <a:latin typeface="微軟正黑體" pitchFamily="34" charset="-120"/>
                <a:cs typeface="Times New Roman" pitchFamily="18" charset="0"/>
              </a:rPr>
              <a:t>人制」。目前台灣積極發展「排球企業聯賽」，</a:t>
            </a:r>
            <a:r>
              <a:rPr lang="en-US" altLang="zh-TW" sz="2000">
                <a:solidFill>
                  <a:srgbClr val="000000"/>
                </a:solidFill>
                <a:latin typeface="微軟正黑體" pitchFamily="34" charset="-120"/>
                <a:cs typeface="Times New Roman" pitchFamily="18" charset="0"/>
              </a:rPr>
              <a:t>2004</a:t>
            </a:r>
            <a:r>
              <a:rPr lang="zh-TW" altLang="en-US" sz="2000">
                <a:solidFill>
                  <a:srgbClr val="000000"/>
                </a:solidFill>
                <a:latin typeface="微軟正黑體" pitchFamily="34" charset="-120"/>
                <a:cs typeface="Times New Roman" pitchFamily="18" charset="0"/>
              </a:rPr>
              <a:t>年正式組隊開打，近年民間企業團體也積極加入，其中以永信盃排球賽最具代表性。  </a:t>
            </a:r>
            <a:r>
              <a:rPr lang="zh-TW" altLang="en-US" sz="2000">
                <a:solidFill>
                  <a:srgbClr val="990000"/>
                </a:solidFill>
                <a:latin typeface="微軟正黑體" pitchFamily="34" charset="-120"/>
                <a:cs typeface="Times New Roman" pitchFamily="18" charset="0"/>
              </a:rPr>
              <a:t> </a:t>
            </a:r>
            <a:r>
              <a:rPr lang="zh-TW" altLang="en-US" sz="2000">
                <a:solidFill>
                  <a:srgbClr val="000000"/>
                </a:solidFill>
                <a:latin typeface="微軟正黑體" pitchFamily="34" charset="-120"/>
                <a:cs typeface="Times New Roman" pitchFamily="18" charset="0"/>
              </a:rPr>
              <a:t> </a:t>
            </a:r>
            <a:endParaRPr lang="zh-TW" altLang="en-US" sz="2000">
              <a:solidFill>
                <a:srgbClr val="000000"/>
              </a:solidFill>
              <a:latin typeface="微軟正黑體" pitchFamily="34" charset="-120"/>
              <a:ea typeface="新細明體" pitchFamily="18" charset="-120"/>
            </a:endParaRPr>
          </a:p>
          <a:p>
            <a:pPr indent="304800" eaLnBrk="0" hangingPunct="0">
              <a:defRPr/>
            </a:pPr>
            <a:r>
              <a:rPr lang="zh-TW" altLang="en-US" sz="1400">
                <a:solidFill>
                  <a:srgbClr val="000000"/>
                </a:solidFill>
                <a:latin typeface="微軟正黑體" pitchFamily="34" charset="-120"/>
                <a:cs typeface="Times New Roman" pitchFamily="18" charset="0"/>
              </a:rPr>
              <a:t>（資料來源：中華民國排球協會</a:t>
            </a:r>
            <a:r>
              <a:rPr lang="en-US" altLang="zh-TW" sz="1400">
                <a:solidFill>
                  <a:srgbClr val="000000"/>
                </a:solidFill>
                <a:latin typeface="微軟正黑體" pitchFamily="34" charset="-120"/>
                <a:cs typeface="Times New Roman" pitchFamily="18" charset="0"/>
                <a:hlinkClick r:id="rId2"/>
              </a:rPr>
              <a:t>http://www.ctvba.org.tw/NewPage/about/brief_into.php</a:t>
            </a:r>
            <a:r>
              <a:rPr lang="zh-TW" altLang="en-US" sz="1400">
                <a:solidFill>
                  <a:srgbClr val="000000"/>
                </a:solidFill>
                <a:latin typeface="微軟正黑體" pitchFamily="34" charset="-120"/>
                <a:cs typeface="Times New Roman" pitchFamily="18" charset="0"/>
              </a:rPr>
              <a:t>）</a:t>
            </a:r>
            <a:endParaRPr lang="en-US" altLang="zh-TW" sz="1400">
              <a:solidFill>
                <a:srgbClr val="000000"/>
              </a:solidFill>
              <a:latin typeface="微軟正黑體" pitchFamily="34" charset="-120"/>
              <a:cs typeface="Times New Roman" pitchFamily="18" charset="0"/>
            </a:endParaRPr>
          </a:p>
          <a:p>
            <a:pPr indent="304800" eaLnBrk="0" hangingPunct="0">
              <a:defRPr/>
            </a:pPr>
            <a:endParaRPr lang="zh-TW" altLang="en-US" sz="2000">
              <a:solidFill>
                <a:srgbClr val="000000"/>
              </a:solidFill>
              <a:latin typeface="微軟正黑體" pitchFamily="34" charset="-120"/>
              <a:ea typeface="新細明體" pitchFamily="18" charset="-120"/>
            </a:endParaRPr>
          </a:p>
        </p:txBody>
      </p:sp>
      <p:sp>
        <p:nvSpPr>
          <p:cNvPr id="12" name="框架 11"/>
          <p:cNvSpPr/>
          <p:nvPr/>
        </p:nvSpPr>
        <p:spPr>
          <a:xfrm>
            <a:off x="381000" y="4800600"/>
            <a:ext cx="8458200" cy="762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66565" name="矩形 14"/>
          <p:cNvSpPr>
            <a:spLocks noChangeArrowheads="1"/>
          </p:cNvSpPr>
          <p:nvPr/>
        </p:nvSpPr>
        <p:spPr bwMode="auto">
          <a:xfrm>
            <a:off x="609600" y="4953000"/>
            <a:ext cx="7010400" cy="400050"/>
          </a:xfrm>
          <a:prstGeom prst="rect">
            <a:avLst/>
          </a:prstGeom>
          <a:noFill/>
          <a:ln w="9525">
            <a:noFill/>
            <a:miter lim="800000"/>
            <a:headEnd/>
            <a:tailEnd/>
          </a:ln>
        </p:spPr>
        <p:txBody>
          <a:bodyPr>
            <a:spAutoFit/>
          </a:bodyPr>
          <a:lstStyle/>
          <a:p>
            <a:r>
              <a:rPr lang="zh-TW" altLang="en-US" sz="2000">
                <a:latin typeface="微軟正黑體" pitchFamily="34" charset="-120"/>
                <a:cs typeface="Times New Roman" pitchFamily="18" charset="0"/>
              </a:rPr>
              <a:t>依據：</a:t>
            </a:r>
            <a:r>
              <a:rPr lang="zh-TW" altLang="zh-TW" sz="2000">
                <a:latin typeface="微軟正黑體" pitchFamily="34" charset="-120"/>
                <a:cs typeface="Times New Roman" pitchFamily="18" charset="0"/>
              </a:rPr>
              <a:t>體育學科「</a:t>
            </a:r>
            <a:r>
              <a:rPr lang="zh-TW" altLang="zh-TW" sz="2000" b="1">
                <a:solidFill>
                  <a:srgbClr val="0070C0"/>
                </a:solidFill>
                <a:latin typeface="微軟正黑體" pitchFamily="34" charset="-120"/>
                <a:cs typeface="Times New Roman" pitchFamily="18" charset="0"/>
              </a:rPr>
              <a:t>認知</a:t>
            </a:r>
            <a:r>
              <a:rPr lang="zh-TW" altLang="zh-TW" sz="2000">
                <a:latin typeface="微軟正黑體" pitchFamily="34" charset="-120"/>
                <a:cs typeface="Times New Roman" pitchFamily="18" charset="0"/>
              </a:rPr>
              <a:t>」主題的「</a:t>
            </a:r>
            <a:r>
              <a:rPr lang="zh-TW" altLang="zh-TW" sz="2000" b="1">
                <a:solidFill>
                  <a:srgbClr val="0070C0"/>
                </a:solidFill>
                <a:latin typeface="微軟正黑體" pitchFamily="34" charset="-120"/>
                <a:cs typeface="Times New Roman" pitchFamily="18" charset="0"/>
              </a:rPr>
              <a:t>技能原理</a:t>
            </a:r>
            <a:r>
              <a:rPr lang="zh-TW" altLang="zh-TW" sz="2000">
                <a:latin typeface="微軟正黑體" pitchFamily="34" charset="-120"/>
                <a:cs typeface="Times New Roman" pitchFamily="18" charset="0"/>
              </a:rPr>
              <a:t>」次主題設計</a:t>
            </a:r>
            <a:r>
              <a:rPr lang="zh-TW" altLang="zh-TW" sz="2000">
                <a:latin typeface="標楷體" pitchFamily="65" charset="-120"/>
                <a:ea typeface="標楷體" pitchFamily="65" charset="-120"/>
                <a:cs typeface="Times New Roman" pitchFamily="18" charset="0"/>
              </a:rPr>
              <a:t>。</a:t>
            </a:r>
            <a:endParaRPr lang="zh-TW" altLang="zh-TW" sz="2000">
              <a:ea typeface="新細明體" charset="-120"/>
            </a:endParaRPr>
          </a:p>
        </p:txBody>
      </p:sp>
      <p:sp>
        <p:nvSpPr>
          <p:cNvPr id="16" name="框架 15"/>
          <p:cNvSpPr/>
          <p:nvPr/>
        </p:nvSpPr>
        <p:spPr>
          <a:xfrm>
            <a:off x="381000" y="5715000"/>
            <a:ext cx="8458200" cy="762000"/>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r>
              <a:rPr lang="zh-TW" altLang="en-US" sz="2000" dirty="0">
                <a:solidFill>
                  <a:schemeClr val="tx1"/>
                </a:solidFill>
                <a:latin typeface="微軟正黑體" pitchFamily="34" charset="-120"/>
              </a:rPr>
              <a:t>評量目標：評量學生對於排球「</a:t>
            </a:r>
            <a:r>
              <a:rPr lang="zh-TW" altLang="en-US" sz="2000" b="1" dirty="0">
                <a:solidFill>
                  <a:srgbClr val="FF0000"/>
                </a:solidFill>
                <a:latin typeface="微軟正黑體" pitchFamily="34" charset="-120"/>
              </a:rPr>
              <a:t>運動歷史及發展</a:t>
            </a:r>
            <a:r>
              <a:rPr lang="zh-TW" altLang="en-US" sz="2000" dirty="0">
                <a:solidFill>
                  <a:schemeClr val="tx1"/>
                </a:solidFill>
                <a:latin typeface="微軟正黑體" pitchFamily="34" charset="-120"/>
              </a:rPr>
              <a:t>」上學習認知是否正確。</a:t>
            </a:r>
          </a:p>
        </p:txBody>
      </p:sp>
      <p:sp>
        <p:nvSpPr>
          <p:cNvPr id="7"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47</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33400" y="806450"/>
            <a:ext cx="8077200" cy="466407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pPr indent="66675">
              <a:lnSpc>
                <a:spcPct val="150000"/>
              </a:lnSpc>
              <a:defRPr/>
            </a:pPr>
            <a:r>
              <a:rPr lang="en-US" altLang="zh-TW" sz="2200">
                <a:solidFill>
                  <a:srgbClr val="000000"/>
                </a:solidFill>
                <a:latin typeface="微軟正黑體" pitchFamily="34" charset="-120"/>
                <a:cs typeface="Times New Roman" pitchFamily="18" charset="0"/>
              </a:rPr>
              <a:t>Q1</a:t>
            </a:r>
            <a:r>
              <a:rPr lang="zh-TW" altLang="en-US" sz="2200">
                <a:solidFill>
                  <a:srgbClr val="000000"/>
                </a:solidFill>
                <a:latin typeface="微軟正黑體" pitchFamily="34" charset="-120"/>
                <a:cs typeface="Times New Roman" pitchFamily="18" charset="0"/>
              </a:rPr>
              <a:t>：請問排球起源自哪一國家，何為現今排球運動創始人？</a:t>
            </a:r>
            <a:endParaRPr lang="zh-TW" altLang="en-US" sz="2200">
              <a:solidFill>
                <a:srgbClr val="000000"/>
              </a:solidFill>
              <a:latin typeface="微軟正黑體" pitchFamily="34" charset="-120"/>
              <a:ea typeface="新細明體" pitchFamily="18" charset="-120"/>
            </a:endParaRPr>
          </a:p>
          <a:p>
            <a:pPr indent="66675" eaLnBrk="0" hangingPunct="0">
              <a:lnSpc>
                <a:spcPct val="150000"/>
              </a:lnSpc>
              <a:defRPr/>
            </a:pPr>
            <a:r>
              <a:rPr lang="en-US" altLang="zh-TW" sz="2200">
                <a:solidFill>
                  <a:srgbClr val="000000"/>
                </a:solidFill>
                <a:latin typeface="微軟正黑體" pitchFamily="34" charset="-120"/>
                <a:cs typeface="Times New Roman" pitchFamily="18" charset="0"/>
              </a:rPr>
              <a:t>A.</a:t>
            </a:r>
            <a:r>
              <a:rPr lang="zh-TW" altLang="en-US" sz="2200">
                <a:solidFill>
                  <a:srgbClr val="000000"/>
                </a:solidFill>
                <a:latin typeface="微軟正黑體" pitchFamily="34" charset="-120"/>
                <a:cs typeface="Times New Roman" pitchFamily="18" charset="0"/>
              </a:rPr>
              <a:t>英國；詹姆斯吉布。  </a:t>
            </a:r>
            <a:r>
              <a:rPr lang="en-US" altLang="zh-TW" sz="2200">
                <a:solidFill>
                  <a:srgbClr val="000000"/>
                </a:solidFill>
                <a:latin typeface="微軟正黑體" pitchFamily="34" charset="-120"/>
                <a:cs typeface="Times New Roman" pitchFamily="18" charset="0"/>
              </a:rPr>
              <a:t>B.</a:t>
            </a:r>
            <a:r>
              <a:rPr lang="zh-TW" altLang="en-US" sz="2200">
                <a:solidFill>
                  <a:srgbClr val="000000"/>
                </a:solidFill>
                <a:latin typeface="微軟正黑體" pitchFamily="34" charset="-120"/>
                <a:cs typeface="Times New Roman" pitchFamily="18" charset="0"/>
              </a:rPr>
              <a:t>英國；波特福。</a:t>
            </a:r>
            <a:endParaRPr lang="zh-TW" altLang="en-US" sz="2200">
              <a:solidFill>
                <a:srgbClr val="000000"/>
              </a:solidFill>
              <a:latin typeface="微軟正黑體" pitchFamily="34" charset="-120"/>
              <a:ea typeface="新細明體" pitchFamily="18" charset="-120"/>
            </a:endParaRPr>
          </a:p>
          <a:p>
            <a:pPr indent="66675" eaLnBrk="0" hangingPunct="0">
              <a:lnSpc>
                <a:spcPct val="150000"/>
              </a:lnSpc>
              <a:defRPr/>
            </a:pPr>
            <a:r>
              <a:rPr lang="en-US" altLang="zh-TW" sz="2200" b="1" u="sng">
                <a:solidFill>
                  <a:srgbClr val="FF0000"/>
                </a:solidFill>
                <a:latin typeface="微軟正黑體" pitchFamily="34" charset="-120"/>
                <a:cs typeface="Times New Roman" pitchFamily="18" charset="0"/>
              </a:rPr>
              <a:t>C.</a:t>
            </a:r>
            <a:r>
              <a:rPr lang="zh-TW" altLang="en-US" sz="2200" b="1" u="sng">
                <a:solidFill>
                  <a:srgbClr val="FF0000"/>
                </a:solidFill>
                <a:latin typeface="微軟正黑體" pitchFamily="34" charset="-120"/>
                <a:cs typeface="Times New Roman" pitchFamily="18" charset="0"/>
              </a:rPr>
              <a:t>美國；威廉摩根</a:t>
            </a:r>
            <a:r>
              <a:rPr lang="zh-TW" altLang="en-US" sz="2200">
                <a:solidFill>
                  <a:srgbClr val="002060"/>
                </a:solidFill>
                <a:effectLst>
                  <a:outerShdw blurRad="38100" dist="38100" dir="2700000" algn="tl">
                    <a:srgbClr val="000000"/>
                  </a:outerShdw>
                </a:effectLst>
                <a:latin typeface="微軟正黑體" pitchFamily="34" charset="-120"/>
                <a:cs typeface="Times New Roman" pitchFamily="18" charset="0"/>
              </a:rPr>
              <a:t>。    </a:t>
            </a:r>
            <a:r>
              <a:rPr lang="en-US" altLang="zh-TW" sz="2200">
                <a:solidFill>
                  <a:srgbClr val="000000"/>
                </a:solidFill>
                <a:latin typeface="微軟正黑體" pitchFamily="34" charset="-120"/>
                <a:cs typeface="Times New Roman" pitchFamily="18" charset="0"/>
              </a:rPr>
              <a:t>D.</a:t>
            </a:r>
            <a:r>
              <a:rPr lang="zh-TW" altLang="en-US" sz="2200">
                <a:solidFill>
                  <a:srgbClr val="000000"/>
                </a:solidFill>
                <a:latin typeface="微軟正黑體" pitchFamily="34" charset="-120"/>
                <a:cs typeface="Times New Roman" pitchFamily="18" charset="0"/>
              </a:rPr>
              <a:t>美國；詹姆士奈史密斯。</a:t>
            </a:r>
            <a:endParaRPr lang="zh-TW" altLang="en-US" sz="2200">
              <a:solidFill>
                <a:srgbClr val="000000"/>
              </a:solidFill>
              <a:latin typeface="微軟正黑體" pitchFamily="34" charset="-120"/>
              <a:ea typeface="新細明體" pitchFamily="18" charset="-120"/>
            </a:endParaRPr>
          </a:p>
          <a:p>
            <a:pPr indent="66675" eaLnBrk="0" hangingPunct="0">
              <a:lnSpc>
                <a:spcPct val="150000"/>
              </a:lnSpc>
              <a:defRPr/>
            </a:pPr>
            <a:endParaRPr lang="en-US" altLang="zh-TW" sz="2200">
              <a:solidFill>
                <a:srgbClr val="000000"/>
              </a:solidFill>
              <a:latin typeface="微軟正黑體" pitchFamily="34" charset="-120"/>
              <a:cs typeface="Times New Roman" pitchFamily="18" charset="0"/>
            </a:endParaRPr>
          </a:p>
          <a:p>
            <a:pPr indent="66675" eaLnBrk="0" hangingPunct="0">
              <a:lnSpc>
                <a:spcPct val="150000"/>
              </a:lnSpc>
              <a:defRPr/>
            </a:pPr>
            <a:r>
              <a:rPr lang="en-US" altLang="zh-TW" sz="2200">
                <a:solidFill>
                  <a:srgbClr val="000000"/>
                </a:solidFill>
                <a:latin typeface="微軟正黑體" pitchFamily="34" charset="-120"/>
                <a:cs typeface="Times New Roman" pitchFamily="18" charset="0"/>
              </a:rPr>
              <a:t>Q2</a:t>
            </a:r>
            <a:r>
              <a:rPr lang="zh-TW" altLang="en-US" sz="2200">
                <a:solidFill>
                  <a:srgbClr val="000000"/>
                </a:solidFill>
                <a:latin typeface="微軟正黑體" pitchFamily="34" charset="-120"/>
                <a:cs typeface="Times New Roman" pitchFamily="18" charset="0"/>
              </a:rPr>
              <a:t>：排球</a:t>
            </a:r>
            <a:r>
              <a:rPr lang="en-US" altLang="zh-TW" sz="2200">
                <a:solidFill>
                  <a:srgbClr val="000000"/>
                </a:solidFill>
                <a:latin typeface="微軟正黑體" pitchFamily="34" charset="-120"/>
                <a:cs typeface="Times New Roman" pitchFamily="18" charset="0"/>
              </a:rPr>
              <a:t>volley</a:t>
            </a:r>
            <a:r>
              <a:rPr lang="zh-TW" altLang="en-US" sz="2200">
                <a:solidFill>
                  <a:srgbClr val="000000"/>
                </a:solidFill>
                <a:latin typeface="微軟正黑體" pitchFamily="34" charset="-120"/>
                <a:cs typeface="Times New Roman" pitchFamily="18" charset="0"/>
              </a:rPr>
              <a:t>，其意義為何？</a:t>
            </a:r>
            <a:endParaRPr lang="zh-TW" altLang="en-US" sz="2200">
              <a:solidFill>
                <a:srgbClr val="000000"/>
              </a:solidFill>
              <a:latin typeface="微軟正黑體" pitchFamily="34" charset="-120"/>
              <a:ea typeface="新細明體" pitchFamily="18" charset="-120"/>
            </a:endParaRPr>
          </a:p>
          <a:p>
            <a:pPr indent="66675" eaLnBrk="0" hangingPunct="0">
              <a:lnSpc>
                <a:spcPct val="150000"/>
              </a:lnSpc>
              <a:defRPr/>
            </a:pPr>
            <a:r>
              <a:rPr lang="en-US" altLang="zh-TW" sz="2200">
                <a:solidFill>
                  <a:srgbClr val="000000"/>
                </a:solidFill>
                <a:latin typeface="微軟正黑體" pitchFamily="34" charset="-120"/>
                <a:cs typeface="Times New Roman" pitchFamily="18" charset="0"/>
              </a:rPr>
              <a:t>A.</a:t>
            </a:r>
            <a:r>
              <a:rPr lang="zh-TW" altLang="en-US" sz="2200">
                <a:solidFill>
                  <a:srgbClr val="000000"/>
                </a:solidFill>
                <a:latin typeface="微軟正黑體" pitchFamily="34" charset="-120"/>
                <a:cs typeface="Times New Roman" pitchFamily="18" charset="0"/>
              </a:rPr>
              <a:t>空中發球。     </a:t>
            </a:r>
            <a:r>
              <a:rPr lang="en-US" altLang="zh-TW" sz="2200">
                <a:solidFill>
                  <a:srgbClr val="000000"/>
                </a:solidFill>
                <a:latin typeface="微軟正黑體" pitchFamily="34" charset="-120"/>
                <a:cs typeface="Times New Roman" pitchFamily="18" charset="0"/>
              </a:rPr>
              <a:t>B.</a:t>
            </a:r>
            <a:r>
              <a:rPr lang="zh-TW" altLang="en-US" sz="2200">
                <a:solidFill>
                  <a:srgbClr val="000000"/>
                </a:solidFill>
                <a:latin typeface="微軟正黑體" pitchFamily="34" charset="-120"/>
                <a:cs typeface="Times New Roman" pitchFamily="18" charset="0"/>
              </a:rPr>
              <a:t>空中傳球。     </a:t>
            </a:r>
            <a:r>
              <a:rPr lang="en-US" altLang="zh-TW" sz="2200">
                <a:solidFill>
                  <a:srgbClr val="000000"/>
                </a:solidFill>
                <a:latin typeface="微軟正黑體" pitchFamily="34" charset="-120"/>
                <a:cs typeface="Times New Roman" pitchFamily="18" charset="0"/>
              </a:rPr>
              <a:t>C.</a:t>
            </a:r>
            <a:r>
              <a:rPr lang="zh-TW" altLang="en-US" sz="2200">
                <a:solidFill>
                  <a:srgbClr val="000000"/>
                </a:solidFill>
                <a:latin typeface="微軟正黑體" pitchFamily="34" charset="-120"/>
                <a:cs typeface="Times New Roman" pitchFamily="18" charset="0"/>
              </a:rPr>
              <a:t>空中接球</a:t>
            </a:r>
            <a:r>
              <a:rPr lang="zh-TW" altLang="en-US" sz="2200" b="1">
                <a:solidFill>
                  <a:srgbClr val="002060"/>
                </a:solidFill>
                <a:latin typeface="微軟正黑體" pitchFamily="34" charset="-120"/>
                <a:cs typeface="Times New Roman" pitchFamily="18" charset="0"/>
              </a:rPr>
              <a:t>。</a:t>
            </a:r>
            <a:r>
              <a:rPr lang="zh-TW" altLang="en-US" sz="2200" b="1">
                <a:solidFill>
                  <a:srgbClr val="FF0000"/>
                </a:solidFill>
                <a:latin typeface="微軟正黑體" pitchFamily="34" charset="-120"/>
                <a:cs typeface="Times New Roman" pitchFamily="18" charset="0"/>
              </a:rPr>
              <a:t>     </a:t>
            </a:r>
            <a:r>
              <a:rPr lang="en-US" altLang="zh-TW" sz="2200" b="1" u="sng">
                <a:solidFill>
                  <a:srgbClr val="FF0000"/>
                </a:solidFill>
                <a:latin typeface="微軟正黑體" pitchFamily="34" charset="-120"/>
                <a:cs typeface="Times New Roman" pitchFamily="18" charset="0"/>
              </a:rPr>
              <a:t>D.</a:t>
            </a:r>
            <a:r>
              <a:rPr lang="zh-TW" altLang="en-US" sz="2200" b="1" u="sng">
                <a:solidFill>
                  <a:srgbClr val="FF0000"/>
                </a:solidFill>
                <a:latin typeface="微軟正黑體" pitchFamily="34" charset="-120"/>
                <a:cs typeface="Times New Roman" pitchFamily="18" charset="0"/>
              </a:rPr>
              <a:t>空中截擊</a:t>
            </a:r>
            <a:r>
              <a:rPr lang="zh-TW" altLang="en-US" sz="2200">
                <a:solidFill>
                  <a:srgbClr val="000000"/>
                </a:solidFill>
                <a:latin typeface="微軟正黑體" pitchFamily="34" charset="-120"/>
                <a:cs typeface="Times New Roman" pitchFamily="18" charset="0"/>
              </a:rPr>
              <a:t>。</a:t>
            </a:r>
            <a:endParaRPr lang="zh-TW" altLang="en-US" sz="2200">
              <a:solidFill>
                <a:srgbClr val="000000"/>
              </a:solidFill>
              <a:latin typeface="微軟正黑體" pitchFamily="34" charset="-120"/>
              <a:ea typeface="新細明體" pitchFamily="18" charset="-120"/>
            </a:endParaRPr>
          </a:p>
          <a:p>
            <a:pPr indent="66675" eaLnBrk="0" hangingPunct="0">
              <a:lnSpc>
                <a:spcPct val="150000"/>
              </a:lnSpc>
              <a:defRPr/>
            </a:pPr>
            <a:endParaRPr lang="en-US" altLang="zh-TW" sz="2200">
              <a:solidFill>
                <a:srgbClr val="000000"/>
              </a:solidFill>
              <a:latin typeface="微軟正黑體" pitchFamily="34" charset="-120"/>
              <a:cs typeface="Times New Roman" pitchFamily="18" charset="0"/>
            </a:endParaRPr>
          </a:p>
          <a:p>
            <a:pPr indent="66675" eaLnBrk="0" hangingPunct="0">
              <a:lnSpc>
                <a:spcPct val="150000"/>
              </a:lnSpc>
              <a:defRPr/>
            </a:pPr>
            <a:r>
              <a:rPr lang="en-US" altLang="zh-TW" sz="2200">
                <a:solidFill>
                  <a:srgbClr val="000000"/>
                </a:solidFill>
                <a:latin typeface="微軟正黑體" pitchFamily="34" charset="-120"/>
                <a:cs typeface="Times New Roman" pitchFamily="18" charset="0"/>
              </a:rPr>
              <a:t>Q3</a:t>
            </a:r>
            <a:r>
              <a:rPr lang="zh-TW" altLang="en-US" sz="2200">
                <a:solidFill>
                  <a:srgbClr val="000000"/>
                </a:solidFill>
                <a:latin typeface="微軟正黑體" pitchFamily="34" charset="-120"/>
                <a:cs typeface="Times New Roman" pitchFamily="18" charset="0"/>
              </a:rPr>
              <a:t>：請問目前排球比賽以幾人賽制最為普遍？</a:t>
            </a:r>
            <a:endParaRPr lang="zh-TW" altLang="en-US" sz="2200">
              <a:solidFill>
                <a:srgbClr val="000000"/>
              </a:solidFill>
              <a:latin typeface="微軟正黑體" pitchFamily="34" charset="-120"/>
              <a:ea typeface="新細明體" pitchFamily="18" charset="-120"/>
            </a:endParaRPr>
          </a:p>
          <a:p>
            <a:pPr indent="66675" eaLnBrk="0" hangingPunct="0">
              <a:lnSpc>
                <a:spcPct val="150000"/>
              </a:lnSpc>
              <a:defRPr/>
            </a:pPr>
            <a:r>
              <a:rPr lang="en-US" altLang="zh-TW" sz="2200" b="1" u="sng">
                <a:solidFill>
                  <a:srgbClr val="FF0000"/>
                </a:solidFill>
                <a:latin typeface="微軟正黑體" pitchFamily="34" charset="-120"/>
                <a:cs typeface="Times New Roman" pitchFamily="18" charset="0"/>
              </a:rPr>
              <a:t>A. 6</a:t>
            </a:r>
            <a:r>
              <a:rPr lang="zh-TW" altLang="en-US" sz="2200" b="1" u="sng">
                <a:solidFill>
                  <a:srgbClr val="FF0000"/>
                </a:solidFill>
                <a:latin typeface="微軟正黑體" pitchFamily="34" charset="-120"/>
                <a:cs typeface="Times New Roman" pitchFamily="18" charset="0"/>
              </a:rPr>
              <a:t>人制</a:t>
            </a:r>
            <a:r>
              <a:rPr lang="zh-TW" altLang="en-US" sz="2200">
                <a:solidFill>
                  <a:srgbClr val="000000"/>
                </a:solidFill>
                <a:effectLst>
                  <a:outerShdw blurRad="38100" dist="38100" dir="2700000" algn="tl">
                    <a:srgbClr val="FFFFFF"/>
                  </a:outerShdw>
                </a:effectLst>
                <a:latin typeface="微軟正黑體" pitchFamily="34" charset="-120"/>
                <a:cs typeface="Times New Roman" pitchFamily="18" charset="0"/>
              </a:rPr>
              <a:t>。</a:t>
            </a:r>
            <a:r>
              <a:rPr lang="zh-TW" altLang="en-US" sz="2200">
                <a:solidFill>
                  <a:srgbClr val="000000"/>
                </a:solidFill>
                <a:latin typeface="微軟正黑體" pitchFamily="34" charset="-120"/>
                <a:cs typeface="Times New Roman" pitchFamily="18" charset="0"/>
              </a:rPr>
              <a:t>       </a:t>
            </a:r>
            <a:r>
              <a:rPr lang="en-US" altLang="zh-TW" sz="2200">
                <a:solidFill>
                  <a:srgbClr val="000000"/>
                </a:solidFill>
                <a:latin typeface="微軟正黑體" pitchFamily="34" charset="-120"/>
                <a:cs typeface="Times New Roman" pitchFamily="18" charset="0"/>
              </a:rPr>
              <a:t>B. 9</a:t>
            </a:r>
            <a:r>
              <a:rPr lang="zh-TW" altLang="en-US" sz="2200">
                <a:solidFill>
                  <a:srgbClr val="000000"/>
                </a:solidFill>
                <a:latin typeface="微軟正黑體" pitchFamily="34" charset="-120"/>
                <a:cs typeface="Times New Roman" pitchFamily="18" charset="0"/>
              </a:rPr>
              <a:t>人制。       </a:t>
            </a:r>
            <a:r>
              <a:rPr lang="en-US" altLang="zh-TW" sz="2200">
                <a:solidFill>
                  <a:srgbClr val="000000"/>
                </a:solidFill>
                <a:latin typeface="微軟正黑體" pitchFamily="34" charset="-120"/>
                <a:cs typeface="Times New Roman" pitchFamily="18" charset="0"/>
              </a:rPr>
              <a:t>C. 12</a:t>
            </a:r>
            <a:r>
              <a:rPr lang="zh-TW" altLang="en-US" sz="2200">
                <a:solidFill>
                  <a:srgbClr val="000000"/>
                </a:solidFill>
                <a:latin typeface="微軟正黑體" pitchFamily="34" charset="-120"/>
                <a:cs typeface="Times New Roman" pitchFamily="18" charset="0"/>
              </a:rPr>
              <a:t>人制。      </a:t>
            </a:r>
            <a:r>
              <a:rPr lang="en-US" altLang="zh-TW" sz="2200">
                <a:solidFill>
                  <a:srgbClr val="000000"/>
                </a:solidFill>
                <a:latin typeface="微軟正黑體" pitchFamily="34" charset="-120"/>
                <a:cs typeface="Times New Roman" pitchFamily="18" charset="0"/>
              </a:rPr>
              <a:t>D. 16</a:t>
            </a:r>
            <a:r>
              <a:rPr lang="zh-TW" altLang="en-US" sz="2200">
                <a:solidFill>
                  <a:srgbClr val="000000"/>
                </a:solidFill>
                <a:latin typeface="微軟正黑體" pitchFamily="34" charset="-120"/>
                <a:cs typeface="Times New Roman" pitchFamily="18" charset="0"/>
              </a:rPr>
              <a:t>人制。</a:t>
            </a:r>
            <a:endParaRPr lang="zh-TW" altLang="en-US" sz="2200">
              <a:solidFill>
                <a:srgbClr val="000000"/>
              </a:solidFill>
              <a:latin typeface="微軟正黑體" pitchFamily="34" charset="-120"/>
              <a:ea typeface="新細明體" pitchFamily="18" charset="-120"/>
            </a:endParaRPr>
          </a:p>
        </p:txBody>
      </p:sp>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48</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152400"/>
            <a:ext cx="6477000" cy="685800"/>
          </a:xfrm>
        </p:spPr>
        <p:txBody>
          <a:bodyPr wrap="square" numCol="1" anchorCtr="0" compatLnSpc="1">
            <a:prstTxWarp prst="textNoShape">
              <a:avLst/>
            </a:prstTxWarp>
          </a:bodyPr>
          <a:lstStyle/>
          <a:p>
            <a:pPr eaLnBrk="1" hangingPunct="1">
              <a:defRPr/>
            </a:pPr>
            <a:r>
              <a:rPr lang="zh-TW" altLang="en-US" sz="3200" b="1" cap="none" dirty="0" smtClean="0">
                <a:latin typeface="微軟正黑體" pitchFamily="34" charset="-120"/>
              </a:rPr>
              <a:t>表現等級</a:t>
            </a:r>
            <a:r>
              <a:rPr lang="en-US" altLang="zh-TW" sz="3200" b="1" cap="none" dirty="0" smtClean="0">
                <a:latin typeface="微軟正黑體" pitchFamily="34" charset="-120"/>
              </a:rPr>
              <a:t>-</a:t>
            </a:r>
            <a:r>
              <a:rPr lang="zh-TW" altLang="en-US" sz="3200" b="1" u="sng" cap="none" dirty="0" smtClean="0">
                <a:latin typeface="微軟正黑體" pitchFamily="34" charset="-120"/>
              </a:rPr>
              <a:t>排球認知 </a:t>
            </a:r>
            <a:r>
              <a:rPr lang="zh-TW" altLang="en-US" sz="3200" b="1" cap="none" dirty="0" smtClean="0">
                <a:latin typeface="微軟正黑體" pitchFamily="34" charset="-120"/>
              </a:rPr>
              <a:t>評分規準</a:t>
            </a:r>
          </a:p>
        </p:txBody>
      </p:sp>
      <p:graphicFrame>
        <p:nvGraphicFramePr>
          <p:cNvPr id="68652" name="Group 44"/>
          <p:cNvGraphicFramePr>
            <a:graphicFrameLocks noGrp="1"/>
          </p:cNvGraphicFramePr>
          <p:nvPr/>
        </p:nvGraphicFramePr>
        <p:xfrm>
          <a:off x="533400" y="1143000"/>
          <a:ext cx="7696200" cy="4836008"/>
        </p:xfrm>
        <a:graphic>
          <a:graphicData uri="http://schemas.openxmlformats.org/drawingml/2006/table">
            <a:tbl>
              <a:tblPr/>
              <a:tblGrid>
                <a:gridCol w="787400"/>
                <a:gridCol w="1041400"/>
                <a:gridCol w="2576513"/>
                <a:gridCol w="2687637"/>
                <a:gridCol w="603250"/>
              </a:tblGrid>
              <a:tr h="25220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內容標準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表現等級</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hMerge="1">
                  <a:txBody>
                    <a:bodyPr/>
                    <a:lstStyle/>
                    <a:p>
                      <a:endParaRPr lang="zh-TW" altLang="en-US"/>
                    </a:p>
                  </a:txBody>
                  <a:tcPr/>
                </a:tc>
              </a:tr>
              <a:tr h="50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次主題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C</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D</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mn-ea"/>
                          <a:ea typeface="+mn-ea"/>
                          <a:cs typeface="Calibri" pitchFamily="34" charset="0"/>
                        </a:rPr>
                        <a:t>E</a:t>
                      </a:r>
                      <a:endParaRPr kumimoji="0" lang="zh-TW" altLang="zh-TW"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r>
              <a:tr h="2021992">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認知</a:t>
                      </a:r>
                    </a:p>
                  </a:txBody>
                  <a:tcPr marL="60872" marR="60872"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能</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原</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理</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800" b="1" i="0" u="none" strike="noStrike" cap="none" normalizeH="0" baseline="0" smtClean="0">
                          <a:ln>
                            <a:noFill/>
                          </a:ln>
                          <a:solidFill>
                            <a:srgbClr val="C00000"/>
                          </a:solidFill>
                          <a:effectLst/>
                          <a:latin typeface="+mn-ea"/>
                          <a:ea typeface="+mn-ea"/>
                          <a:cs typeface="Times New Roman" pitchFamily="18" charset="0"/>
                        </a:rPr>
                        <a:t>大致地</a:t>
                      </a:r>
                      <a:r>
                        <a:rPr kumimoji="0" lang="zh-TW" altLang="en-US" sz="1800" b="0" i="0" u="none" strike="noStrike" cap="none" normalizeH="0" baseline="0" smtClean="0">
                          <a:ln>
                            <a:noFill/>
                          </a:ln>
                          <a:solidFill>
                            <a:schemeClr val="tx1"/>
                          </a:solidFill>
                          <a:effectLst/>
                          <a:latin typeface="+mn-ea"/>
                          <a:ea typeface="+mn-ea"/>
                          <a:cs typeface="Times New Roman" pitchFamily="18" charset="0"/>
                        </a:rPr>
                        <a:t>知道運動技能的原理、原則及要領，並能</a:t>
                      </a:r>
                      <a:r>
                        <a:rPr kumimoji="0" lang="zh-TW" altLang="en-US" sz="1800" b="1" i="0" u="none" strike="noStrike" cap="none" normalizeH="0" baseline="0" smtClean="0">
                          <a:ln>
                            <a:noFill/>
                          </a:ln>
                          <a:solidFill>
                            <a:srgbClr val="C00000"/>
                          </a:solidFill>
                          <a:effectLst/>
                          <a:latin typeface="+mn-ea"/>
                          <a:ea typeface="+mn-ea"/>
                          <a:cs typeface="Times New Roman" pitchFamily="18" charset="0"/>
                        </a:rPr>
                        <a:t>簡單地</a:t>
                      </a:r>
                      <a:r>
                        <a:rPr kumimoji="0" lang="zh-TW" altLang="en-US" sz="1800" b="0" i="0" u="none" strike="noStrike" cap="none" normalizeH="0" baseline="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800" b="1" i="0" u="none" strike="noStrike" cap="none" normalizeH="0" baseline="0" smtClean="0">
                          <a:ln>
                            <a:noFill/>
                          </a:ln>
                          <a:solidFill>
                            <a:srgbClr val="C00000"/>
                          </a:solidFill>
                          <a:effectLst/>
                          <a:latin typeface="+mn-ea"/>
                          <a:ea typeface="+mn-ea"/>
                          <a:cs typeface="Times New Roman" pitchFamily="18" charset="0"/>
                        </a:rPr>
                        <a:t>部分地</a:t>
                      </a:r>
                      <a:r>
                        <a:rPr kumimoji="0" lang="zh-TW" altLang="en-US" sz="1800" b="0" i="0" u="none" strike="noStrike" cap="none" normalizeH="0" baseline="0" smtClean="0">
                          <a:ln>
                            <a:noFill/>
                          </a:ln>
                          <a:solidFill>
                            <a:schemeClr val="tx1"/>
                          </a:solidFill>
                          <a:effectLst/>
                          <a:latin typeface="+mn-ea"/>
                          <a:ea typeface="+mn-ea"/>
                          <a:cs typeface="Times New Roman" pitchFamily="18" charset="0"/>
                        </a:rPr>
                        <a:t>明白運動技能的原理、原則及要領，並能</a:t>
                      </a:r>
                      <a:r>
                        <a:rPr kumimoji="0" lang="zh-TW" altLang="en-US" sz="1800" b="1" i="0" u="none" strike="noStrike" cap="none" normalizeH="0" baseline="0" smtClean="0">
                          <a:ln>
                            <a:noFill/>
                          </a:ln>
                          <a:solidFill>
                            <a:srgbClr val="C00000"/>
                          </a:solidFill>
                          <a:effectLst/>
                          <a:latin typeface="+mn-ea"/>
                          <a:ea typeface="+mn-ea"/>
                          <a:cs typeface="Times New Roman" pitchFamily="18" charset="0"/>
                        </a:rPr>
                        <a:t>在提醒下有限地</a:t>
                      </a:r>
                      <a:r>
                        <a:rPr kumimoji="0" lang="zh-TW" altLang="en-US" sz="1800" b="0" i="0" u="none" strike="noStrike" cap="none" normalizeH="0" baseline="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mn-ea"/>
                          <a:ea typeface="+mn-ea"/>
                        </a:rPr>
                        <a:t>未</a:t>
                      </a:r>
                      <a:endParaRPr kumimoji="0" lang="en-US" altLang="zh-TW" sz="1800" b="0" i="0" u="none" strike="noStrike" cap="none" normalizeH="0" baseline="0" smtClean="0">
                        <a:ln>
                          <a:noFill/>
                        </a:ln>
                        <a:solidFill>
                          <a:schemeClr val="tx1"/>
                        </a:solidFill>
                        <a:effectLst/>
                        <a:latin typeface="+mn-ea"/>
                        <a:ea typeface="+mn-ea"/>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mn-ea"/>
                          <a:ea typeface="+mn-ea"/>
                        </a:rPr>
                        <a:t>達</a:t>
                      </a:r>
                      <a:endParaRPr kumimoji="0" lang="en-US" altLang="zh-TW" sz="1800" b="0" i="0" u="none" strike="noStrike" cap="none" normalizeH="0" baseline="0" smtClean="0">
                        <a:ln>
                          <a:noFill/>
                        </a:ln>
                        <a:solidFill>
                          <a:schemeClr val="tx1"/>
                        </a:solidFill>
                        <a:effectLst/>
                        <a:latin typeface="+mn-ea"/>
                        <a:ea typeface="+mn-ea"/>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mn-ea"/>
                          <a:ea typeface="+mn-ea"/>
                        </a:rPr>
                        <a:t>D</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mn-ea"/>
                          <a:ea typeface="+mn-ea"/>
                        </a:rPr>
                        <a:t>級</a:t>
                      </a:r>
                      <a:endParaRPr kumimoji="0" lang="zh-TW" altLang="en-US" sz="1800" b="0"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r>
              <a:tr h="2021992">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cap="none" normalizeH="0" baseline="0" dirty="0" smtClean="0">
                          <a:ln>
                            <a:noFill/>
                          </a:ln>
                          <a:solidFill>
                            <a:schemeClr val="tx1"/>
                          </a:solidFill>
                          <a:effectLst/>
                          <a:latin typeface="+mn-ea"/>
                          <a:ea typeface="+mn-ea"/>
                        </a:rPr>
                        <a:t>本單元評分規準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zh-TW" sz="1800" b="0" i="0" u="none" strike="noStrike" cap="none" normalizeH="0" baseline="0" dirty="0" smtClean="0">
                          <a:ln>
                            <a:noFill/>
                          </a:ln>
                          <a:solidFill>
                            <a:schemeClr val="tx1"/>
                          </a:solidFill>
                          <a:effectLst/>
                          <a:latin typeface="+mn-ea"/>
                          <a:ea typeface="+mn-ea"/>
                        </a:rPr>
                        <a:t>能正確選擇出三題答案者，顯示其對於排球運動歷史及發展等學習認知是正確的。</a:t>
                      </a:r>
                      <a:endParaRPr kumimoji="0" lang="zh-TW" altLang="en-US" sz="1800" b="0" i="0" u="none" strike="noStrike" cap="none" normalizeH="0" baseline="0" dirty="0" smtClean="0">
                        <a:ln>
                          <a:noFill/>
                        </a:ln>
                        <a:solidFill>
                          <a:schemeClr val="tx1"/>
                        </a:solidFill>
                        <a:effectLst/>
                        <a:latin typeface="+mn-ea"/>
                        <a:ea typeface="+mn-ea"/>
                      </a:endParaRP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zh-TW" sz="1800" b="0" i="0" u="none" strike="noStrike" cap="none" normalizeH="0" baseline="0" smtClean="0">
                          <a:ln>
                            <a:noFill/>
                          </a:ln>
                          <a:solidFill>
                            <a:schemeClr val="tx1"/>
                          </a:solidFill>
                          <a:effectLst/>
                          <a:latin typeface="+mn-ea"/>
                          <a:ea typeface="+mn-ea"/>
                        </a:rPr>
                        <a:t>凡三題題目中，錯其中一題或二題者</a:t>
                      </a:r>
                      <a:endParaRPr kumimoji="0" lang="zh-TW" altLang="en-US" sz="1800" b="0" i="0" u="none" strike="noStrike" cap="none" normalizeH="0" baseline="0" smtClean="0">
                        <a:ln>
                          <a:noFill/>
                        </a:ln>
                        <a:solidFill>
                          <a:schemeClr val="tx1"/>
                        </a:solidFill>
                        <a:effectLst/>
                        <a:latin typeface="+mn-ea"/>
                        <a:ea typeface="+mn-ea"/>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未</a:t>
                      </a:r>
                      <a:endParaRPr kumimoji="0" lang="en-US" altLang="zh-TW" sz="1800" b="0" i="0" u="none" strike="noStrike" cap="none" normalizeH="0" baseline="0" dirty="0" smtClean="0">
                        <a:ln>
                          <a:noFill/>
                        </a:ln>
                        <a:solidFill>
                          <a:schemeClr val="tx1"/>
                        </a:solidFill>
                        <a:effectLst/>
                        <a:latin typeface="+mn-ea"/>
                        <a:ea typeface="+mn-ea"/>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達</a:t>
                      </a:r>
                      <a:endParaRPr kumimoji="0" lang="en-US" altLang="zh-TW" sz="1800" b="0" i="0" u="none" strike="noStrike" cap="none" normalizeH="0" baseline="0" dirty="0" smtClean="0">
                        <a:ln>
                          <a:noFill/>
                        </a:ln>
                        <a:solidFill>
                          <a:schemeClr val="tx1"/>
                        </a:solidFill>
                        <a:effectLst/>
                        <a:latin typeface="+mn-ea"/>
                        <a:ea typeface="+mn-ea"/>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mn-ea"/>
                          <a:ea typeface="+mn-ea"/>
                        </a:rPr>
                        <a:t>D</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級</a:t>
                      </a:r>
                      <a:endParaRPr kumimoji="0" lang="zh-TW" altLang="en-US" sz="1800" b="0"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49</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p:cNvSpPr>
          <p:nvPr>
            <p:ph type="body" idx="4294967295"/>
          </p:nvPr>
        </p:nvSpPr>
        <p:spPr>
          <a:xfrm>
            <a:off x="4038600" y="1676400"/>
            <a:ext cx="4495800" cy="4373563"/>
          </a:xfrm>
        </p:spPr>
        <p:txBody>
          <a:bodyPr/>
          <a:lstStyle/>
          <a:p>
            <a:pPr marL="0" indent="0" eaLnBrk="1" hangingPunct="1">
              <a:buFont typeface="Arial" charset="0"/>
              <a:buBlip>
                <a:blip r:embed="rId2"/>
              </a:buBlip>
            </a:pPr>
            <a:r>
              <a:rPr lang="zh-TW" altLang="en-US" sz="4400" b="0" smtClean="0">
                <a:latin typeface="微軟正黑體" pitchFamily="34" charset="-120"/>
              </a:rPr>
              <a:t>評量什麼？</a:t>
            </a:r>
            <a:endParaRPr lang="en-US" altLang="zh-TW" sz="4400" b="0" smtClean="0">
              <a:latin typeface="微軟正黑體" pitchFamily="34" charset="-120"/>
            </a:endParaRPr>
          </a:p>
          <a:p>
            <a:pPr marL="0" indent="0" eaLnBrk="1" hangingPunct="1">
              <a:buFont typeface="Arial" charset="0"/>
              <a:buBlip>
                <a:blip r:embed="rId2"/>
              </a:buBlip>
            </a:pPr>
            <a:r>
              <a:rPr lang="zh-TW" altLang="en-US" sz="4400" b="0" smtClean="0">
                <a:latin typeface="微軟正黑體" pitchFamily="34" charset="-120"/>
              </a:rPr>
              <a:t>評量的依據？</a:t>
            </a:r>
          </a:p>
          <a:p>
            <a:pPr marL="0" indent="0" eaLnBrk="1" hangingPunct="1">
              <a:buFont typeface="Arial" charset="0"/>
              <a:buBlip>
                <a:blip r:embed="rId2"/>
              </a:buBlip>
            </a:pPr>
            <a:r>
              <a:rPr lang="zh-TW" altLang="en-US" sz="4400" b="0" smtClean="0">
                <a:latin typeface="微軟正黑體" pitchFamily="34" charset="-120"/>
              </a:rPr>
              <a:t>評量標準為何？</a:t>
            </a:r>
          </a:p>
          <a:p>
            <a:pPr marL="0" indent="0" eaLnBrk="1" hangingPunct="1">
              <a:buFont typeface="Arial" charset="0"/>
              <a:buBlip>
                <a:blip r:embed="rId2"/>
              </a:buBlip>
            </a:pPr>
            <a:r>
              <a:rPr lang="zh-TW" altLang="en-US" sz="4400" b="0" smtClean="0">
                <a:latin typeface="微軟正黑體" pitchFamily="34" charset="-120"/>
              </a:rPr>
              <a:t>怎麼評分？</a:t>
            </a:r>
          </a:p>
          <a:p>
            <a:pPr marL="0" indent="0" eaLnBrk="1" hangingPunct="1">
              <a:buFont typeface="Arial" charset="0"/>
              <a:buNone/>
            </a:pPr>
            <a:endParaRPr lang="zh-TW" altLang="en-US" smtClean="0"/>
          </a:p>
        </p:txBody>
      </p:sp>
      <p:pic>
        <p:nvPicPr>
          <p:cNvPr id="22531" name="圖片 8"/>
          <p:cNvPicPr>
            <a:picLocks noChangeAspect="1"/>
          </p:cNvPicPr>
          <p:nvPr/>
        </p:nvPicPr>
        <p:blipFill>
          <a:blip r:embed="rId3" cstate="print"/>
          <a:srcRect/>
          <a:stretch>
            <a:fillRect/>
          </a:stretch>
        </p:blipFill>
        <p:spPr bwMode="auto">
          <a:xfrm>
            <a:off x="533400" y="1447800"/>
            <a:ext cx="2967038" cy="3703638"/>
          </a:xfrm>
          <a:prstGeom prst="rect">
            <a:avLst/>
          </a:prstGeom>
          <a:noFill/>
          <a:ln w="9525">
            <a:noFill/>
            <a:miter lim="800000"/>
            <a:headEnd/>
            <a:tailEnd/>
          </a:ln>
        </p:spPr>
      </p:pic>
      <p:sp>
        <p:nvSpPr>
          <p:cNvPr id="5" name="框架 4"/>
          <p:cNvSpPr/>
          <p:nvPr/>
        </p:nvSpPr>
        <p:spPr>
          <a:xfrm>
            <a:off x="457200" y="304800"/>
            <a:ext cx="3352800" cy="5867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6" name="框架 5"/>
          <p:cNvSpPr/>
          <p:nvPr/>
        </p:nvSpPr>
        <p:spPr>
          <a:xfrm>
            <a:off x="4191000" y="381000"/>
            <a:ext cx="4419600" cy="9906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4400" dirty="0">
                <a:solidFill>
                  <a:schemeClr val="tx1"/>
                </a:solidFill>
              </a:rPr>
              <a:t>體育科認知評量</a:t>
            </a:r>
          </a:p>
        </p:txBody>
      </p:sp>
      <p:sp>
        <p:nvSpPr>
          <p:cNvPr id="7"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600200" y="5410200"/>
            <a:ext cx="7097713" cy="830263"/>
          </a:xfrm>
          <a:prstGeom prst="rect">
            <a:avLst/>
          </a:prstGeom>
        </p:spPr>
        <p:txBody>
          <a:bodyPr>
            <a:spAutoFit/>
          </a:bodyPr>
          <a:lstStyle/>
          <a:p>
            <a:pPr>
              <a:defRPr/>
            </a:pPr>
            <a:r>
              <a:rPr lang="zh-TW" altLang="zh-TW" sz="2400" dirty="0">
                <a:latin typeface="+mn-ea"/>
                <a:ea typeface="+mn-ea"/>
              </a:rPr>
              <a:t>能正確選擇出三題答案，顯示其對於排球運動歷史及發展等學習認知是正確的，故為</a:t>
            </a:r>
            <a:r>
              <a:rPr lang="en-US" altLang="zh-TW" sz="2400" dirty="0">
                <a:latin typeface="+mn-ea"/>
                <a:ea typeface="+mn-ea"/>
              </a:rPr>
              <a:t>C</a:t>
            </a:r>
            <a:r>
              <a:rPr lang="zh-TW" altLang="zh-TW" sz="2400" dirty="0">
                <a:latin typeface="+mn-ea"/>
                <a:ea typeface="+mn-ea"/>
              </a:rPr>
              <a:t>等級。</a:t>
            </a:r>
            <a:endParaRPr lang="zh-TW" altLang="en-US" sz="2400" dirty="0">
              <a:latin typeface="+mn-ea"/>
              <a:ea typeface="+mn-ea"/>
            </a:endParaRPr>
          </a:p>
        </p:txBody>
      </p:sp>
      <p:sp>
        <p:nvSpPr>
          <p:cNvPr id="7" name="標題 1"/>
          <p:cNvSpPr txBox="1">
            <a:spLocks/>
          </p:cNvSpPr>
          <p:nvPr/>
        </p:nvSpPr>
        <p:spPr>
          <a:xfrm>
            <a:off x="304800" y="381000"/>
            <a:ext cx="5943600" cy="9906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69636" name="圖片 5"/>
          <p:cNvPicPr>
            <a:picLocks noChangeAspect="1"/>
          </p:cNvPicPr>
          <p:nvPr/>
        </p:nvPicPr>
        <p:blipFill>
          <a:blip r:embed="rId2" cstate="print"/>
          <a:srcRect/>
          <a:stretch>
            <a:fillRect/>
          </a:stretch>
        </p:blipFill>
        <p:spPr bwMode="auto">
          <a:xfrm>
            <a:off x="228600" y="4953000"/>
            <a:ext cx="1447800" cy="1447800"/>
          </a:xfrm>
          <a:prstGeom prst="rect">
            <a:avLst/>
          </a:prstGeom>
          <a:noFill/>
          <a:ln w="9525">
            <a:noFill/>
            <a:miter lim="800000"/>
            <a:headEnd/>
            <a:tailEnd/>
          </a:ln>
        </p:spPr>
      </p:pic>
      <p:pic>
        <p:nvPicPr>
          <p:cNvPr id="142339" name="Picture 3"/>
          <p:cNvPicPr>
            <a:picLocks noChangeAspect="1" noChangeArrowheads="1"/>
          </p:cNvPicPr>
          <p:nvPr/>
        </p:nvPicPr>
        <p:blipFill>
          <a:blip r:embed="rId3" cstate="print"/>
          <a:srcRect/>
          <a:stretch>
            <a:fillRect/>
          </a:stretch>
        </p:blipFill>
        <p:spPr bwMode="auto">
          <a:xfrm>
            <a:off x="609600" y="1752600"/>
            <a:ext cx="8153400" cy="2971800"/>
          </a:xfrm>
          <a:prstGeom prst="rect">
            <a:avLst/>
          </a:prstGeom>
          <a:ln w="88900" cap="sq" cmpd="thickThin">
            <a:solidFill>
              <a:srgbClr val="000000"/>
            </a:solidFill>
            <a:prstDash val="solid"/>
            <a:miter lim="800000"/>
          </a:ln>
          <a:effectLst>
            <a:innerShdw blurRad="76200">
              <a:srgbClr val="000000"/>
            </a:innerShdw>
          </a:effectLst>
        </p:spPr>
      </p:pic>
      <p:sp>
        <p:nvSpPr>
          <p:cNvPr id="8"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50</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p:nvPr/>
        </p:nvPicPr>
        <p:blipFill>
          <a:blip r:embed="rId2" cstate="print"/>
          <a:srcRect/>
          <a:stretch>
            <a:fillRect/>
          </a:stretch>
        </p:blipFill>
        <p:spPr bwMode="auto">
          <a:xfrm rot="16200000">
            <a:off x="2971801" y="-838201"/>
            <a:ext cx="3048000" cy="7772402"/>
          </a:xfrm>
          <a:prstGeom prst="rect">
            <a:avLst/>
          </a:prstGeom>
          <a:ln w="88900" cap="sq" cmpd="thickThin">
            <a:solidFill>
              <a:srgbClr val="000000"/>
            </a:solidFill>
            <a:prstDash val="solid"/>
            <a:miter lim="800000"/>
          </a:ln>
          <a:effectLst>
            <a:innerShdw blurRad="76200">
              <a:srgbClr val="000000"/>
            </a:innerShdw>
          </a:effectLst>
        </p:spPr>
      </p:pic>
      <p:sp>
        <p:nvSpPr>
          <p:cNvPr id="14" name="橢圓 13"/>
          <p:cNvSpPr/>
          <p:nvPr/>
        </p:nvSpPr>
        <p:spPr>
          <a:xfrm>
            <a:off x="381000" y="2895600"/>
            <a:ext cx="685800" cy="990600"/>
          </a:xfrm>
          <a:prstGeom prst="ellipse">
            <a:avLst/>
          </a:prstGeom>
          <a:noFill/>
        </p:spPr>
        <p:style>
          <a:lnRef idx="2">
            <a:schemeClr val="accent5"/>
          </a:lnRef>
          <a:fillRef idx="1001">
            <a:schemeClr val="lt1"/>
          </a:fillRef>
          <a:effectRef idx="0">
            <a:schemeClr val="accent5"/>
          </a:effectRef>
          <a:fontRef idx="minor">
            <a:schemeClr val="dk1"/>
          </a:fontRef>
        </p:style>
        <p:txBody>
          <a:bodyPr anchor="ctr"/>
          <a:lstStyle/>
          <a:p>
            <a:pPr algn="ctr">
              <a:defRPr/>
            </a:pPr>
            <a:endParaRPr lang="zh-TW" altLang="en-US"/>
          </a:p>
        </p:txBody>
      </p:sp>
      <p:sp>
        <p:nvSpPr>
          <p:cNvPr id="7" name="矩形 6"/>
          <p:cNvSpPr/>
          <p:nvPr/>
        </p:nvSpPr>
        <p:spPr>
          <a:xfrm>
            <a:off x="1676400" y="5257800"/>
            <a:ext cx="7061200" cy="461963"/>
          </a:xfrm>
          <a:prstGeom prst="rect">
            <a:avLst/>
          </a:prstGeom>
        </p:spPr>
        <p:txBody>
          <a:bodyPr>
            <a:spAutoFit/>
          </a:bodyPr>
          <a:lstStyle/>
          <a:p>
            <a:pPr>
              <a:defRPr/>
            </a:pPr>
            <a:r>
              <a:rPr lang="zh-TW" altLang="zh-TW" sz="2400" dirty="0">
                <a:latin typeface="+mn-ea"/>
                <a:ea typeface="+mn-ea"/>
              </a:rPr>
              <a:t>三題題目中，錯其中一題，故為</a:t>
            </a:r>
            <a:r>
              <a:rPr lang="en-US" altLang="zh-TW" sz="2400" dirty="0">
                <a:latin typeface="+mn-ea"/>
                <a:ea typeface="+mn-ea"/>
              </a:rPr>
              <a:t>D</a:t>
            </a:r>
            <a:r>
              <a:rPr lang="zh-TW" altLang="zh-TW" sz="2400" dirty="0">
                <a:latin typeface="+mn-ea"/>
                <a:ea typeface="+mn-ea"/>
              </a:rPr>
              <a:t>等級。</a:t>
            </a:r>
            <a:endParaRPr lang="zh-TW" altLang="en-US" sz="2400" dirty="0">
              <a:latin typeface="+mn-ea"/>
              <a:ea typeface="+mn-ea"/>
            </a:endParaRPr>
          </a:p>
        </p:txBody>
      </p:sp>
      <p:sp>
        <p:nvSpPr>
          <p:cNvPr id="8" name="標題 1"/>
          <p:cNvSpPr txBox="1">
            <a:spLocks/>
          </p:cNvSpPr>
          <p:nvPr/>
        </p:nvSpPr>
        <p:spPr>
          <a:xfrm>
            <a:off x="457200" y="457200"/>
            <a:ext cx="7924800" cy="838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70662" name="圖片 2"/>
          <p:cNvPicPr>
            <a:picLocks noChangeAspect="1"/>
          </p:cNvPicPr>
          <p:nvPr/>
        </p:nvPicPr>
        <p:blipFill>
          <a:blip r:embed="rId3" cstate="print"/>
          <a:srcRect/>
          <a:stretch>
            <a:fillRect/>
          </a:stretch>
        </p:blipFill>
        <p:spPr bwMode="auto">
          <a:xfrm>
            <a:off x="304800" y="4876800"/>
            <a:ext cx="1295400" cy="1295400"/>
          </a:xfrm>
          <a:prstGeom prst="rect">
            <a:avLst/>
          </a:prstGeom>
          <a:noFill/>
          <a:ln w="9525">
            <a:noFill/>
            <a:miter lim="800000"/>
            <a:headEnd/>
            <a:tailEnd/>
          </a:ln>
        </p:spPr>
      </p:pic>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51</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1000" y="1828800"/>
            <a:ext cx="5791200" cy="762000"/>
          </a:xfrm>
        </p:spPr>
        <p:txBody>
          <a:bodyPr/>
          <a:lstStyle/>
          <a:p>
            <a:pPr eaLnBrk="1" hangingPunct="1">
              <a:defRPr/>
            </a:pPr>
            <a:r>
              <a:rPr lang="zh-TW" altLang="en-US" dirty="0" smtClean="0"/>
              <a:t>排球</a:t>
            </a:r>
            <a:r>
              <a:rPr lang="en-US" altLang="zh-TW" dirty="0" smtClean="0"/>
              <a:t>~</a:t>
            </a:r>
            <a:r>
              <a:rPr lang="zh-TW" altLang="en-US" dirty="0" smtClean="0"/>
              <a:t>題目（一）</a:t>
            </a:r>
            <a:endParaRPr lang="zh-TW" altLang="en-US" dirty="0"/>
          </a:p>
        </p:txBody>
      </p:sp>
      <p:sp>
        <p:nvSpPr>
          <p:cNvPr id="4" name="矩形 3"/>
          <p:cNvSpPr/>
          <p:nvPr/>
        </p:nvSpPr>
        <p:spPr>
          <a:xfrm>
            <a:off x="304800" y="1143000"/>
            <a:ext cx="8458200" cy="1676400"/>
          </a:xfrm>
          <a:prstGeom prst="rect">
            <a:avLst/>
          </a:prstGeom>
          <a:gradFill>
            <a:gsLst>
              <a:gs pos="0">
                <a:srgbClr val="5E9EFF"/>
              </a:gs>
              <a:gs pos="39999">
                <a:srgbClr val="85C2FF"/>
              </a:gs>
              <a:gs pos="70000">
                <a:srgbClr val="C4D6EB"/>
              </a:gs>
              <a:gs pos="100000">
                <a:srgbClr val="FFEBFA"/>
              </a:gs>
            </a:gsLst>
            <a:lin ang="16200000" scaled="0"/>
          </a:gradFill>
        </p:spPr>
        <p:style>
          <a:lnRef idx="1">
            <a:schemeClr val="accent4"/>
          </a:lnRef>
          <a:fillRef idx="2">
            <a:schemeClr val="accent4"/>
          </a:fillRef>
          <a:effectRef idx="1">
            <a:schemeClr val="accent4"/>
          </a:effectRef>
          <a:fontRef idx="minor">
            <a:schemeClr val="dk1"/>
          </a:fontRef>
        </p:style>
        <p:txBody>
          <a:bodyPr anchor="ctr"/>
          <a:lstStyle/>
          <a:p>
            <a:pPr>
              <a:defRPr/>
            </a:pPr>
            <a:endParaRPr kumimoji="0" lang="en-US" altLang="zh-TW" sz="2000" b="1" i="1" dirty="0"/>
          </a:p>
          <a:p>
            <a:pPr>
              <a:defRPr/>
            </a:pPr>
            <a:r>
              <a:rPr kumimoji="0" lang="zh-TW" altLang="en-US" sz="2000" b="1" i="1" dirty="0"/>
              <a:t>題組引言：</a:t>
            </a:r>
            <a:endParaRPr kumimoji="0" lang="en-US" altLang="zh-TW" sz="2000" b="1" i="1" dirty="0"/>
          </a:p>
          <a:p>
            <a:pPr>
              <a:lnSpc>
                <a:spcPct val="150000"/>
              </a:lnSpc>
              <a:defRPr/>
            </a:pPr>
            <a:r>
              <a:rPr lang="zh-TW" altLang="en-US" sz="2000" dirty="0">
                <a:solidFill>
                  <a:srgbClr val="000000"/>
                </a:solidFill>
                <a:latin typeface="+mn-ea"/>
                <a:cs typeface="Times New Roman" pitchFamily="18" charset="0"/>
              </a:rPr>
              <a:t>     </a:t>
            </a:r>
            <a:r>
              <a:rPr lang="zh-TW" altLang="zh-TW" sz="2000" dirty="0">
                <a:solidFill>
                  <a:srgbClr val="000000"/>
                </a:solidFill>
                <a:latin typeface="+mn-ea"/>
                <a:cs typeface="Times New Roman" pitchFamily="18" charset="0"/>
              </a:rPr>
              <a:t>杰輪與小豬想辦理一場六人制明星排球對抗賽，</a:t>
            </a:r>
            <a:r>
              <a:rPr lang="zh-TW" altLang="zh-TW" sz="2000" dirty="0">
                <a:solidFill>
                  <a:schemeClr val="tx1"/>
                </a:solidFill>
                <a:latin typeface="+mn-ea"/>
                <a:cs typeface="Times New Roman" pitchFamily="18" charset="0"/>
              </a:rPr>
              <a:t>但對於比賽場地、器材規格及規則並不瞭解，因此，需要大家幫他們解決問題</a:t>
            </a:r>
            <a:r>
              <a:rPr lang="zh-TW" altLang="en-US" sz="2000" dirty="0">
                <a:solidFill>
                  <a:schemeClr val="tx1"/>
                </a:solidFill>
                <a:latin typeface="+mn-ea"/>
                <a:cs typeface="Times New Roman" pitchFamily="18" charset="0"/>
              </a:rPr>
              <a:t>。</a:t>
            </a:r>
            <a:endParaRPr lang="en-US" altLang="zh-TW" sz="2000" dirty="0">
              <a:solidFill>
                <a:schemeClr val="tx1"/>
              </a:solidFill>
              <a:latin typeface="+mn-ea"/>
              <a:cs typeface="Times New Roman" pitchFamily="18" charset="0"/>
            </a:endParaRPr>
          </a:p>
          <a:p>
            <a:pPr>
              <a:lnSpc>
                <a:spcPct val="150000"/>
              </a:lnSpc>
              <a:defRPr/>
            </a:pPr>
            <a:endParaRPr kumimoji="0" lang="en-US" altLang="zh-TW" sz="2000" b="1" i="1" dirty="0">
              <a:latin typeface="+mn-ea"/>
            </a:endParaRPr>
          </a:p>
        </p:txBody>
      </p:sp>
      <p:sp>
        <p:nvSpPr>
          <p:cNvPr id="11" name="矩形 10"/>
          <p:cNvSpPr/>
          <p:nvPr/>
        </p:nvSpPr>
        <p:spPr>
          <a:xfrm>
            <a:off x="304800" y="2895600"/>
            <a:ext cx="8458200" cy="3429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sz="2000" dirty="0">
              <a:solidFill>
                <a:schemeClr val="tx1"/>
              </a:solidFill>
            </a:endParaRPr>
          </a:p>
          <a:p>
            <a:pPr>
              <a:defRPr/>
            </a:pPr>
            <a:r>
              <a:rPr lang="en-US" altLang="zh-TW" sz="2000" dirty="0">
                <a:solidFill>
                  <a:schemeClr val="tx1"/>
                </a:solidFill>
              </a:rPr>
              <a:t>Q1</a:t>
            </a:r>
            <a:r>
              <a:rPr lang="zh-TW" altLang="zh-TW" sz="2000" dirty="0">
                <a:solidFill>
                  <a:schemeClr val="tx1"/>
                </a:solidFill>
              </a:rPr>
              <a:t>：請問排球比賽場地，全場長、寬規格分別為</a:t>
            </a:r>
          </a:p>
          <a:p>
            <a:pPr>
              <a:defRPr/>
            </a:pPr>
            <a:r>
              <a:rPr lang="en-US" altLang="zh-TW" sz="2000" dirty="0">
                <a:solidFill>
                  <a:schemeClr val="tx1"/>
                </a:solidFill>
              </a:rPr>
              <a:t>A. 15</a:t>
            </a:r>
            <a:r>
              <a:rPr lang="zh-TW" altLang="zh-TW" sz="2000" dirty="0">
                <a:solidFill>
                  <a:schemeClr val="tx1"/>
                </a:solidFill>
              </a:rPr>
              <a:t>公尺、</a:t>
            </a:r>
            <a:r>
              <a:rPr lang="en-US" altLang="zh-TW" sz="2000" dirty="0">
                <a:solidFill>
                  <a:schemeClr val="tx1"/>
                </a:solidFill>
              </a:rPr>
              <a:t>6 </a:t>
            </a:r>
            <a:r>
              <a:rPr lang="zh-TW" altLang="zh-TW" sz="2000" dirty="0">
                <a:solidFill>
                  <a:schemeClr val="tx1"/>
                </a:solidFill>
              </a:rPr>
              <a:t>公尺。</a:t>
            </a:r>
            <a:r>
              <a:rPr lang="en-US" altLang="zh-TW" sz="2000" dirty="0">
                <a:solidFill>
                  <a:schemeClr val="tx1"/>
                </a:solidFill>
              </a:rPr>
              <a:t>            B. 16</a:t>
            </a:r>
            <a:r>
              <a:rPr lang="zh-TW" altLang="zh-TW" sz="2000" dirty="0">
                <a:solidFill>
                  <a:schemeClr val="tx1"/>
                </a:solidFill>
              </a:rPr>
              <a:t>公尺、</a:t>
            </a:r>
            <a:r>
              <a:rPr lang="en-US" altLang="zh-TW" sz="2000" dirty="0">
                <a:solidFill>
                  <a:schemeClr val="tx1"/>
                </a:solidFill>
              </a:rPr>
              <a:t>7</a:t>
            </a:r>
            <a:r>
              <a:rPr lang="zh-TW" altLang="zh-TW" sz="2000" dirty="0">
                <a:solidFill>
                  <a:schemeClr val="tx1"/>
                </a:solidFill>
              </a:rPr>
              <a:t>公尺。</a:t>
            </a:r>
          </a:p>
          <a:p>
            <a:pPr>
              <a:defRPr/>
            </a:pPr>
            <a:r>
              <a:rPr lang="en-US" altLang="zh-TW" sz="2000" dirty="0">
                <a:solidFill>
                  <a:schemeClr val="tx1"/>
                </a:solidFill>
              </a:rPr>
              <a:t>C. 17</a:t>
            </a:r>
            <a:r>
              <a:rPr lang="zh-TW" altLang="zh-TW" sz="2000" dirty="0">
                <a:solidFill>
                  <a:schemeClr val="tx1"/>
                </a:solidFill>
              </a:rPr>
              <a:t>公尺、</a:t>
            </a:r>
            <a:r>
              <a:rPr lang="en-US" altLang="zh-TW" sz="2000" dirty="0">
                <a:solidFill>
                  <a:schemeClr val="tx1"/>
                </a:solidFill>
              </a:rPr>
              <a:t>8</a:t>
            </a:r>
            <a:r>
              <a:rPr lang="zh-TW" altLang="zh-TW" sz="2000" dirty="0">
                <a:solidFill>
                  <a:schemeClr val="tx1"/>
                </a:solidFill>
              </a:rPr>
              <a:t>公尺。</a:t>
            </a:r>
            <a:r>
              <a:rPr lang="en-US" altLang="zh-TW" sz="2000" dirty="0">
                <a:solidFill>
                  <a:schemeClr val="tx1"/>
                </a:solidFill>
              </a:rPr>
              <a:t>             </a:t>
            </a:r>
            <a:r>
              <a:rPr lang="en-US" altLang="zh-TW" sz="2000" b="1" u="sng" dirty="0">
                <a:solidFill>
                  <a:srgbClr val="FF0000"/>
                </a:solidFill>
              </a:rPr>
              <a:t>D. 18</a:t>
            </a:r>
            <a:r>
              <a:rPr lang="zh-TW" altLang="zh-TW" sz="2000" b="1" u="sng" dirty="0">
                <a:solidFill>
                  <a:srgbClr val="FF0000"/>
                </a:solidFill>
              </a:rPr>
              <a:t>公尺、</a:t>
            </a:r>
            <a:r>
              <a:rPr lang="en-US" altLang="zh-TW" sz="2000" b="1" u="sng" dirty="0">
                <a:solidFill>
                  <a:srgbClr val="FF0000"/>
                </a:solidFill>
              </a:rPr>
              <a:t>9</a:t>
            </a:r>
            <a:r>
              <a:rPr lang="zh-TW" altLang="zh-TW" sz="2000" b="1" u="sng" dirty="0">
                <a:solidFill>
                  <a:srgbClr val="FF0000"/>
                </a:solidFill>
              </a:rPr>
              <a:t>公尺</a:t>
            </a:r>
            <a:r>
              <a:rPr lang="zh-TW" altLang="zh-TW" sz="2000" dirty="0">
                <a:solidFill>
                  <a:srgbClr val="FF0000"/>
                </a:solidFill>
              </a:rPr>
              <a:t>。</a:t>
            </a:r>
          </a:p>
          <a:p>
            <a:pPr>
              <a:defRPr/>
            </a:pPr>
            <a:r>
              <a:rPr lang="en-US" altLang="zh-TW" sz="2000" dirty="0">
                <a:solidFill>
                  <a:srgbClr val="FF0000"/>
                </a:solidFill>
              </a:rPr>
              <a:t> </a:t>
            </a:r>
            <a:endParaRPr lang="zh-TW" altLang="zh-TW" sz="2000" dirty="0">
              <a:solidFill>
                <a:srgbClr val="FF0000"/>
              </a:solidFill>
            </a:endParaRPr>
          </a:p>
          <a:p>
            <a:pPr>
              <a:defRPr/>
            </a:pPr>
            <a:r>
              <a:rPr lang="en-US" altLang="zh-TW" sz="2000" dirty="0">
                <a:solidFill>
                  <a:schemeClr val="tx1"/>
                </a:solidFill>
              </a:rPr>
              <a:t>Q2</a:t>
            </a:r>
            <a:r>
              <a:rPr lang="zh-TW" altLang="zh-TW" sz="2000" dirty="0">
                <a:solidFill>
                  <a:schemeClr val="tx1"/>
                </a:solidFill>
              </a:rPr>
              <a:t>：杰輪在無胎壓計測量的情況下，想挑選一顆彈性適中的排球練習，請問下列方式，何者最為合適？</a:t>
            </a:r>
          </a:p>
          <a:p>
            <a:pPr>
              <a:defRPr/>
            </a:pPr>
            <a:r>
              <a:rPr lang="en-US" altLang="zh-TW" sz="2000" dirty="0">
                <a:solidFill>
                  <a:schemeClr val="tx1"/>
                </a:solidFill>
              </a:rPr>
              <a:t>A.</a:t>
            </a:r>
            <a:r>
              <a:rPr lang="zh-TW" altLang="zh-TW" sz="2000" dirty="0">
                <a:solidFill>
                  <a:schemeClr val="tx1"/>
                </a:solidFill>
              </a:rPr>
              <a:t>拍球聽聲音是否清脆。</a:t>
            </a:r>
          </a:p>
          <a:p>
            <a:pPr>
              <a:defRPr/>
            </a:pPr>
            <a:r>
              <a:rPr lang="en-US" altLang="zh-TW" sz="2000" dirty="0">
                <a:solidFill>
                  <a:schemeClr val="tx1"/>
                </a:solidFill>
              </a:rPr>
              <a:t>B.</a:t>
            </a:r>
            <a:r>
              <a:rPr lang="zh-TW" altLang="zh-TW" sz="2000" dirty="0">
                <a:solidFill>
                  <a:schemeClr val="tx1"/>
                </a:solidFill>
              </a:rPr>
              <a:t>挑選最軟的球。</a:t>
            </a:r>
          </a:p>
          <a:p>
            <a:pPr>
              <a:defRPr/>
            </a:pPr>
            <a:r>
              <a:rPr lang="en-US" altLang="zh-TW" sz="2000" b="1" u="sng" dirty="0">
                <a:solidFill>
                  <a:srgbClr val="FF0000"/>
                </a:solidFill>
              </a:rPr>
              <a:t>C.</a:t>
            </a:r>
            <a:r>
              <a:rPr lang="zh-TW" altLang="zh-TW" sz="2000" b="1" u="sng" dirty="0">
                <a:solidFill>
                  <a:srgbClr val="FF0000"/>
                </a:solidFill>
              </a:rPr>
              <a:t>將球高舉過頭後放掉，球的反彈高度介於胸部與腰部之間</a:t>
            </a:r>
            <a:r>
              <a:rPr lang="zh-TW" altLang="zh-TW" sz="2000" b="1" dirty="0">
                <a:solidFill>
                  <a:srgbClr val="FF0000"/>
                </a:solidFill>
              </a:rPr>
              <a:t>。</a:t>
            </a:r>
          </a:p>
          <a:p>
            <a:pPr>
              <a:defRPr/>
            </a:pPr>
            <a:r>
              <a:rPr lang="en-US" altLang="zh-TW" sz="2000" dirty="0">
                <a:solidFill>
                  <a:schemeClr val="tx1"/>
                </a:solidFill>
              </a:rPr>
              <a:t>D.</a:t>
            </a:r>
            <a:r>
              <a:rPr lang="zh-TW" altLang="zh-TW" sz="2000" dirty="0">
                <a:solidFill>
                  <a:schemeClr val="tx1"/>
                </a:solidFill>
              </a:rPr>
              <a:t>秤球體淨重。</a:t>
            </a:r>
          </a:p>
          <a:p>
            <a:pPr>
              <a:defRPr/>
            </a:pPr>
            <a:r>
              <a:rPr lang="en-US" altLang="zh-TW" sz="2000" dirty="0">
                <a:solidFill>
                  <a:schemeClr val="tx1"/>
                </a:solidFill>
              </a:rPr>
              <a:t> </a:t>
            </a:r>
            <a:endParaRPr lang="zh-TW" altLang="zh-TW" sz="2000" dirty="0">
              <a:solidFill>
                <a:schemeClr val="tx1"/>
              </a:solidFill>
            </a:endParaRPr>
          </a:p>
          <a:p>
            <a:pPr>
              <a:defRPr/>
            </a:pPr>
            <a:endParaRPr lang="zh-TW" altLang="en-US" dirty="0"/>
          </a:p>
        </p:txBody>
      </p:sp>
      <p:sp>
        <p:nvSpPr>
          <p:cNvPr id="12" name="矩形 11"/>
          <p:cNvSpPr/>
          <p:nvPr/>
        </p:nvSpPr>
        <p:spPr>
          <a:xfrm>
            <a:off x="533400" y="228600"/>
            <a:ext cx="3429000" cy="646113"/>
          </a:xfrm>
          <a:prstGeom prst="rect">
            <a:avLst/>
          </a:prstGeom>
        </p:spPr>
        <p:txBody>
          <a:bodyPr>
            <a:spAutoFit/>
          </a:bodyPr>
          <a:lstStyle/>
          <a:p>
            <a:pPr>
              <a:defRPr/>
            </a:pPr>
            <a:r>
              <a:rPr lang="zh-TW" altLang="en-US" sz="3600" dirty="0">
                <a:solidFill>
                  <a:srgbClr val="FF0000"/>
                </a:solidFill>
                <a:latin typeface="+mn-ea"/>
                <a:ea typeface="+mn-ea"/>
              </a:rPr>
              <a:t>排球</a:t>
            </a:r>
            <a:r>
              <a:rPr lang="en-US" altLang="zh-TW" sz="3600" dirty="0">
                <a:solidFill>
                  <a:srgbClr val="FF0000"/>
                </a:solidFill>
                <a:latin typeface="+mn-ea"/>
                <a:ea typeface="+mn-ea"/>
              </a:rPr>
              <a:t>~</a:t>
            </a:r>
            <a:r>
              <a:rPr lang="zh-TW" altLang="en-US" sz="3600" dirty="0">
                <a:solidFill>
                  <a:srgbClr val="FF0000"/>
                </a:solidFill>
                <a:latin typeface="+mn-ea"/>
                <a:ea typeface="+mn-ea"/>
              </a:rPr>
              <a:t>題目（二）</a:t>
            </a: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52</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框架 2"/>
          <p:cNvSpPr/>
          <p:nvPr/>
        </p:nvSpPr>
        <p:spPr>
          <a:xfrm>
            <a:off x="228600" y="4495800"/>
            <a:ext cx="8610600" cy="8382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sz="2000" dirty="0">
              <a:solidFill>
                <a:srgbClr val="7030A0"/>
              </a:solidFill>
              <a:latin typeface="+mn-ea"/>
              <a:cs typeface="Times New Roman" pitchFamily="18" charset="0"/>
            </a:endParaRPr>
          </a:p>
          <a:p>
            <a:pPr>
              <a:defRPr/>
            </a:pPr>
            <a:r>
              <a:rPr lang="zh-TW" altLang="en-US" sz="2000" dirty="0">
                <a:solidFill>
                  <a:schemeClr val="tx1"/>
                </a:solidFill>
                <a:latin typeface="+mn-ea"/>
                <a:cs typeface="Times New Roman" pitchFamily="18" charset="0"/>
              </a:rPr>
              <a:t>依據：</a:t>
            </a:r>
            <a:r>
              <a:rPr lang="zh-TW" altLang="zh-TW" sz="2000" dirty="0">
                <a:solidFill>
                  <a:schemeClr val="tx1"/>
                </a:solidFill>
              </a:rPr>
              <a:t>體育學科「</a:t>
            </a:r>
            <a:r>
              <a:rPr lang="zh-TW" altLang="zh-TW" sz="2000" b="1" dirty="0">
                <a:solidFill>
                  <a:schemeClr val="tx1"/>
                </a:solidFill>
              </a:rPr>
              <a:t>認知</a:t>
            </a:r>
            <a:r>
              <a:rPr lang="zh-TW" altLang="zh-TW" sz="2000" dirty="0">
                <a:solidFill>
                  <a:schemeClr val="tx1"/>
                </a:solidFill>
              </a:rPr>
              <a:t>」主題的「</a:t>
            </a:r>
            <a:r>
              <a:rPr lang="zh-TW" altLang="zh-TW" sz="2000" b="1" dirty="0">
                <a:solidFill>
                  <a:schemeClr val="tx1"/>
                </a:solidFill>
              </a:rPr>
              <a:t>運動知識</a:t>
            </a:r>
            <a:r>
              <a:rPr lang="zh-TW" altLang="zh-TW" sz="2000" dirty="0">
                <a:solidFill>
                  <a:schemeClr val="tx1"/>
                </a:solidFill>
              </a:rPr>
              <a:t>」次主題設計。</a:t>
            </a:r>
          </a:p>
          <a:p>
            <a:pPr>
              <a:defRPr/>
            </a:pPr>
            <a:endParaRPr lang="zh-TW" altLang="en-US" sz="2000" dirty="0">
              <a:solidFill>
                <a:schemeClr val="tx1"/>
              </a:solidFill>
              <a:latin typeface="+mn-ea"/>
            </a:endParaRPr>
          </a:p>
        </p:txBody>
      </p:sp>
      <p:sp>
        <p:nvSpPr>
          <p:cNvPr id="4" name="框架 3"/>
          <p:cNvSpPr/>
          <p:nvPr/>
        </p:nvSpPr>
        <p:spPr>
          <a:xfrm>
            <a:off x="228600" y="5638800"/>
            <a:ext cx="8686800" cy="838200"/>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en-US" altLang="zh-TW" sz="2000" dirty="0">
              <a:solidFill>
                <a:srgbClr val="7030A0"/>
              </a:solidFill>
              <a:latin typeface="微軟正黑體" pitchFamily="34" charset="-120"/>
            </a:endParaRPr>
          </a:p>
          <a:p>
            <a:pPr>
              <a:defRPr/>
            </a:pPr>
            <a:r>
              <a:rPr lang="zh-TW" altLang="en-US" sz="2000" dirty="0">
                <a:solidFill>
                  <a:schemeClr val="tx1"/>
                </a:solidFill>
                <a:latin typeface="微軟正黑體" pitchFamily="34" charset="-120"/>
              </a:rPr>
              <a:t>評量目標：</a:t>
            </a:r>
            <a:r>
              <a:rPr lang="zh-TW" altLang="zh-TW" sz="2000" dirty="0">
                <a:solidFill>
                  <a:schemeClr val="tx1"/>
                </a:solidFill>
              </a:rPr>
              <a:t>旨在瞭解學生對於</a:t>
            </a:r>
            <a:r>
              <a:rPr lang="zh-TW" altLang="zh-TW" sz="2000" b="1" dirty="0">
                <a:solidFill>
                  <a:srgbClr val="FF0000"/>
                </a:solidFill>
              </a:rPr>
              <a:t>排球資訊及相關知識</a:t>
            </a:r>
            <a:r>
              <a:rPr lang="zh-TW" altLang="zh-TW" sz="2000" dirty="0">
                <a:solidFill>
                  <a:schemeClr val="tx1"/>
                </a:solidFill>
              </a:rPr>
              <a:t>上的學習認知是否正確。</a:t>
            </a:r>
          </a:p>
          <a:p>
            <a:pPr>
              <a:defRPr/>
            </a:pPr>
            <a:endParaRPr lang="zh-TW" altLang="en-US" sz="2000" dirty="0">
              <a:solidFill>
                <a:schemeClr val="tx1"/>
              </a:solidFill>
              <a:latin typeface="微軟正黑體" pitchFamily="34" charset="-120"/>
            </a:endParaRPr>
          </a:p>
        </p:txBody>
      </p:sp>
      <p:sp>
        <p:nvSpPr>
          <p:cNvPr id="5" name="矩形 4"/>
          <p:cNvSpPr/>
          <p:nvPr/>
        </p:nvSpPr>
        <p:spPr>
          <a:xfrm>
            <a:off x="228600" y="228600"/>
            <a:ext cx="8458200" cy="40386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en-US" altLang="zh-TW" sz="2000">
              <a:solidFill>
                <a:schemeClr val="tx1"/>
              </a:solidFill>
            </a:endParaRPr>
          </a:p>
          <a:p>
            <a:pPr>
              <a:lnSpc>
                <a:spcPct val="150000"/>
              </a:lnSpc>
              <a:defRPr/>
            </a:pPr>
            <a:r>
              <a:rPr lang="en-US" altLang="zh-TW" sz="2000">
                <a:solidFill>
                  <a:schemeClr val="tx1"/>
                </a:solidFill>
              </a:rPr>
              <a:t>Q3</a:t>
            </a:r>
            <a:r>
              <a:rPr lang="zh-TW" altLang="zh-TW" sz="2000">
                <a:solidFill>
                  <a:schemeClr val="tx1"/>
                </a:solidFill>
              </a:rPr>
              <a:t>：凡經排球國際總會認可之排球均可視為比賽用球，其外觀顏色並無限</a:t>
            </a:r>
            <a:endParaRPr lang="en-US" altLang="zh-TW" sz="2000">
              <a:solidFill>
                <a:schemeClr val="tx1"/>
              </a:solidFill>
            </a:endParaRPr>
          </a:p>
          <a:p>
            <a:pPr>
              <a:lnSpc>
                <a:spcPct val="150000"/>
              </a:lnSpc>
              <a:defRPr/>
            </a:pPr>
            <a:r>
              <a:rPr lang="zh-TW" altLang="en-US" sz="2000">
                <a:solidFill>
                  <a:schemeClr val="tx1"/>
                </a:solidFill>
              </a:rPr>
              <a:t>         </a:t>
            </a:r>
            <a:r>
              <a:rPr lang="zh-TW" altLang="zh-TW" sz="2000">
                <a:solidFill>
                  <a:schemeClr val="tx1"/>
                </a:solidFill>
              </a:rPr>
              <a:t>定，但早期多為白色，小豬好奇為何後來發展為彩色球，請問下列</a:t>
            </a:r>
            <a:endParaRPr lang="zh-TW" altLang="en-US" sz="2000">
              <a:solidFill>
                <a:schemeClr val="tx1"/>
              </a:solidFill>
            </a:endParaRPr>
          </a:p>
          <a:p>
            <a:pPr>
              <a:lnSpc>
                <a:spcPct val="150000"/>
              </a:lnSpc>
              <a:defRPr/>
            </a:pPr>
            <a:r>
              <a:rPr lang="zh-TW" altLang="zh-TW" sz="2000">
                <a:solidFill>
                  <a:schemeClr val="tx1"/>
                </a:solidFill>
              </a:rPr>
              <a:t>         敘述中，</a:t>
            </a:r>
            <a:r>
              <a:rPr lang="zh-TW" altLang="zh-TW" sz="2000" u="sng">
                <a:solidFill>
                  <a:schemeClr val="tx1"/>
                </a:solidFill>
              </a:rPr>
              <a:t>何者錯誤</a:t>
            </a:r>
            <a:r>
              <a:rPr lang="zh-TW" altLang="zh-TW" sz="2000">
                <a:solidFill>
                  <a:schemeClr val="tx1"/>
                </a:solidFill>
              </a:rPr>
              <a:t>？</a:t>
            </a:r>
            <a:endParaRPr lang="en-US" altLang="zh-TW" sz="2000">
              <a:solidFill>
                <a:schemeClr val="tx1"/>
              </a:solidFill>
            </a:endParaRPr>
          </a:p>
          <a:p>
            <a:pPr>
              <a:lnSpc>
                <a:spcPct val="150000"/>
              </a:lnSpc>
              <a:defRPr/>
            </a:pPr>
            <a:r>
              <a:rPr lang="zh-TW" altLang="en-US" sz="2000">
                <a:solidFill>
                  <a:schemeClr val="tx1"/>
                </a:solidFill>
              </a:rPr>
              <a:t>        </a:t>
            </a:r>
            <a:r>
              <a:rPr lang="en-US" altLang="zh-TW" sz="2000">
                <a:solidFill>
                  <a:schemeClr val="tx1"/>
                </a:solidFill>
              </a:rPr>
              <a:t>A.</a:t>
            </a:r>
            <a:r>
              <a:rPr lang="zh-TW" altLang="zh-TW" sz="2000">
                <a:solidFill>
                  <a:schemeClr val="tx1"/>
                </a:solidFill>
              </a:rPr>
              <a:t>電視轉播效果更好，增加球賽可看性。</a:t>
            </a:r>
          </a:p>
          <a:p>
            <a:pPr>
              <a:lnSpc>
                <a:spcPct val="150000"/>
              </a:lnSpc>
              <a:defRPr/>
            </a:pPr>
            <a:r>
              <a:rPr lang="zh-TW" altLang="en-US" sz="2000">
                <a:solidFill>
                  <a:schemeClr val="tx1"/>
                </a:solidFill>
              </a:rPr>
              <a:t>        </a:t>
            </a:r>
            <a:r>
              <a:rPr lang="en-US" altLang="zh-TW" sz="2000" u="sng">
                <a:solidFill>
                  <a:schemeClr val="tx1"/>
                </a:solidFill>
              </a:rPr>
              <a:t>B.</a:t>
            </a:r>
            <a:r>
              <a:rPr lang="zh-TW" altLang="zh-TW" sz="2000" u="sng">
                <a:solidFill>
                  <a:schemeClr val="tx1"/>
                </a:solidFill>
              </a:rPr>
              <a:t>球體彈性好且美觀</a:t>
            </a:r>
            <a:r>
              <a:rPr lang="zh-TW" altLang="zh-TW" sz="2000">
                <a:solidFill>
                  <a:schemeClr val="tx1"/>
                </a:solidFill>
              </a:rPr>
              <a:t>。</a:t>
            </a:r>
          </a:p>
          <a:p>
            <a:pPr>
              <a:lnSpc>
                <a:spcPct val="150000"/>
              </a:lnSpc>
              <a:defRPr/>
            </a:pPr>
            <a:r>
              <a:rPr lang="zh-TW" altLang="en-US" sz="2000">
                <a:solidFill>
                  <a:schemeClr val="tx1"/>
                </a:solidFill>
              </a:rPr>
              <a:t>        </a:t>
            </a:r>
            <a:r>
              <a:rPr lang="en-US" altLang="zh-TW" sz="2000">
                <a:solidFill>
                  <a:schemeClr val="tx1"/>
                </a:solidFill>
              </a:rPr>
              <a:t>C.</a:t>
            </a:r>
            <a:r>
              <a:rPr lang="zh-TW" altLang="zh-TW" sz="2000">
                <a:solidFill>
                  <a:schemeClr val="tx1"/>
                </a:solidFill>
              </a:rPr>
              <a:t>因白色球在戶外陽光或室內反光下，會影響球員擊球。</a:t>
            </a:r>
          </a:p>
          <a:p>
            <a:pPr>
              <a:lnSpc>
                <a:spcPct val="150000"/>
              </a:lnSpc>
              <a:defRPr/>
            </a:pPr>
            <a:r>
              <a:rPr lang="zh-TW" altLang="en-US" sz="2000">
                <a:solidFill>
                  <a:schemeClr val="tx1"/>
                </a:solidFill>
              </a:rPr>
              <a:t>        </a:t>
            </a:r>
            <a:r>
              <a:rPr lang="en-US" altLang="zh-TW" sz="2000">
                <a:solidFill>
                  <a:schemeClr val="tx1"/>
                </a:solidFill>
              </a:rPr>
              <a:t>D.</a:t>
            </a:r>
            <a:r>
              <a:rPr lang="zh-TW" altLang="zh-TW" sz="2000">
                <a:solidFill>
                  <a:schemeClr val="tx1"/>
                </a:solidFill>
              </a:rPr>
              <a:t>若球員服裝顏色與球體顏色相同，易造成視覺干擾。</a:t>
            </a:r>
          </a:p>
          <a:p>
            <a:pPr>
              <a:defRPr/>
            </a:pPr>
            <a:endParaRPr lang="zh-TW" altLang="en-US" sz="2000">
              <a:solidFill>
                <a:schemeClr val="tx1"/>
              </a:solidFill>
            </a:endParaRP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53</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152400"/>
            <a:ext cx="6400800" cy="685800"/>
          </a:xfrm>
        </p:spPr>
        <p:txBody>
          <a:bodyPr wrap="square" numCol="1" anchorCtr="0" compatLnSpc="1">
            <a:prstTxWarp prst="textNoShape">
              <a:avLst/>
            </a:prstTxWarp>
          </a:bodyPr>
          <a:lstStyle/>
          <a:p>
            <a:pPr eaLnBrk="1" hangingPunct="1">
              <a:defRPr/>
            </a:pPr>
            <a:r>
              <a:rPr lang="zh-TW" altLang="en-US" b="1" cap="none" dirty="0" smtClean="0">
                <a:latin typeface="微軟正黑體" pitchFamily="34" charset="-120"/>
              </a:rPr>
              <a:t>表現等級</a:t>
            </a:r>
            <a:r>
              <a:rPr lang="en-US" altLang="zh-TW" b="1" cap="none" dirty="0" smtClean="0">
                <a:latin typeface="微軟正黑體" pitchFamily="34" charset="-120"/>
              </a:rPr>
              <a:t>-</a:t>
            </a:r>
            <a:r>
              <a:rPr lang="zh-TW" altLang="en-US" b="1" u="sng" cap="none" dirty="0" smtClean="0">
                <a:latin typeface="微軟正黑體" pitchFamily="34" charset="-120"/>
              </a:rPr>
              <a:t>排球認知 </a:t>
            </a:r>
            <a:r>
              <a:rPr lang="zh-TW" altLang="en-US" b="1" cap="none" dirty="0" smtClean="0">
                <a:latin typeface="微軟正黑體" pitchFamily="34" charset="-120"/>
              </a:rPr>
              <a:t>評分規準</a:t>
            </a:r>
          </a:p>
        </p:txBody>
      </p:sp>
      <p:graphicFrame>
        <p:nvGraphicFramePr>
          <p:cNvPr id="73773" name="Group 45"/>
          <p:cNvGraphicFramePr>
            <a:graphicFrameLocks noGrp="1"/>
          </p:cNvGraphicFramePr>
          <p:nvPr/>
        </p:nvGraphicFramePr>
        <p:xfrm>
          <a:off x="538163" y="1341176"/>
          <a:ext cx="7996237" cy="4526224"/>
        </p:xfrm>
        <a:graphic>
          <a:graphicData uri="http://schemas.openxmlformats.org/drawingml/2006/table">
            <a:tbl>
              <a:tblPr/>
              <a:tblGrid>
                <a:gridCol w="609600"/>
                <a:gridCol w="838200"/>
                <a:gridCol w="2133600"/>
                <a:gridCol w="1981200"/>
                <a:gridCol w="1966912"/>
                <a:gridCol w="466725"/>
              </a:tblGrid>
              <a:tr h="21341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內容標準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表現等級</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603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次主題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B</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C</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D</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mn-ea"/>
                          <a:ea typeface="+mn-ea"/>
                          <a:cs typeface="Calibri" pitchFamily="34" charset="0"/>
                        </a:rPr>
                        <a:t>E</a:t>
                      </a:r>
                      <a:endParaRPr kumimoji="0" lang="zh-TW" altLang="zh-TW"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r>
              <a:tr h="247683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認知</a:t>
                      </a:r>
                    </a:p>
                  </a:txBody>
                  <a:tcPr marL="60872" marR="60872"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運動</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知識</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800" b="1" i="0" u="none" strike="noStrike" cap="none" normalizeH="0" baseline="0" dirty="0" smtClean="0">
                          <a:ln>
                            <a:noFill/>
                          </a:ln>
                          <a:solidFill>
                            <a:srgbClr val="C00000"/>
                          </a:solidFill>
                          <a:effectLst/>
                          <a:latin typeface="+mn-ea"/>
                          <a:ea typeface="+mn-ea"/>
                          <a:cs typeface="Times New Roman" pitchFamily="18" charset="0"/>
                        </a:rPr>
                        <a:t>完整地</a:t>
                      </a:r>
                      <a:r>
                        <a:rPr kumimoji="0" lang="zh-TW" altLang="en-US" sz="1800" b="0" i="0" u="none" strike="noStrike" cap="none" normalizeH="0" baseline="0" dirty="0" smtClean="0">
                          <a:ln>
                            <a:noFill/>
                          </a:ln>
                          <a:solidFill>
                            <a:schemeClr val="tx1"/>
                          </a:solidFill>
                          <a:effectLst/>
                          <a:latin typeface="+mn-ea"/>
                          <a:ea typeface="+mn-ea"/>
                          <a:cs typeface="Times New Roman" pitchFamily="18" charset="0"/>
                        </a:rPr>
                        <a:t>認識運動規則、技術與戰術、運動安全維護與預防之原理原則和施作方法及其他與運動相關的知識。</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800" b="1" i="0" u="none" strike="noStrike" cap="none" normalizeH="0" baseline="0" smtClean="0">
                          <a:ln>
                            <a:noFill/>
                          </a:ln>
                          <a:solidFill>
                            <a:srgbClr val="C00000"/>
                          </a:solidFill>
                          <a:effectLst/>
                          <a:latin typeface="+mn-ea"/>
                          <a:ea typeface="+mn-ea"/>
                          <a:cs typeface="Times New Roman" pitchFamily="18" charset="0"/>
                        </a:rPr>
                        <a:t>大致地</a:t>
                      </a:r>
                      <a:r>
                        <a:rPr kumimoji="0" lang="zh-TW" altLang="en-US" sz="1800" b="0" i="0" u="none" strike="noStrike" cap="none" normalizeH="0" baseline="0" smtClean="0">
                          <a:ln>
                            <a:noFill/>
                          </a:ln>
                          <a:solidFill>
                            <a:schemeClr val="tx1"/>
                          </a:solidFill>
                          <a:effectLst/>
                          <a:latin typeface="+mn-ea"/>
                          <a:ea typeface="+mn-ea"/>
                          <a:cs typeface="Times New Roman" pitchFamily="18" charset="0"/>
                        </a:rPr>
                        <a:t>知道運動規則、技術與戰術、運動安全維護與預防之原理原則和施作方法及其他與運動相關的知識。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800" b="1" i="0" u="none" strike="noStrike" cap="none" normalizeH="0" baseline="0" smtClean="0">
                          <a:ln>
                            <a:noFill/>
                          </a:ln>
                          <a:solidFill>
                            <a:srgbClr val="C00000"/>
                          </a:solidFill>
                          <a:effectLst/>
                          <a:latin typeface="+mn-ea"/>
                          <a:ea typeface="+mn-ea"/>
                          <a:cs typeface="Times New Roman" pitchFamily="18" charset="0"/>
                        </a:rPr>
                        <a:t>部分地</a:t>
                      </a:r>
                      <a:r>
                        <a:rPr kumimoji="0" lang="zh-TW" altLang="en-US" sz="1800" b="0" i="0" u="none" strike="noStrike" cap="none" normalizeH="0" baseline="0" smtClean="0">
                          <a:ln>
                            <a:noFill/>
                          </a:ln>
                          <a:solidFill>
                            <a:schemeClr val="tx1"/>
                          </a:solidFill>
                          <a:effectLst/>
                          <a:latin typeface="+mn-ea"/>
                          <a:ea typeface="+mn-ea"/>
                          <a:cs typeface="Times New Roman" pitchFamily="18" charset="0"/>
                        </a:rPr>
                        <a:t>明白運動規則、技術與戰術、運動安全維護與預防之原理原則和施作方法及其他與運動相關的知識。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mn-ea"/>
                          <a:ea typeface="+mn-ea"/>
                        </a:rPr>
                        <a:t>未達</a:t>
                      </a:r>
                      <a:r>
                        <a:rPr kumimoji="0" lang="en-US" altLang="zh-TW" sz="1800" b="0" i="0" u="none" strike="noStrike" cap="none" normalizeH="0" baseline="0" smtClean="0">
                          <a:ln>
                            <a:noFill/>
                          </a:ln>
                          <a:solidFill>
                            <a:schemeClr val="tx1"/>
                          </a:solidFill>
                          <a:effectLst/>
                          <a:latin typeface="+mn-ea"/>
                          <a:ea typeface="+mn-ea"/>
                        </a:rPr>
                        <a:t>D</a:t>
                      </a:r>
                      <a:r>
                        <a:rPr kumimoji="0" lang="zh-TW" altLang="en-US" sz="1800" b="0" i="0" u="none" strike="noStrike" cap="none" normalizeH="0" baseline="0" smtClean="0">
                          <a:ln>
                            <a:noFill/>
                          </a:ln>
                          <a:solidFill>
                            <a:schemeClr val="tx1"/>
                          </a:solidFill>
                          <a:effectLst/>
                          <a:latin typeface="+mn-ea"/>
                          <a:ea typeface="+mn-ea"/>
                        </a:rPr>
                        <a:t>級</a:t>
                      </a:r>
                      <a:endParaRPr kumimoji="0" lang="zh-TW" altLang="en-US" sz="1800" b="0"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r>
              <a:tr h="144517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dirty="0" smtClean="0">
                          <a:ln>
                            <a:noFill/>
                          </a:ln>
                          <a:solidFill>
                            <a:schemeClr val="tx1"/>
                          </a:solidFill>
                          <a:effectLst/>
                          <a:latin typeface="+mn-ea"/>
                          <a:ea typeface="+mn-ea"/>
                        </a:rPr>
                        <a:t>本單元評分規準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mn-ea"/>
                          <a:ea typeface="+mn-ea"/>
                        </a:rPr>
                        <a:t>能正確答對三題答案者。</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mn-ea"/>
                          <a:ea typeface="+mn-ea"/>
                        </a:rPr>
                        <a:t>能正確答對三題答案者。</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mn-ea"/>
                          <a:ea typeface="+mn-ea"/>
                        </a:rPr>
                        <a:t>能正確答對一題者。</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mn-ea"/>
                          <a:ea typeface="+mn-ea"/>
                        </a:rPr>
                        <a:t>未達</a:t>
                      </a:r>
                      <a:r>
                        <a:rPr kumimoji="0" lang="en-US" altLang="zh-TW" sz="1800" b="0" i="0" u="none" strike="noStrike" cap="none" normalizeH="0" baseline="0" dirty="0" smtClean="0">
                          <a:ln>
                            <a:noFill/>
                          </a:ln>
                          <a:solidFill>
                            <a:schemeClr val="tx1"/>
                          </a:solidFill>
                          <a:effectLst/>
                          <a:latin typeface="+mn-ea"/>
                          <a:ea typeface="+mn-ea"/>
                        </a:rPr>
                        <a:t>D</a:t>
                      </a:r>
                      <a:r>
                        <a:rPr kumimoji="0" lang="zh-TW" altLang="en-US" sz="1800" b="0" i="0" u="none" strike="noStrike" cap="none" normalizeH="0" baseline="0" dirty="0" smtClean="0">
                          <a:ln>
                            <a:noFill/>
                          </a:ln>
                          <a:solidFill>
                            <a:schemeClr val="tx1"/>
                          </a:solidFill>
                          <a:effectLst/>
                          <a:latin typeface="+mn-ea"/>
                          <a:ea typeface="+mn-ea"/>
                        </a:rPr>
                        <a:t>級</a:t>
                      </a:r>
                      <a:endParaRPr kumimoji="0" lang="zh-TW" altLang="en-US" sz="1800" b="0"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54</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11188" y="5732463"/>
            <a:ext cx="8064500" cy="461962"/>
          </a:xfrm>
          <a:prstGeom prst="rect">
            <a:avLst/>
          </a:prstGeom>
        </p:spPr>
        <p:txBody>
          <a:bodyPr>
            <a:spAutoFit/>
          </a:bodyPr>
          <a:lstStyle/>
          <a:p>
            <a:pPr>
              <a:defRPr/>
            </a:pPr>
            <a:r>
              <a:rPr lang="zh-TW" altLang="zh-TW" sz="2400" dirty="0">
                <a:latin typeface="+mn-ea"/>
                <a:ea typeface="+mn-ea"/>
              </a:rPr>
              <a:t>能正確答對三題，故為</a:t>
            </a:r>
            <a:r>
              <a:rPr lang="en-US" altLang="zh-TW" sz="2400" dirty="0">
                <a:latin typeface="+mn-ea"/>
                <a:ea typeface="+mn-ea"/>
              </a:rPr>
              <a:t>B</a:t>
            </a:r>
            <a:r>
              <a:rPr lang="zh-TW" altLang="zh-TW" sz="2400" dirty="0">
                <a:latin typeface="+mn-ea"/>
                <a:ea typeface="+mn-ea"/>
              </a:rPr>
              <a:t>等級。</a:t>
            </a:r>
            <a:endParaRPr lang="zh-TW" altLang="en-US" sz="2400" dirty="0">
              <a:latin typeface="+mn-ea"/>
              <a:ea typeface="+mn-ea"/>
            </a:endParaRPr>
          </a:p>
        </p:txBody>
      </p:sp>
      <p:sp>
        <p:nvSpPr>
          <p:cNvPr id="7" name="標題 1"/>
          <p:cNvSpPr txBox="1">
            <a:spLocks/>
          </p:cNvSpPr>
          <p:nvPr/>
        </p:nvSpPr>
        <p:spPr>
          <a:xfrm>
            <a:off x="381000" y="381000"/>
            <a:ext cx="4953000" cy="9144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74756" name="圖片 6"/>
          <p:cNvPicPr>
            <a:picLocks noChangeAspect="1"/>
          </p:cNvPicPr>
          <p:nvPr/>
        </p:nvPicPr>
        <p:blipFill>
          <a:blip r:embed="rId2" cstate="print"/>
          <a:srcRect/>
          <a:stretch>
            <a:fillRect/>
          </a:stretch>
        </p:blipFill>
        <p:spPr bwMode="auto">
          <a:xfrm>
            <a:off x="5334000" y="0"/>
            <a:ext cx="1398588" cy="1398588"/>
          </a:xfrm>
          <a:prstGeom prst="rect">
            <a:avLst/>
          </a:prstGeom>
          <a:noFill/>
          <a:ln w="9525">
            <a:noFill/>
            <a:miter lim="800000"/>
            <a:headEnd/>
            <a:tailEnd/>
          </a:ln>
        </p:spPr>
      </p:pic>
      <p:pic>
        <p:nvPicPr>
          <p:cNvPr id="229378" name="Picture 2"/>
          <p:cNvPicPr>
            <a:picLocks noGrp="1" noChangeAspect="1" noChangeArrowheads="1"/>
          </p:cNvPicPr>
          <p:nvPr>
            <p:ph idx="1"/>
          </p:nvPr>
        </p:nvPicPr>
        <p:blipFill>
          <a:blip r:embed="rId3" cstate="print"/>
          <a:srcRect/>
          <a:stretch>
            <a:fillRect/>
          </a:stretch>
        </p:blipFill>
        <p:spPr>
          <a:xfrm rot="5400000">
            <a:off x="2475619" y="-342016"/>
            <a:ext cx="3964162" cy="8001000"/>
          </a:xfrm>
          <a:ln w="88900" cap="sq" cmpd="thickThin">
            <a:solidFill>
              <a:srgbClr val="000000"/>
            </a:solidFill>
          </a:ln>
          <a:effectLst>
            <a:innerShdw blurRad="76200">
              <a:srgbClr val="000000"/>
            </a:innerShdw>
          </a:effectLst>
        </p:spPr>
      </p:pic>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55</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2"/>
          <p:cNvGrpSpPr>
            <a:grpSpLocks/>
          </p:cNvGrpSpPr>
          <p:nvPr/>
        </p:nvGrpSpPr>
        <p:grpSpPr bwMode="auto">
          <a:xfrm>
            <a:off x="381000" y="1524000"/>
            <a:ext cx="8229600" cy="4038600"/>
            <a:chOff x="1418" y="1958"/>
            <a:chExt cx="9480" cy="5033"/>
          </a:xfrm>
        </p:grpSpPr>
        <p:pic>
          <p:nvPicPr>
            <p:cNvPr id="227331" name="Picture 3"/>
            <p:cNvPicPr>
              <a:picLocks noChangeAspect="1" noChangeArrowheads="1"/>
            </p:cNvPicPr>
            <p:nvPr/>
          </p:nvPicPr>
          <p:blipFill>
            <a:blip r:embed="rId2" cstate="print"/>
            <a:srcRect/>
            <a:stretch>
              <a:fillRect/>
            </a:stretch>
          </p:blipFill>
          <p:spPr bwMode="auto">
            <a:xfrm rot="5400000">
              <a:off x="3641" y="-265"/>
              <a:ext cx="5033" cy="9480"/>
            </a:xfrm>
            <a:prstGeom prst="rect">
              <a:avLst/>
            </a:prstGeom>
            <a:ln w="88900" cap="sq" cmpd="thickThin">
              <a:solidFill>
                <a:srgbClr val="000000"/>
              </a:solidFill>
              <a:prstDash val="solid"/>
              <a:miter lim="800000"/>
            </a:ln>
            <a:effectLst>
              <a:innerShdw blurRad="76200">
                <a:srgbClr val="000000"/>
              </a:innerShdw>
            </a:effectLst>
          </p:spPr>
        </p:pic>
        <p:sp>
          <p:nvSpPr>
            <p:cNvPr id="75783" name="Rectangle 4"/>
            <p:cNvSpPr>
              <a:spLocks noChangeArrowheads="1"/>
            </p:cNvSpPr>
            <p:nvPr/>
          </p:nvSpPr>
          <p:spPr bwMode="auto">
            <a:xfrm>
              <a:off x="1538" y="4838"/>
              <a:ext cx="1080" cy="540"/>
            </a:xfrm>
            <a:prstGeom prst="rect">
              <a:avLst/>
            </a:prstGeom>
            <a:noFill/>
            <a:ln w="19050">
              <a:solidFill>
                <a:srgbClr val="FF0000"/>
              </a:solidFill>
              <a:miter lim="800000"/>
              <a:headEnd/>
              <a:tailEnd/>
            </a:ln>
          </p:spPr>
          <p:txBody>
            <a:bodyPr/>
            <a:lstStyle/>
            <a:p>
              <a:endParaRPr lang="zh-TW" altLang="en-US">
                <a:ea typeface="新細明體" charset="-120"/>
              </a:endParaRPr>
            </a:p>
          </p:txBody>
        </p:sp>
      </p:grpSp>
      <p:sp>
        <p:nvSpPr>
          <p:cNvPr id="7" name="標題 1"/>
          <p:cNvSpPr txBox="1">
            <a:spLocks/>
          </p:cNvSpPr>
          <p:nvPr/>
        </p:nvSpPr>
        <p:spPr>
          <a:xfrm>
            <a:off x="304800" y="304800"/>
            <a:ext cx="5562600" cy="7620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75780" name="圖片 5"/>
          <p:cNvPicPr>
            <a:picLocks noChangeAspect="1"/>
          </p:cNvPicPr>
          <p:nvPr/>
        </p:nvPicPr>
        <p:blipFill>
          <a:blip r:embed="rId3" cstate="print"/>
          <a:srcRect/>
          <a:stretch>
            <a:fillRect/>
          </a:stretch>
        </p:blipFill>
        <p:spPr bwMode="auto">
          <a:xfrm>
            <a:off x="5943600" y="152400"/>
            <a:ext cx="1295400" cy="1295400"/>
          </a:xfrm>
          <a:prstGeom prst="rect">
            <a:avLst/>
          </a:prstGeom>
          <a:noFill/>
          <a:ln w="9525">
            <a:noFill/>
            <a:miter lim="800000"/>
            <a:headEnd/>
            <a:tailEnd/>
          </a:ln>
        </p:spPr>
      </p:pic>
      <p:sp>
        <p:nvSpPr>
          <p:cNvPr id="11" name="矩形 10"/>
          <p:cNvSpPr/>
          <p:nvPr/>
        </p:nvSpPr>
        <p:spPr>
          <a:xfrm>
            <a:off x="381000" y="5943600"/>
            <a:ext cx="4408488" cy="461963"/>
          </a:xfrm>
          <a:prstGeom prst="rect">
            <a:avLst/>
          </a:prstGeom>
        </p:spPr>
        <p:txBody>
          <a:bodyPr wrap="none">
            <a:spAutoFit/>
          </a:bodyPr>
          <a:lstStyle/>
          <a:p>
            <a:pPr>
              <a:defRPr/>
            </a:pPr>
            <a:r>
              <a:rPr lang="zh-TW" altLang="zh-TW" sz="2400" dirty="0">
                <a:latin typeface="+mn-ea"/>
                <a:ea typeface="+mn-ea"/>
              </a:rPr>
              <a:t>能正確答對二題，故為</a:t>
            </a:r>
            <a:r>
              <a:rPr lang="en-US" altLang="zh-TW" sz="2400" dirty="0">
                <a:latin typeface="+mn-ea"/>
                <a:ea typeface="+mn-ea"/>
              </a:rPr>
              <a:t>C</a:t>
            </a:r>
            <a:r>
              <a:rPr lang="zh-TW" altLang="zh-TW" sz="2400" dirty="0">
                <a:latin typeface="+mn-ea"/>
                <a:ea typeface="+mn-ea"/>
              </a:rPr>
              <a:t>等級。</a:t>
            </a:r>
            <a:endParaRPr lang="zh-TW" altLang="en-US" sz="2400" dirty="0">
              <a:latin typeface="+mn-ea"/>
              <a:ea typeface="+mn-ea"/>
            </a:endParaRPr>
          </a:p>
        </p:txBody>
      </p:sp>
      <p:sp>
        <p:nvSpPr>
          <p:cNvPr id="8"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56</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2"/>
          <p:cNvGrpSpPr>
            <a:grpSpLocks/>
          </p:cNvGrpSpPr>
          <p:nvPr/>
        </p:nvGrpSpPr>
        <p:grpSpPr bwMode="auto">
          <a:xfrm>
            <a:off x="381000" y="1447800"/>
            <a:ext cx="8458200" cy="3848100"/>
            <a:chOff x="818" y="2138"/>
            <a:chExt cx="10489" cy="3960"/>
          </a:xfrm>
        </p:grpSpPr>
        <p:pic>
          <p:nvPicPr>
            <p:cNvPr id="228355" name="Picture 3"/>
            <p:cNvPicPr>
              <a:picLocks noChangeAspect="1" noChangeArrowheads="1"/>
            </p:cNvPicPr>
            <p:nvPr/>
          </p:nvPicPr>
          <p:blipFill>
            <a:blip r:embed="rId2" cstate="print"/>
            <a:srcRect/>
            <a:stretch>
              <a:fillRect/>
            </a:stretch>
          </p:blipFill>
          <p:spPr bwMode="auto">
            <a:xfrm rot="16200000">
              <a:off x="4083" y="-1127"/>
              <a:ext cx="3960" cy="10489"/>
            </a:xfrm>
            <a:prstGeom prst="rect">
              <a:avLst/>
            </a:prstGeom>
            <a:ln w="88900" cap="sq" cmpd="thickThin">
              <a:solidFill>
                <a:srgbClr val="000000"/>
              </a:solidFill>
              <a:prstDash val="solid"/>
              <a:miter lim="800000"/>
            </a:ln>
            <a:effectLst>
              <a:innerShdw blurRad="76200">
                <a:srgbClr val="000000"/>
              </a:innerShdw>
            </a:effectLst>
          </p:spPr>
        </p:pic>
        <p:sp>
          <p:nvSpPr>
            <p:cNvPr id="76807" name="Rectangle 4"/>
            <p:cNvSpPr>
              <a:spLocks noChangeArrowheads="1"/>
            </p:cNvSpPr>
            <p:nvPr/>
          </p:nvSpPr>
          <p:spPr bwMode="auto">
            <a:xfrm>
              <a:off x="818" y="3578"/>
              <a:ext cx="960" cy="720"/>
            </a:xfrm>
            <a:prstGeom prst="rect">
              <a:avLst/>
            </a:prstGeom>
            <a:noFill/>
            <a:ln w="19050">
              <a:solidFill>
                <a:srgbClr val="FF0000"/>
              </a:solidFill>
              <a:miter lim="800000"/>
              <a:headEnd/>
              <a:tailEnd/>
            </a:ln>
          </p:spPr>
          <p:txBody>
            <a:bodyPr/>
            <a:lstStyle/>
            <a:p>
              <a:endParaRPr lang="zh-TW" altLang="en-US">
                <a:ea typeface="新細明體" charset="-120"/>
              </a:endParaRPr>
            </a:p>
          </p:txBody>
        </p:sp>
        <p:sp>
          <p:nvSpPr>
            <p:cNvPr id="76808" name="Rectangle 5"/>
            <p:cNvSpPr>
              <a:spLocks noChangeArrowheads="1"/>
            </p:cNvSpPr>
            <p:nvPr/>
          </p:nvSpPr>
          <p:spPr bwMode="auto">
            <a:xfrm>
              <a:off x="818" y="4658"/>
              <a:ext cx="960" cy="720"/>
            </a:xfrm>
            <a:prstGeom prst="rect">
              <a:avLst/>
            </a:prstGeom>
            <a:noFill/>
            <a:ln w="19050">
              <a:solidFill>
                <a:srgbClr val="FF0000"/>
              </a:solidFill>
              <a:miter lim="800000"/>
              <a:headEnd/>
              <a:tailEnd/>
            </a:ln>
          </p:spPr>
          <p:txBody>
            <a:bodyPr/>
            <a:lstStyle/>
            <a:p>
              <a:endParaRPr lang="zh-TW" altLang="en-US">
                <a:ea typeface="新細明體" charset="-120"/>
              </a:endParaRPr>
            </a:p>
          </p:txBody>
        </p:sp>
      </p:grpSp>
      <p:sp>
        <p:nvSpPr>
          <p:cNvPr id="7" name="矩形 6"/>
          <p:cNvSpPr/>
          <p:nvPr/>
        </p:nvSpPr>
        <p:spPr>
          <a:xfrm>
            <a:off x="457200" y="5562600"/>
            <a:ext cx="8280400" cy="523875"/>
          </a:xfrm>
          <a:prstGeom prst="rect">
            <a:avLst/>
          </a:prstGeom>
        </p:spPr>
        <p:txBody>
          <a:bodyPr>
            <a:spAutoFit/>
          </a:bodyPr>
          <a:lstStyle/>
          <a:p>
            <a:pPr>
              <a:defRPr/>
            </a:pPr>
            <a:r>
              <a:rPr lang="zh-TW" altLang="zh-TW" sz="2800" dirty="0">
                <a:latin typeface="+mn-ea"/>
                <a:ea typeface="+mn-ea"/>
              </a:rPr>
              <a:t>能正確答對一題，故列為</a:t>
            </a:r>
            <a:r>
              <a:rPr lang="en-US" altLang="zh-TW" sz="2800" dirty="0">
                <a:latin typeface="+mn-ea"/>
                <a:ea typeface="+mn-ea"/>
              </a:rPr>
              <a:t>D</a:t>
            </a:r>
            <a:r>
              <a:rPr lang="zh-TW" altLang="zh-TW" sz="2800" dirty="0">
                <a:latin typeface="+mn-ea"/>
                <a:ea typeface="+mn-ea"/>
              </a:rPr>
              <a:t>等級 </a:t>
            </a:r>
            <a:r>
              <a:rPr lang="zh-TW" altLang="en-US" sz="2800" dirty="0">
                <a:latin typeface="+mn-ea"/>
                <a:ea typeface="+mn-ea"/>
              </a:rPr>
              <a:t>。</a:t>
            </a:r>
            <a:endParaRPr lang="zh-TW" altLang="en-US" sz="2500" dirty="0">
              <a:latin typeface="+mn-ea"/>
              <a:ea typeface="+mn-ea"/>
            </a:endParaRPr>
          </a:p>
        </p:txBody>
      </p:sp>
      <p:sp>
        <p:nvSpPr>
          <p:cNvPr id="8" name="標題 1"/>
          <p:cNvSpPr txBox="1">
            <a:spLocks/>
          </p:cNvSpPr>
          <p:nvPr/>
        </p:nvSpPr>
        <p:spPr>
          <a:xfrm>
            <a:off x="381000" y="228600"/>
            <a:ext cx="5029200" cy="9144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76805" name="圖片 2"/>
          <p:cNvPicPr>
            <a:picLocks noChangeAspect="1"/>
          </p:cNvPicPr>
          <p:nvPr/>
        </p:nvPicPr>
        <p:blipFill>
          <a:blip r:embed="rId3" cstate="print"/>
          <a:srcRect/>
          <a:stretch>
            <a:fillRect/>
          </a:stretch>
        </p:blipFill>
        <p:spPr bwMode="auto">
          <a:xfrm>
            <a:off x="6019800" y="0"/>
            <a:ext cx="1295400" cy="1295400"/>
          </a:xfrm>
          <a:prstGeom prst="rect">
            <a:avLst/>
          </a:prstGeom>
          <a:noFill/>
          <a:ln w="9525">
            <a:noFill/>
            <a:miter lim="800000"/>
            <a:headEnd/>
            <a:tailEnd/>
          </a:ln>
        </p:spPr>
      </p:pic>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57</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5791200" cy="762000"/>
          </a:xfrm>
        </p:spPr>
        <p:txBody>
          <a:bodyPr/>
          <a:lstStyle/>
          <a:p>
            <a:pPr eaLnBrk="1" hangingPunct="1">
              <a:defRPr/>
            </a:pPr>
            <a:r>
              <a:rPr lang="zh-TW" altLang="en-US" dirty="0" smtClean="0"/>
              <a:t>排球</a:t>
            </a:r>
            <a:r>
              <a:rPr lang="en-US" altLang="zh-TW" dirty="0" smtClean="0"/>
              <a:t>~</a:t>
            </a:r>
            <a:r>
              <a:rPr lang="zh-TW" altLang="en-US" dirty="0" smtClean="0"/>
              <a:t>題目（三）</a:t>
            </a:r>
            <a:endParaRPr lang="zh-TW" altLang="en-US" dirty="0"/>
          </a:p>
        </p:txBody>
      </p:sp>
      <p:sp>
        <p:nvSpPr>
          <p:cNvPr id="3" name="框架 2"/>
          <p:cNvSpPr/>
          <p:nvPr/>
        </p:nvSpPr>
        <p:spPr>
          <a:xfrm>
            <a:off x="457200" y="5105400"/>
            <a:ext cx="8458200" cy="6096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4" name="矩形 3"/>
          <p:cNvSpPr/>
          <p:nvPr/>
        </p:nvSpPr>
        <p:spPr>
          <a:xfrm>
            <a:off x="381000" y="1066800"/>
            <a:ext cx="8458200" cy="381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0" hangingPunct="0">
              <a:defRPr/>
            </a:pPr>
            <a:endParaRPr lang="en-US" altLang="zh-TW" sz="2000" dirty="0">
              <a:latin typeface="+mn-ea"/>
            </a:endParaRPr>
          </a:p>
          <a:p>
            <a:pPr eaLnBrk="0" hangingPunct="0">
              <a:defRPr/>
            </a:pPr>
            <a:r>
              <a:rPr lang="zh-TW" altLang="zh-TW" dirty="0">
                <a:latin typeface="+mn-ea"/>
              </a:rPr>
              <a:t>針對下列敘述，若正確，請填</a:t>
            </a:r>
            <a:r>
              <a:rPr lang="en-US" altLang="zh-TW" dirty="0">
                <a:latin typeface="+mn-ea"/>
              </a:rPr>
              <a:t>○</a:t>
            </a:r>
            <a:r>
              <a:rPr lang="zh-TW" altLang="zh-TW" dirty="0">
                <a:latin typeface="+mn-ea"/>
              </a:rPr>
              <a:t>；不正確，請填</a:t>
            </a:r>
            <a:r>
              <a:rPr lang="en-US" altLang="zh-TW" dirty="0">
                <a:latin typeface="+mn-ea"/>
              </a:rPr>
              <a:t>×</a:t>
            </a:r>
            <a:r>
              <a:rPr lang="zh-TW" altLang="zh-TW" dirty="0">
                <a:latin typeface="+mn-ea"/>
              </a:rPr>
              <a:t>。</a:t>
            </a:r>
          </a:p>
          <a:p>
            <a:pPr eaLnBrk="0" hangingPunct="0">
              <a:defRPr/>
            </a:pPr>
            <a:endParaRPr lang="en-US" altLang="zh-TW" dirty="0">
              <a:latin typeface="+mn-ea"/>
            </a:endParaRPr>
          </a:p>
          <a:p>
            <a:pPr eaLnBrk="0" hangingPunct="0">
              <a:defRPr/>
            </a:pPr>
            <a:r>
              <a:rPr lang="en-US" altLang="zh-TW" dirty="0">
                <a:latin typeface="+mn-ea"/>
              </a:rPr>
              <a:t>Q 1</a:t>
            </a:r>
            <a:r>
              <a:rPr lang="zh-TW" altLang="zh-TW" dirty="0">
                <a:latin typeface="+mn-ea"/>
              </a:rPr>
              <a:t>（</a:t>
            </a:r>
            <a:r>
              <a:rPr lang="en-US" altLang="zh-TW" dirty="0">
                <a:latin typeface="+mn-ea"/>
              </a:rPr>
              <a:t>○</a:t>
            </a:r>
            <a:r>
              <a:rPr lang="zh-TW" altLang="zh-TW" dirty="0">
                <a:latin typeface="+mn-ea"/>
              </a:rPr>
              <a:t>）比賽正式開始，杰輪隊與小豬隊展開廝殺，雙方你來我往，這杰輪一記</a:t>
            </a:r>
            <a:endParaRPr lang="en-US" altLang="zh-TW" dirty="0">
              <a:latin typeface="+mn-ea"/>
            </a:endParaRPr>
          </a:p>
          <a:p>
            <a:pPr eaLnBrk="0" hangingPunct="0">
              <a:defRPr/>
            </a:pPr>
            <a:r>
              <a:rPr lang="en-US" altLang="zh-TW" dirty="0">
                <a:latin typeface="+mn-ea"/>
              </a:rPr>
              <a:t>                  </a:t>
            </a:r>
            <a:r>
              <a:rPr lang="zh-TW" altLang="zh-TW" dirty="0">
                <a:latin typeface="+mn-ea"/>
              </a:rPr>
              <a:t>扣殺，小豬因抵擋不及反射性地伸出腳將球踢起，此為合法擊球。</a:t>
            </a:r>
            <a:endParaRPr lang="en-US" altLang="zh-TW" dirty="0">
              <a:latin typeface="+mn-ea"/>
            </a:endParaRPr>
          </a:p>
          <a:p>
            <a:pPr eaLnBrk="0" hangingPunct="0">
              <a:defRPr/>
            </a:pPr>
            <a:endParaRPr lang="zh-TW" altLang="zh-TW" dirty="0">
              <a:latin typeface="+mn-ea"/>
            </a:endParaRPr>
          </a:p>
          <a:p>
            <a:pPr eaLnBrk="0" hangingPunct="0">
              <a:defRPr/>
            </a:pPr>
            <a:r>
              <a:rPr lang="en-US" altLang="zh-TW" dirty="0">
                <a:latin typeface="+mn-ea"/>
              </a:rPr>
              <a:t>Q2</a:t>
            </a:r>
            <a:r>
              <a:rPr lang="zh-TW" altLang="zh-TW" dirty="0">
                <a:latin typeface="+mn-ea"/>
              </a:rPr>
              <a:t>（</a:t>
            </a:r>
            <a:r>
              <a:rPr lang="en-US" altLang="zh-TW" dirty="0">
                <a:latin typeface="+mn-ea"/>
              </a:rPr>
              <a:t>×</a:t>
            </a:r>
            <a:r>
              <a:rPr lang="zh-TW" altLang="zh-TW" dirty="0">
                <a:latin typeface="+mn-ea"/>
              </a:rPr>
              <a:t>）杰輪為打敗小豬隊，請具排球專長的小澤加入比賽行列，希望他利用高</a:t>
            </a:r>
            <a:endParaRPr lang="en-US" altLang="zh-TW" dirty="0">
              <a:latin typeface="+mn-ea"/>
            </a:endParaRPr>
          </a:p>
          <a:p>
            <a:pPr eaLnBrk="0" hangingPunct="0">
              <a:defRPr/>
            </a:pPr>
            <a:r>
              <a:rPr lang="en-US" altLang="zh-TW" dirty="0">
                <a:latin typeface="+mn-ea"/>
              </a:rPr>
              <a:t>                 </a:t>
            </a:r>
            <a:r>
              <a:rPr lang="zh-TW" altLang="zh-TW" dirty="0">
                <a:latin typeface="+mn-ea"/>
              </a:rPr>
              <a:t>超球技，採取個人連續擊球二次的方式得分</a:t>
            </a:r>
            <a:r>
              <a:rPr lang="zh-TW" altLang="zh-TW" b="1" dirty="0">
                <a:solidFill>
                  <a:schemeClr val="tx1"/>
                </a:solidFill>
                <a:effectLst>
                  <a:outerShdw blurRad="38100" dist="38100" dir="2700000" algn="tl">
                    <a:srgbClr val="000000">
                      <a:alpha val="43137"/>
                    </a:srgbClr>
                  </a:outerShdw>
                </a:effectLst>
                <a:latin typeface="+mn-ea"/>
              </a:rPr>
              <a:t>。</a:t>
            </a:r>
            <a:r>
              <a:rPr lang="zh-TW" altLang="en-US" b="1" dirty="0">
                <a:solidFill>
                  <a:srgbClr val="FF0000"/>
                </a:solidFill>
                <a:effectLst>
                  <a:outerShdw blurRad="38100" dist="38100" dir="2700000" algn="tl">
                    <a:srgbClr val="000000">
                      <a:alpha val="43137"/>
                    </a:srgbClr>
                  </a:outerShdw>
                </a:effectLst>
                <a:latin typeface="+mn-ea"/>
              </a:rPr>
              <a:t> （ </a:t>
            </a:r>
            <a:r>
              <a:rPr lang="en-US" altLang="zh-TW" b="1" dirty="0">
                <a:solidFill>
                  <a:srgbClr val="FF0000"/>
                </a:solidFill>
                <a:effectLst>
                  <a:outerShdw blurRad="38100" dist="38100" dir="2700000" algn="tl">
                    <a:srgbClr val="000000">
                      <a:alpha val="43137"/>
                    </a:srgbClr>
                  </a:outerShdw>
                </a:effectLst>
                <a:latin typeface="+mn-ea"/>
              </a:rPr>
              <a:t>※</a:t>
            </a:r>
            <a:r>
              <a:rPr lang="zh-TW" altLang="en-US" b="1" dirty="0">
                <a:solidFill>
                  <a:srgbClr val="FF0000"/>
                </a:solidFill>
                <a:effectLst>
                  <a:outerShdw blurRad="38100" dist="38100" dir="2700000" algn="tl">
                    <a:srgbClr val="000000">
                      <a:alpha val="43137"/>
                    </a:srgbClr>
                  </a:outerShdw>
                </a:effectLst>
                <a:latin typeface="+mn-ea"/>
              </a:rPr>
              <a:t>地雷題）</a:t>
            </a:r>
            <a:endParaRPr lang="en-US" altLang="zh-TW" b="1" dirty="0">
              <a:solidFill>
                <a:srgbClr val="FF0000"/>
              </a:solidFill>
              <a:effectLst>
                <a:outerShdw blurRad="38100" dist="38100" dir="2700000" algn="tl">
                  <a:srgbClr val="000000">
                    <a:alpha val="43137"/>
                  </a:srgbClr>
                </a:outerShdw>
              </a:effectLst>
              <a:latin typeface="+mn-ea"/>
            </a:endParaRPr>
          </a:p>
          <a:p>
            <a:pPr eaLnBrk="0" hangingPunct="0">
              <a:defRPr/>
            </a:pPr>
            <a:endParaRPr lang="zh-TW" altLang="zh-TW" dirty="0">
              <a:latin typeface="+mn-ea"/>
            </a:endParaRPr>
          </a:p>
          <a:p>
            <a:pPr eaLnBrk="0" hangingPunct="0">
              <a:defRPr/>
            </a:pPr>
            <a:r>
              <a:rPr lang="en-US" altLang="zh-TW" dirty="0">
                <a:latin typeface="+mn-ea"/>
              </a:rPr>
              <a:t>Q3</a:t>
            </a:r>
            <a:r>
              <a:rPr lang="zh-TW" altLang="zh-TW" dirty="0">
                <a:latin typeface="+mn-ea"/>
              </a:rPr>
              <a:t>（</a:t>
            </a:r>
            <a:r>
              <a:rPr lang="en-US" altLang="zh-TW" dirty="0">
                <a:latin typeface="+mn-ea"/>
              </a:rPr>
              <a:t>×</a:t>
            </a:r>
            <a:r>
              <a:rPr lang="zh-TW" altLang="zh-TW" dirty="0">
                <a:latin typeface="+mn-ea"/>
              </a:rPr>
              <a:t>）因抵擋不了杰輪隊猛烈攻勢，小豬向隊友說明可以傳接球四次（攔網除</a:t>
            </a:r>
            <a:endParaRPr lang="en-US" altLang="zh-TW" dirty="0">
              <a:latin typeface="+mn-ea"/>
            </a:endParaRPr>
          </a:p>
          <a:p>
            <a:pPr eaLnBrk="0" hangingPunct="0">
              <a:defRPr/>
            </a:pPr>
            <a:r>
              <a:rPr lang="en-US" altLang="zh-TW" dirty="0">
                <a:latin typeface="+mn-ea"/>
              </a:rPr>
              <a:t>                 </a:t>
            </a:r>
            <a:r>
              <a:rPr lang="zh-TW" altLang="zh-TW" dirty="0">
                <a:latin typeface="+mn-ea"/>
              </a:rPr>
              <a:t>外</a:t>
            </a:r>
            <a:r>
              <a:rPr lang="en-US" altLang="zh-TW" dirty="0">
                <a:latin typeface="+mn-ea"/>
              </a:rPr>
              <a:t> </a:t>
            </a:r>
            <a:r>
              <a:rPr lang="zh-TW" altLang="zh-TW" dirty="0">
                <a:latin typeface="+mn-ea"/>
              </a:rPr>
              <a:t>）再將球擊回給對方，希望大家努力傳、接球。</a:t>
            </a:r>
            <a:r>
              <a:rPr lang="zh-TW" altLang="en-US" b="1" dirty="0">
                <a:solidFill>
                  <a:srgbClr val="FF0000"/>
                </a:solidFill>
                <a:effectLst>
                  <a:outerShdw blurRad="38100" dist="38100" dir="2700000" algn="tl">
                    <a:srgbClr val="000000">
                      <a:alpha val="43137"/>
                    </a:srgbClr>
                  </a:outerShdw>
                </a:effectLst>
                <a:latin typeface="+mn-ea"/>
              </a:rPr>
              <a:t> （ </a:t>
            </a:r>
            <a:r>
              <a:rPr lang="en-US" altLang="zh-TW" b="1" dirty="0">
                <a:solidFill>
                  <a:srgbClr val="FF0000"/>
                </a:solidFill>
                <a:effectLst>
                  <a:outerShdw blurRad="38100" dist="38100" dir="2700000" algn="tl">
                    <a:srgbClr val="000000">
                      <a:alpha val="43137"/>
                    </a:srgbClr>
                  </a:outerShdw>
                </a:effectLst>
                <a:latin typeface="+mn-ea"/>
              </a:rPr>
              <a:t>※</a:t>
            </a:r>
            <a:r>
              <a:rPr lang="zh-TW" altLang="en-US" b="1" dirty="0">
                <a:solidFill>
                  <a:srgbClr val="FF0000"/>
                </a:solidFill>
                <a:effectLst>
                  <a:outerShdw blurRad="38100" dist="38100" dir="2700000" algn="tl">
                    <a:srgbClr val="000000">
                      <a:alpha val="43137"/>
                    </a:srgbClr>
                  </a:outerShdw>
                </a:effectLst>
                <a:latin typeface="+mn-ea"/>
              </a:rPr>
              <a:t>地雷題）</a:t>
            </a:r>
            <a:endParaRPr lang="en-US" altLang="zh-TW" dirty="0">
              <a:latin typeface="+mn-ea"/>
            </a:endParaRPr>
          </a:p>
          <a:p>
            <a:pPr eaLnBrk="0" hangingPunct="0">
              <a:defRPr/>
            </a:pPr>
            <a:endParaRPr lang="zh-TW" altLang="zh-TW" dirty="0">
              <a:latin typeface="+mn-ea"/>
            </a:endParaRPr>
          </a:p>
          <a:p>
            <a:pPr eaLnBrk="0" hangingPunct="0">
              <a:defRPr/>
            </a:pPr>
            <a:r>
              <a:rPr lang="en-US" altLang="zh-TW" dirty="0">
                <a:latin typeface="+mn-ea"/>
              </a:rPr>
              <a:t>Q4</a:t>
            </a:r>
            <a:r>
              <a:rPr lang="zh-TW" altLang="zh-TW" dirty="0">
                <a:latin typeface="+mn-ea"/>
              </a:rPr>
              <a:t>（</a:t>
            </a:r>
            <a:r>
              <a:rPr lang="en-US" altLang="zh-TW" dirty="0">
                <a:latin typeface="+mn-ea"/>
              </a:rPr>
              <a:t>×</a:t>
            </a:r>
            <a:r>
              <a:rPr lang="zh-TW" altLang="zh-TW" dirty="0">
                <a:latin typeface="+mn-ea"/>
              </a:rPr>
              <a:t>）比賽時，突然聽見裁判鳴笛，並向杰輪比起右圖手勢，其為告知杰輪隊</a:t>
            </a:r>
            <a:endParaRPr lang="en-US" altLang="zh-TW" dirty="0">
              <a:latin typeface="+mn-ea"/>
            </a:endParaRPr>
          </a:p>
          <a:p>
            <a:pPr eaLnBrk="0" hangingPunct="0">
              <a:defRPr/>
            </a:pPr>
            <a:r>
              <a:rPr lang="en-US" altLang="zh-TW" dirty="0">
                <a:latin typeface="+mn-ea"/>
              </a:rPr>
              <a:t>              </a:t>
            </a:r>
            <a:r>
              <a:rPr lang="zh-TW" altLang="zh-TW" dirty="0">
                <a:latin typeface="+mn-ea"/>
              </a:rPr>
              <a:t>「得分」。</a:t>
            </a:r>
          </a:p>
          <a:p>
            <a:pPr eaLnBrk="0" hangingPunct="0">
              <a:defRPr/>
            </a:pPr>
            <a:endParaRPr lang="zh-TW" altLang="zh-TW" dirty="0">
              <a:latin typeface="+mn-ea"/>
            </a:endParaRPr>
          </a:p>
          <a:p>
            <a:pPr algn="ctr">
              <a:defRPr/>
            </a:pPr>
            <a:endParaRPr lang="zh-TW" altLang="en-US" dirty="0"/>
          </a:p>
        </p:txBody>
      </p:sp>
      <p:sp>
        <p:nvSpPr>
          <p:cNvPr id="77829" name="Rectangle 2"/>
          <p:cNvSpPr>
            <a:spLocks noChangeArrowheads="1"/>
          </p:cNvSpPr>
          <p:nvPr/>
        </p:nvSpPr>
        <p:spPr bwMode="auto">
          <a:xfrm>
            <a:off x="533400" y="5257800"/>
            <a:ext cx="8382000" cy="400050"/>
          </a:xfrm>
          <a:prstGeom prst="rect">
            <a:avLst/>
          </a:prstGeom>
          <a:noFill/>
          <a:ln w="9525">
            <a:noFill/>
            <a:miter lim="800000"/>
            <a:headEnd/>
            <a:tailEnd/>
          </a:ln>
        </p:spPr>
        <p:txBody>
          <a:bodyPr anchor="ctr">
            <a:spAutoFit/>
          </a:bodyPr>
          <a:lstStyle/>
          <a:p>
            <a:r>
              <a:rPr lang="zh-TW" altLang="en-US" sz="2000">
                <a:latin typeface="微軟正黑體" pitchFamily="34" charset="-120"/>
                <a:cs typeface="Times New Roman" pitchFamily="18" charset="0"/>
              </a:rPr>
              <a:t>依據：體育學科「</a:t>
            </a:r>
            <a:r>
              <a:rPr lang="zh-TW" altLang="en-US" sz="2000" b="1">
                <a:latin typeface="微軟正黑體" pitchFamily="34" charset="-120"/>
                <a:cs typeface="Times New Roman" pitchFamily="18" charset="0"/>
              </a:rPr>
              <a:t>認知</a:t>
            </a:r>
            <a:r>
              <a:rPr lang="zh-TW" altLang="en-US" sz="2000">
                <a:latin typeface="微軟正黑體" pitchFamily="34" charset="-120"/>
                <a:cs typeface="Times New Roman" pitchFamily="18" charset="0"/>
              </a:rPr>
              <a:t>」主題的「</a:t>
            </a:r>
            <a:r>
              <a:rPr lang="zh-TW" altLang="en-US" sz="2000" b="1">
                <a:latin typeface="微軟正黑體" pitchFamily="34" charset="-120"/>
                <a:cs typeface="Times New Roman" pitchFamily="18" charset="0"/>
              </a:rPr>
              <a:t>運動知識</a:t>
            </a:r>
            <a:r>
              <a:rPr lang="zh-TW" altLang="en-US" sz="2000">
                <a:latin typeface="微軟正黑體" pitchFamily="34" charset="-120"/>
                <a:cs typeface="Times New Roman" pitchFamily="18" charset="0"/>
              </a:rPr>
              <a:t>」次主題設計</a:t>
            </a:r>
            <a:r>
              <a:rPr lang="zh-TW" altLang="en-US" sz="2000">
                <a:latin typeface="標楷體" pitchFamily="65" charset="-120"/>
                <a:ea typeface="標楷體" pitchFamily="65" charset="-120"/>
                <a:cs typeface="Times New Roman" pitchFamily="18" charset="0"/>
              </a:rPr>
              <a:t>。</a:t>
            </a:r>
            <a:endParaRPr lang="zh-TW" altLang="en-US" sz="2000">
              <a:ea typeface="新細明體" charset="-120"/>
            </a:endParaRPr>
          </a:p>
        </p:txBody>
      </p:sp>
      <p:sp>
        <p:nvSpPr>
          <p:cNvPr id="12" name="框架 11"/>
          <p:cNvSpPr/>
          <p:nvPr/>
        </p:nvSpPr>
        <p:spPr>
          <a:xfrm>
            <a:off x="457200" y="5791200"/>
            <a:ext cx="8458200" cy="685800"/>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r>
              <a:rPr lang="zh-TW" altLang="en-US" sz="2000" dirty="0">
                <a:solidFill>
                  <a:schemeClr val="tx1"/>
                </a:solidFill>
                <a:latin typeface="微軟正黑體" pitchFamily="34" charset="-120"/>
              </a:rPr>
              <a:t>評量目標：</a:t>
            </a:r>
            <a:r>
              <a:rPr lang="zh-TW" altLang="zh-TW" sz="2000" dirty="0">
                <a:solidFill>
                  <a:schemeClr val="tx1"/>
                </a:solidFill>
              </a:rPr>
              <a:t>旨在瞭解學生對於</a:t>
            </a:r>
            <a:r>
              <a:rPr lang="zh-TW" altLang="zh-TW" sz="2000" b="1" dirty="0">
                <a:solidFill>
                  <a:srgbClr val="FF0000"/>
                </a:solidFill>
              </a:rPr>
              <a:t>排球規則</a:t>
            </a:r>
            <a:r>
              <a:rPr lang="zh-TW" altLang="zh-TW" sz="2000" dirty="0">
                <a:solidFill>
                  <a:schemeClr val="tx1"/>
                </a:solidFill>
              </a:rPr>
              <a:t>學習認知是否正確</a:t>
            </a:r>
            <a:r>
              <a:rPr lang="zh-TW" altLang="en-US" sz="2000" dirty="0">
                <a:solidFill>
                  <a:schemeClr val="tx1"/>
                </a:solidFill>
                <a:latin typeface="微軟正黑體" pitchFamily="34" charset="-120"/>
              </a:rPr>
              <a:t>。</a:t>
            </a:r>
          </a:p>
        </p:txBody>
      </p:sp>
      <p:pic>
        <p:nvPicPr>
          <p:cNvPr id="77831" name="圖片 10" descr="0.png"/>
          <p:cNvPicPr>
            <a:picLocks noChangeAspect="1" noChangeArrowheads="1"/>
          </p:cNvPicPr>
          <p:nvPr/>
        </p:nvPicPr>
        <p:blipFill>
          <a:blip r:embed="rId2" cstate="print"/>
          <a:srcRect/>
          <a:stretch>
            <a:fillRect/>
          </a:stretch>
        </p:blipFill>
        <p:spPr bwMode="auto">
          <a:xfrm>
            <a:off x="7467600" y="4343400"/>
            <a:ext cx="946150" cy="1060450"/>
          </a:xfrm>
          <a:prstGeom prst="rect">
            <a:avLst/>
          </a:prstGeom>
          <a:noFill/>
          <a:ln w="9525">
            <a:noFill/>
            <a:miter lim="800000"/>
            <a:headEnd/>
            <a:tailEnd/>
          </a:ln>
        </p:spPr>
      </p:pic>
      <p:sp>
        <p:nvSpPr>
          <p:cNvPr id="8"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58</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152400"/>
            <a:ext cx="5791200" cy="685800"/>
          </a:xfrm>
        </p:spPr>
        <p:txBody>
          <a:bodyPr wrap="square" numCol="1" anchorCtr="0" compatLnSpc="1">
            <a:prstTxWarp prst="textNoShape">
              <a:avLst/>
            </a:prstTxWarp>
          </a:bodyPr>
          <a:lstStyle/>
          <a:p>
            <a:pPr eaLnBrk="1" hangingPunct="1">
              <a:defRPr/>
            </a:pPr>
            <a:r>
              <a:rPr lang="zh-TW" altLang="en-US" sz="3200" b="1" cap="none" dirty="0" smtClean="0">
                <a:latin typeface="微軟正黑體" pitchFamily="34" charset="-120"/>
              </a:rPr>
              <a:t>表現等級</a:t>
            </a:r>
            <a:r>
              <a:rPr lang="en-US" altLang="zh-TW" sz="3200" b="1" cap="none" dirty="0" smtClean="0">
                <a:latin typeface="微軟正黑體" pitchFamily="34" charset="-120"/>
              </a:rPr>
              <a:t>-</a:t>
            </a:r>
            <a:r>
              <a:rPr lang="zh-TW" altLang="en-US" sz="3200" b="1" u="sng" cap="none" dirty="0" smtClean="0">
                <a:latin typeface="微軟正黑體" pitchFamily="34" charset="-120"/>
              </a:rPr>
              <a:t>排球認知 </a:t>
            </a:r>
            <a:r>
              <a:rPr lang="zh-TW" altLang="en-US" sz="3200" b="1" cap="none" dirty="0" smtClean="0">
                <a:latin typeface="微軟正黑體" pitchFamily="34" charset="-120"/>
              </a:rPr>
              <a:t>評分規準</a:t>
            </a:r>
          </a:p>
        </p:txBody>
      </p:sp>
      <p:graphicFrame>
        <p:nvGraphicFramePr>
          <p:cNvPr id="78900" name="Group 52"/>
          <p:cNvGraphicFramePr>
            <a:graphicFrameLocks noGrp="1"/>
          </p:cNvGraphicFramePr>
          <p:nvPr/>
        </p:nvGraphicFramePr>
        <p:xfrm>
          <a:off x="554038" y="1103629"/>
          <a:ext cx="7980362" cy="4627564"/>
        </p:xfrm>
        <a:graphic>
          <a:graphicData uri="http://schemas.openxmlformats.org/drawingml/2006/table">
            <a:tbl>
              <a:tblPr/>
              <a:tblGrid>
                <a:gridCol w="614363"/>
                <a:gridCol w="1193799"/>
                <a:gridCol w="1905000"/>
                <a:gridCol w="1905000"/>
                <a:gridCol w="1890713"/>
                <a:gridCol w="471487"/>
              </a:tblGrid>
              <a:tr h="2603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內容標準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表現等級</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191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次主題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B</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C</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D</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mn-ea"/>
                          <a:ea typeface="+mn-ea"/>
                          <a:cs typeface="Calibri" pitchFamily="34" charset="0"/>
                        </a:rPr>
                        <a:t>E</a:t>
                      </a:r>
                      <a:endParaRPr kumimoji="0" lang="zh-TW" altLang="zh-TW"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r>
              <a:tr h="2320926">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認知</a:t>
                      </a:r>
                    </a:p>
                  </a:txBody>
                  <a:tcPr marL="60872" marR="60872"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運</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動</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知</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識</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完整地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認識運動規則、技術與戰術、運動安全維護與預防之原理原則和施作方法及其他與運動相關的知識。</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大致地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知道運動規則、技術與戰術、運動安全維護與預防之原理原則和施作方法及其他與運動相關的知識。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部分地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明白運動規則、技術與戰術、運動安全維護與預防之原理原則和施作方法及其他與運動相關的知識。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mn-ea"/>
                          <a:ea typeface="+mn-ea"/>
                        </a:rPr>
                        <a:t>D</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級</a:t>
                      </a:r>
                      <a:endParaRPr kumimoji="0" lang="zh-TW" altLang="en-US" sz="1600" b="0"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r>
              <a:tr h="15271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solidFill>
                          <a:effectLst/>
                          <a:latin typeface="+mn-ea"/>
                          <a:ea typeface="+mn-ea"/>
                        </a:rPr>
                        <a:t>本單元評分規準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能正確答對四題答案者</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zh-TW" sz="1600" b="0" i="0" u="none" strike="noStrike" cap="none" normalizeH="0" baseline="0" smtClean="0">
                          <a:ln>
                            <a:noFill/>
                          </a:ln>
                          <a:solidFill>
                            <a:schemeClr val="tx1"/>
                          </a:solidFill>
                          <a:effectLst/>
                          <a:latin typeface="+mn-ea"/>
                          <a:ea typeface="+mn-ea"/>
                        </a:rPr>
                        <a:t>能正確答對二題以上，且</a:t>
                      </a:r>
                      <a:r>
                        <a:rPr kumimoji="0" lang="zh-TW" altLang="zh-TW" sz="1600" b="1" i="0" u="none" strike="noStrike" cap="none" normalizeH="0" baseline="0" smtClean="0">
                          <a:ln>
                            <a:noFill/>
                          </a:ln>
                          <a:solidFill>
                            <a:srgbClr val="FF0000"/>
                          </a:solidFill>
                          <a:effectLst/>
                          <a:latin typeface="+mn-ea"/>
                          <a:ea typeface="+mn-ea"/>
                        </a:rPr>
                        <a:t>不得答錯第</a:t>
                      </a:r>
                      <a:r>
                        <a:rPr kumimoji="0" lang="en-US" altLang="zh-TW" sz="1600" b="1" i="0" u="none" strike="noStrike" cap="none" normalizeH="0" baseline="0" smtClean="0">
                          <a:ln>
                            <a:noFill/>
                          </a:ln>
                          <a:solidFill>
                            <a:srgbClr val="FF0000"/>
                          </a:solidFill>
                          <a:effectLst/>
                          <a:latin typeface="+mn-ea"/>
                          <a:ea typeface="+mn-ea"/>
                        </a:rPr>
                        <a:t>2</a:t>
                      </a:r>
                      <a:r>
                        <a:rPr kumimoji="0" lang="zh-TW" altLang="zh-TW" sz="1600" b="1" i="0" u="none" strike="noStrike" cap="none" normalizeH="0" baseline="0" smtClean="0">
                          <a:ln>
                            <a:noFill/>
                          </a:ln>
                          <a:solidFill>
                            <a:srgbClr val="FF0000"/>
                          </a:solidFill>
                          <a:effectLst/>
                          <a:latin typeface="+mn-ea"/>
                          <a:ea typeface="+mn-ea"/>
                        </a:rPr>
                        <a:t>題與第</a:t>
                      </a:r>
                      <a:r>
                        <a:rPr kumimoji="0" lang="en-US" altLang="zh-TW" sz="1600" b="1" i="0" u="none" strike="noStrike" cap="none" normalizeH="0" baseline="0" smtClean="0">
                          <a:ln>
                            <a:noFill/>
                          </a:ln>
                          <a:solidFill>
                            <a:srgbClr val="FF0000"/>
                          </a:solidFill>
                          <a:effectLst/>
                          <a:latin typeface="+mn-ea"/>
                          <a:ea typeface="+mn-ea"/>
                        </a:rPr>
                        <a:t>3</a:t>
                      </a:r>
                      <a:r>
                        <a:rPr kumimoji="0" lang="zh-TW" altLang="zh-TW" sz="1600" b="1" i="0" u="none" strike="noStrike" cap="none" normalizeH="0" baseline="0" smtClean="0">
                          <a:ln>
                            <a:noFill/>
                          </a:ln>
                          <a:solidFill>
                            <a:srgbClr val="FF0000"/>
                          </a:solidFill>
                          <a:effectLst/>
                          <a:latin typeface="+mn-ea"/>
                          <a:ea typeface="+mn-ea"/>
                        </a:rPr>
                        <a:t>題者</a:t>
                      </a:r>
                      <a:r>
                        <a:rPr kumimoji="0" lang="zh-TW" altLang="zh-TW" sz="1600" b="0" i="0" u="none" strike="noStrike" cap="none" normalizeH="0" baseline="0" smtClean="0">
                          <a:ln>
                            <a:noFill/>
                          </a:ln>
                          <a:solidFill>
                            <a:schemeClr val="tx1"/>
                          </a:solidFill>
                          <a:effectLst/>
                          <a:latin typeface="+mn-ea"/>
                          <a:ea typeface="+mn-ea"/>
                        </a:rPr>
                        <a:t>。</a:t>
                      </a:r>
                      <a:endParaRPr kumimoji="0" lang="zh-TW" altLang="en-US" sz="1600" b="0" i="0" u="none" strike="noStrike" cap="none" normalizeH="0" baseline="0" smtClean="0">
                        <a:ln>
                          <a:noFill/>
                        </a:ln>
                        <a:solidFill>
                          <a:schemeClr val="tx1"/>
                        </a:solidFill>
                        <a:effectLst/>
                        <a:latin typeface="+mn-ea"/>
                        <a:ea typeface="+mn-ea"/>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zh-TW" sz="1600" b="0" i="0" u="none" strike="noStrike" cap="none" normalizeH="0" baseline="0" smtClean="0">
                          <a:ln>
                            <a:noFill/>
                          </a:ln>
                          <a:solidFill>
                            <a:schemeClr val="tx1"/>
                          </a:solidFill>
                          <a:effectLst/>
                          <a:latin typeface="+mn-ea"/>
                          <a:ea typeface="+mn-ea"/>
                        </a:rPr>
                        <a:t>答錯第</a:t>
                      </a:r>
                      <a:r>
                        <a:rPr kumimoji="0" lang="en-US" altLang="zh-TW" sz="1600" b="0" i="0" u="none" strike="noStrike" cap="none" normalizeH="0" baseline="0" smtClean="0">
                          <a:ln>
                            <a:noFill/>
                          </a:ln>
                          <a:solidFill>
                            <a:schemeClr val="tx1"/>
                          </a:solidFill>
                          <a:effectLst/>
                          <a:latin typeface="+mn-ea"/>
                          <a:ea typeface="+mn-ea"/>
                        </a:rPr>
                        <a:t>2</a:t>
                      </a:r>
                      <a:r>
                        <a:rPr kumimoji="0" lang="zh-TW" altLang="zh-TW" sz="1600" b="0" i="0" u="none" strike="noStrike" cap="none" normalizeH="0" baseline="0" smtClean="0">
                          <a:ln>
                            <a:noFill/>
                          </a:ln>
                          <a:solidFill>
                            <a:schemeClr val="tx1"/>
                          </a:solidFill>
                          <a:effectLst/>
                          <a:latin typeface="+mn-ea"/>
                          <a:ea typeface="+mn-ea"/>
                        </a:rPr>
                        <a:t>題或第</a:t>
                      </a:r>
                      <a:r>
                        <a:rPr kumimoji="0" lang="en-US" altLang="zh-TW" sz="1600" b="0" i="0" u="none" strike="noStrike" cap="none" normalizeH="0" baseline="0" smtClean="0">
                          <a:ln>
                            <a:noFill/>
                          </a:ln>
                          <a:solidFill>
                            <a:schemeClr val="tx1"/>
                          </a:solidFill>
                          <a:effectLst/>
                          <a:latin typeface="+mn-ea"/>
                          <a:ea typeface="+mn-ea"/>
                        </a:rPr>
                        <a:t>3</a:t>
                      </a:r>
                      <a:r>
                        <a:rPr kumimoji="0" lang="zh-TW" altLang="zh-TW" sz="1600" b="0" i="0" u="none" strike="noStrike" cap="none" normalizeH="0" baseline="0" smtClean="0">
                          <a:ln>
                            <a:noFill/>
                          </a:ln>
                          <a:solidFill>
                            <a:schemeClr val="tx1"/>
                          </a:solidFill>
                          <a:effectLst/>
                          <a:latin typeface="+mn-ea"/>
                          <a:ea typeface="+mn-ea"/>
                        </a:rPr>
                        <a:t>題其一者</a:t>
                      </a:r>
                      <a:endParaRPr kumimoji="0" lang="zh-TW" altLang="en-US" sz="1600" b="0" i="0" u="none" strike="noStrike" cap="none" normalizeH="0" baseline="0" smtClean="0">
                        <a:ln>
                          <a:noFill/>
                        </a:ln>
                        <a:solidFill>
                          <a:schemeClr val="tx1"/>
                        </a:solidFill>
                        <a:effectLst/>
                        <a:latin typeface="+mn-ea"/>
                        <a:ea typeface="+mn-ea"/>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未達</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mn-ea"/>
                          <a:ea typeface="+mn-ea"/>
                        </a:rPr>
                        <a:t>D</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級</a:t>
                      </a:r>
                      <a:endParaRPr kumimoji="0" lang="zh-TW" altLang="en-US" sz="1600" b="0"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59</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eaLnBrk="1" hangingPunct="1">
              <a:defRPr/>
            </a:pPr>
            <a:endParaRPr lang="zh-TW" altLang="en-US"/>
          </a:p>
        </p:txBody>
      </p:sp>
      <p:sp>
        <p:nvSpPr>
          <p:cNvPr id="3" name="文字版面配置區 2"/>
          <p:cNvSpPr>
            <a:spLocks noGrp="1"/>
          </p:cNvSpPr>
          <p:nvPr>
            <p:ph type="body" idx="1"/>
          </p:nvPr>
        </p:nvSpPr>
        <p:spPr>
          <a:xfrm>
            <a:off x="457200" y="228600"/>
            <a:ext cx="7772400" cy="1066800"/>
          </a:xfrm>
        </p:spPr>
        <p:txBody>
          <a:bodyPr/>
          <a:lstStyle/>
          <a:p>
            <a:pPr eaLnBrk="1" hangingPunct="1">
              <a:defRPr/>
            </a:pPr>
            <a:endParaRPr lang="zh-TW" altLang="en-US"/>
          </a:p>
        </p:txBody>
      </p:sp>
      <p:pic>
        <p:nvPicPr>
          <p:cNvPr id="23556" name="圖片 3" descr="自然-大標.jpg"/>
          <p:cNvPicPr>
            <a:picLocks noChangeAspect="1"/>
          </p:cNvPicPr>
          <p:nvPr/>
        </p:nvPicPr>
        <p:blipFill>
          <a:blip r:embed="rId2" cstate="print"/>
          <a:srcRect/>
          <a:stretch>
            <a:fillRect/>
          </a:stretch>
        </p:blipFill>
        <p:spPr bwMode="auto">
          <a:xfrm>
            <a:off x="0" y="1588"/>
            <a:ext cx="9144000" cy="6856412"/>
          </a:xfrm>
          <a:prstGeom prst="rect">
            <a:avLst/>
          </a:prstGeom>
          <a:noFill/>
          <a:ln w="9525">
            <a:noFill/>
            <a:miter lim="800000"/>
            <a:headEnd/>
            <a:tailEnd/>
          </a:ln>
        </p:spPr>
      </p:pic>
      <p:sp>
        <p:nvSpPr>
          <p:cNvPr id="6" name="標題 1"/>
          <p:cNvSpPr txBox="1">
            <a:spLocks/>
          </p:cNvSpPr>
          <p:nvPr/>
        </p:nvSpPr>
        <p:spPr bwMode="auto">
          <a:xfrm>
            <a:off x="250825" y="4559300"/>
            <a:ext cx="8396288" cy="1362075"/>
          </a:xfrm>
          <a:prstGeom prst="rect">
            <a:avLst/>
          </a:prstGeom>
          <a:noFill/>
          <a:ln w="9525">
            <a:noFill/>
            <a:miter lim="800000"/>
            <a:headEnd/>
            <a:tailEnd/>
          </a:ln>
        </p:spPr>
        <p:txBody>
          <a:bodyPr/>
          <a:lstStyle/>
          <a:p>
            <a:pPr algn="ctr" eaLnBrk="0" hangingPunct="0">
              <a:defRPr/>
            </a:pPr>
            <a:endParaRPr kumimoji="0" lang="zh-TW" altLang="en-US" sz="4000" b="1" cap="all" dirty="0">
              <a:solidFill>
                <a:srgbClr val="002060"/>
              </a:solidFill>
              <a:latin typeface="標楷體" pitchFamily="65" charset="-120"/>
              <a:ea typeface="標楷體" pitchFamily="65" charset="-120"/>
              <a:cs typeface="+mj-cs"/>
            </a:endParaRPr>
          </a:p>
        </p:txBody>
      </p:sp>
      <p:sp>
        <p:nvSpPr>
          <p:cNvPr id="7" name="標題 3"/>
          <p:cNvSpPr txBox="1">
            <a:spLocks/>
          </p:cNvSpPr>
          <p:nvPr/>
        </p:nvSpPr>
        <p:spPr>
          <a:xfrm>
            <a:off x="381000" y="3048000"/>
            <a:ext cx="8458200" cy="1371600"/>
          </a:xfrm>
          <a:prstGeom prst="rect">
            <a:avLst/>
          </a:prstGeom>
        </p:spPr>
        <p:txBody>
          <a:bodyPr anchor="ctr"/>
          <a:lstStyle/>
          <a:p>
            <a:pPr algn="ctr" fontAlgn="auto">
              <a:spcAft>
                <a:spcPts val="0"/>
              </a:spcAft>
              <a:defRPr/>
            </a:pPr>
            <a:r>
              <a:rPr kumimoji="0" lang="zh-TW" altLang="en-US" sz="5400" b="1" cap="all" spc="-80" dirty="0" smtClean="0">
                <a:solidFill>
                  <a:srgbClr val="C00000"/>
                </a:solidFill>
                <a:latin typeface="+mj-lt"/>
                <a:ea typeface="+mj-ea"/>
                <a:cs typeface="+mj-cs"/>
              </a:rPr>
              <a:t>認知</a:t>
            </a:r>
            <a:r>
              <a:rPr kumimoji="0" lang="zh-TW" altLang="en-US" sz="5400" b="1" cap="all" spc="-80" dirty="0">
                <a:solidFill>
                  <a:srgbClr val="C00000"/>
                </a:solidFill>
                <a:latin typeface="+mj-lt"/>
                <a:ea typeface="+mj-ea"/>
                <a:cs typeface="+mj-cs"/>
              </a:rPr>
              <a:t>評量</a:t>
            </a:r>
            <a:r>
              <a:rPr kumimoji="0" lang="zh-TW" altLang="en-US" sz="3200" b="1" cap="all" spc="-80" dirty="0">
                <a:solidFill>
                  <a:srgbClr val="C00000"/>
                </a:solidFill>
                <a:latin typeface="+mj-lt"/>
                <a:ea typeface="+mj-ea"/>
                <a:cs typeface="+mj-cs"/>
              </a:rPr>
              <a:t>之</a:t>
            </a:r>
            <a:r>
              <a:rPr kumimoji="0" lang="zh-TW" altLang="en-US" sz="8800" b="1" cap="all" spc="-80" dirty="0">
                <a:latin typeface="+mj-lt"/>
                <a:ea typeface="+mj-ea"/>
                <a:cs typeface="+mj-cs"/>
              </a:rPr>
              <a:t>依據</a:t>
            </a:r>
            <a:endParaRPr kumimoji="0" lang="en-US" altLang="zh-TW" sz="8800" b="1" cap="all" spc="-80" dirty="0">
              <a:latin typeface="+mj-lt"/>
              <a:ea typeface="+mj-ea"/>
              <a:cs typeface="+mj-cs"/>
            </a:endParaRPr>
          </a:p>
          <a:p>
            <a:pPr algn="ctr" fontAlgn="auto">
              <a:spcAft>
                <a:spcPts val="0"/>
              </a:spcAft>
              <a:defRPr/>
            </a:pPr>
            <a:r>
              <a:rPr kumimoji="0" lang="zh-TW" altLang="en-US" sz="4400" cap="all" spc="-80" dirty="0">
                <a:solidFill>
                  <a:srgbClr val="C00000"/>
                </a:solidFill>
                <a:latin typeface="+mj-lt"/>
                <a:ea typeface="+mj-ea"/>
                <a:cs typeface="+mj-cs"/>
              </a:rPr>
              <a:t>                        </a:t>
            </a:r>
            <a:endParaRPr kumimoji="0" lang="zh-TW" altLang="en-US" sz="7200" b="1" cap="all" spc="-80" dirty="0">
              <a:solidFill>
                <a:srgbClr val="C00000"/>
              </a:solidFill>
              <a:latin typeface="+mj-lt"/>
              <a:ea typeface="+mj-ea"/>
              <a:cs typeface="+mj-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p:cNvPicPr>
            <a:picLocks noGrp="1"/>
          </p:cNvPicPr>
          <p:nvPr>
            <p:ph idx="1"/>
          </p:nvPr>
        </p:nvPicPr>
        <p:blipFill>
          <a:blip r:embed="rId2" cstate="print"/>
          <a:srcRect/>
          <a:stretch>
            <a:fillRect/>
          </a:stretch>
        </p:blipFill>
        <p:spPr>
          <a:xfrm rot="5400000">
            <a:off x="2666999" y="-152398"/>
            <a:ext cx="4038601" cy="7696200"/>
          </a:xfrm>
          <a:ln w="88900" cap="sq" cmpd="thickThin">
            <a:solidFill>
              <a:srgbClr val="000000"/>
            </a:solidFill>
          </a:ln>
          <a:effectLst>
            <a:innerShdw blurRad="76200">
              <a:srgbClr val="000000"/>
            </a:innerShdw>
          </a:effectLst>
        </p:spPr>
      </p:pic>
      <p:sp>
        <p:nvSpPr>
          <p:cNvPr id="7" name="標題 1"/>
          <p:cNvSpPr txBox="1">
            <a:spLocks/>
          </p:cNvSpPr>
          <p:nvPr/>
        </p:nvSpPr>
        <p:spPr>
          <a:xfrm>
            <a:off x="685800" y="304800"/>
            <a:ext cx="5562600" cy="9906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79876" name="圖片 6"/>
          <p:cNvPicPr>
            <a:picLocks noChangeAspect="1"/>
          </p:cNvPicPr>
          <p:nvPr/>
        </p:nvPicPr>
        <p:blipFill>
          <a:blip r:embed="rId3" cstate="print"/>
          <a:srcRect/>
          <a:stretch>
            <a:fillRect/>
          </a:stretch>
        </p:blipFill>
        <p:spPr bwMode="auto">
          <a:xfrm>
            <a:off x="228600" y="2438400"/>
            <a:ext cx="1398588" cy="1398588"/>
          </a:xfrm>
          <a:prstGeom prst="rect">
            <a:avLst/>
          </a:prstGeom>
          <a:noFill/>
          <a:ln w="9525">
            <a:noFill/>
            <a:miter lim="800000"/>
            <a:headEnd/>
            <a:tailEnd/>
          </a:ln>
        </p:spPr>
      </p:pic>
      <p:sp>
        <p:nvSpPr>
          <p:cNvPr id="10" name="矩形 9"/>
          <p:cNvSpPr/>
          <p:nvPr/>
        </p:nvSpPr>
        <p:spPr>
          <a:xfrm>
            <a:off x="1219200" y="5791200"/>
            <a:ext cx="4391025" cy="461963"/>
          </a:xfrm>
          <a:prstGeom prst="rect">
            <a:avLst/>
          </a:prstGeom>
        </p:spPr>
        <p:txBody>
          <a:bodyPr wrap="none">
            <a:spAutoFit/>
          </a:bodyPr>
          <a:lstStyle/>
          <a:p>
            <a:pPr>
              <a:defRPr/>
            </a:pPr>
            <a:r>
              <a:rPr lang="zh-TW" altLang="zh-TW" sz="2400" dirty="0">
                <a:latin typeface="+mn-ea"/>
                <a:ea typeface="+mn-ea"/>
              </a:rPr>
              <a:t>能正確答對四題，故為</a:t>
            </a:r>
            <a:r>
              <a:rPr lang="en-US" altLang="zh-TW" sz="2400" dirty="0">
                <a:latin typeface="+mn-ea"/>
                <a:ea typeface="+mn-ea"/>
              </a:rPr>
              <a:t>B</a:t>
            </a:r>
            <a:r>
              <a:rPr lang="zh-TW" altLang="zh-TW" sz="2400" dirty="0">
                <a:latin typeface="+mn-ea"/>
                <a:ea typeface="+mn-ea"/>
              </a:rPr>
              <a:t>等級。</a:t>
            </a:r>
            <a:endParaRPr lang="zh-TW" altLang="en-US" sz="2400" dirty="0">
              <a:latin typeface="+mn-ea"/>
              <a:ea typeface="+mn-ea"/>
            </a:endParaRP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60</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nvGrpSpPr>
        <p:grpSpPr bwMode="auto">
          <a:xfrm>
            <a:off x="1066800" y="1447800"/>
            <a:ext cx="7391400" cy="3810000"/>
            <a:chOff x="1418" y="6683"/>
            <a:chExt cx="9345" cy="4509"/>
          </a:xfrm>
        </p:grpSpPr>
        <p:pic>
          <p:nvPicPr>
            <p:cNvPr id="230403" name="Picture 3"/>
            <p:cNvPicPr>
              <a:picLocks noChangeAspect="1" noChangeArrowheads="1"/>
            </p:cNvPicPr>
            <p:nvPr/>
          </p:nvPicPr>
          <p:blipFill>
            <a:blip r:embed="rId2" cstate="print"/>
            <a:srcRect/>
            <a:stretch>
              <a:fillRect/>
            </a:stretch>
          </p:blipFill>
          <p:spPr bwMode="auto">
            <a:xfrm rot="16200000">
              <a:off x="3836" y="4265"/>
              <a:ext cx="4509" cy="9345"/>
            </a:xfrm>
            <a:prstGeom prst="rect">
              <a:avLst/>
            </a:prstGeom>
            <a:ln w="88900" cap="sq" cmpd="thickThin">
              <a:solidFill>
                <a:srgbClr val="000000"/>
              </a:solidFill>
              <a:prstDash val="solid"/>
              <a:miter lim="800000"/>
            </a:ln>
            <a:effectLst>
              <a:innerShdw blurRad="76200">
                <a:srgbClr val="000000"/>
              </a:innerShdw>
            </a:effectLst>
          </p:spPr>
        </p:pic>
        <p:sp>
          <p:nvSpPr>
            <p:cNvPr id="80903" name="Rectangle 4"/>
            <p:cNvSpPr>
              <a:spLocks noChangeArrowheads="1"/>
            </p:cNvSpPr>
            <p:nvPr/>
          </p:nvSpPr>
          <p:spPr bwMode="auto">
            <a:xfrm>
              <a:off x="1898" y="9698"/>
              <a:ext cx="840" cy="547"/>
            </a:xfrm>
            <a:prstGeom prst="rect">
              <a:avLst/>
            </a:prstGeom>
            <a:noFill/>
            <a:ln w="19050">
              <a:solidFill>
                <a:srgbClr val="FF0000"/>
              </a:solidFill>
              <a:miter lim="800000"/>
              <a:headEnd/>
              <a:tailEnd/>
            </a:ln>
          </p:spPr>
          <p:txBody>
            <a:bodyPr/>
            <a:lstStyle/>
            <a:p>
              <a:endParaRPr lang="zh-TW" altLang="en-US">
                <a:ea typeface="新細明體" charset="-120"/>
              </a:endParaRPr>
            </a:p>
          </p:txBody>
        </p:sp>
      </p:grpSp>
      <p:sp>
        <p:nvSpPr>
          <p:cNvPr id="7" name="標題 1"/>
          <p:cNvSpPr txBox="1">
            <a:spLocks/>
          </p:cNvSpPr>
          <p:nvPr/>
        </p:nvSpPr>
        <p:spPr>
          <a:xfrm>
            <a:off x="304800" y="0"/>
            <a:ext cx="5181600" cy="9906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80900" name="圖片 5"/>
          <p:cNvPicPr>
            <a:picLocks noChangeAspect="1"/>
          </p:cNvPicPr>
          <p:nvPr/>
        </p:nvPicPr>
        <p:blipFill>
          <a:blip r:embed="rId3" cstate="print"/>
          <a:srcRect/>
          <a:stretch>
            <a:fillRect/>
          </a:stretch>
        </p:blipFill>
        <p:spPr bwMode="auto">
          <a:xfrm>
            <a:off x="228600" y="2209800"/>
            <a:ext cx="1447800" cy="1447800"/>
          </a:xfrm>
          <a:prstGeom prst="rect">
            <a:avLst/>
          </a:prstGeom>
          <a:noFill/>
          <a:ln w="9525">
            <a:noFill/>
            <a:miter lim="800000"/>
            <a:headEnd/>
            <a:tailEnd/>
          </a:ln>
        </p:spPr>
      </p:pic>
      <p:sp>
        <p:nvSpPr>
          <p:cNvPr id="8" name="矩形 7"/>
          <p:cNvSpPr/>
          <p:nvPr/>
        </p:nvSpPr>
        <p:spPr>
          <a:xfrm>
            <a:off x="1219200" y="5638800"/>
            <a:ext cx="7924800" cy="461963"/>
          </a:xfrm>
          <a:prstGeom prst="rect">
            <a:avLst/>
          </a:prstGeom>
        </p:spPr>
        <p:txBody>
          <a:bodyPr>
            <a:spAutoFit/>
          </a:bodyPr>
          <a:lstStyle/>
          <a:p>
            <a:pPr>
              <a:defRPr/>
            </a:pPr>
            <a:r>
              <a:rPr lang="zh-TW" altLang="zh-TW" sz="2400" dirty="0">
                <a:latin typeface="+mn-ea"/>
                <a:ea typeface="+mn-ea"/>
              </a:rPr>
              <a:t>能正確答對三題，且未答錯第</a:t>
            </a:r>
            <a:r>
              <a:rPr lang="en-US" altLang="zh-TW" sz="2400" dirty="0">
                <a:latin typeface="+mn-ea"/>
                <a:ea typeface="+mn-ea"/>
              </a:rPr>
              <a:t>2</a:t>
            </a:r>
            <a:r>
              <a:rPr lang="zh-TW" altLang="zh-TW" sz="2400" dirty="0">
                <a:latin typeface="+mn-ea"/>
                <a:ea typeface="+mn-ea"/>
              </a:rPr>
              <a:t>題與第</a:t>
            </a:r>
            <a:r>
              <a:rPr lang="en-US" altLang="zh-TW" sz="2400" dirty="0">
                <a:latin typeface="+mn-ea"/>
                <a:ea typeface="+mn-ea"/>
              </a:rPr>
              <a:t>3</a:t>
            </a:r>
            <a:r>
              <a:rPr lang="zh-TW" altLang="zh-TW" sz="2400" dirty="0">
                <a:latin typeface="+mn-ea"/>
                <a:ea typeface="+mn-ea"/>
              </a:rPr>
              <a:t>題，故為</a:t>
            </a:r>
            <a:r>
              <a:rPr lang="en-US" altLang="zh-TW" sz="2400" dirty="0">
                <a:latin typeface="+mn-ea"/>
                <a:ea typeface="+mn-ea"/>
              </a:rPr>
              <a:t>C</a:t>
            </a:r>
            <a:r>
              <a:rPr lang="zh-TW" altLang="zh-TW" sz="2400" dirty="0">
                <a:latin typeface="+mn-ea"/>
                <a:ea typeface="+mn-ea"/>
              </a:rPr>
              <a:t>等級。</a:t>
            </a:r>
            <a:endParaRPr lang="zh-TW" altLang="en-US" sz="2400" dirty="0">
              <a:latin typeface="+mn-ea"/>
              <a:ea typeface="+mn-ea"/>
            </a:endParaRPr>
          </a:p>
        </p:txBody>
      </p:sp>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61</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nvGrpSpPr>
        <p:grpSpPr bwMode="auto">
          <a:xfrm>
            <a:off x="1066800" y="1524000"/>
            <a:ext cx="7543800" cy="3962400"/>
            <a:chOff x="1418" y="1951"/>
            <a:chExt cx="9262" cy="4665"/>
          </a:xfrm>
        </p:grpSpPr>
        <p:pic>
          <p:nvPicPr>
            <p:cNvPr id="231427" name="Picture 3"/>
            <p:cNvPicPr>
              <a:picLocks noChangeAspect="1" noChangeArrowheads="1"/>
            </p:cNvPicPr>
            <p:nvPr/>
          </p:nvPicPr>
          <p:blipFill>
            <a:blip r:embed="rId2" cstate="print"/>
            <a:srcRect/>
            <a:stretch>
              <a:fillRect/>
            </a:stretch>
          </p:blipFill>
          <p:spPr bwMode="auto">
            <a:xfrm rot="16200000">
              <a:off x="3716" y="-347"/>
              <a:ext cx="4665" cy="9262"/>
            </a:xfrm>
            <a:prstGeom prst="rect">
              <a:avLst/>
            </a:prstGeom>
            <a:ln w="88900" cap="sq" cmpd="thickThin">
              <a:solidFill>
                <a:srgbClr val="000000"/>
              </a:solidFill>
              <a:prstDash val="solid"/>
              <a:miter lim="800000"/>
            </a:ln>
            <a:effectLst>
              <a:innerShdw blurRad="76200">
                <a:srgbClr val="000000"/>
              </a:innerShdw>
            </a:effectLst>
          </p:spPr>
        </p:pic>
        <p:sp>
          <p:nvSpPr>
            <p:cNvPr id="81927" name="Rectangle 4"/>
            <p:cNvSpPr>
              <a:spLocks noChangeArrowheads="1"/>
            </p:cNvSpPr>
            <p:nvPr/>
          </p:nvSpPr>
          <p:spPr bwMode="auto">
            <a:xfrm>
              <a:off x="1898" y="4478"/>
              <a:ext cx="960" cy="540"/>
            </a:xfrm>
            <a:prstGeom prst="rect">
              <a:avLst/>
            </a:prstGeom>
            <a:noFill/>
            <a:ln w="19050">
              <a:solidFill>
                <a:srgbClr val="FF0000"/>
              </a:solidFill>
              <a:miter lim="800000"/>
              <a:headEnd/>
              <a:tailEnd/>
            </a:ln>
          </p:spPr>
          <p:txBody>
            <a:bodyPr/>
            <a:lstStyle/>
            <a:p>
              <a:endParaRPr lang="zh-TW" altLang="en-US">
                <a:ea typeface="新細明體" charset="-120"/>
              </a:endParaRPr>
            </a:p>
          </p:txBody>
        </p:sp>
      </p:grpSp>
      <p:sp>
        <p:nvSpPr>
          <p:cNvPr id="8" name="標題 1"/>
          <p:cNvSpPr txBox="1">
            <a:spLocks/>
          </p:cNvSpPr>
          <p:nvPr/>
        </p:nvSpPr>
        <p:spPr>
          <a:xfrm>
            <a:off x="457200" y="228600"/>
            <a:ext cx="6248400" cy="10668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81924" name="圖片 2"/>
          <p:cNvPicPr>
            <a:picLocks noChangeAspect="1"/>
          </p:cNvPicPr>
          <p:nvPr/>
        </p:nvPicPr>
        <p:blipFill>
          <a:blip r:embed="rId3" cstate="print"/>
          <a:srcRect/>
          <a:stretch>
            <a:fillRect/>
          </a:stretch>
        </p:blipFill>
        <p:spPr bwMode="auto">
          <a:xfrm>
            <a:off x="304800" y="2667000"/>
            <a:ext cx="1295400" cy="1295400"/>
          </a:xfrm>
          <a:prstGeom prst="rect">
            <a:avLst/>
          </a:prstGeom>
          <a:noFill/>
          <a:ln w="9525">
            <a:noFill/>
            <a:miter lim="800000"/>
            <a:headEnd/>
            <a:tailEnd/>
          </a:ln>
        </p:spPr>
      </p:pic>
      <p:sp>
        <p:nvSpPr>
          <p:cNvPr id="10" name="矩形 9"/>
          <p:cNvSpPr/>
          <p:nvPr/>
        </p:nvSpPr>
        <p:spPr>
          <a:xfrm>
            <a:off x="990600" y="5867400"/>
            <a:ext cx="4110038" cy="461963"/>
          </a:xfrm>
          <a:prstGeom prst="rect">
            <a:avLst/>
          </a:prstGeom>
        </p:spPr>
        <p:txBody>
          <a:bodyPr wrap="none">
            <a:spAutoFit/>
          </a:bodyPr>
          <a:lstStyle/>
          <a:p>
            <a:pPr>
              <a:defRPr/>
            </a:pPr>
            <a:r>
              <a:rPr lang="zh-TW" altLang="zh-TW" sz="2400" dirty="0">
                <a:latin typeface="+mn-ea"/>
                <a:ea typeface="+mn-ea"/>
              </a:rPr>
              <a:t>答錯第三題，故歸為</a:t>
            </a:r>
            <a:r>
              <a:rPr lang="en-US" altLang="zh-TW" sz="2400" dirty="0">
                <a:latin typeface="+mn-ea"/>
                <a:ea typeface="+mn-ea"/>
              </a:rPr>
              <a:t>D</a:t>
            </a:r>
            <a:r>
              <a:rPr lang="zh-TW" altLang="zh-TW" sz="2400" dirty="0">
                <a:latin typeface="+mn-ea"/>
                <a:ea typeface="+mn-ea"/>
              </a:rPr>
              <a:t>等級。</a:t>
            </a:r>
            <a:endParaRPr lang="zh-TW" altLang="en-US" sz="2400" dirty="0">
              <a:latin typeface="+mn-ea"/>
              <a:ea typeface="+mn-ea"/>
            </a:endParaRPr>
          </a:p>
        </p:txBody>
      </p:sp>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62</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5791200" cy="762000"/>
          </a:xfrm>
        </p:spPr>
        <p:txBody>
          <a:bodyPr/>
          <a:lstStyle/>
          <a:p>
            <a:pPr eaLnBrk="1" hangingPunct="1">
              <a:defRPr/>
            </a:pPr>
            <a:r>
              <a:rPr lang="zh-TW" altLang="en-US" dirty="0" smtClean="0"/>
              <a:t>排球</a:t>
            </a:r>
            <a:r>
              <a:rPr lang="en-US" altLang="zh-TW" dirty="0" smtClean="0"/>
              <a:t>~</a:t>
            </a:r>
            <a:r>
              <a:rPr lang="zh-TW" altLang="en-US" dirty="0" smtClean="0"/>
              <a:t>題目（四）</a:t>
            </a:r>
            <a:endParaRPr lang="zh-TW" altLang="en-US" dirty="0"/>
          </a:p>
        </p:txBody>
      </p:sp>
      <p:sp>
        <p:nvSpPr>
          <p:cNvPr id="3" name="框架 2"/>
          <p:cNvSpPr/>
          <p:nvPr/>
        </p:nvSpPr>
        <p:spPr>
          <a:xfrm>
            <a:off x="304800" y="4876800"/>
            <a:ext cx="8458200" cy="6096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4" name="矩形 3"/>
          <p:cNvSpPr/>
          <p:nvPr/>
        </p:nvSpPr>
        <p:spPr>
          <a:xfrm>
            <a:off x="381000" y="914400"/>
            <a:ext cx="8458200" cy="12954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defRPr/>
            </a:pPr>
            <a:endParaRPr lang="en-US" altLang="zh-TW" sz="2400" dirty="0">
              <a:solidFill>
                <a:srgbClr val="000000"/>
              </a:solidFill>
              <a:latin typeface="+mn-ea"/>
              <a:cs typeface="Times New Roman" pitchFamily="18" charset="0"/>
            </a:endParaRPr>
          </a:p>
          <a:p>
            <a:pPr>
              <a:defRPr/>
            </a:pPr>
            <a:r>
              <a:rPr lang="zh-TW" altLang="zh-TW" sz="2400" dirty="0">
                <a:solidFill>
                  <a:srgbClr val="000000"/>
                </a:solidFill>
                <a:latin typeface="+mn-ea"/>
                <a:cs typeface="Times New Roman" pitchFamily="18" charset="0"/>
              </a:rPr>
              <a:t>請觀察</a:t>
            </a:r>
            <a:r>
              <a:rPr lang="zh-TW" altLang="zh-TW" sz="2400" dirty="0">
                <a:solidFill>
                  <a:schemeClr val="tx1"/>
                </a:solidFill>
                <a:latin typeface="+mn-ea"/>
                <a:cs typeface="Times New Roman" pitchFamily="18" charset="0"/>
              </a:rPr>
              <a:t>影片中的這位</a:t>
            </a:r>
            <a:r>
              <a:rPr lang="zh-TW" altLang="zh-TW" sz="2400" dirty="0">
                <a:solidFill>
                  <a:srgbClr val="000000"/>
                </a:solidFill>
                <a:latin typeface="+mn-ea"/>
                <a:cs typeface="Times New Roman" pitchFamily="18" charset="0"/>
              </a:rPr>
              <a:t>同學，其低手對空擊球動作，如：</a:t>
            </a:r>
            <a:r>
              <a:rPr lang="zh-TW" altLang="zh-TW" sz="2400" b="1" dirty="0">
                <a:solidFill>
                  <a:srgbClr val="FF0000"/>
                </a:solidFill>
                <a:latin typeface="+mn-ea"/>
                <a:cs typeface="Times New Roman" pitchFamily="18" charset="0"/>
              </a:rPr>
              <a:t>預備姿勢、擊球部位、擊球時手臂姿勢或身體動作</a:t>
            </a:r>
            <a:r>
              <a:rPr lang="en-US" altLang="zh-TW" sz="2400" dirty="0">
                <a:solidFill>
                  <a:srgbClr val="000000"/>
                </a:solidFill>
                <a:latin typeface="+mn-ea"/>
                <a:cs typeface="Times New Roman" pitchFamily="18" charset="0"/>
              </a:rPr>
              <a:t>……</a:t>
            </a:r>
            <a:r>
              <a:rPr lang="zh-TW" altLang="en-US" sz="2400" dirty="0">
                <a:solidFill>
                  <a:srgbClr val="000000"/>
                </a:solidFill>
                <a:latin typeface="+mn-ea"/>
                <a:cs typeface="Times New Roman" pitchFamily="18" charset="0"/>
              </a:rPr>
              <a:t>等，</a:t>
            </a:r>
            <a:r>
              <a:rPr lang="zh-TW" altLang="en-US" sz="2400" u="sng" dirty="0">
                <a:solidFill>
                  <a:srgbClr val="000000"/>
                </a:solidFill>
                <a:latin typeface="+mn-ea"/>
                <a:cs typeface="Times New Roman" pitchFamily="18" charset="0"/>
              </a:rPr>
              <a:t>並針對其動作錯誤之處，簡略條列出修正方法至少</a:t>
            </a:r>
            <a:r>
              <a:rPr lang="en-US" altLang="zh-TW" sz="2400" u="sng" dirty="0">
                <a:solidFill>
                  <a:srgbClr val="000000"/>
                </a:solidFill>
                <a:latin typeface="+mn-ea"/>
                <a:cs typeface="Times New Roman" pitchFamily="18" charset="0"/>
              </a:rPr>
              <a:t>5</a:t>
            </a:r>
            <a:r>
              <a:rPr lang="zh-TW" altLang="en-US" sz="2400" u="sng" dirty="0">
                <a:solidFill>
                  <a:srgbClr val="000000"/>
                </a:solidFill>
                <a:latin typeface="+mn-ea"/>
                <a:cs typeface="Times New Roman" pitchFamily="18" charset="0"/>
              </a:rPr>
              <a:t>項</a:t>
            </a:r>
            <a:r>
              <a:rPr lang="zh-TW" altLang="en-US" sz="2400" dirty="0">
                <a:solidFill>
                  <a:srgbClr val="000000"/>
                </a:solidFill>
                <a:latin typeface="+mn-ea"/>
                <a:cs typeface="Times New Roman" pitchFamily="18" charset="0"/>
              </a:rPr>
              <a:t>。</a:t>
            </a:r>
            <a:r>
              <a:rPr lang="zh-TW" altLang="en-US" sz="1400" dirty="0">
                <a:solidFill>
                  <a:srgbClr val="000000"/>
                </a:solidFill>
                <a:latin typeface="+mn-ea"/>
                <a:cs typeface="Times New Roman" pitchFamily="18" charset="0"/>
              </a:rPr>
              <a:t>（表格不夠請自行增加）。</a:t>
            </a:r>
            <a:endParaRPr lang="zh-TW" altLang="en-US" sz="1400" dirty="0">
              <a:solidFill>
                <a:schemeClr val="tx1"/>
              </a:solidFill>
              <a:latin typeface="+mn-ea"/>
            </a:endParaRPr>
          </a:p>
          <a:p>
            <a:pPr algn="ctr">
              <a:defRPr/>
            </a:pPr>
            <a:endParaRPr lang="zh-TW" altLang="en-US" dirty="0"/>
          </a:p>
        </p:txBody>
      </p:sp>
      <p:sp>
        <p:nvSpPr>
          <p:cNvPr id="82949" name="Rectangle 2"/>
          <p:cNvSpPr>
            <a:spLocks noChangeArrowheads="1"/>
          </p:cNvSpPr>
          <p:nvPr/>
        </p:nvSpPr>
        <p:spPr bwMode="auto">
          <a:xfrm>
            <a:off x="457200" y="4953000"/>
            <a:ext cx="8382000" cy="400050"/>
          </a:xfrm>
          <a:prstGeom prst="rect">
            <a:avLst/>
          </a:prstGeom>
          <a:noFill/>
          <a:ln w="9525">
            <a:noFill/>
            <a:miter lim="800000"/>
            <a:headEnd/>
            <a:tailEnd/>
          </a:ln>
        </p:spPr>
        <p:txBody>
          <a:bodyPr anchor="ctr">
            <a:spAutoFit/>
          </a:bodyPr>
          <a:lstStyle/>
          <a:p>
            <a:r>
              <a:rPr lang="zh-TW" altLang="en-US" sz="2000">
                <a:latin typeface="微軟正黑體" pitchFamily="34" charset="-120"/>
                <a:cs typeface="Times New Roman" pitchFamily="18" charset="0"/>
              </a:rPr>
              <a:t>依據：體育學科「</a:t>
            </a:r>
            <a:r>
              <a:rPr lang="zh-TW" altLang="en-US" sz="2000" b="1">
                <a:latin typeface="微軟正黑體" pitchFamily="34" charset="-120"/>
                <a:cs typeface="Times New Roman" pitchFamily="18" charset="0"/>
              </a:rPr>
              <a:t>認知</a:t>
            </a:r>
            <a:r>
              <a:rPr lang="zh-TW" altLang="en-US" sz="2000">
                <a:latin typeface="微軟正黑體" pitchFamily="34" charset="-120"/>
                <a:cs typeface="Times New Roman" pitchFamily="18" charset="0"/>
              </a:rPr>
              <a:t>」主題的「</a:t>
            </a:r>
            <a:r>
              <a:rPr lang="zh-TW" altLang="zh-TW" sz="2000" b="1">
                <a:solidFill>
                  <a:srgbClr val="0070C0"/>
                </a:solidFill>
                <a:ea typeface="新細明體" charset="-120"/>
                <a:cs typeface="Times New Roman" pitchFamily="18" charset="0"/>
              </a:rPr>
              <a:t>技能原理</a:t>
            </a:r>
            <a:r>
              <a:rPr lang="zh-TW" altLang="en-US" sz="2000">
                <a:latin typeface="微軟正黑體" pitchFamily="34" charset="-120"/>
                <a:cs typeface="Times New Roman" pitchFamily="18" charset="0"/>
              </a:rPr>
              <a:t>」次主題設計</a:t>
            </a:r>
            <a:r>
              <a:rPr lang="zh-TW" altLang="en-US" sz="2000">
                <a:latin typeface="標楷體" pitchFamily="65" charset="-120"/>
                <a:ea typeface="標楷體" pitchFamily="65" charset="-120"/>
              </a:rPr>
              <a:t>。</a:t>
            </a:r>
            <a:endParaRPr lang="zh-TW" altLang="en-US" sz="2000">
              <a:ea typeface="新細明體" charset="-120"/>
            </a:endParaRPr>
          </a:p>
        </p:txBody>
      </p:sp>
      <p:sp>
        <p:nvSpPr>
          <p:cNvPr id="12" name="框架 11"/>
          <p:cNvSpPr/>
          <p:nvPr/>
        </p:nvSpPr>
        <p:spPr>
          <a:xfrm>
            <a:off x="304800" y="5486400"/>
            <a:ext cx="8534400" cy="1066800"/>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r>
              <a:rPr lang="zh-TW" altLang="en-US" sz="2000" dirty="0">
                <a:solidFill>
                  <a:schemeClr val="tx1"/>
                </a:solidFill>
                <a:latin typeface="微軟正黑體" pitchFamily="34" charset="-120"/>
              </a:rPr>
              <a:t>評量目標：</a:t>
            </a:r>
            <a:r>
              <a:rPr lang="zh-TW" altLang="zh-TW" sz="2000" dirty="0">
                <a:solidFill>
                  <a:schemeClr val="tx1"/>
                </a:solidFill>
              </a:rPr>
              <a:t>瞭解學生對</a:t>
            </a:r>
            <a:r>
              <a:rPr lang="zh-TW" altLang="zh-TW" sz="2000" dirty="0">
                <a:solidFill>
                  <a:srgbClr val="FF0000"/>
                </a:solidFill>
              </a:rPr>
              <a:t>低手擊球動作要領之認知</a:t>
            </a:r>
            <a:r>
              <a:rPr lang="zh-TW" altLang="zh-TW" sz="2000" dirty="0">
                <a:solidFill>
                  <a:schemeClr val="tx1"/>
                </a:solidFill>
              </a:rPr>
              <a:t>是否正確，且</a:t>
            </a:r>
            <a:r>
              <a:rPr lang="zh-TW" altLang="zh-TW" sz="2000" dirty="0">
                <a:solidFill>
                  <a:srgbClr val="FF0000"/>
                </a:solidFill>
              </a:rPr>
              <a:t>知道如何修正錯誤之處</a:t>
            </a:r>
            <a:r>
              <a:rPr lang="zh-TW" altLang="zh-TW" sz="2000" dirty="0">
                <a:solidFill>
                  <a:schemeClr val="tx1"/>
                </a:solidFill>
              </a:rPr>
              <a:t> </a:t>
            </a:r>
            <a:r>
              <a:rPr lang="zh-TW" altLang="en-US" sz="2000" dirty="0">
                <a:solidFill>
                  <a:schemeClr val="tx1"/>
                </a:solidFill>
                <a:latin typeface="微軟正黑體" pitchFamily="34" charset="-120"/>
              </a:rPr>
              <a:t>。</a:t>
            </a:r>
          </a:p>
        </p:txBody>
      </p:sp>
      <p:graphicFrame>
        <p:nvGraphicFramePr>
          <p:cNvPr id="15" name="表格 14"/>
          <p:cNvGraphicFramePr>
            <a:graphicFrameLocks noGrp="1"/>
          </p:cNvGraphicFramePr>
          <p:nvPr/>
        </p:nvGraphicFramePr>
        <p:xfrm>
          <a:off x="228600" y="2362200"/>
          <a:ext cx="8534400" cy="2500317"/>
        </p:xfrm>
        <a:graphic>
          <a:graphicData uri="http://schemas.openxmlformats.org/drawingml/2006/table">
            <a:tbl>
              <a:tblPr/>
              <a:tblGrid>
                <a:gridCol w="8534400"/>
              </a:tblGrid>
              <a:tr h="2778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6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動作錯誤改進之修正方法</a:t>
                      </a:r>
                      <a:endParaRPr kumimoji="0" lang="zh-TW" sz="16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1. </a:t>
                      </a:r>
                      <a:r>
                        <a:rPr kumimoji="0" 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雙腳開立應比肩膀稍寬</a:t>
                      </a:r>
                      <a:endParaRPr kumimoji="0" lang="zh-TW" sz="16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2. </a:t>
                      </a:r>
                      <a:r>
                        <a:rPr kumimoji="0" 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雙腳應彎曲成半蹲狀，身體重心微微前傾</a:t>
                      </a:r>
                      <a:endParaRPr kumimoji="0" lang="zh-TW" sz="16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3. </a:t>
                      </a:r>
                      <a:r>
                        <a:rPr kumimoji="0" 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雙手手指應合掌且相互包握</a:t>
                      </a:r>
                      <a:endParaRPr kumimoji="0" lang="zh-TW" sz="16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4. </a:t>
                      </a:r>
                      <a:r>
                        <a:rPr kumimoji="0" 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擊球時，雙手手臂應做到壓腕且併攏平伸</a:t>
                      </a:r>
                      <a:endParaRPr kumimoji="0" lang="zh-TW" sz="16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5. </a:t>
                      </a:r>
                      <a:r>
                        <a:rPr kumimoji="0" 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擊球部位應位於手腕上方約</a:t>
                      </a:r>
                      <a:r>
                        <a:rPr kumimoji="0" lang="en-US" alt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5</a:t>
                      </a:r>
                      <a:r>
                        <a:rPr kumimoji="0" 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處</a:t>
                      </a:r>
                      <a:endParaRPr kumimoji="0" lang="zh-TW" sz="16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6. </a:t>
                      </a:r>
                      <a:r>
                        <a:rPr kumimoji="0" 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擊球時，雙腿應蹬伸</a:t>
                      </a:r>
                      <a:endParaRPr kumimoji="0" lang="zh-TW" sz="16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7. </a:t>
                      </a:r>
                      <a:r>
                        <a:rPr kumimoji="0" lang="zh-TW" sz="16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擊球時，雙手手臂應平伸上抬</a:t>
                      </a:r>
                      <a:endParaRPr kumimoji="0" lang="zh-TW" sz="16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193675" marR="0" lvl="0" indent="-193675" algn="just"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8. </a:t>
                      </a:r>
                      <a:r>
                        <a:rPr kumimoji="0" lang="zh-TW" sz="16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身體各部位肢體間聯合動作應具連續性、協調性、節奏感與速度感</a:t>
                      </a:r>
                      <a:endParaRPr kumimoji="0" lang="zh-TW" sz="16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63</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152400"/>
            <a:ext cx="6400800" cy="685800"/>
          </a:xfrm>
        </p:spPr>
        <p:txBody>
          <a:bodyPr wrap="square" numCol="1" anchorCtr="0" compatLnSpc="1">
            <a:prstTxWarp prst="textNoShape">
              <a:avLst/>
            </a:prstTxWarp>
          </a:bodyPr>
          <a:lstStyle/>
          <a:p>
            <a:pPr eaLnBrk="1" hangingPunct="1">
              <a:defRPr/>
            </a:pPr>
            <a:r>
              <a:rPr lang="zh-TW" altLang="en-US" b="1" cap="none" dirty="0" smtClean="0">
                <a:latin typeface="微軟正黑體" pitchFamily="34" charset="-120"/>
              </a:rPr>
              <a:t>表現等級</a:t>
            </a:r>
            <a:r>
              <a:rPr lang="en-US" altLang="zh-TW" b="1" cap="none" dirty="0" smtClean="0">
                <a:latin typeface="微軟正黑體" pitchFamily="34" charset="-120"/>
              </a:rPr>
              <a:t>-</a:t>
            </a:r>
            <a:r>
              <a:rPr lang="zh-TW" altLang="en-US" b="1" u="sng" cap="none" dirty="0" smtClean="0">
                <a:latin typeface="微軟正黑體" pitchFamily="34" charset="-120"/>
              </a:rPr>
              <a:t>排球認知 </a:t>
            </a:r>
            <a:r>
              <a:rPr lang="zh-TW" altLang="en-US" b="1" cap="none" dirty="0" smtClean="0">
                <a:latin typeface="微軟正黑體" pitchFamily="34" charset="-120"/>
              </a:rPr>
              <a:t>評分規準</a:t>
            </a:r>
          </a:p>
        </p:txBody>
      </p:sp>
      <p:graphicFrame>
        <p:nvGraphicFramePr>
          <p:cNvPr id="84024" name="Group 56"/>
          <p:cNvGraphicFramePr>
            <a:graphicFrameLocks noGrp="1"/>
          </p:cNvGraphicFramePr>
          <p:nvPr/>
        </p:nvGraphicFramePr>
        <p:xfrm>
          <a:off x="457200" y="1141729"/>
          <a:ext cx="8229600" cy="5030471"/>
        </p:xfrm>
        <a:graphic>
          <a:graphicData uri="http://schemas.openxmlformats.org/drawingml/2006/table">
            <a:tbl>
              <a:tblPr/>
              <a:tblGrid>
                <a:gridCol w="496888"/>
                <a:gridCol w="569912"/>
                <a:gridCol w="1695450"/>
                <a:gridCol w="1695450"/>
                <a:gridCol w="1695450"/>
                <a:gridCol w="1695450"/>
                <a:gridCol w="381000"/>
              </a:tblGrid>
              <a:tr h="26828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內容標準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表現等級</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36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次</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A</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B</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C</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D</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mn-ea"/>
                          <a:ea typeface="+mn-ea"/>
                          <a:cs typeface="Calibri" pitchFamily="34" charset="0"/>
                        </a:rPr>
                        <a:t>E</a:t>
                      </a:r>
                      <a:endParaRPr kumimoji="0" lang="zh-TW" altLang="zh-TW"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r>
              <a:tr h="257968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認知</a:t>
                      </a:r>
                    </a:p>
                  </a:txBody>
                  <a:tcPr marL="60872" marR="60872"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能</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原</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理</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深入地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瞭解運動技能的原理、原則及要領，並能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有效地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將影響學習之因素，做出反映、省思與提出改善策略。</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完整地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認識運動技能的原理、原則及要領，並能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適當地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影響學習之因素，做出反映、省思與提出改善策略。</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大致地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知道運動技能的原理、原則及要領，並能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簡單地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部分地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明白運動技能的原理、原則及要領，並能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在提醒下有限地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r>
                        <a:rPr kumimoji="0" lang="en-US" altLang="zh-TW" sz="1600" b="0" i="0" u="none" strike="noStrike" cap="none" normalizeH="0" baseline="0" smtClean="0">
                          <a:ln>
                            <a:noFill/>
                          </a:ln>
                          <a:solidFill>
                            <a:schemeClr val="tx1"/>
                          </a:solidFill>
                          <a:effectLst/>
                          <a:latin typeface="+mn-ea"/>
                          <a:ea typeface="+mn-ea"/>
                        </a:rPr>
                        <a:t>D</a:t>
                      </a:r>
                      <a:r>
                        <a:rPr kumimoji="0" lang="zh-TW" altLang="en-US" sz="1600" b="0" i="0" u="none" strike="noStrike" cap="none" normalizeH="0" baseline="0" smtClean="0">
                          <a:ln>
                            <a:noFill/>
                          </a:ln>
                          <a:solidFill>
                            <a:schemeClr val="tx1"/>
                          </a:solidFill>
                          <a:effectLst/>
                          <a:latin typeface="+mn-ea"/>
                          <a:ea typeface="+mn-ea"/>
                        </a:rPr>
                        <a:t>級</a:t>
                      </a:r>
                      <a:endParaRPr kumimoji="0" lang="zh-TW" altLang="en-US" sz="1600" b="0"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r>
              <a:tr h="14509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rPr>
                        <a:t>本單元評分規準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zh-TW" sz="1600" b="0" i="0" u="none" strike="noStrike" cap="none" normalizeH="0" baseline="0" smtClean="0">
                          <a:ln>
                            <a:noFill/>
                          </a:ln>
                          <a:solidFill>
                            <a:schemeClr val="tx1"/>
                          </a:solidFill>
                          <a:effectLst/>
                          <a:latin typeface="+mn-ea"/>
                          <a:ea typeface="+mn-ea"/>
                        </a:rPr>
                        <a:t>能條列出五項以上動作錯誤之修正方法</a:t>
                      </a:r>
                      <a:r>
                        <a:rPr kumimoji="0" lang="zh-TW" altLang="en-US" sz="1600" b="0" i="0" u="none" strike="noStrike" cap="none" normalizeH="0" baseline="0" smtClean="0">
                          <a:ln>
                            <a:noFill/>
                          </a:ln>
                          <a:solidFill>
                            <a:schemeClr val="tx1"/>
                          </a:solidFill>
                          <a:effectLst/>
                          <a:latin typeface="+mn-ea"/>
                          <a:ea typeface="+mn-ea"/>
                        </a:rPr>
                        <a:t>。</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能條列出四項動作錯誤之修正方法。</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zh-TW" sz="1600" b="0" i="0" u="none" strike="noStrike" cap="none" normalizeH="0" baseline="0" smtClean="0">
                          <a:ln>
                            <a:noFill/>
                          </a:ln>
                          <a:solidFill>
                            <a:schemeClr val="tx1"/>
                          </a:solidFill>
                          <a:effectLst/>
                          <a:latin typeface="+mn-ea"/>
                          <a:ea typeface="+mn-ea"/>
                        </a:rPr>
                        <a:t>能條列出三項動作錯誤之修正方法</a:t>
                      </a:r>
                      <a:r>
                        <a:rPr kumimoji="0" lang="zh-TW" altLang="en-US" sz="1600" b="0" i="0" u="none" strike="noStrike" cap="none" normalizeH="0" baseline="0" smtClean="0">
                          <a:ln>
                            <a:noFill/>
                          </a:ln>
                          <a:solidFill>
                            <a:schemeClr val="tx1"/>
                          </a:solidFill>
                          <a:effectLst/>
                          <a:latin typeface="+mn-ea"/>
                          <a:ea typeface="+mn-ea"/>
                        </a:rPr>
                        <a:t>。</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能條列出二項動作錯誤之修正方法。</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未達</a:t>
                      </a:r>
                      <a:r>
                        <a:rPr kumimoji="0" lang="en-US" altLang="zh-TW" sz="1600" b="0" i="0" u="none" strike="noStrike" cap="none" normalizeH="0" baseline="0" dirty="0" smtClean="0">
                          <a:ln>
                            <a:noFill/>
                          </a:ln>
                          <a:solidFill>
                            <a:schemeClr val="tx1"/>
                          </a:solidFill>
                          <a:effectLst/>
                          <a:latin typeface="+mn-ea"/>
                          <a:ea typeface="+mn-ea"/>
                        </a:rPr>
                        <a:t>D</a:t>
                      </a:r>
                      <a:r>
                        <a:rPr kumimoji="0" lang="zh-TW" altLang="en-US" sz="1600" b="0" i="0" u="none" strike="noStrike" cap="none" normalizeH="0" baseline="0" dirty="0" smtClean="0">
                          <a:ln>
                            <a:noFill/>
                          </a:ln>
                          <a:solidFill>
                            <a:schemeClr val="tx1"/>
                          </a:solidFill>
                          <a:effectLst/>
                          <a:latin typeface="+mn-ea"/>
                          <a:ea typeface="+mn-ea"/>
                        </a:rPr>
                        <a:t>級</a:t>
                      </a:r>
                      <a:endParaRPr kumimoji="0" lang="zh-TW" altLang="en-US" sz="1600" b="0"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64</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8600" y="304800"/>
            <a:ext cx="2209800" cy="1295400"/>
          </a:xfrm>
        </p:spPr>
        <p:txBody>
          <a:bodyPr/>
          <a:lstStyle/>
          <a:p>
            <a:pPr eaLnBrk="1" fontAlgn="auto" hangingPunct="1">
              <a:spcAft>
                <a:spcPts val="0"/>
              </a:spcAft>
              <a:defRPr/>
            </a:pPr>
            <a:r>
              <a:rPr lang="zh-TW" altLang="en-US" dirty="0">
                <a:cs typeface="+mj-cs"/>
              </a:rPr>
              <a:t>學生</a:t>
            </a:r>
            <a:r>
              <a:rPr lang="zh-TW" altLang="en-US" dirty="0" smtClean="0">
                <a:cs typeface="+mj-cs"/>
              </a:rPr>
              <a:t>表現</a:t>
            </a:r>
            <a:r>
              <a:rPr lang="en-US" altLang="zh-TW" dirty="0" smtClean="0">
                <a:cs typeface="+mj-cs"/>
              </a:rPr>
              <a:t/>
            </a:r>
            <a:br>
              <a:rPr lang="en-US" altLang="zh-TW" dirty="0" smtClean="0">
                <a:cs typeface="+mj-cs"/>
              </a:rPr>
            </a:br>
            <a:r>
              <a:rPr lang="zh-TW" altLang="en-US" dirty="0" smtClean="0">
                <a:solidFill>
                  <a:schemeClr val="tx1"/>
                </a:solidFill>
                <a:cs typeface="+mj-cs"/>
              </a:rPr>
              <a:t>示例</a:t>
            </a:r>
            <a:r>
              <a:rPr lang="zh-TW" altLang="en-US" dirty="0" smtClean="0">
                <a:cs typeface="+mj-cs"/>
              </a:rPr>
              <a:t>說明</a:t>
            </a:r>
            <a:endParaRPr lang="zh-TW" altLang="en-US" dirty="0">
              <a:cs typeface="+mj-cs"/>
            </a:endParaRPr>
          </a:p>
        </p:txBody>
      </p:sp>
      <p:pic>
        <p:nvPicPr>
          <p:cNvPr id="84995" name="圖片 6"/>
          <p:cNvPicPr>
            <a:picLocks noChangeAspect="1"/>
          </p:cNvPicPr>
          <p:nvPr/>
        </p:nvPicPr>
        <p:blipFill>
          <a:blip r:embed="rId3" cstate="print"/>
          <a:srcRect/>
          <a:stretch>
            <a:fillRect/>
          </a:stretch>
        </p:blipFill>
        <p:spPr bwMode="auto">
          <a:xfrm>
            <a:off x="533400" y="1676400"/>
            <a:ext cx="1295400" cy="1295400"/>
          </a:xfrm>
          <a:prstGeom prst="rect">
            <a:avLst/>
          </a:prstGeom>
          <a:noFill/>
          <a:ln w="9525">
            <a:noFill/>
            <a:miter lim="800000"/>
            <a:headEnd/>
            <a:tailEnd/>
          </a:ln>
        </p:spPr>
      </p:pic>
      <p:pic>
        <p:nvPicPr>
          <p:cNvPr id="4" name="圖片 3"/>
          <p:cNvPicPr/>
          <p:nvPr/>
        </p:nvPicPr>
        <p:blipFill>
          <a:blip r:embed="rId4" cstate="print"/>
          <a:srcRect/>
          <a:stretch>
            <a:fillRect/>
          </a:stretch>
        </p:blipFill>
        <p:spPr bwMode="auto">
          <a:xfrm>
            <a:off x="2514600" y="304800"/>
            <a:ext cx="57912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圖片 5"/>
          <p:cNvPicPr/>
          <p:nvPr/>
        </p:nvPicPr>
        <p:blipFill>
          <a:blip r:embed="rId5" cstate="print"/>
          <a:srcRect/>
          <a:stretch>
            <a:fillRect/>
          </a:stretch>
        </p:blipFill>
        <p:spPr bwMode="auto">
          <a:xfrm>
            <a:off x="2514600" y="3276600"/>
            <a:ext cx="5867400" cy="252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矩形 6"/>
          <p:cNvSpPr/>
          <p:nvPr/>
        </p:nvSpPr>
        <p:spPr>
          <a:xfrm>
            <a:off x="381000" y="5943600"/>
            <a:ext cx="8382000" cy="461963"/>
          </a:xfrm>
          <a:prstGeom prst="rect">
            <a:avLst/>
          </a:prstGeom>
        </p:spPr>
        <p:txBody>
          <a:bodyPr>
            <a:spAutoFit/>
          </a:bodyPr>
          <a:lstStyle/>
          <a:p>
            <a:pPr>
              <a:defRPr/>
            </a:pPr>
            <a:r>
              <a:rPr lang="zh-TW" altLang="zh-TW" sz="2400" dirty="0">
                <a:latin typeface="+mn-ea"/>
                <a:ea typeface="+mn-ea"/>
              </a:rPr>
              <a:t>兩個示例皆能條列出五項動作錯誤修正之方法，故列為</a:t>
            </a:r>
            <a:r>
              <a:rPr lang="en-US" altLang="zh-TW" sz="2400" dirty="0">
                <a:latin typeface="+mn-ea"/>
                <a:ea typeface="+mn-ea"/>
              </a:rPr>
              <a:t>A</a:t>
            </a:r>
            <a:r>
              <a:rPr lang="zh-TW" altLang="zh-TW" sz="2400" dirty="0">
                <a:latin typeface="+mn-ea"/>
                <a:ea typeface="+mn-ea"/>
              </a:rPr>
              <a:t>等級。</a:t>
            </a:r>
            <a:endParaRPr lang="zh-TW" altLang="en-US" sz="2400" dirty="0">
              <a:latin typeface="+mn-ea"/>
              <a:ea typeface="+mn-ea"/>
            </a:endParaRPr>
          </a:p>
        </p:txBody>
      </p:sp>
      <p:sp>
        <p:nvSpPr>
          <p:cNvPr id="8"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65</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86019" name="圖片 6"/>
          <p:cNvPicPr>
            <a:picLocks noChangeAspect="1"/>
          </p:cNvPicPr>
          <p:nvPr/>
        </p:nvPicPr>
        <p:blipFill>
          <a:blip r:embed="rId2" cstate="print"/>
          <a:srcRect/>
          <a:stretch>
            <a:fillRect/>
          </a:stretch>
        </p:blipFill>
        <p:spPr bwMode="auto">
          <a:xfrm>
            <a:off x="381000" y="1981200"/>
            <a:ext cx="1398588" cy="1398588"/>
          </a:xfrm>
          <a:prstGeom prst="rect">
            <a:avLst/>
          </a:prstGeom>
          <a:noFill/>
          <a:ln w="9525">
            <a:noFill/>
            <a:miter lim="800000"/>
            <a:headEnd/>
            <a:tailEnd/>
          </a:ln>
        </p:spPr>
      </p:pic>
      <p:pic>
        <p:nvPicPr>
          <p:cNvPr id="9" name="內容版面配置區 8"/>
          <p:cNvPicPr>
            <a:picLocks noGrp="1"/>
          </p:cNvPicPr>
          <p:nvPr>
            <p:ph idx="1"/>
          </p:nvPr>
        </p:nvPicPr>
        <p:blipFill>
          <a:blip r:embed="rId3" cstate="print"/>
          <a:srcRect/>
          <a:stretch>
            <a:fillRect/>
          </a:stretch>
        </p:blipFill>
        <p:spPr>
          <a:xfrm>
            <a:off x="1981200" y="1600200"/>
            <a:ext cx="6781800" cy="3962400"/>
          </a:xfrm>
          <a:ln w="38100" cap="sq">
            <a:solidFill>
              <a:srgbClr val="000000"/>
            </a:solidFill>
          </a:ln>
          <a:effectLst>
            <a:outerShdw blurRad="50800" dist="38100" dir="2700000" algn="tl" rotWithShape="0">
              <a:srgbClr val="000000">
                <a:alpha val="43000"/>
              </a:srgbClr>
            </a:outerShdw>
          </a:effectLst>
        </p:spPr>
      </p:pic>
      <p:sp>
        <p:nvSpPr>
          <p:cNvPr id="10" name="矩形 9"/>
          <p:cNvSpPr/>
          <p:nvPr/>
        </p:nvSpPr>
        <p:spPr>
          <a:xfrm>
            <a:off x="914400" y="5791200"/>
            <a:ext cx="7315200" cy="461963"/>
          </a:xfrm>
          <a:prstGeom prst="rect">
            <a:avLst/>
          </a:prstGeom>
        </p:spPr>
        <p:txBody>
          <a:bodyPr>
            <a:spAutoFit/>
          </a:bodyPr>
          <a:lstStyle/>
          <a:p>
            <a:pPr>
              <a:defRPr/>
            </a:pPr>
            <a:r>
              <a:rPr lang="zh-TW" altLang="zh-TW" sz="2400" dirty="0">
                <a:latin typeface="+mn-ea"/>
                <a:ea typeface="+mn-ea"/>
              </a:rPr>
              <a:t>能條列出四項動作錯誤修正之方法，故列為</a:t>
            </a:r>
            <a:r>
              <a:rPr lang="en-US" altLang="zh-TW" sz="2400" dirty="0">
                <a:latin typeface="+mn-ea"/>
                <a:ea typeface="+mn-ea"/>
              </a:rPr>
              <a:t>B</a:t>
            </a:r>
            <a:r>
              <a:rPr lang="zh-TW" altLang="zh-TW" sz="2400" dirty="0">
                <a:latin typeface="+mn-ea"/>
                <a:ea typeface="+mn-ea"/>
              </a:rPr>
              <a:t>等級。</a:t>
            </a:r>
            <a:endParaRPr lang="zh-TW" altLang="en-US" sz="2400" dirty="0">
              <a:latin typeface="+mn-ea"/>
              <a:ea typeface="+mn-ea"/>
            </a:endParaRP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66</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87043" name="圖片 5"/>
          <p:cNvPicPr>
            <a:picLocks noChangeAspect="1"/>
          </p:cNvPicPr>
          <p:nvPr/>
        </p:nvPicPr>
        <p:blipFill>
          <a:blip r:embed="rId2" cstate="print"/>
          <a:srcRect/>
          <a:stretch>
            <a:fillRect/>
          </a:stretch>
        </p:blipFill>
        <p:spPr bwMode="auto">
          <a:xfrm>
            <a:off x="228600" y="2209800"/>
            <a:ext cx="1447800" cy="1447800"/>
          </a:xfrm>
          <a:prstGeom prst="rect">
            <a:avLst/>
          </a:prstGeom>
          <a:noFill/>
          <a:ln w="9525">
            <a:noFill/>
            <a:miter lim="800000"/>
            <a:headEnd/>
            <a:tailEnd/>
          </a:ln>
        </p:spPr>
      </p:pic>
      <p:pic>
        <p:nvPicPr>
          <p:cNvPr id="5" name="圖片 4"/>
          <p:cNvPicPr/>
          <p:nvPr/>
        </p:nvPicPr>
        <p:blipFill>
          <a:blip r:embed="rId3" cstate="print"/>
          <a:srcRect/>
          <a:stretch>
            <a:fillRect/>
          </a:stretch>
        </p:blipFill>
        <p:spPr bwMode="auto">
          <a:xfrm>
            <a:off x="2009775" y="1447800"/>
            <a:ext cx="6677025"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矩形 7"/>
          <p:cNvSpPr/>
          <p:nvPr/>
        </p:nvSpPr>
        <p:spPr>
          <a:xfrm>
            <a:off x="533400" y="5638800"/>
            <a:ext cx="8305800" cy="461963"/>
          </a:xfrm>
          <a:prstGeom prst="rect">
            <a:avLst/>
          </a:prstGeom>
        </p:spPr>
        <p:txBody>
          <a:bodyPr>
            <a:spAutoFit/>
          </a:bodyPr>
          <a:lstStyle/>
          <a:p>
            <a:pPr>
              <a:defRPr/>
            </a:pPr>
            <a:r>
              <a:rPr lang="zh-TW" altLang="zh-TW" sz="2400" dirty="0">
                <a:latin typeface="+mn-ea"/>
                <a:ea typeface="+mn-ea"/>
              </a:rPr>
              <a:t>能條列出三項（</a:t>
            </a:r>
            <a:r>
              <a:rPr lang="en-US" altLang="zh-TW" sz="2400" dirty="0">
                <a:latin typeface="+mn-ea"/>
                <a:ea typeface="+mn-ea"/>
              </a:rPr>
              <a:t>1</a:t>
            </a:r>
            <a:r>
              <a:rPr lang="zh-TW" altLang="zh-TW" sz="2400" dirty="0">
                <a:latin typeface="+mn-ea"/>
                <a:ea typeface="+mn-ea"/>
              </a:rPr>
              <a:t>、</a:t>
            </a:r>
            <a:r>
              <a:rPr lang="en-US" altLang="zh-TW" sz="2400" dirty="0">
                <a:latin typeface="+mn-ea"/>
                <a:ea typeface="+mn-ea"/>
              </a:rPr>
              <a:t>4</a:t>
            </a:r>
            <a:r>
              <a:rPr lang="zh-TW" altLang="zh-TW" sz="2400" dirty="0">
                <a:latin typeface="+mn-ea"/>
                <a:ea typeface="+mn-ea"/>
              </a:rPr>
              <a:t>、</a:t>
            </a:r>
            <a:r>
              <a:rPr lang="en-US" altLang="zh-TW" sz="2400" dirty="0">
                <a:latin typeface="+mn-ea"/>
                <a:ea typeface="+mn-ea"/>
              </a:rPr>
              <a:t>5</a:t>
            </a:r>
            <a:r>
              <a:rPr lang="zh-TW" altLang="zh-TW" sz="2400" dirty="0">
                <a:latin typeface="+mn-ea"/>
                <a:ea typeface="+mn-ea"/>
              </a:rPr>
              <a:t>）動作錯誤修正之方法，故為</a:t>
            </a:r>
            <a:r>
              <a:rPr lang="en-US" altLang="zh-TW" sz="2400" dirty="0">
                <a:latin typeface="+mn-ea"/>
                <a:ea typeface="+mn-ea"/>
              </a:rPr>
              <a:t>C</a:t>
            </a:r>
            <a:r>
              <a:rPr lang="zh-TW" altLang="zh-TW" sz="2400" dirty="0">
                <a:latin typeface="+mn-ea"/>
                <a:ea typeface="+mn-ea"/>
              </a:rPr>
              <a:t>等級。</a:t>
            </a:r>
            <a:endParaRPr lang="zh-TW" altLang="en-US" sz="2400" dirty="0">
              <a:latin typeface="+mn-ea"/>
              <a:ea typeface="+mn-ea"/>
            </a:endParaRP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67</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88067" name="圖片 2"/>
          <p:cNvPicPr>
            <a:picLocks noChangeAspect="1"/>
          </p:cNvPicPr>
          <p:nvPr/>
        </p:nvPicPr>
        <p:blipFill>
          <a:blip r:embed="rId2" cstate="print"/>
          <a:srcRect/>
          <a:stretch>
            <a:fillRect/>
          </a:stretch>
        </p:blipFill>
        <p:spPr bwMode="auto">
          <a:xfrm>
            <a:off x="228600" y="2667000"/>
            <a:ext cx="1295400" cy="1295400"/>
          </a:xfrm>
          <a:prstGeom prst="rect">
            <a:avLst/>
          </a:prstGeom>
          <a:noFill/>
          <a:ln w="9525">
            <a:noFill/>
            <a:miter lim="800000"/>
            <a:headEnd/>
            <a:tailEnd/>
          </a:ln>
        </p:spPr>
      </p:pic>
      <p:pic>
        <p:nvPicPr>
          <p:cNvPr id="6" name="圖片 5"/>
          <p:cNvPicPr/>
          <p:nvPr/>
        </p:nvPicPr>
        <p:blipFill>
          <a:blip r:embed="rId3" cstate="print"/>
          <a:srcRect/>
          <a:stretch>
            <a:fillRect/>
          </a:stretch>
        </p:blipFill>
        <p:spPr bwMode="auto">
          <a:xfrm>
            <a:off x="1600200" y="1752600"/>
            <a:ext cx="7140575" cy="3082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矩形 9"/>
          <p:cNvSpPr/>
          <p:nvPr/>
        </p:nvSpPr>
        <p:spPr>
          <a:xfrm>
            <a:off x="457200" y="5181600"/>
            <a:ext cx="8229600" cy="461963"/>
          </a:xfrm>
          <a:prstGeom prst="rect">
            <a:avLst/>
          </a:prstGeom>
        </p:spPr>
        <p:txBody>
          <a:bodyPr>
            <a:spAutoFit/>
          </a:bodyPr>
          <a:lstStyle/>
          <a:p>
            <a:pPr>
              <a:defRPr/>
            </a:pPr>
            <a:r>
              <a:rPr lang="zh-TW" altLang="zh-TW" sz="2400" dirty="0">
                <a:latin typeface="+mn-ea"/>
                <a:ea typeface="+mn-ea"/>
              </a:rPr>
              <a:t>能條列出二項（</a:t>
            </a:r>
            <a:r>
              <a:rPr lang="en-US" altLang="zh-TW" sz="2400" dirty="0">
                <a:latin typeface="+mn-ea"/>
                <a:ea typeface="+mn-ea"/>
              </a:rPr>
              <a:t>1</a:t>
            </a:r>
            <a:r>
              <a:rPr lang="zh-TW" altLang="zh-TW" sz="2400" dirty="0">
                <a:latin typeface="+mn-ea"/>
                <a:ea typeface="+mn-ea"/>
              </a:rPr>
              <a:t>、</a:t>
            </a:r>
            <a:r>
              <a:rPr lang="en-US" altLang="zh-TW" sz="2400" dirty="0">
                <a:latin typeface="+mn-ea"/>
                <a:ea typeface="+mn-ea"/>
              </a:rPr>
              <a:t>2</a:t>
            </a:r>
            <a:r>
              <a:rPr lang="zh-TW" altLang="zh-TW" sz="2400" dirty="0">
                <a:latin typeface="+mn-ea"/>
                <a:ea typeface="+mn-ea"/>
              </a:rPr>
              <a:t>）動作錯誤修正之方法，故列為</a:t>
            </a:r>
            <a:r>
              <a:rPr lang="en-US" altLang="zh-TW" sz="2400" dirty="0">
                <a:latin typeface="+mn-ea"/>
                <a:ea typeface="+mn-ea"/>
              </a:rPr>
              <a:t>D</a:t>
            </a:r>
            <a:r>
              <a:rPr lang="zh-TW" altLang="zh-TW" sz="2400" dirty="0">
                <a:latin typeface="+mn-ea"/>
                <a:ea typeface="+mn-ea"/>
              </a:rPr>
              <a:t>等級。</a:t>
            </a:r>
            <a:endParaRPr lang="zh-TW" altLang="en-US" sz="2400" dirty="0">
              <a:latin typeface="+mn-ea"/>
              <a:ea typeface="+mn-ea"/>
            </a:endParaRPr>
          </a:p>
        </p:txBody>
      </p:sp>
      <p:sp>
        <p:nvSpPr>
          <p:cNvPr id="7"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68</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5791200" cy="762000"/>
          </a:xfrm>
        </p:spPr>
        <p:txBody>
          <a:bodyPr/>
          <a:lstStyle/>
          <a:p>
            <a:pPr eaLnBrk="1" hangingPunct="1">
              <a:defRPr/>
            </a:pPr>
            <a:r>
              <a:rPr lang="zh-TW" altLang="en-US" dirty="0" smtClean="0"/>
              <a:t>排球</a:t>
            </a:r>
            <a:r>
              <a:rPr lang="en-US" altLang="zh-TW" dirty="0" smtClean="0"/>
              <a:t>~</a:t>
            </a:r>
            <a:r>
              <a:rPr lang="zh-TW" altLang="en-US" dirty="0" smtClean="0"/>
              <a:t>題目（四）</a:t>
            </a:r>
            <a:endParaRPr lang="zh-TW" altLang="en-US" dirty="0"/>
          </a:p>
        </p:txBody>
      </p:sp>
      <p:sp>
        <p:nvSpPr>
          <p:cNvPr id="3" name="框架 2"/>
          <p:cNvSpPr/>
          <p:nvPr/>
        </p:nvSpPr>
        <p:spPr>
          <a:xfrm>
            <a:off x="304800" y="4724400"/>
            <a:ext cx="8458200" cy="6096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4" name="矩形 3"/>
          <p:cNvSpPr/>
          <p:nvPr/>
        </p:nvSpPr>
        <p:spPr>
          <a:xfrm>
            <a:off x="381000" y="1066800"/>
            <a:ext cx="8458200" cy="32766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defRPr/>
            </a:pPr>
            <a:endParaRPr lang="en-US" altLang="zh-TW" sz="2400" dirty="0">
              <a:latin typeface="+mn-ea"/>
            </a:endParaRPr>
          </a:p>
          <a:p>
            <a:pPr>
              <a:defRPr/>
            </a:pPr>
            <a:endParaRPr lang="en-US" altLang="zh-TW" sz="2400" dirty="0">
              <a:latin typeface="+mn-ea"/>
            </a:endParaRPr>
          </a:p>
          <a:p>
            <a:pPr>
              <a:defRPr/>
            </a:pPr>
            <a:r>
              <a:rPr lang="zh-TW" altLang="zh-TW" sz="2400" dirty="0">
                <a:latin typeface="+mn-ea"/>
              </a:rPr>
              <a:t>大雄練習低手對空擊球時，無法穩定操控球，常常擊出的球都往後飛，請依擊球時機、擊球部位、擊球時雙手手臂動作等，簡單說明造成上述情形發生的原因。</a:t>
            </a:r>
          </a:p>
          <a:p>
            <a:pPr>
              <a:defRPr/>
            </a:pPr>
            <a:endParaRPr lang="en-US" altLang="zh-TW" sz="2400" dirty="0">
              <a:latin typeface="+mn-ea"/>
            </a:endParaRPr>
          </a:p>
          <a:p>
            <a:pPr>
              <a:defRPr/>
            </a:pPr>
            <a:r>
              <a:rPr lang="zh-TW" altLang="zh-TW" sz="2400" dirty="0">
                <a:latin typeface="+mn-ea"/>
              </a:rPr>
              <a:t>答：</a:t>
            </a:r>
          </a:p>
          <a:p>
            <a:pPr>
              <a:defRPr/>
            </a:pPr>
            <a:r>
              <a:rPr lang="zh-TW" altLang="zh-TW" sz="2400" dirty="0">
                <a:latin typeface="+mn-ea"/>
              </a:rPr>
              <a:t>擊球時機：</a:t>
            </a:r>
            <a:r>
              <a:rPr lang="en-US" altLang="zh-TW" sz="2400" u="sng" dirty="0">
                <a:latin typeface="+mn-ea"/>
              </a:rPr>
              <a:t>                                                 </a:t>
            </a:r>
            <a:r>
              <a:rPr lang="zh-TW" altLang="zh-TW" sz="2400" dirty="0">
                <a:latin typeface="+mn-ea"/>
              </a:rPr>
              <a:t>。</a:t>
            </a:r>
          </a:p>
          <a:p>
            <a:pPr>
              <a:defRPr/>
            </a:pPr>
            <a:r>
              <a:rPr lang="zh-TW" altLang="zh-TW" sz="2400" dirty="0">
                <a:latin typeface="+mn-ea"/>
              </a:rPr>
              <a:t>擊球部位：</a:t>
            </a:r>
            <a:r>
              <a:rPr lang="en-US" altLang="zh-TW" sz="2400" u="sng" dirty="0">
                <a:latin typeface="+mn-ea"/>
              </a:rPr>
              <a:t>                                                 </a:t>
            </a:r>
            <a:r>
              <a:rPr lang="zh-TW" altLang="zh-TW" sz="2400" dirty="0">
                <a:latin typeface="+mn-ea"/>
              </a:rPr>
              <a:t>。</a:t>
            </a:r>
          </a:p>
          <a:p>
            <a:pPr>
              <a:defRPr/>
            </a:pPr>
            <a:r>
              <a:rPr lang="zh-TW" altLang="zh-TW" sz="2400" dirty="0">
                <a:latin typeface="+mn-ea"/>
              </a:rPr>
              <a:t>擊球時雙手手臂動作：</a:t>
            </a:r>
            <a:r>
              <a:rPr lang="en-US" altLang="zh-TW" sz="2400" u="sng" dirty="0">
                <a:latin typeface="+mn-ea"/>
              </a:rPr>
              <a:t>                                       </a:t>
            </a:r>
            <a:r>
              <a:rPr lang="zh-TW" altLang="zh-TW" sz="2400" dirty="0">
                <a:latin typeface="+mn-ea"/>
              </a:rPr>
              <a:t>。</a:t>
            </a:r>
          </a:p>
          <a:p>
            <a:pPr>
              <a:defRPr/>
            </a:pPr>
            <a:endParaRPr lang="zh-TW" altLang="en-US" sz="1400" dirty="0">
              <a:solidFill>
                <a:schemeClr val="tx1"/>
              </a:solidFill>
              <a:latin typeface="+mn-ea"/>
            </a:endParaRPr>
          </a:p>
          <a:p>
            <a:pPr algn="ctr">
              <a:defRPr/>
            </a:pPr>
            <a:endParaRPr lang="zh-TW" altLang="en-US" dirty="0"/>
          </a:p>
        </p:txBody>
      </p:sp>
      <p:sp>
        <p:nvSpPr>
          <p:cNvPr id="89093" name="Rectangle 2"/>
          <p:cNvSpPr>
            <a:spLocks noChangeArrowheads="1"/>
          </p:cNvSpPr>
          <p:nvPr/>
        </p:nvSpPr>
        <p:spPr bwMode="auto">
          <a:xfrm>
            <a:off x="381000" y="4800600"/>
            <a:ext cx="8382000" cy="400050"/>
          </a:xfrm>
          <a:prstGeom prst="rect">
            <a:avLst/>
          </a:prstGeom>
          <a:noFill/>
          <a:ln w="9525">
            <a:noFill/>
            <a:miter lim="800000"/>
            <a:headEnd/>
            <a:tailEnd/>
          </a:ln>
        </p:spPr>
        <p:txBody>
          <a:bodyPr anchor="ctr">
            <a:spAutoFit/>
          </a:bodyPr>
          <a:lstStyle/>
          <a:p>
            <a:r>
              <a:rPr lang="zh-TW" altLang="en-US" sz="2000">
                <a:latin typeface="微軟正黑體" pitchFamily="34" charset="-120"/>
                <a:cs typeface="Times New Roman" pitchFamily="18" charset="0"/>
              </a:rPr>
              <a:t>依據：體育學科「</a:t>
            </a:r>
            <a:r>
              <a:rPr lang="zh-TW" altLang="en-US" sz="2000" b="1">
                <a:latin typeface="微軟正黑體" pitchFamily="34" charset="-120"/>
                <a:cs typeface="Times New Roman" pitchFamily="18" charset="0"/>
              </a:rPr>
              <a:t>認知</a:t>
            </a:r>
            <a:r>
              <a:rPr lang="zh-TW" altLang="en-US" sz="2000">
                <a:latin typeface="微軟正黑體" pitchFamily="34" charset="-120"/>
                <a:cs typeface="Times New Roman" pitchFamily="18" charset="0"/>
              </a:rPr>
              <a:t>」主題的「</a:t>
            </a:r>
            <a:r>
              <a:rPr lang="zh-TW" altLang="zh-TW" sz="2000" b="1">
                <a:solidFill>
                  <a:srgbClr val="0070C0"/>
                </a:solidFill>
                <a:ea typeface="新細明體" charset="-120"/>
                <a:cs typeface="Times New Roman" pitchFamily="18" charset="0"/>
              </a:rPr>
              <a:t>技能原理</a:t>
            </a:r>
            <a:r>
              <a:rPr lang="zh-TW" altLang="en-US" sz="2000">
                <a:latin typeface="微軟正黑體" pitchFamily="34" charset="-120"/>
                <a:cs typeface="Times New Roman" pitchFamily="18" charset="0"/>
              </a:rPr>
              <a:t>」次主題設計</a:t>
            </a:r>
            <a:r>
              <a:rPr lang="zh-TW" altLang="en-US" sz="2000">
                <a:latin typeface="標楷體" pitchFamily="65" charset="-120"/>
                <a:ea typeface="標楷體" pitchFamily="65" charset="-120"/>
              </a:rPr>
              <a:t>。</a:t>
            </a:r>
            <a:endParaRPr lang="zh-TW" altLang="en-US" sz="2000">
              <a:ea typeface="新細明體" charset="-120"/>
            </a:endParaRPr>
          </a:p>
        </p:txBody>
      </p:sp>
      <p:sp>
        <p:nvSpPr>
          <p:cNvPr id="12" name="框架 11"/>
          <p:cNvSpPr/>
          <p:nvPr/>
        </p:nvSpPr>
        <p:spPr>
          <a:xfrm>
            <a:off x="304800" y="5486400"/>
            <a:ext cx="8534400" cy="1066800"/>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en-US" altLang="zh-TW" sz="2000" dirty="0">
              <a:solidFill>
                <a:schemeClr val="tx1"/>
              </a:solidFill>
              <a:latin typeface="微軟正黑體" pitchFamily="34" charset="-120"/>
            </a:endParaRPr>
          </a:p>
          <a:p>
            <a:pPr>
              <a:defRPr/>
            </a:pPr>
            <a:r>
              <a:rPr lang="zh-TW" altLang="en-US" sz="2000" dirty="0">
                <a:solidFill>
                  <a:schemeClr val="tx1"/>
                </a:solidFill>
                <a:latin typeface="微軟正黑體" pitchFamily="34" charset="-120"/>
              </a:rPr>
              <a:t>評量目標：</a:t>
            </a:r>
            <a:r>
              <a:rPr lang="zh-TW" altLang="zh-TW" sz="2000" dirty="0">
                <a:solidFill>
                  <a:schemeClr val="tx1"/>
                </a:solidFill>
              </a:rPr>
              <a:t>旨在瞭解學生對於</a:t>
            </a:r>
            <a:r>
              <a:rPr lang="zh-TW" altLang="zh-TW" sz="2000" dirty="0">
                <a:solidFill>
                  <a:srgbClr val="FF0000"/>
                </a:solidFill>
              </a:rPr>
              <a:t>低手擊球動作技能上學習認知是否正確，</a:t>
            </a:r>
            <a:endParaRPr lang="en-US" altLang="zh-TW" sz="2000" dirty="0">
              <a:solidFill>
                <a:srgbClr val="FF0000"/>
              </a:solidFill>
            </a:endParaRPr>
          </a:p>
          <a:p>
            <a:pPr>
              <a:defRPr/>
            </a:pPr>
            <a:r>
              <a:rPr lang="zh-TW" altLang="en-US" sz="2000" dirty="0">
                <a:solidFill>
                  <a:srgbClr val="FF0000"/>
                </a:solidFill>
              </a:rPr>
              <a:t>                   </a:t>
            </a:r>
            <a:r>
              <a:rPr lang="zh-TW" altLang="zh-TW" sz="2000" dirty="0">
                <a:solidFill>
                  <a:srgbClr val="FF0000"/>
                </a:solidFill>
              </a:rPr>
              <a:t>且知道如何修正錯誤之處</a:t>
            </a:r>
            <a:r>
              <a:rPr lang="zh-TW" altLang="zh-TW" sz="2000" dirty="0">
                <a:solidFill>
                  <a:schemeClr val="tx1"/>
                </a:solidFill>
              </a:rPr>
              <a:t>。</a:t>
            </a:r>
            <a:endParaRPr lang="zh-TW" altLang="en-US" sz="2000" dirty="0">
              <a:solidFill>
                <a:schemeClr val="tx1"/>
              </a:solidFill>
            </a:endParaRPr>
          </a:p>
          <a:p>
            <a:pPr>
              <a:defRPr/>
            </a:pPr>
            <a:endParaRPr lang="zh-TW" altLang="en-US" sz="2000" dirty="0">
              <a:solidFill>
                <a:schemeClr val="tx1"/>
              </a:solidFill>
              <a:latin typeface="微軟正黑體" pitchFamily="34" charset="-120"/>
            </a:endParaRPr>
          </a:p>
        </p:txBody>
      </p:sp>
      <p:sp>
        <p:nvSpPr>
          <p:cNvPr id="7"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69</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a:xfrm>
            <a:off x="323850" y="476250"/>
            <a:ext cx="8229600" cy="581025"/>
          </a:xfrm>
        </p:spPr>
        <p:txBody>
          <a:bodyPr>
            <a:normAutofit fontScale="90000"/>
          </a:bodyPr>
          <a:lstStyle/>
          <a:p>
            <a:pPr eaLnBrk="1" hangingPunct="1">
              <a:defRPr/>
            </a:pPr>
            <a:r>
              <a:rPr lang="zh-TW" altLang="en-US" sz="4800" b="1" dirty="0" smtClean="0">
                <a:solidFill>
                  <a:srgbClr val="C00000"/>
                </a:solidFill>
                <a:latin typeface="標楷體" pitchFamily="65" charset="-120"/>
              </a:rPr>
              <a:t>發展依據</a:t>
            </a:r>
          </a:p>
        </p:txBody>
      </p:sp>
      <p:sp>
        <p:nvSpPr>
          <p:cNvPr id="47106" name="Freeform 2"/>
          <p:cNvSpPr>
            <a:spLocks/>
          </p:cNvSpPr>
          <p:nvPr/>
        </p:nvSpPr>
        <p:spPr bwMode="gray">
          <a:xfrm>
            <a:off x="1865313" y="4418013"/>
            <a:ext cx="6897687" cy="666750"/>
          </a:xfrm>
          <a:custGeom>
            <a:avLst/>
            <a:gdLst/>
            <a:ahLst/>
            <a:cxnLst>
              <a:cxn ang="0">
                <a:pos x="0" y="5"/>
              </a:cxn>
              <a:cxn ang="0">
                <a:pos x="0" y="357"/>
              </a:cxn>
              <a:cxn ang="0">
                <a:pos x="2667" y="357"/>
              </a:cxn>
              <a:cxn ang="0">
                <a:pos x="2854" y="182"/>
              </a:cxn>
              <a:cxn ang="0">
                <a:pos x="2667" y="0"/>
              </a:cxn>
              <a:cxn ang="0">
                <a:pos x="0" y="5"/>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a:gsLst>
              <a:gs pos="0">
                <a:srgbClr val="03D4A8"/>
              </a:gs>
              <a:gs pos="25000">
                <a:srgbClr val="21D6E0"/>
              </a:gs>
              <a:gs pos="75000">
                <a:srgbClr val="0087E6"/>
              </a:gs>
              <a:gs pos="100000">
                <a:srgbClr val="005CBF"/>
              </a:gs>
            </a:gsLst>
            <a:lin ang="5400000" scaled="0"/>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defRPr/>
            </a:pPr>
            <a:endParaRPr kumimoji="0" lang="zh-CN" altLang="en-US">
              <a:ea typeface="宋体" pitchFamily="2" charset="-122"/>
              <a:cs typeface="微軟正黑體"/>
            </a:endParaRPr>
          </a:p>
        </p:txBody>
      </p:sp>
      <p:sp>
        <p:nvSpPr>
          <p:cNvPr id="47107" name="Freeform 3"/>
          <p:cNvSpPr>
            <a:spLocks/>
          </p:cNvSpPr>
          <p:nvPr/>
        </p:nvSpPr>
        <p:spPr bwMode="gray">
          <a:xfrm>
            <a:off x="1163638" y="4418013"/>
            <a:ext cx="847725" cy="666750"/>
          </a:xfrm>
          <a:custGeom>
            <a:avLst/>
            <a:gdLst/>
            <a:ahLst/>
            <a:cxnLst>
              <a:cxn ang="0">
                <a:pos x="372" y="1"/>
              </a:cxn>
              <a:cxn ang="0">
                <a:pos x="372" y="358"/>
              </a:cxn>
              <a:cxn ang="0">
                <a:pos x="165" y="357"/>
              </a:cxn>
              <a:cxn ang="0">
                <a:pos x="0" y="181"/>
              </a:cxn>
              <a:cxn ang="0">
                <a:pos x="164" y="1"/>
              </a:cxn>
              <a:cxn ang="0">
                <a:pos x="372" y="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a:gsLst>
              <a:gs pos="0">
                <a:srgbClr val="03D4A8"/>
              </a:gs>
              <a:gs pos="25000">
                <a:srgbClr val="21D6E0"/>
              </a:gs>
              <a:gs pos="75000">
                <a:srgbClr val="0087E6"/>
              </a:gs>
              <a:gs pos="100000">
                <a:srgbClr val="005CBF"/>
              </a:gs>
            </a:gsLst>
            <a:lin ang="5400000" scaled="0"/>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defRPr/>
            </a:pPr>
            <a:endParaRPr kumimoji="0" lang="zh-CN" altLang="en-US">
              <a:ea typeface="宋体" pitchFamily="2" charset="-122"/>
              <a:cs typeface="微軟正黑體"/>
            </a:endParaRPr>
          </a:p>
        </p:txBody>
      </p:sp>
      <p:sp>
        <p:nvSpPr>
          <p:cNvPr id="47108" name="Freeform 4"/>
          <p:cNvSpPr>
            <a:spLocks/>
          </p:cNvSpPr>
          <p:nvPr/>
        </p:nvSpPr>
        <p:spPr bwMode="gray">
          <a:xfrm>
            <a:off x="1865313" y="3459163"/>
            <a:ext cx="6745287" cy="666750"/>
          </a:xfrm>
          <a:custGeom>
            <a:avLst/>
            <a:gdLst/>
            <a:ahLst/>
            <a:cxnLst>
              <a:cxn ang="0">
                <a:pos x="0" y="5"/>
              </a:cxn>
              <a:cxn ang="0">
                <a:pos x="0" y="357"/>
              </a:cxn>
              <a:cxn ang="0">
                <a:pos x="2667" y="357"/>
              </a:cxn>
              <a:cxn ang="0">
                <a:pos x="2854" y="182"/>
              </a:cxn>
              <a:cxn ang="0">
                <a:pos x="2667" y="0"/>
              </a:cxn>
              <a:cxn ang="0">
                <a:pos x="0" y="5"/>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defRPr/>
            </a:pPr>
            <a:endParaRPr kumimoji="0" lang="zh-CN" altLang="en-US">
              <a:ea typeface="宋体" pitchFamily="2" charset="-122"/>
              <a:cs typeface="微軟正黑體"/>
            </a:endParaRPr>
          </a:p>
        </p:txBody>
      </p:sp>
      <p:sp>
        <p:nvSpPr>
          <p:cNvPr id="47109" name="Freeform 5"/>
          <p:cNvSpPr>
            <a:spLocks/>
          </p:cNvSpPr>
          <p:nvPr/>
        </p:nvSpPr>
        <p:spPr bwMode="gray">
          <a:xfrm>
            <a:off x="1163638" y="3459163"/>
            <a:ext cx="847725" cy="666750"/>
          </a:xfrm>
          <a:custGeom>
            <a:avLst/>
            <a:gdLst/>
            <a:ahLst/>
            <a:cxnLst>
              <a:cxn ang="0">
                <a:pos x="372" y="1"/>
              </a:cxn>
              <a:cxn ang="0">
                <a:pos x="372" y="358"/>
              </a:cxn>
              <a:cxn ang="0">
                <a:pos x="165" y="357"/>
              </a:cxn>
              <a:cxn ang="0">
                <a:pos x="0" y="181"/>
              </a:cxn>
              <a:cxn ang="0">
                <a:pos x="164" y="1"/>
              </a:cxn>
              <a:cxn ang="0">
                <a:pos x="372" y="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defRPr/>
            </a:pPr>
            <a:endParaRPr kumimoji="0" lang="zh-CN" altLang="en-US">
              <a:ea typeface="宋体" pitchFamily="2" charset="-122"/>
              <a:cs typeface="微軟正黑體"/>
            </a:endParaRPr>
          </a:p>
        </p:txBody>
      </p:sp>
      <p:sp>
        <p:nvSpPr>
          <p:cNvPr id="31751" name="Text Box 6"/>
          <p:cNvSpPr txBox="1">
            <a:spLocks noChangeArrowheads="1"/>
          </p:cNvSpPr>
          <p:nvPr/>
        </p:nvSpPr>
        <p:spPr bwMode="gray">
          <a:xfrm>
            <a:off x="1600200" y="3581400"/>
            <a:ext cx="4981575" cy="396875"/>
          </a:xfrm>
          <a:prstGeom prst="rect">
            <a:avLst/>
          </a:prstGeom>
          <a:noFill/>
          <a:ln w="9525">
            <a:noFill/>
            <a:miter lim="800000"/>
            <a:headEnd/>
            <a:tailEnd/>
          </a:ln>
          <a:effectLst>
            <a:outerShdw dist="17961" dir="2700000" algn="ctr" rotWithShape="0">
              <a:srgbClr val="333333">
                <a:alpha val="50000"/>
              </a:srgbClr>
            </a:outerShdw>
          </a:effectLst>
        </p:spPr>
        <p:txBody>
          <a:bodyPr>
            <a:spAutoFit/>
          </a:bodyPr>
          <a:lstStyle/>
          <a:p>
            <a:pPr algn="ctr">
              <a:defRPr/>
            </a:pPr>
            <a:r>
              <a:rPr kumimoji="0" lang="zh-TW" altLang="zh-TW" sz="2000" b="1">
                <a:effectLst>
                  <a:outerShdw blurRad="38100" dist="38100" dir="2700000" algn="tl">
                    <a:srgbClr val="C0C0C0"/>
                  </a:outerShdw>
                </a:effectLst>
              </a:rPr>
              <a:t>「訂定國家體育標準」研究報告書</a:t>
            </a:r>
            <a:endParaRPr kumimoji="0" lang="en-US" altLang="zh-CN" sz="2000" b="1">
              <a:effectLst>
                <a:outerShdw blurRad="38100" dist="38100" dir="2700000" algn="tl">
                  <a:srgbClr val="C0C0C0"/>
                </a:outerShdw>
              </a:effectLst>
            </a:endParaRPr>
          </a:p>
        </p:txBody>
      </p:sp>
      <p:sp>
        <p:nvSpPr>
          <p:cNvPr id="47111" name="Freeform 7"/>
          <p:cNvSpPr>
            <a:spLocks/>
          </p:cNvSpPr>
          <p:nvPr/>
        </p:nvSpPr>
        <p:spPr bwMode="gray">
          <a:xfrm>
            <a:off x="1865313" y="2493963"/>
            <a:ext cx="6669087" cy="666750"/>
          </a:xfrm>
          <a:custGeom>
            <a:avLst/>
            <a:gdLst/>
            <a:ahLst/>
            <a:cxnLst>
              <a:cxn ang="0">
                <a:pos x="0" y="5"/>
              </a:cxn>
              <a:cxn ang="0">
                <a:pos x="0" y="357"/>
              </a:cxn>
              <a:cxn ang="0">
                <a:pos x="2667" y="357"/>
              </a:cxn>
              <a:cxn ang="0">
                <a:pos x="2854" y="182"/>
              </a:cxn>
              <a:cxn ang="0">
                <a:pos x="2667" y="0"/>
              </a:cxn>
              <a:cxn ang="0">
                <a:pos x="0" y="5"/>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a:gsLst>
              <a:gs pos="0">
                <a:srgbClr val="8488C4"/>
              </a:gs>
              <a:gs pos="53000">
                <a:srgbClr val="D4DEFF"/>
              </a:gs>
              <a:gs pos="83000">
                <a:srgbClr val="D4DEFF"/>
              </a:gs>
              <a:gs pos="100000">
                <a:srgbClr val="96AB94"/>
              </a:gs>
            </a:gsLst>
            <a:lin ang="5400000" scaled="0"/>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defRPr/>
            </a:pPr>
            <a:endParaRPr kumimoji="0" lang="zh-CN" altLang="en-US">
              <a:ea typeface="宋体" pitchFamily="2" charset="-122"/>
              <a:cs typeface="微軟正黑體"/>
            </a:endParaRPr>
          </a:p>
        </p:txBody>
      </p:sp>
      <p:sp>
        <p:nvSpPr>
          <p:cNvPr id="47112" name="Freeform 8"/>
          <p:cNvSpPr>
            <a:spLocks/>
          </p:cNvSpPr>
          <p:nvPr/>
        </p:nvSpPr>
        <p:spPr bwMode="gray">
          <a:xfrm>
            <a:off x="1163638" y="2493963"/>
            <a:ext cx="847725" cy="666750"/>
          </a:xfrm>
          <a:custGeom>
            <a:avLst/>
            <a:gdLst/>
            <a:ahLst/>
            <a:cxnLst>
              <a:cxn ang="0">
                <a:pos x="372" y="1"/>
              </a:cxn>
              <a:cxn ang="0">
                <a:pos x="372" y="358"/>
              </a:cxn>
              <a:cxn ang="0">
                <a:pos x="165" y="357"/>
              </a:cxn>
              <a:cxn ang="0">
                <a:pos x="0" y="181"/>
              </a:cxn>
              <a:cxn ang="0">
                <a:pos x="164" y="1"/>
              </a:cxn>
              <a:cxn ang="0">
                <a:pos x="372" y="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a:gsLst>
              <a:gs pos="0">
                <a:srgbClr val="8488C4"/>
              </a:gs>
              <a:gs pos="53000">
                <a:srgbClr val="D4DEFF"/>
              </a:gs>
              <a:gs pos="83000">
                <a:srgbClr val="D4DEFF"/>
              </a:gs>
              <a:gs pos="100000">
                <a:srgbClr val="96AB94"/>
              </a:gs>
            </a:gsLst>
            <a:lin ang="5400000" scaled="0"/>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defRPr/>
            </a:pPr>
            <a:endParaRPr kumimoji="0" lang="zh-CN" altLang="en-US">
              <a:ea typeface="宋体" pitchFamily="2" charset="-122"/>
              <a:cs typeface="微軟正黑體"/>
            </a:endParaRPr>
          </a:p>
        </p:txBody>
      </p:sp>
      <p:sp>
        <p:nvSpPr>
          <p:cNvPr id="47113" name="Freeform 9"/>
          <p:cNvSpPr>
            <a:spLocks/>
          </p:cNvSpPr>
          <p:nvPr/>
        </p:nvSpPr>
        <p:spPr bwMode="gray">
          <a:xfrm>
            <a:off x="1865313" y="1563688"/>
            <a:ext cx="6592887" cy="666750"/>
          </a:xfrm>
          <a:custGeom>
            <a:avLst/>
            <a:gdLst/>
            <a:ahLst/>
            <a:cxnLst>
              <a:cxn ang="0">
                <a:pos x="0" y="5"/>
              </a:cxn>
              <a:cxn ang="0">
                <a:pos x="0" y="357"/>
              </a:cxn>
              <a:cxn ang="0">
                <a:pos x="2667" y="357"/>
              </a:cxn>
              <a:cxn ang="0">
                <a:pos x="2854" y="182"/>
              </a:cxn>
              <a:cxn ang="0">
                <a:pos x="2667" y="0"/>
              </a:cxn>
              <a:cxn ang="0">
                <a:pos x="0" y="5"/>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a:gsLst>
              <a:gs pos="0">
                <a:srgbClr val="5E9EFF"/>
              </a:gs>
              <a:gs pos="39999">
                <a:srgbClr val="85C2FF"/>
              </a:gs>
              <a:gs pos="70000">
                <a:srgbClr val="C4D6EB"/>
              </a:gs>
              <a:gs pos="100000">
                <a:srgbClr val="FFEBFA"/>
              </a:gs>
            </a:gsLst>
            <a:lin ang="5400000" scaled="0"/>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defRPr/>
            </a:pPr>
            <a:endParaRPr kumimoji="0" lang="zh-CN" altLang="en-US">
              <a:ea typeface="宋体" pitchFamily="2" charset="-122"/>
              <a:cs typeface="微軟正黑體"/>
            </a:endParaRPr>
          </a:p>
        </p:txBody>
      </p:sp>
      <p:sp>
        <p:nvSpPr>
          <p:cNvPr id="47114" name="Freeform 10"/>
          <p:cNvSpPr>
            <a:spLocks/>
          </p:cNvSpPr>
          <p:nvPr/>
        </p:nvSpPr>
        <p:spPr bwMode="gray">
          <a:xfrm>
            <a:off x="1163638" y="1563688"/>
            <a:ext cx="847725" cy="666750"/>
          </a:xfrm>
          <a:custGeom>
            <a:avLst/>
            <a:gdLst/>
            <a:ahLst/>
            <a:cxnLst>
              <a:cxn ang="0">
                <a:pos x="372" y="1"/>
              </a:cxn>
              <a:cxn ang="0">
                <a:pos x="372" y="358"/>
              </a:cxn>
              <a:cxn ang="0">
                <a:pos x="165" y="357"/>
              </a:cxn>
              <a:cxn ang="0">
                <a:pos x="0" y="181"/>
              </a:cxn>
              <a:cxn ang="0">
                <a:pos x="164" y="1"/>
              </a:cxn>
              <a:cxn ang="0">
                <a:pos x="372" y="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a:gsLst>
              <a:gs pos="0">
                <a:srgbClr val="5E9EFF"/>
              </a:gs>
              <a:gs pos="39999">
                <a:srgbClr val="85C2FF"/>
              </a:gs>
              <a:gs pos="70000">
                <a:srgbClr val="C4D6EB"/>
              </a:gs>
              <a:gs pos="100000">
                <a:srgbClr val="FFEBFA"/>
              </a:gs>
            </a:gsLst>
            <a:lin ang="5400000" scaled="0"/>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defRPr/>
            </a:pPr>
            <a:endParaRPr kumimoji="0" lang="zh-CN" altLang="en-US">
              <a:ea typeface="宋体" pitchFamily="2" charset="-122"/>
              <a:cs typeface="微軟正黑體"/>
            </a:endParaRPr>
          </a:p>
        </p:txBody>
      </p:sp>
      <p:sp>
        <p:nvSpPr>
          <p:cNvPr id="31756" name="Text Box 11"/>
          <p:cNvSpPr txBox="1">
            <a:spLocks noChangeArrowheads="1"/>
          </p:cNvSpPr>
          <p:nvPr/>
        </p:nvSpPr>
        <p:spPr bwMode="gray">
          <a:xfrm>
            <a:off x="2057400" y="1676400"/>
            <a:ext cx="4981575" cy="396875"/>
          </a:xfrm>
          <a:prstGeom prst="rect">
            <a:avLst/>
          </a:prstGeom>
          <a:noFill/>
          <a:ln w="9525">
            <a:noFill/>
            <a:miter lim="800000"/>
            <a:headEnd/>
            <a:tailEnd/>
          </a:ln>
          <a:effectLst>
            <a:outerShdw dist="17961" dir="2700000" algn="ctr" rotWithShape="0">
              <a:srgbClr val="333333">
                <a:alpha val="50000"/>
              </a:srgbClr>
            </a:outerShdw>
          </a:effectLst>
        </p:spPr>
        <p:txBody>
          <a:bodyPr>
            <a:spAutoFit/>
          </a:bodyPr>
          <a:lstStyle/>
          <a:p>
            <a:pPr>
              <a:spcBef>
                <a:spcPct val="50000"/>
              </a:spcBef>
              <a:defRPr/>
            </a:pPr>
            <a:r>
              <a:rPr kumimoji="0" lang="zh-TW" altLang="en-US" sz="2000" b="1">
                <a:effectLst>
                  <a:outerShdw blurRad="38100" dist="38100" dir="2700000" algn="tl">
                    <a:srgbClr val="C0C0C0"/>
                  </a:outerShdw>
                </a:effectLst>
              </a:rPr>
              <a:t>澳洲昆士蘭</a:t>
            </a:r>
            <a:r>
              <a:rPr kumimoji="0" lang="zh-TW" altLang="zh-TW" sz="2000" b="1">
                <a:effectLst>
                  <a:outerShdw blurRad="38100" dist="38100" dir="2700000" algn="tl">
                    <a:srgbClr val="C0C0C0"/>
                  </a:outerShdw>
                </a:effectLst>
              </a:rPr>
              <a:t>體育課程、評量與報告架構</a:t>
            </a:r>
            <a:endParaRPr kumimoji="0" lang="en-US" altLang="zh-CN" sz="2000" b="1">
              <a:effectLst>
                <a:outerShdw blurRad="38100" dist="38100" dir="2700000" algn="tl">
                  <a:srgbClr val="C0C0C0"/>
                </a:outerShdw>
              </a:effectLst>
            </a:endParaRPr>
          </a:p>
        </p:txBody>
      </p:sp>
      <p:sp>
        <p:nvSpPr>
          <p:cNvPr id="31757" name="Text Box 12"/>
          <p:cNvSpPr txBox="1">
            <a:spLocks noChangeArrowheads="1"/>
          </p:cNvSpPr>
          <p:nvPr/>
        </p:nvSpPr>
        <p:spPr bwMode="gray">
          <a:xfrm>
            <a:off x="2209800" y="2667000"/>
            <a:ext cx="6121400" cy="366713"/>
          </a:xfrm>
          <a:prstGeom prst="rect">
            <a:avLst/>
          </a:prstGeom>
          <a:noFill/>
          <a:ln w="9525">
            <a:noFill/>
            <a:miter lim="800000"/>
            <a:headEnd/>
            <a:tailEnd/>
          </a:ln>
          <a:effectLst>
            <a:outerShdw dist="17961" dir="2700000" algn="ctr" rotWithShape="0">
              <a:srgbClr val="333333">
                <a:alpha val="50000"/>
              </a:srgbClr>
            </a:outerShdw>
          </a:effectLst>
        </p:spPr>
        <p:txBody>
          <a:bodyPr lIns="0" rIns="0">
            <a:spAutoFit/>
          </a:bodyPr>
          <a:lstStyle/>
          <a:p>
            <a:pPr algn="ctr">
              <a:spcBef>
                <a:spcPct val="50000"/>
              </a:spcBef>
              <a:defRPr/>
            </a:pPr>
            <a:r>
              <a:rPr kumimoji="0" lang="zh-TW" altLang="zh-TW" b="1">
                <a:effectLst>
                  <a:outerShdw blurRad="38100" dist="38100" dir="2700000" algn="tl">
                    <a:srgbClr val="C0C0C0"/>
                  </a:outerShdw>
                </a:effectLst>
                <a:latin typeface="微軟正黑體" pitchFamily="34" charset="-120"/>
              </a:rPr>
              <a:t>國民中小學九年一貫健康與體育學習領域</a:t>
            </a:r>
            <a:r>
              <a:rPr kumimoji="0" lang="zh-TW" altLang="zh-TW" b="1">
                <a:solidFill>
                  <a:srgbClr val="FF0000"/>
                </a:solidFill>
                <a:effectLst>
                  <a:outerShdw blurRad="38100" dist="38100" dir="2700000" algn="tl">
                    <a:srgbClr val="C0C0C0"/>
                  </a:outerShdw>
                </a:effectLst>
                <a:latin typeface="微軟正黑體" pitchFamily="34" charset="-120"/>
              </a:rPr>
              <a:t>課程綱要</a:t>
            </a:r>
            <a:r>
              <a:rPr kumimoji="0" lang="en-US" altLang="zh-TW" b="1">
                <a:effectLst>
                  <a:outerShdw blurRad="38100" dist="38100" dir="2700000" algn="tl">
                    <a:srgbClr val="C0C0C0"/>
                  </a:outerShdw>
                </a:effectLst>
                <a:latin typeface="微軟正黑體" pitchFamily="34" charset="-120"/>
              </a:rPr>
              <a:t>(7~9</a:t>
            </a:r>
            <a:r>
              <a:rPr kumimoji="0" lang="zh-TW" altLang="zh-TW" b="1">
                <a:effectLst>
                  <a:outerShdw blurRad="38100" dist="38100" dir="2700000" algn="tl">
                    <a:srgbClr val="C0C0C0"/>
                  </a:outerShdw>
                </a:effectLst>
                <a:latin typeface="微軟正黑體" pitchFamily="34" charset="-120"/>
              </a:rPr>
              <a:t>年級</a:t>
            </a:r>
            <a:r>
              <a:rPr kumimoji="0" lang="en-US" altLang="zh-TW" b="1">
                <a:effectLst>
                  <a:outerShdw blurRad="38100" dist="38100" dir="2700000" algn="tl">
                    <a:srgbClr val="C0C0C0"/>
                  </a:outerShdw>
                </a:effectLst>
                <a:latin typeface="微軟正黑體" pitchFamily="34" charset="-120"/>
              </a:rPr>
              <a:t>)</a:t>
            </a:r>
            <a:endParaRPr kumimoji="0" lang="en-US" altLang="zh-CN" b="1">
              <a:effectLst>
                <a:outerShdw blurRad="38100" dist="38100" dir="2700000" algn="tl">
                  <a:srgbClr val="C0C0C0"/>
                </a:outerShdw>
              </a:effectLst>
              <a:latin typeface="微軟正黑體" pitchFamily="34" charset="-120"/>
            </a:endParaRPr>
          </a:p>
        </p:txBody>
      </p:sp>
      <p:sp>
        <p:nvSpPr>
          <p:cNvPr id="31758" name="Text Box 13"/>
          <p:cNvSpPr txBox="1">
            <a:spLocks noChangeArrowheads="1"/>
          </p:cNvSpPr>
          <p:nvPr/>
        </p:nvSpPr>
        <p:spPr bwMode="gray">
          <a:xfrm>
            <a:off x="1979613" y="4581525"/>
            <a:ext cx="6048375" cy="396875"/>
          </a:xfrm>
          <a:prstGeom prst="rect">
            <a:avLst/>
          </a:prstGeom>
          <a:noFill/>
          <a:ln w="9525">
            <a:noFill/>
            <a:miter lim="800000"/>
            <a:headEnd/>
            <a:tailEnd/>
          </a:ln>
          <a:effectLst>
            <a:outerShdw dist="17961" dir="2700000" algn="ctr" rotWithShape="0">
              <a:srgbClr val="333333">
                <a:alpha val="50000"/>
              </a:srgbClr>
            </a:outerShdw>
          </a:effectLst>
        </p:spPr>
        <p:txBody>
          <a:bodyPr lIns="0" rIns="0" anchor="ctr">
            <a:spAutoFit/>
          </a:bodyPr>
          <a:lstStyle/>
          <a:p>
            <a:pPr algn="ctr">
              <a:spcBef>
                <a:spcPct val="50000"/>
              </a:spcBef>
              <a:defRPr/>
            </a:pPr>
            <a:r>
              <a:rPr kumimoji="0" lang="zh-TW" altLang="zh-TW" sz="2000" b="1">
                <a:effectLst>
                  <a:outerShdw blurRad="38100" dist="38100" dir="2700000" algn="tl">
                    <a:srgbClr val="C0C0C0"/>
                  </a:outerShdw>
                </a:effectLst>
              </a:rPr>
              <a:t>「訂定學校體育標準之教學內容與評量方法」報告書</a:t>
            </a:r>
            <a:endParaRPr kumimoji="0" lang="en-US" altLang="zh-CN" sz="2000" b="1">
              <a:effectLst>
                <a:outerShdw blurRad="38100" dist="38100" dir="2700000" algn="tl">
                  <a:srgbClr val="C0C0C0"/>
                </a:outerShdw>
              </a:effectLst>
            </a:endParaRPr>
          </a:p>
        </p:txBody>
      </p:sp>
      <p:sp>
        <p:nvSpPr>
          <p:cNvPr id="31759" name="Text Box 14"/>
          <p:cNvSpPr txBox="1">
            <a:spLocks noChangeArrowheads="1"/>
          </p:cNvSpPr>
          <p:nvPr/>
        </p:nvSpPr>
        <p:spPr bwMode="gray">
          <a:xfrm>
            <a:off x="1447800" y="1600200"/>
            <a:ext cx="423863" cy="641350"/>
          </a:xfrm>
          <a:prstGeom prst="rect">
            <a:avLst/>
          </a:prstGeom>
          <a:noFill/>
          <a:ln w="9525">
            <a:noFill/>
            <a:miter lim="800000"/>
            <a:headEnd/>
            <a:tailEnd/>
          </a:ln>
          <a:effectLst>
            <a:outerShdw dist="28398" dir="1593903" algn="ctr" rotWithShape="0">
              <a:srgbClr val="333333">
                <a:alpha val="50000"/>
              </a:srgbClr>
            </a:outerShdw>
          </a:effectLst>
        </p:spPr>
        <p:txBody>
          <a:bodyPr>
            <a:spAutoFit/>
          </a:bodyPr>
          <a:lstStyle/>
          <a:p>
            <a:pPr algn="ctr">
              <a:spcBef>
                <a:spcPct val="50000"/>
              </a:spcBef>
              <a:defRPr/>
            </a:pPr>
            <a:r>
              <a:rPr kumimoji="0" lang="en-US" altLang="zh-CN" sz="3600" b="1" dirty="0">
                <a:ea typeface="SimSun" pitchFamily="2" charset="-122"/>
                <a:cs typeface="微軟正黑體"/>
              </a:rPr>
              <a:t>1</a:t>
            </a:r>
          </a:p>
        </p:txBody>
      </p:sp>
      <p:sp>
        <p:nvSpPr>
          <p:cNvPr id="31760" name="Text Box 15"/>
          <p:cNvSpPr txBox="1">
            <a:spLocks noChangeArrowheads="1"/>
          </p:cNvSpPr>
          <p:nvPr/>
        </p:nvSpPr>
        <p:spPr bwMode="gray">
          <a:xfrm>
            <a:off x="1524000" y="2514600"/>
            <a:ext cx="423863" cy="641350"/>
          </a:xfrm>
          <a:prstGeom prst="rect">
            <a:avLst/>
          </a:prstGeom>
          <a:noFill/>
          <a:ln w="9525">
            <a:noFill/>
            <a:miter lim="800000"/>
            <a:headEnd/>
            <a:tailEnd/>
          </a:ln>
          <a:effectLst>
            <a:outerShdw dist="28398" dir="1593903" algn="ctr" rotWithShape="0">
              <a:srgbClr val="333333">
                <a:alpha val="50000"/>
              </a:srgbClr>
            </a:outerShdw>
          </a:effectLst>
        </p:spPr>
        <p:txBody>
          <a:bodyPr>
            <a:spAutoFit/>
          </a:bodyPr>
          <a:lstStyle/>
          <a:p>
            <a:pPr algn="ctr">
              <a:spcBef>
                <a:spcPct val="50000"/>
              </a:spcBef>
              <a:defRPr/>
            </a:pPr>
            <a:r>
              <a:rPr kumimoji="0" lang="en-US" altLang="zh-CN" sz="3600" b="1" dirty="0">
                <a:ea typeface="SimSun" pitchFamily="2" charset="-122"/>
                <a:cs typeface="微軟正黑體"/>
              </a:rPr>
              <a:t>2</a:t>
            </a:r>
          </a:p>
        </p:txBody>
      </p:sp>
      <p:sp>
        <p:nvSpPr>
          <p:cNvPr id="31761" name="Text Box 16"/>
          <p:cNvSpPr txBox="1">
            <a:spLocks noChangeArrowheads="1"/>
          </p:cNvSpPr>
          <p:nvPr/>
        </p:nvSpPr>
        <p:spPr bwMode="gray">
          <a:xfrm>
            <a:off x="1524000" y="3429000"/>
            <a:ext cx="423863" cy="641350"/>
          </a:xfrm>
          <a:prstGeom prst="rect">
            <a:avLst/>
          </a:prstGeom>
          <a:noFill/>
          <a:ln w="9525">
            <a:noFill/>
            <a:miter lim="800000"/>
            <a:headEnd/>
            <a:tailEnd/>
          </a:ln>
          <a:effectLst>
            <a:outerShdw dist="28398" dir="1593903" algn="ctr" rotWithShape="0">
              <a:srgbClr val="333333">
                <a:alpha val="50000"/>
              </a:srgbClr>
            </a:outerShdw>
          </a:effectLst>
        </p:spPr>
        <p:txBody>
          <a:bodyPr>
            <a:spAutoFit/>
          </a:bodyPr>
          <a:lstStyle/>
          <a:p>
            <a:pPr algn="ctr">
              <a:spcBef>
                <a:spcPct val="50000"/>
              </a:spcBef>
              <a:defRPr/>
            </a:pPr>
            <a:r>
              <a:rPr kumimoji="0" lang="en-US" altLang="zh-CN" sz="3600" dirty="0">
                <a:ea typeface="SimSun" pitchFamily="2" charset="-122"/>
                <a:cs typeface="微軟正黑體"/>
              </a:rPr>
              <a:t>3</a:t>
            </a:r>
          </a:p>
        </p:txBody>
      </p:sp>
      <p:sp>
        <p:nvSpPr>
          <p:cNvPr id="31762" name="Text Box 17"/>
          <p:cNvSpPr txBox="1">
            <a:spLocks noChangeArrowheads="1"/>
          </p:cNvSpPr>
          <p:nvPr/>
        </p:nvSpPr>
        <p:spPr bwMode="gray">
          <a:xfrm>
            <a:off x="1447800" y="4343400"/>
            <a:ext cx="423863" cy="641350"/>
          </a:xfrm>
          <a:prstGeom prst="rect">
            <a:avLst/>
          </a:prstGeom>
          <a:noFill/>
          <a:ln w="9525">
            <a:noFill/>
            <a:miter lim="800000"/>
            <a:headEnd/>
            <a:tailEnd/>
          </a:ln>
          <a:effectLst>
            <a:outerShdw dist="28398" dir="1593903" algn="ctr" rotWithShape="0">
              <a:srgbClr val="333333">
                <a:alpha val="50000"/>
              </a:srgbClr>
            </a:outerShdw>
          </a:effectLst>
        </p:spPr>
        <p:txBody>
          <a:bodyPr>
            <a:spAutoFit/>
          </a:bodyPr>
          <a:lstStyle/>
          <a:p>
            <a:pPr algn="ctr">
              <a:spcBef>
                <a:spcPct val="50000"/>
              </a:spcBef>
              <a:defRPr/>
            </a:pPr>
            <a:r>
              <a:rPr kumimoji="0" lang="en-US" altLang="zh-CN" sz="3600" b="1" dirty="0">
                <a:ea typeface="SimSun" pitchFamily="2" charset="-122"/>
                <a:cs typeface="微軟正黑體"/>
              </a:rPr>
              <a:t>4</a:t>
            </a:r>
          </a:p>
        </p:txBody>
      </p:sp>
      <p:sp>
        <p:nvSpPr>
          <p:cNvPr id="31763" name="Freeform 2"/>
          <p:cNvSpPr>
            <a:spLocks/>
          </p:cNvSpPr>
          <p:nvPr/>
        </p:nvSpPr>
        <p:spPr bwMode="gray">
          <a:xfrm>
            <a:off x="1835150" y="5300663"/>
            <a:ext cx="7004050" cy="666750"/>
          </a:xfrm>
          <a:custGeom>
            <a:avLst/>
            <a:gdLst>
              <a:gd name="T0" fmla="*/ 0 w 2856"/>
              <a:gd name="T1" fmla="*/ 9312 h 358"/>
              <a:gd name="T2" fmla="*/ 0 w 2856"/>
              <a:gd name="T3" fmla="*/ 664888 h 358"/>
              <a:gd name="T4" fmla="*/ 5889754 w 2856"/>
              <a:gd name="T5" fmla="*/ 664888 h 358"/>
              <a:gd name="T6" fmla="*/ 6302721 w 2856"/>
              <a:gd name="T7" fmla="*/ 338962 h 358"/>
              <a:gd name="T8" fmla="*/ 5889754 w 2856"/>
              <a:gd name="T9" fmla="*/ 0 h 358"/>
              <a:gd name="T10" fmla="*/ 0 w 2856"/>
              <a:gd name="T11" fmla="*/ 9312 h 358"/>
              <a:gd name="T12" fmla="*/ 0 60000 65536"/>
              <a:gd name="T13" fmla="*/ 0 60000 65536"/>
              <a:gd name="T14" fmla="*/ 0 60000 65536"/>
              <a:gd name="T15" fmla="*/ 0 60000 65536"/>
              <a:gd name="T16" fmla="*/ 0 60000 65536"/>
              <a:gd name="T17" fmla="*/ 0 60000 65536"/>
              <a:gd name="T18" fmla="*/ 0 w 2856"/>
              <a:gd name="T19" fmla="*/ 0 h 358"/>
              <a:gd name="T20" fmla="*/ 2856 w 2856"/>
              <a:gd name="T21" fmla="*/ 358 h 358"/>
            </a:gdLst>
            <a:ahLst/>
            <a:cxnLst>
              <a:cxn ang="T12">
                <a:pos x="T0" y="T1"/>
              </a:cxn>
              <a:cxn ang="T13">
                <a:pos x="T2" y="T3"/>
              </a:cxn>
              <a:cxn ang="T14">
                <a:pos x="T4" y="T5"/>
              </a:cxn>
              <a:cxn ang="T15">
                <a:pos x="T6" y="T7"/>
              </a:cxn>
              <a:cxn ang="T16">
                <a:pos x="T8" y="T9"/>
              </a:cxn>
              <a:cxn ang="T17">
                <a:pos x="T10" y="T11"/>
              </a:cxn>
            </a:cxnLst>
            <a:rect l="T18" t="T19" r="T20" b="T21"/>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defRPr/>
            </a:pPr>
            <a:endParaRPr lang="zh-TW" altLang="en-US"/>
          </a:p>
        </p:txBody>
      </p:sp>
      <p:sp>
        <p:nvSpPr>
          <p:cNvPr id="31764" name="Freeform 3"/>
          <p:cNvSpPr>
            <a:spLocks/>
          </p:cNvSpPr>
          <p:nvPr/>
        </p:nvSpPr>
        <p:spPr bwMode="gray">
          <a:xfrm>
            <a:off x="1133475" y="5300663"/>
            <a:ext cx="847725" cy="666750"/>
          </a:xfrm>
          <a:custGeom>
            <a:avLst/>
            <a:gdLst>
              <a:gd name="T0" fmla="*/ 847725 w 372"/>
              <a:gd name="T1" fmla="*/ 1862 h 358"/>
              <a:gd name="T2" fmla="*/ 847725 w 372"/>
              <a:gd name="T3" fmla="*/ 666750 h 358"/>
              <a:gd name="T4" fmla="*/ 376007 w 372"/>
              <a:gd name="T5" fmla="*/ 664888 h 358"/>
              <a:gd name="T6" fmla="*/ 0 w 372"/>
              <a:gd name="T7" fmla="*/ 337100 h 358"/>
              <a:gd name="T8" fmla="*/ 373728 w 372"/>
              <a:gd name="T9" fmla="*/ 1862 h 358"/>
              <a:gd name="T10" fmla="*/ 847725 w 372"/>
              <a:gd name="T11" fmla="*/ 1862 h 358"/>
              <a:gd name="T12" fmla="*/ 0 60000 65536"/>
              <a:gd name="T13" fmla="*/ 0 60000 65536"/>
              <a:gd name="T14" fmla="*/ 0 60000 65536"/>
              <a:gd name="T15" fmla="*/ 0 60000 65536"/>
              <a:gd name="T16" fmla="*/ 0 60000 65536"/>
              <a:gd name="T17" fmla="*/ 0 60000 65536"/>
              <a:gd name="T18" fmla="*/ 0 w 372"/>
              <a:gd name="T19" fmla="*/ 0 h 358"/>
              <a:gd name="T20" fmla="*/ 372 w 372"/>
              <a:gd name="T21" fmla="*/ 358 h 358"/>
            </a:gdLst>
            <a:ahLst/>
            <a:cxnLst>
              <a:cxn ang="T12">
                <a:pos x="T0" y="T1"/>
              </a:cxn>
              <a:cxn ang="T13">
                <a:pos x="T2" y="T3"/>
              </a:cxn>
              <a:cxn ang="T14">
                <a:pos x="T4" y="T5"/>
              </a:cxn>
              <a:cxn ang="T15">
                <a:pos x="T6" y="T7"/>
              </a:cxn>
              <a:cxn ang="T16">
                <a:pos x="T8" y="T9"/>
              </a:cxn>
              <a:cxn ang="T17">
                <a:pos x="T10" y="T11"/>
              </a:cxn>
            </a:cxnLst>
            <a:rect l="T18" t="T19" r="T20" b="T21"/>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defRPr/>
            </a:pPr>
            <a:endParaRPr lang="zh-TW" altLang="en-US"/>
          </a:p>
        </p:txBody>
      </p:sp>
      <p:sp>
        <p:nvSpPr>
          <p:cNvPr id="31765" name="Text Box 13"/>
          <p:cNvSpPr txBox="1">
            <a:spLocks noChangeArrowheads="1"/>
          </p:cNvSpPr>
          <p:nvPr/>
        </p:nvSpPr>
        <p:spPr bwMode="gray">
          <a:xfrm>
            <a:off x="2057400" y="5410200"/>
            <a:ext cx="6635750" cy="396875"/>
          </a:xfrm>
          <a:prstGeom prst="rect">
            <a:avLst/>
          </a:prstGeom>
          <a:noFill/>
          <a:ln w="9525">
            <a:noFill/>
            <a:miter lim="800000"/>
            <a:headEnd/>
            <a:tailEnd/>
          </a:ln>
          <a:effectLst>
            <a:outerShdw dist="17961" dir="2700000" algn="ctr" rotWithShape="0">
              <a:srgbClr val="333333">
                <a:alpha val="50000"/>
              </a:srgbClr>
            </a:outerShdw>
          </a:effectLst>
        </p:spPr>
        <p:txBody>
          <a:bodyPr>
            <a:spAutoFit/>
          </a:bodyPr>
          <a:lstStyle/>
          <a:p>
            <a:pPr algn="ctr">
              <a:spcBef>
                <a:spcPct val="50000"/>
              </a:spcBef>
              <a:defRPr/>
            </a:pPr>
            <a:r>
              <a:rPr kumimoji="0" lang="zh-TW" altLang="zh-TW" sz="2000" b="1">
                <a:effectLst>
                  <a:outerShdw blurRad="38100" dist="38100" dir="2700000" algn="tl">
                    <a:srgbClr val="C0C0C0"/>
                  </a:outerShdw>
                </a:effectLst>
              </a:rPr>
              <a:t>學習成就評量標準諮詢會議及工作小組會議之決議與共識</a:t>
            </a:r>
            <a:endParaRPr kumimoji="0" lang="en-US" altLang="zh-CN" sz="2000" b="1">
              <a:effectLst>
                <a:outerShdw blurRad="38100" dist="38100" dir="2700000" algn="tl">
                  <a:srgbClr val="C0C0C0"/>
                </a:outerShdw>
              </a:effectLst>
            </a:endParaRPr>
          </a:p>
        </p:txBody>
      </p:sp>
      <p:sp>
        <p:nvSpPr>
          <p:cNvPr id="31766" name="Text Box 17"/>
          <p:cNvSpPr txBox="1">
            <a:spLocks noChangeArrowheads="1"/>
          </p:cNvSpPr>
          <p:nvPr/>
        </p:nvSpPr>
        <p:spPr bwMode="gray">
          <a:xfrm>
            <a:off x="1447800" y="5257800"/>
            <a:ext cx="423863" cy="641350"/>
          </a:xfrm>
          <a:prstGeom prst="rect">
            <a:avLst/>
          </a:prstGeom>
          <a:noFill/>
          <a:ln w="9525">
            <a:noFill/>
            <a:miter lim="800000"/>
            <a:headEnd/>
            <a:tailEnd/>
          </a:ln>
          <a:effectLst>
            <a:outerShdw dist="28398" dir="1593903" algn="ctr" rotWithShape="0">
              <a:srgbClr val="333333">
                <a:alpha val="50000"/>
              </a:srgbClr>
            </a:outerShdw>
          </a:effectLst>
        </p:spPr>
        <p:txBody>
          <a:bodyPr>
            <a:spAutoFit/>
          </a:bodyPr>
          <a:lstStyle/>
          <a:p>
            <a:pPr algn="ctr">
              <a:spcBef>
                <a:spcPct val="50000"/>
              </a:spcBef>
              <a:defRPr/>
            </a:pPr>
            <a:r>
              <a:rPr kumimoji="0" lang="en-US" altLang="zh-TW" sz="3600" b="1" dirty="0">
                <a:ea typeface="SimSun" pitchFamily="2" charset="-122"/>
                <a:cs typeface="微軟正黑體"/>
              </a:rPr>
              <a:t>5</a:t>
            </a:r>
            <a:endParaRPr kumimoji="0" lang="en-US" altLang="zh-CN" sz="3600" b="1" dirty="0">
              <a:ea typeface="SimSun" pitchFamily="2" charset="-122"/>
              <a:cs typeface="微軟正黑體"/>
            </a:endParaRPr>
          </a:p>
        </p:txBody>
      </p:sp>
      <p:sp>
        <p:nvSpPr>
          <p:cNvPr id="23"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152400"/>
            <a:ext cx="5791200" cy="685800"/>
          </a:xfrm>
        </p:spPr>
        <p:txBody>
          <a:bodyPr wrap="square" numCol="1" anchorCtr="0" compatLnSpc="1">
            <a:prstTxWarp prst="textNoShape">
              <a:avLst/>
            </a:prstTxWarp>
          </a:bodyPr>
          <a:lstStyle/>
          <a:p>
            <a:pPr eaLnBrk="1" hangingPunct="1">
              <a:defRPr/>
            </a:pPr>
            <a:r>
              <a:rPr lang="zh-TW" altLang="en-US" sz="3200" b="1" cap="none" dirty="0" smtClean="0">
                <a:latin typeface="微軟正黑體" pitchFamily="34" charset="-120"/>
              </a:rPr>
              <a:t>表現等級</a:t>
            </a:r>
            <a:r>
              <a:rPr lang="en-US" altLang="zh-TW" sz="3200" b="1" cap="none" dirty="0" smtClean="0">
                <a:latin typeface="微軟正黑體" pitchFamily="34" charset="-120"/>
              </a:rPr>
              <a:t>-</a:t>
            </a:r>
            <a:r>
              <a:rPr lang="zh-TW" altLang="en-US" sz="3200" b="1" u="sng" cap="none" dirty="0" smtClean="0">
                <a:latin typeface="微軟正黑體" pitchFamily="34" charset="-120"/>
              </a:rPr>
              <a:t>排球認知 </a:t>
            </a:r>
            <a:r>
              <a:rPr lang="zh-TW" altLang="en-US" sz="3200" b="1" cap="none" dirty="0" smtClean="0">
                <a:latin typeface="微軟正黑體" pitchFamily="34" charset="-120"/>
              </a:rPr>
              <a:t>評分規準</a:t>
            </a:r>
          </a:p>
        </p:txBody>
      </p:sp>
      <p:graphicFrame>
        <p:nvGraphicFramePr>
          <p:cNvPr id="90161" name="Group 49"/>
          <p:cNvGraphicFramePr>
            <a:graphicFrameLocks noGrp="1"/>
          </p:cNvGraphicFramePr>
          <p:nvPr/>
        </p:nvGraphicFramePr>
        <p:xfrm>
          <a:off x="522288" y="1294688"/>
          <a:ext cx="7859712" cy="4648912"/>
        </p:xfrm>
        <a:graphic>
          <a:graphicData uri="http://schemas.openxmlformats.org/drawingml/2006/table">
            <a:tbl>
              <a:tblPr/>
              <a:tblGrid>
                <a:gridCol w="468312"/>
                <a:gridCol w="1066800"/>
                <a:gridCol w="1905000"/>
                <a:gridCol w="2057400"/>
                <a:gridCol w="1900238"/>
                <a:gridCol w="461962"/>
              </a:tblGrid>
              <a:tr h="25999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內容標準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表現等級</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6885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次</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B</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C</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D</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mn-ea"/>
                          <a:ea typeface="+mn-ea"/>
                          <a:cs typeface="Calibri" pitchFamily="34" charset="0"/>
                        </a:rPr>
                        <a:t>E</a:t>
                      </a:r>
                      <a:endParaRPr kumimoji="0" lang="zh-TW" altLang="zh-TW"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r>
              <a:tr h="208443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認知</a:t>
                      </a:r>
                    </a:p>
                  </a:txBody>
                  <a:tcPr marL="60872" marR="60872"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能</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原</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理</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完整地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認識運動技能的原理、原則及要領，並能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適當地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影響學習之因素，做出反映、省思與提出改善策略。</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大致地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知道運動技能的原理、原則及要領，並能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簡單地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部分地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明白運動技能的原理、原則及要領，並能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在提醒下有限地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mn-ea"/>
                          <a:ea typeface="+mn-ea"/>
                        </a:rPr>
                        <a:t>D</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級</a:t>
                      </a:r>
                      <a:endParaRPr kumimoji="0" lang="zh-TW" altLang="en-US" sz="1600" b="0"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r>
              <a:tr h="1462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rPr>
                        <a:t>本單元評分規準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能條列出三項動作錯誤之原因。</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能條列出二項動作錯誤之原因。</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r>
                        <a:rPr kumimoji="0" lang="en-US" altLang="zh-TW" sz="1600" b="0" i="0" u="none" strike="noStrike" cap="none" normalizeH="0" baseline="0" smtClean="0">
                          <a:ln>
                            <a:noFill/>
                          </a:ln>
                          <a:solidFill>
                            <a:schemeClr val="tx1"/>
                          </a:solidFill>
                          <a:effectLst/>
                          <a:latin typeface="+mn-ea"/>
                          <a:ea typeface="+mn-ea"/>
                        </a:rPr>
                        <a:t>C</a:t>
                      </a:r>
                      <a:r>
                        <a:rPr kumimoji="0" lang="zh-TW" altLang="en-US" sz="1600" b="0" i="0" u="none" strike="noStrike" cap="none" normalizeH="0" baseline="0" smtClean="0">
                          <a:ln>
                            <a:noFill/>
                          </a:ln>
                          <a:solidFill>
                            <a:schemeClr val="tx1"/>
                          </a:solidFill>
                          <a:effectLst/>
                          <a:latin typeface="+mn-ea"/>
                          <a:ea typeface="+mn-ea"/>
                        </a:rPr>
                        <a:t>級</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未達</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mn-ea"/>
                          <a:ea typeface="+mn-ea"/>
                        </a:rPr>
                        <a:t>D</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級</a:t>
                      </a:r>
                      <a:endParaRPr kumimoji="0" lang="zh-TW" altLang="en-US" sz="1600" b="0"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70</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1029" name="圖片 6"/>
          <p:cNvPicPr>
            <a:picLocks noChangeAspect="1"/>
          </p:cNvPicPr>
          <p:nvPr/>
        </p:nvPicPr>
        <p:blipFill>
          <a:blip r:embed="rId3" cstate="print"/>
          <a:srcRect/>
          <a:stretch>
            <a:fillRect/>
          </a:stretch>
        </p:blipFill>
        <p:spPr bwMode="auto">
          <a:xfrm>
            <a:off x="457200" y="2209800"/>
            <a:ext cx="1398588" cy="1398588"/>
          </a:xfrm>
          <a:prstGeom prst="rect">
            <a:avLst/>
          </a:prstGeom>
          <a:noFill/>
          <a:ln w="9525">
            <a:noFill/>
            <a:miter lim="800000"/>
            <a:headEnd/>
            <a:tailEnd/>
          </a:ln>
        </p:spPr>
      </p:pic>
      <p:sp>
        <p:nvSpPr>
          <p:cNvPr id="103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TW" altLang="en-US">
              <a:ea typeface="新細明體" charset="-120"/>
            </a:endParaRPr>
          </a:p>
        </p:txBody>
      </p:sp>
      <p:graphicFrame>
        <p:nvGraphicFramePr>
          <p:cNvPr id="1026" name="Object 1"/>
          <p:cNvGraphicFramePr>
            <a:graphicFrameLocks noChangeAspect="1"/>
          </p:cNvGraphicFramePr>
          <p:nvPr/>
        </p:nvGraphicFramePr>
        <p:xfrm>
          <a:off x="2743200" y="533400"/>
          <a:ext cx="5715000" cy="2209800"/>
        </p:xfrm>
        <a:graphic>
          <a:graphicData uri="http://schemas.openxmlformats.org/presentationml/2006/ole">
            <p:oleObj spid="_x0000_s1026" name="點陣圖影像" r:id="rId4" imgW="6211167" imgH="1980952" progId="PBrush">
              <p:embed/>
            </p:oleObj>
          </a:graphicData>
        </a:graphic>
      </p:graphicFrame>
      <p:sp>
        <p:nvSpPr>
          <p:cNvPr id="103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TW" altLang="en-US">
              <a:ea typeface="新細明體" charset="-120"/>
            </a:endParaRPr>
          </a:p>
        </p:txBody>
      </p:sp>
      <p:graphicFrame>
        <p:nvGraphicFramePr>
          <p:cNvPr id="1027" name="Object 3"/>
          <p:cNvGraphicFramePr>
            <a:graphicFrameLocks noChangeAspect="1"/>
          </p:cNvGraphicFramePr>
          <p:nvPr/>
        </p:nvGraphicFramePr>
        <p:xfrm>
          <a:off x="2743200" y="3200400"/>
          <a:ext cx="5791200" cy="2162175"/>
        </p:xfrm>
        <a:graphic>
          <a:graphicData uri="http://schemas.openxmlformats.org/presentationml/2006/ole">
            <p:oleObj spid="_x0000_s1027" name="點陣圖影像" r:id="rId5" imgW="6219048" imgH="2343477" progId="PBrush">
              <p:embed/>
            </p:oleObj>
          </a:graphicData>
        </a:graphic>
      </p:graphicFrame>
      <p:sp>
        <p:nvSpPr>
          <p:cNvPr id="10" name="矩形 9"/>
          <p:cNvSpPr/>
          <p:nvPr/>
        </p:nvSpPr>
        <p:spPr>
          <a:xfrm>
            <a:off x="1600200" y="5638800"/>
            <a:ext cx="6934200" cy="461963"/>
          </a:xfrm>
          <a:prstGeom prst="rect">
            <a:avLst/>
          </a:prstGeom>
        </p:spPr>
        <p:txBody>
          <a:bodyPr>
            <a:spAutoFit/>
          </a:bodyPr>
          <a:lstStyle/>
          <a:p>
            <a:pPr>
              <a:defRPr/>
            </a:pPr>
            <a:r>
              <a:rPr lang="zh-TW" altLang="zh-TW" sz="2400" dirty="0">
                <a:latin typeface="+mn-ea"/>
                <a:ea typeface="+mn-ea"/>
              </a:rPr>
              <a:t>三項動作錯誤之原因皆能條列出來，故為</a:t>
            </a:r>
            <a:r>
              <a:rPr lang="en-US" altLang="zh-TW" sz="2400" dirty="0">
                <a:latin typeface="+mn-ea"/>
                <a:ea typeface="+mn-ea"/>
              </a:rPr>
              <a:t>B</a:t>
            </a:r>
            <a:r>
              <a:rPr lang="zh-TW" altLang="zh-TW" sz="2400" dirty="0">
                <a:latin typeface="+mn-ea"/>
                <a:ea typeface="+mn-ea"/>
              </a:rPr>
              <a:t>等級。</a:t>
            </a:r>
            <a:endParaRPr lang="zh-TW" altLang="en-US" sz="2400" dirty="0">
              <a:latin typeface="+mn-ea"/>
              <a:ea typeface="+mn-ea"/>
            </a:endParaRPr>
          </a:p>
        </p:txBody>
      </p:sp>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71</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2053" name="圖片 5"/>
          <p:cNvPicPr>
            <a:picLocks noChangeAspect="1"/>
          </p:cNvPicPr>
          <p:nvPr/>
        </p:nvPicPr>
        <p:blipFill>
          <a:blip r:embed="rId3" cstate="print"/>
          <a:srcRect/>
          <a:stretch>
            <a:fillRect/>
          </a:stretch>
        </p:blipFill>
        <p:spPr bwMode="auto">
          <a:xfrm>
            <a:off x="228600" y="2209800"/>
            <a:ext cx="1447800" cy="1447800"/>
          </a:xfrm>
          <a:prstGeom prst="rect">
            <a:avLst/>
          </a:prstGeom>
          <a:noFill/>
          <a:ln w="9525">
            <a:noFill/>
            <a:miter lim="800000"/>
            <a:headEnd/>
            <a:tailEnd/>
          </a:ln>
        </p:spPr>
      </p:pic>
      <p:sp>
        <p:nvSpPr>
          <p:cNvPr id="205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TW" altLang="en-US">
              <a:ea typeface="新細明體" charset="-120"/>
            </a:endParaRPr>
          </a:p>
        </p:txBody>
      </p:sp>
      <p:graphicFrame>
        <p:nvGraphicFramePr>
          <p:cNvPr id="2050" name="Object 1"/>
          <p:cNvGraphicFramePr>
            <a:graphicFrameLocks noChangeAspect="1"/>
          </p:cNvGraphicFramePr>
          <p:nvPr/>
        </p:nvGraphicFramePr>
        <p:xfrm>
          <a:off x="2743200" y="228600"/>
          <a:ext cx="5181600" cy="2209800"/>
        </p:xfrm>
        <a:graphic>
          <a:graphicData uri="http://schemas.openxmlformats.org/presentationml/2006/ole">
            <p:oleObj spid="_x0000_s2050" name="點陣圖影像" r:id="rId4" imgW="6249272" imgH="2400635" progId="PBrush">
              <p:embed/>
            </p:oleObj>
          </a:graphicData>
        </a:graphic>
      </p:graphicFrame>
      <p:sp>
        <p:nvSpPr>
          <p:cNvPr id="8" name="矩形 7"/>
          <p:cNvSpPr/>
          <p:nvPr/>
        </p:nvSpPr>
        <p:spPr>
          <a:xfrm>
            <a:off x="2362200" y="2514600"/>
            <a:ext cx="6096000" cy="830263"/>
          </a:xfrm>
          <a:prstGeom prst="rect">
            <a:avLst/>
          </a:prstGeom>
        </p:spPr>
        <p:txBody>
          <a:bodyPr>
            <a:spAutoFit/>
          </a:bodyPr>
          <a:lstStyle/>
          <a:p>
            <a:pPr>
              <a:defRPr/>
            </a:pPr>
            <a:r>
              <a:rPr lang="zh-TW" altLang="zh-TW" sz="2400" dirty="0">
                <a:latin typeface="+mn-ea"/>
                <a:ea typeface="+mn-ea"/>
              </a:rPr>
              <a:t>雖列出三項造成控球不穩或球往後飛之因，但說明</a:t>
            </a:r>
            <a:r>
              <a:rPr lang="en-US" altLang="zh-TW" sz="2400" dirty="0">
                <a:latin typeface="+mn-ea"/>
                <a:ea typeface="+mn-ea"/>
              </a:rPr>
              <a:t>1</a:t>
            </a:r>
            <a:r>
              <a:rPr lang="zh-TW" altLang="zh-TW" sz="2400" dirty="0">
                <a:latin typeface="+mn-ea"/>
                <a:ea typeface="+mn-ea"/>
              </a:rPr>
              <a:t>有部分錯誤之處，故為</a:t>
            </a:r>
            <a:r>
              <a:rPr lang="en-US" altLang="zh-TW" sz="2400" dirty="0">
                <a:latin typeface="+mn-ea"/>
                <a:ea typeface="+mn-ea"/>
              </a:rPr>
              <a:t>C</a:t>
            </a:r>
            <a:r>
              <a:rPr lang="zh-TW" altLang="zh-TW" sz="2400" dirty="0">
                <a:latin typeface="+mn-ea"/>
                <a:ea typeface="+mn-ea"/>
              </a:rPr>
              <a:t>等級。</a:t>
            </a:r>
            <a:endParaRPr lang="zh-TW" altLang="en-US" sz="2400" dirty="0">
              <a:latin typeface="+mn-ea"/>
              <a:ea typeface="+mn-ea"/>
            </a:endParaRPr>
          </a:p>
        </p:txBody>
      </p:sp>
      <p:sp>
        <p:nvSpPr>
          <p:cNvPr id="2056"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TW" altLang="en-US">
              <a:ea typeface="新細明體" charset="-120"/>
            </a:endParaRPr>
          </a:p>
        </p:txBody>
      </p:sp>
      <p:graphicFrame>
        <p:nvGraphicFramePr>
          <p:cNvPr id="2051" name="Object 3"/>
          <p:cNvGraphicFramePr>
            <a:graphicFrameLocks noChangeAspect="1"/>
          </p:cNvGraphicFramePr>
          <p:nvPr/>
        </p:nvGraphicFramePr>
        <p:xfrm>
          <a:off x="2743200" y="3352800"/>
          <a:ext cx="5191125" cy="2295525"/>
        </p:xfrm>
        <a:graphic>
          <a:graphicData uri="http://schemas.openxmlformats.org/presentationml/2006/ole">
            <p:oleObj spid="_x0000_s2051" name="點陣圖影像" r:id="rId5" imgW="6230220" imgH="2486372" progId="PBrush">
              <p:embed/>
            </p:oleObj>
          </a:graphicData>
        </a:graphic>
      </p:graphicFrame>
      <p:sp>
        <p:nvSpPr>
          <p:cNvPr id="10" name="矩形 9"/>
          <p:cNvSpPr/>
          <p:nvPr/>
        </p:nvSpPr>
        <p:spPr>
          <a:xfrm>
            <a:off x="1828800" y="5715000"/>
            <a:ext cx="6553200" cy="830263"/>
          </a:xfrm>
          <a:prstGeom prst="rect">
            <a:avLst/>
          </a:prstGeom>
        </p:spPr>
        <p:txBody>
          <a:bodyPr>
            <a:spAutoFit/>
          </a:bodyPr>
          <a:lstStyle/>
          <a:p>
            <a:pPr>
              <a:defRPr/>
            </a:pPr>
            <a:r>
              <a:rPr lang="zh-TW" altLang="zh-TW" sz="2400" dirty="0">
                <a:latin typeface="+mn-ea"/>
                <a:ea typeface="+mn-ea"/>
              </a:rPr>
              <a:t>能寫出二項造成控球不穩或球往後飛之因，但說明</a:t>
            </a:r>
            <a:r>
              <a:rPr lang="en-US" altLang="zh-TW" sz="2400" dirty="0">
                <a:latin typeface="+mn-ea"/>
                <a:ea typeface="+mn-ea"/>
              </a:rPr>
              <a:t>2</a:t>
            </a:r>
            <a:r>
              <a:rPr lang="zh-TW" altLang="zh-TW" sz="2400" dirty="0">
                <a:latin typeface="+mn-ea"/>
                <a:ea typeface="+mn-ea"/>
              </a:rPr>
              <a:t>未明確指出，擊球時的位置，故為</a:t>
            </a:r>
            <a:r>
              <a:rPr lang="en-US" altLang="zh-TW" sz="2400" dirty="0">
                <a:latin typeface="+mn-ea"/>
                <a:ea typeface="+mn-ea"/>
              </a:rPr>
              <a:t>C</a:t>
            </a:r>
            <a:r>
              <a:rPr lang="zh-TW" altLang="zh-TW" sz="2400" dirty="0">
                <a:latin typeface="+mn-ea"/>
                <a:ea typeface="+mn-ea"/>
              </a:rPr>
              <a:t>等級。</a:t>
            </a:r>
            <a:endParaRPr lang="zh-TW" altLang="en-US" sz="2400" dirty="0">
              <a:latin typeface="+mn-ea"/>
              <a:ea typeface="+mn-ea"/>
            </a:endParaRPr>
          </a:p>
        </p:txBody>
      </p:sp>
      <p:sp>
        <p:nvSpPr>
          <p:cNvPr id="11"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72</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3078" name="圖片 2"/>
          <p:cNvPicPr>
            <a:picLocks noChangeAspect="1"/>
          </p:cNvPicPr>
          <p:nvPr/>
        </p:nvPicPr>
        <p:blipFill>
          <a:blip r:embed="rId3" cstate="print"/>
          <a:srcRect/>
          <a:stretch>
            <a:fillRect/>
          </a:stretch>
        </p:blipFill>
        <p:spPr bwMode="auto">
          <a:xfrm>
            <a:off x="533400" y="2667000"/>
            <a:ext cx="1295400" cy="1295400"/>
          </a:xfrm>
          <a:prstGeom prst="rect">
            <a:avLst/>
          </a:prstGeom>
          <a:noFill/>
          <a:ln w="9525">
            <a:noFill/>
            <a:miter lim="800000"/>
            <a:headEnd/>
            <a:tailEnd/>
          </a:ln>
        </p:spPr>
      </p:pic>
      <p:sp>
        <p:nvSpPr>
          <p:cNvPr id="307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TW" altLang="en-US">
              <a:ea typeface="新細明體" charset="-120"/>
            </a:endParaRPr>
          </a:p>
        </p:txBody>
      </p:sp>
      <p:graphicFrame>
        <p:nvGraphicFramePr>
          <p:cNvPr id="3074" name="Object 1"/>
          <p:cNvGraphicFramePr>
            <a:graphicFrameLocks noChangeAspect="1"/>
          </p:cNvGraphicFramePr>
          <p:nvPr/>
        </p:nvGraphicFramePr>
        <p:xfrm>
          <a:off x="2819400" y="381000"/>
          <a:ext cx="5162550" cy="695325"/>
        </p:xfrm>
        <a:graphic>
          <a:graphicData uri="http://schemas.openxmlformats.org/presentationml/2006/ole">
            <p:oleObj spid="_x0000_s3074" name="點陣圖影像" r:id="rId4" imgW="6230220" imgH="752381" progId="PBrush">
              <p:embed/>
            </p:oleObj>
          </a:graphicData>
        </a:graphic>
      </p:graphicFrame>
      <p:sp>
        <p:nvSpPr>
          <p:cNvPr id="10" name="矩形 9"/>
          <p:cNvSpPr/>
          <p:nvPr/>
        </p:nvSpPr>
        <p:spPr>
          <a:xfrm>
            <a:off x="2895600" y="1219200"/>
            <a:ext cx="5638800" cy="708025"/>
          </a:xfrm>
          <a:prstGeom prst="rect">
            <a:avLst/>
          </a:prstGeom>
        </p:spPr>
        <p:txBody>
          <a:bodyPr>
            <a:spAutoFit/>
          </a:bodyPr>
          <a:lstStyle/>
          <a:p>
            <a:pPr>
              <a:defRPr/>
            </a:pPr>
            <a:r>
              <a:rPr lang="zh-TW" altLang="zh-TW" sz="2000" dirty="0">
                <a:latin typeface="+mn-ea"/>
                <a:ea typeface="+mn-ea"/>
              </a:rPr>
              <a:t>僅能寫出擊球時，因雙手手臂彎曲，造成控球不穩或球往後飛，故為</a:t>
            </a:r>
            <a:r>
              <a:rPr lang="en-US" altLang="zh-TW" sz="2000" dirty="0">
                <a:latin typeface="+mn-ea"/>
                <a:ea typeface="+mn-ea"/>
              </a:rPr>
              <a:t>D</a:t>
            </a:r>
            <a:r>
              <a:rPr lang="zh-TW" altLang="zh-TW" sz="2000" dirty="0">
                <a:latin typeface="+mn-ea"/>
                <a:ea typeface="+mn-ea"/>
              </a:rPr>
              <a:t>等級。</a:t>
            </a:r>
            <a:endParaRPr lang="zh-TW" altLang="en-US" sz="2000" dirty="0">
              <a:latin typeface="+mn-ea"/>
              <a:ea typeface="+mn-ea"/>
            </a:endParaRPr>
          </a:p>
        </p:txBody>
      </p:sp>
      <p:sp>
        <p:nvSpPr>
          <p:cNvPr id="308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TW" altLang="en-US">
              <a:ea typeface="新細明體" charset="-120"/>
            </a:endParaRPr>
          </a:p>
        </p:txBody>
      </p:sp>
      <p:graphicFrame>
        <p:nvGraphicFramePr>
          <p:cNvPr id="3075" name="Object 3"/>
          <p:cNvGraphicFramePr>
            <a:graphicFrameLocks noChangeAspect="1"/>
          </p:cNvGraphicFramePr>
          <p:nvPr/>
        </p:nvGraphicFramePr>
        <p:xfrm>
          <a:off x="2743200" y="2133600"/>
          <a:ext cx="5162550" cy="800100"/>
        </p:xfrm>
        <a:graphic>
          <a:graphicData uri="http://schemas.openxmlformats.org/presentationml/2006/ole">
            <p:oleObj spid="_x0000_s3075" name="點陣圖影像" r:id="rId5" imgW="6304762" imgH="876190" progId="PBrush">
              <p:embed/>
            </p:oleObj>
          </a:graphicData>
        </a:graphic>
      </p:graphicFrame>
      <p:sp>
        <p:nvSpPr>
          <p:cNvPr id="12" name="矩形 11"/>
          <p:cNvSpPr/>
          <p:nvPr/>
        </p:nvSpPr>
        <p:spPr>
          <a:xfrm>
            <a:off x="2667000" y="3048000"/>
            <a:ext cx="5715000" cy="708025"/>
          </a:xfrm>
          <a:prstGeom prst="rect">
            <a:avLst/>
          </a:prstGeom>
        </p:spPr>
        <p:txBody>
          <a:bodyPr>
            <a:spAutoFit/>
          </a:bodyPr>
          <a:lstStyle/>
          <a:p>
            <a:pPr>
              <a:defRPr/>
            </a:pPr>
            <a:r>
              <a:rPr lang="zh-TW" altLang="zh-TW" sz="2000" dirty="0">
                <a:latin typeface="+mn-ea"/>
                <a:ea typeface="+mn-ea"/>
              </a:rPr>
              <a:t>僅能寫出擊球時，因擊球位置錯誤，造成控球不穩或球往後飛，故為</a:t>
            </a:r>
            <a:r>
              <a:rPr lang="en-US" altLang="zh-TW" sz="2000" dirty="0">
                <a:latin typeface="+mn-ea"/>
                <a:ea typeface="+mn-ea"/>
              </a:rPr>
              <a:t>D</a:t>
            </a:r>
            <a:r>
              <a:rPr lang="zh-TW" altLang="zh-TW" sz="2000" dirty="0">
                <a:latin typeface="+mn-ea"/>
                <a:ea typeface="+mn-ea"/>
              </a:rPr>
              <a:t>等級。</a:t>
            </a:r>
            <a:endParaRPr lang="zh-TW" altLang="en-US" sz="2000" dirty="0">
              <a:latin typeface="+mn-ea"/>
              <a:ea typeface="+mn-ea"/>
            </a:endParaRPr>
          </a:p>
        </p:txBody>
      </p:sp>
      <p:sp>
        <p:nvSpPr>
          <p:cNvPr id="3083"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TW" altLang="en-US">
              <a:ea typeface="新細明體" charset="-120"/>
            </a:endParaRPr>
          </a:p>
        </p:txBody>
      </p:sp>
      <p:graphicFrame>
        <p:nvGraphicFramePr>
          <p:cNvPr id="3076" name="Object 5"/>
          <p:cNvGraphicFramePr>
            <a:graphicFrameLocks noChangeAspect="1"/>
          </p:cNvGraphicFramePr>
          <p:nvPr/>
        </p:nvGraphicFramePr>
        <p:xfrm>
          <a:off x="2362200" y="3886200"/>
          <a:ext cx="6096000" cy="1600200"/>
        </p:xfrm>
        <a:graphic>
          <a:graphicData uri="http://schemas.openxmlformats.org/presentationml/2006/ole">
            <p:oleObj spid="_x0000_s3076" name="點陣圖影像" r:id="rId6" imgW="6304762" imgH="1476190" progId="PBrush">
              <p:embed/>
            </p:oleObj>
          </a:graphicData>
        </a:graphic>
      </p:graphicFrame>
      <p:sp>
        <p:nvSpPr>
          <p:cNvPr id="14" name="矩形 13"/>
          <p:cNvSpPr/>
          <p:nvPr/>
        </p:nvSpPr>
        <p:spPr>
          <a:xfrm>
            <a:off x="1676400" y="5486400"/>
            <a:ext cx="6781800" cy="1016000"/>
          </a:xfrm>
          <a:prstGeom prst="rect">
            <a:avLst/>
          </a:prstGeom>
        </p:spPr>
        <p:txBody>
          <a:bodyPr>
            <a:spAutoFit/>
          </a:bodyPr>
          <a:lstStyle/>
          <a:p>
            <a:pPr>
              <a:defRPr/>
            </a:pPr>
            <a:r>
              <a:rPr lang="zh-TW" altLang="zh-TW" sz="2000" dirty="0">
                <a:latin typeface="+mn-ea"/>
                <a:ea typeface="+mn-ea"/>
              </a:rPr>
              <a:t>對於造成控球不穩或球往後飛之因，在「擊球時機」與「擊球部位」的部份說明錯誤，僅能正確寫出擊球時，雙手手臂動作沒有伸直，故為</a:t>
            </a:r>
            <a:r>
              <a:rPr lang="en-US" altLang="zh-TW" sz="2000" dirty="0">
                <a:latin typeface="+mn-ea"/>
                <a:ea typeface="+mn-ea"/>
              </a:rPr>
              <a:t>D</a:t>
            </a:r>
            <a:r>
              <a:rPr lang="zh-TW" altLang="zh-TW" sz="2000" dirty="0">
                <a:latin typeface="+mn-ea"/>
                <a:ea typeface="+mn-ea"/>
              </a:rPr>
              <a:t>等級。</a:t>
            </a:r>
            <a:endParaRPr lang="zh-TW" altLang="en-US" sz="2000" dirty="0">
              <a:latin typeface="+mn-ea"/>
              <a:ea typeface="+mn-ea"/>
            </a:endParaRPr>
          </a:p>
        </p:txBody>
      </p:sp>
      <p:sp>
        <p:nvSpPr>
          <p:cNvPr id="13"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73</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TW" altLang="en-US"/>
          </a:p>
        </p:txBody>
      </p:sp>
      <p:sp>
        <p:nvSpPr>
          <p:cNvPr id="3" name="文字版面配置區 2"/>
          <p:cNvSpPr>
            <a:spLocks noGrp="1"/>
          </p:cNvSpPr>
          <p:nvPr>
            <p:ph type="body" idx="1"/>
          </p:nvPr>
        </p:nvSpPr>
        <p:spPr>
          <a:xfrm>
            <a:off x="457200" y="228600"/>
            <a:ext cx="7772400" cy="1066800"/>
          </a:xfrm>
        </p:spPr>
        <p:txBody>
          <a:bodyPr/>
          <a:lstStyle/>
          <a:p>
            <a:pPr>
              <a:defRPr/>
            </a:pPr>
            <a:endParaRPr lang="zh-TW" altLang="en-US"/>
          </a:p>
        </p:txBody>
      </p:sp>
      <p:pic>
        <p:nvPicPr>
          <p:cNvPr id="91140" name="圖片 3" descr="自然-大標.jpg"/>
          <p:cNvPicPr>
            <a:picLocks noChangeAspect="1"/>
          </p:cNvPicPr>
          <p:nvPr/>
        </p:nvPicPr>
        <p:blipFill>
          <a:blip r:embed="rId2" cstate="print"/>
          <a:srcRect/>
          <a:stretch>
            <a:fillRect/>
          </a:stretch>
        </p:blipFill>
        <p:spPr bwMode="auto">
          <a:xfrm>
            <a:off x="0" y="0"/>
            <a:ext cx="9144000" cy="6856413"/>
          </a:xfrm>
          <a:prstGeom prst="rect">
            <a:avLst/>
          </a:prstGeom>
          <a:noFill/>
          <a:ln w="9525">
            <a:noFill/>
            <a:miter lim="800000"/>
            <a:headEnd/>
            <a:tailEnd/>
          </a:ln>
        </p:spPr>
      </p:pic>
      <p:sp>
        <p:nvSpPr>
          <p:cNvPr id="91141" name="矩形 6"/>
          <p:cNvSpPr>
            <a:spLocks noChangeArrowheads="1"/>
          </p:cNvSpPr>
          <p:nvPr/>
        </p:nvSpPr>
        <p:spPr bwMode="auto">
          <a:xfrm>
            <a:off x="914400" y="2286000"/>
            <a:ext cx="6400800" cy="1754188"/>
          </a:xfrm>
          <a:prstGeom prst="rect">
            <a:avLst/>
          </a:prstGeom>
          <a:noFill/>
          <a:ln w="9525">
            <a:noFill/>
            <a:miter lim="800000"/>
            <a:headEnd/>
            <a:tailEnd/>
          </a:ln>
        </p:spPr>
        <p:txBody>
          <a:bodyPr wrap="square">
            <a:spAutoFit/>
          </a:bodyPr>
          <a:lstStyle/>
          <a:p>
            <a:pPr>
              <a:defRPr/>
            </a:pPr>
            <a:r>
              <a:rPr lang="zh-TW" altLang="en-US" sz="5400" b="1" u="sng" dirty="0" smtClean="0">
                <a:solidFill>
                  <a:srgbClr val="C00000"/>
                </a:solidFill>
                <a:latin typeface="+mn-ea"/>
                <a:ea typeface="+mn-ea"/>
              </a:rPr>
              <a:t>認知</a:t>
            </a:r>
            <a:r>
              <a:rPr lang="zh-TW" altLang="en-US" sz="5400" b="1" u="sng" dirty="0">
                <a:solidFill>
                  <a:srgbClr val="C00000"/>
                </a:solidFill>
                <a:latin typeface="+mn-ea"/>
                <a:ea typeface="+mn-ea"/>
              </a:rPr>
              <a:t>評量</a:t>
            </a:r>
            <a:r>
              <a:rPr lang="zh-TW" altLang="en-US" sz="5400" b="1" u="sng" dirty="0" smtClean="0">
                <a:solidFill>
                  <a:srgbClr val="C00000"/>
                </a:solidFill>
                <a:latin typeface="+mn-ea"/>
                <a:ea typeface="+mn-ea"/>
              </a:rPr>
              <a:t>示例</a:t>
            </a:r>
            <a:endParaRPr lang="en-US" altLang="zh-TW" sz="5400" b="1" u="sng" dirty="0" smtClean="0">
              <a:solidFill>
                <a:srgbClr val="C00000"/>
              </a:solidFill>
              <a:latin typeface="+mn-ea"/>
              <a:ea typeface="+mn-ea"/>
            </a:endParaRPr>
          </a:p>
          <a:p>
            <a:pPr algn="ctr">
              <a:defRPr/>
            </a:pPr>
            <a:r>
              <a:rPr lang="en-US" altLang="zh-TW" sz="5400" b="1" u="sng" dirty="0" smtClean="0">
                <a:solidFill>
                  <a:srgbClr val="C00000"/>
                </a:solidFill>
                <a:latin typeface="+mn-ea"/>
                <a:ea typeface="+mn-ea"/>
              </a:rPr>
              <a:t>~</a:t>
            </a:r>
            <a:r>
              <a:rPr lang="zh-TW" altLang="en-US" sz="5400" b="1" u="sng" dirty="0">
                <a:solidFill>
                  <a:srgbClr val="C00000"/>
                </a:solidFill>
                <a:latin typeface="+mn-ea"/>
                <a:ea typeface="+mn-ea"/>
              </a:rPr>
              <a:t>以田徑為例</a:t>
            </a:r>
            <a:endParaRPr lang="zh-TW" altLang="en-US" sz="5400" dirty="0">
              <a:solidFill>
                <a:srgbClr val="C00000"/>
              </a:solidFill>
              <a:latin typeface="+mn-ea"/>
              <a:ea typeface="+mn-ea"/>
            </a:endParaRPr>
          </a:p>
        </p:txBody>
      </p:sp>
      <p:pic>
        <p:nvPicPr>
          <p:cNvPr id="91142" name="圖片 5" descr="images.jpg"/>
          <p:cNvPicPr>
            <a:picLocks noChangeAspect="1"/>
          </p:cNvPicPr>
          <p:nvPr/>
        </p:nvPicPr>
        <p:blipFill>
          <a:blip r:embed="rId3" cstate="print"/>
          <a:srcRect/>
          <a:stretch>
            <a:fillRect/>
          </a:stretch>
        </p:blipFill>
        <p:spPr bwMode="auto">
          <a:xfrm>
            <a:off x="7391400" y="4267200"/>
            <a:ext cx="1752600" cy="2103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1000" y="1828800"/>
            <a:ext cx="5791200" cy="762000"/>
          </a:xfrm>
        </p:spPr>
        <p:txBody>
          <a:bodyPr/>
          <a:lstStyle/>
          <a:p>
            <a:pPr eaLnBrk="1" hangingPunct="1">
              <a:defRPr/>
            </a:pPr>
            <a:r>
              <a:rPr lang="zh-TW" altLang="en-US" dirty="0" smtClean="0"/>
              <a:t>排球</a:t>
            </a:r>
            <a:r>
              <a:rPr lang="en-US" altLang="zh-TW" dirty="0" smtClean="0"/>
              <a:t>~</a:t>
            </a:r>
            <a:r>
              <a:rPr lang="zh-TW" altLang="en-US" dirty="0" smtClean="0"/>
              <a:t>題目（一）</a:t>
            </a:r>
            <a:endParaRPr lang="zh-TW" altLang="en-US" dirty="0"/>
          </a:p>
        </p:txBody>
      </p:sp>
      <p:sp>
        <p:nvSpPr>
          <p:cNvPr id="4" name="矩形 3"/>
          <p:cNvSpPr/>
          <p:nvPr/>
        </p:nvSpPr>
        <p:spPr>
          <a:xfrm>
            <a:off x="304800" y="1143000"/>
            <a:ext cx="8458200" cy="2667000"/>
          </a:xfrm>
          <a:prstGeom prst="rect">
            <a:avLst/>
          </a:prstGeom>
          <a:gradFill>
            <a:gsLst>
              <a:gs pos="0">
                <a:srgbClr val="5E9EFF"/>
              </a:gs>
              <a:gs pos="39999">
                <a:srgbClr val="85C2FF"/>
              </a:gs>
              <a:gs pos="70000">
                <a:srgbClr val="C4D6EB"/>
              </a:gs>
              <a:gs pos="100000">
                <a:srgbClr val="FFEBFA"/>
              </a:gs>
            </a:gsLst>
            <a:lin ang="16200000" scaled="0"/>
          </a:gradFill>
        </p:spPr>
        <p:style>
          <a:lnRef idx="1">
            <a:schemeClr val="accent4"/>
          </a:lnRef>
          <a:fillRef idx="2">
            <a:schemeClr val="accent4"/>
          </a:fillRef>
          <a:effectRef idx="1">
            <a:schemeClr val="accent4"/>
          </a:effectRef>
          <a:fontRef idx="minor">
            <a:schemeClr val="dk1"/>
          </a:fontRef>
        </p:style>
        <p:txBody>
          <a:bodyPr anchor="ctr"/>
          <a:lstStyle/>
          <a:p>
            <a:pPr>
              <a:defRPr/>
            </a:pPr>
            <a:endParaRPr kumimoji="0" lang="en-US" altLang="zh-TW" sz="2000" b="1" i="1" dirty="0"/>
          </a:p>
          <a:p>
            <a:pPr>
              <a:defRPr/>
            </a:pPr>
            <a:endParaRPr kumimoji="0" lang="en-US" altLang="zh-TW" sz="2000" b="1" i="1" dirty="0"/>
          </a:p>
          <a:p>
            <a:pPr>
              <a:lnSpc>
                <a:spcPct val="150000"/>
              </a:lnSpc>
              <a:defRPr/>
            </a:pPr>
            <a:endParaRPr lang="en-US" altLang="zh-TW" sz="2000" b="1" dirty="0">
              <a:latin typeface="+mn-ea"/>
            </a:endParaRPr>
          </a:p>
          <a:p>
            <a:pPr>
              <a:lnSpc>
                <a:spcPct val="150000"/>
              </a:lnSpc>
              <a:defRPr/>
            </a:pPr>
            <a:r>
              <a:rPr lang="zh-TW" altLang="zh-TW" sz="2000" b="1" dirty="0">
                <a:latin typeface="+mn-ea"/>
              </a:rPr>
              <a:t>田徑</a:t>
            </a:r>
            <a:r>
              <a:rPr lang="zh-TW" altLang="zh-TW" sz="2000" dirty="0">
                <a:latin typeface="+mn-ea"/>
              </a:rPr>
              <a:t>或稱</a:t>
            </a:r>
            <a:r>
              <a:rPr lang="zh-TW" altLang="zh-TW" sz="2000" b="1" dirty="0">
                <a:latin typeface="+mn-ea"/>
              </a:rPr>
              <a:t>田徑運動</a:t>
            </a:r>
            <a:r>
              <a:rPr lang="zh-TW" altLang="zh-TW" sz="2000" dirty="0">
                <a:latin typeface="+mn-ea"/>
              </a:rPr>
              <a:t>由</a:t>
            </a:r>
            <a:r>
              <a:rPr lang="en-US" altLang="zh-TW" sz="2000" dirty="0" err="1">
                <a:latin typeface="+mn-ea"/>
                <a:hlinkClick r:id="rId2" tooltip="田賽"/>
              </a:rPr>
              <a:t>田賽</a:t>
            </a:r>
            <a:r>
              <a:rPr lang="zh-TW" altLang="zh-TW" sz="2000" dirty="0">
                <a:latin typeface="+mn-ea"/>
              </a:rPr>
              <a:t>、</a:t>
            </a:r>
            <a:r>
              <a:rPr lang="en-US" altLang="zh-TW" sz="2000" dirty="0" err="1">
                <a:latin typeface="+mn-ea"/>
                <a:hlinkClick r:id="rId3" tooltip="徑賽"/>
              </a:rPr>
              <a:t>徑賽</a:t>
            </a:r>
            <a:r>
              <a:rPr lang="zh-TW" altLang="zh-TW" sz="2000" dirty="0">
                <a:latin typeface="+mn-ea"/>
              </a:rPr>
              <a:t>、</a:t>
            </a:r>
            <a:r>
              <a:rPr lang="en-US" altLang="zh-TW" sz="2000" dirty="0" err="1">
                <a:latin typeface="+mn-ea"/>
                <a:hlinkClick r:id="rId4" tooltip="公路路跑 (頁面不存在)"/>
              </a:rPr>
              <a:t>公路路跑</a:t>
            </a:r>
            <a:r>
              <a:rPr lang="zh-TW" altLang="zh-TW" sz="2000" dirty="0">
                <a:latin typeface="+mn-ea"/>
              </a:rPr>
              <a:t>、</a:t>
            </a:r>
            <a:r>
              <a:rPr lang="en-US" altLang="zh-TW" sz="2000" dirty="0" err="1">
                <a:latin typeface="+mn-ea"/>
                <a:hlinkClick r:id="rId5" tooltip="競走"/>
              </a:rPr>
              <a:t>競走</a:t>
            </a:r>
            <a:r>
              <a:rPr lang="zh-TW" altLang="zh-TW" sz="2000" dirty="0">
                <a:latin typeface="+mn-ea"/>
              </a:rPr>
              <a:t>和</a:t>
            </a:r>
            <a:r>
              <a:rPr lang="en-US" altLang="zh-TW" sz="2000" dirty="0" err="1">
                <a:latin typeface="+mn-ea"/>
                <a:hlinkClick r:id="rId6" tooltip="越野跑 (頁面不存在)"/>
              </a:rPr>
              <a:t>越野跑</a:t>
            </a:r>
            <a:r>
              <a:rPr lang="zh-TW" altLang="zh-TW" sz="2000" dirty="0">
                <a:latin typeface="+mn-ea"/>
              </a:rPr>
              <a:t>組成，此外還包括部分田賽和徑賽項目組成的「</a:t>
            </a:r>
            <a:r>
              <a:rPr lang="en-US" altLang="zh-TW" sz="2000" b="1" dirty="0" err="1">
                <a:latin typeface="+mn-ea"/>
                <a:hlinkClick r:id="rId7" tooltip="十項全能"/>
              </a:rPr>
              <a:t>全能</a:t>
            </a:r>
            <a:r>
              <a:rPr lang="zh-TW" altLang="zh-TW" sz="2000" b="1" u="sng" dirty="0">
                <a:latin typeface="+mn-ea"/>
              </a:rPr>
              <a:t>運動</a:t>
            </a:r>
            <a:r>
              <a:rPr lang="zh-TW" altLang="zh-TW" sz="2000" dirty="0">
                <a:latin typeface="+mn-ea"/>
              </a:rPr>
              <a:t>」。以高度、遠度距離計算成績的跳躍、投擲項目稱「田賽」；以時間計算成績的跑走項目稱「徑賽」。徑賽分為短距離及中、長距離，在起跑方面短距離採蹲踞式起跑，中、長距離一般會採用站立式起跑；田賽則分為跳部及擲部。</a:t>
            </a:r>
          </a:p>
          <a:p>
            <a:pPr>
              <a:defRPr/>
            </a:pPr>
            <a:r>
              <a:rPr lang="en-US" altLang="zh-TW" sz="2000" dirty="0">
                <a:latin typeface="+mn-ea"/>
              </a:rPr>
              <a:t>                                   </a:t>
            </a:r>
            <a:r>
              <a:rPr lang="zh-TW" altLang="en-US" sz="2000" dirty="0">
                <a:latin typeface="+mn-ea"/>
              </a:rPr>
              <a:t>         </a:t>
            </a:r>
            <a:r>
              <a:rPr lang="en-US" altLang="zh-TW" sz="2000" dirty="0">
                <a:latin typeface="+mn-ea"/>
              </a:rPr>
              <a:t> </a:t>
            </a:r>
            <a:r>
              <a:rPr lang="zh-TW" altLang="en-US" sz="2000" dirty="0">
                <a:latin typeface="+mn-ea"/>
              </a:rPr>
              <a:t> </a:t>
            </a:r>
            <a:r>
              <a:rPr lang="en-US" altLang="zh-TW" sz="2000" dirty="0">
                <a:latin typeface="+mn-ea"/>
              </a:rPr>
              <a:t> </a:t>
            </a:r>
            <a:r>
              <a:rPr lang="zh-TW" altLang="en-US" sz="2000" dirty="0">
                <a:latin typeface="+mn-ea"/>
              </a:rPr>
              <a:t>                     </a:t>
            </a:r>
            <a:r>
              <a:rPr lang="zh-TW" altLang="zh-TW" sz="1400" dirty="0">
                <a:latin typeface="+mn-ea"/>
              </a:rPr>
              <a:t>資料來源</a:t>
            </a:r>
            <a:r>
              <a:rPr lang="en-US" altLang="zh-TW" sz="1400" dirty="0">
                <a:latin typeface="+mn-ea"/>
              </a:rPr>
              <a:t>IAAF</a:t>
            </a:r>
            <a:r>
              <a:rPr lang="zh-TW" altLang="zh-TW" sz="1400" dirty="0">
                <a:latin typeface="+mn-ea"/>
              </a:rPr>
              <a:t>國際田徑總會</a:t>
            </a:r>
            <a:r>
              <a:rPr lang="en-US" altLang="zh-TW" sz="1400" dirty="0">
                <a:latin typeface="+mn-ea"/>
              </a:rPr>
              <a:t>http://www.iaaf.org/</a:t>
            </a:r>
            <a:endParaRPr lang="zh-TW" altLang="zh-TW" sz="1400" dirty="0">
              <a:latin typeface="+mn-ea"/>
            </a:endParaRPr>
          </a:p>
          <a:p>
            <a:pPr>
              <a:lnSpc>
                <a:spcPct val="150000"/>
              </a:lnSpc>
              <a:defRPr/>
            </a:pPr>
            <a:endParaRPr lang="en-US" altLang="zh-TW" sz="2000" dirty="0">
              <a:solidFill>
                <a:schemeClr val="tx1"/>
              </a:solidFill>
              <a:latin typeface="+mn-ea"/>
              <a:cs typeface="Times New Roman" pitchFamily="18" charset="0"/>
            </a:endParaRPr>
          </a:p>
          <a:p>
            <a:pPr>
              <a:lnSpc>
                <a:spcPct val="150000"/>
              </a:lnSpc>
              <a:defRPr/>
            </a:pPr>
            <a:endParaRPr kumimoji="0" lang="en-US" altLang="zh-TW" sz="2000" b="1" i="1" dirty="0">
              <a:latin typeface="+mn-ea"/>
            </a:endParaRPr>
          </a:p>
        </p:txBody>
      </p:sp>
      <p:sp>
        <p:nvSpPr>
          <p:cNvPr id="11" name="矩形 10"/>
          <p:cNvSpPr/>
          <p:nvPr/>
        </p:nvSpPr>
        <p:spPr>
          <a:xfrm>
            <a:off x="304800" y="3886200"/>
            <a:ext cx="8458200" cy="2667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sz="2000" dirty="0">
              <a:solidFill>
                <a:schemeClr val="tx1"/>
              </a:solidFill>
            </a:endParaRPr>
          </a:p>
          <a:p>
            <a:pPr>
              <a:defRPr/>
            </a:pPr>
            <a:endParaRPr lang="en-US" altLang="zh-TW" sz="2000" dirty="0">
              <a:solidFill>
                <a:schemeClr val="tx1"/>
              </a:solidFill>
            </a:endParaRPr>
          </a:p>
          <a:p>
            <a:pPr>
              <a:defRPr/>
            </a:pPr>
            <a:r>
              <a:rPr lang="en-US" altLang="zh-TW" sz="2000" dirty="0">
                <a:solidFill>
                  <a:schemeClr val="tx1"/>
                </a:solidFill>
              </a:rPr>
              <a:t>Q1</a:t>
            </a:r>
            <a:r>
              <a:rPr lang="zh-TW" altLang="zh-TW" sz="2000" dirty="0">
                <a:solidFill>
                  <a:schemeClr val="tx1"/>
                </a:solidFill>
              </a:rPr>
              <a:t>、男子十項全能運動哪些項目是田賽，哪些是徑賽？</a:t>
            </a:r>
          </a:p>
          <a:p>
            <a:pPr>
              <a:defRPr/>
            </a:pPr>
            <a:endParaRPr lang="en-US" altLang="zh-TW" sz="2000" dirty="0">
              <a:solidFill>
                <a:schemeClr val="tx1"/>
              </a:solidFill>
            </a:endParaRPr>
          </a:p>
          <a:p>
            <a:pPr>
              <a:defRPr/>
            </a:pPr>
            <a:r>
              <a:rPr lang="zh-TW" altLang="en-US" sz="2000" dirty="0">
                <a:solidFill>
                  <a:schemeClr val="tx1"/>
                </a:solidFill>
              </a:rPr>
              <a:t>        </a:t>
            </a:r>
            <a:r>
              <a:rPr lang="zh-TW" altLang="zh-TW" sz="2000" dirty="0">
                <a:solidFill>
                  <a:schemeClr val="tx1"/>
                </a:solidFill>
              </a:rPr>
              <a:t>男子十項：</a:t>
            </a:r>
            <a:r>
              <a:rPr lang="en-US" altLang="zh-TW" sz="2000" dirty="0">
                <a:solidFill>
                  <a:schemeClr val="tx1"/>
                </a:solidFill>
              </a:rPr>
              <a:t>A. 100</a:t>
            </a:r>
            <a:r>
              <a:rPr lang="zh-TW" altLang="zh-TW" sz="2000" dirty="0">
                <a:solidFill>
                  <a:schemeClr val="tx1"/>
                </a:solidFill>
              </a:rPr>
              <a:t>公尺、</a:t>
            </a:r>
            <a:r>
              <a:rPr lang="en-US" altLang="zh-TW" sz="2000" dirty="0">
                <a:solidFill>
                  <a:schemeClr val="tx1"/>
                </a:solidFill>
              </a:rPr>
              <a:t>B. </a:t>
            </a:r>
            <a:r>
              <a:rPr lang="zh-TW" altLang="zh-TW" sz="2000" dirty="0">
                <a:solidFill>
                  <a:schemeClr val="tx1"/>
                </a:solidFill>
              </a:rPr>
              <a:t>跳遠、</a:t>
            </a:r>
            <a:r>
              <a:rPr lang="en-US" altLang="zh-TW" sz="2000" dirty="0">
                <a:solidFill>
                  <a:schemeClr val="tx1"/>
                </a:solidFill>
              </a:rPr>
              <a:t>C. </a:t>
            </a:r>
            <a:r>
              <a:rPr lang="zh-TW" altLang="zh-TW" sz="2000" dirty="0">
                <a:solidFill>
                  <a:schemeClr val="tx1"/>
                </a:solidFill>
              </a:rPr>
              <a:t>鉛球、</a:t>
            </a:r>
            <a:r>
              <a:rPr lang="en-US" altLang="zh-TW" sz="2000" dirty="0">
                <a:solidFill>
                  <a:schemeClr val="tx1"/>
                </a:solidFill>
              </a:rPr>
              <a:t>D. </a:t>
            </a:r>
            <a:r>
              <a:rPr lang="zh-TW" altLang="zh-TW" sz="2000" dirty="0">
                <a:solidFill>
                  <a:schemeClr val="tx1"/>
                </a:solidFill>
              </a:rPr>
              <a:t>跳高、</a:t>
            </a:r>
            <a:r>
              <a:rPr lang="en-US" altLang="zh-TW" sz="2000" dirty="0">
                <a:solidFill>
                  <a:schemeClr val="tx1"/>
                </a:solidFill>
              </a:rPr>
              <a:t>E. 400</a:t>
            </a:r>
            <a:r>
              <a:rPr lang="zh-TW" altLang="zh-TW" sz="2000" dirty="0">
                <a:solidFill>
                  <a:schemeClr val="tx1"/>
                </a:solidFill>
              </a:rPr>
              <a:t>公尺、</a:t>
            </a:r>
          </a:p>
          <a:p>
            <a:pPr>
              <a:defRPr/>
            </a:pPr>
            <a:r>
              <a:rPr lang="en-US" altLang="zh-TW" sz="2000" dirty="0">
                <a:solidFill>
                  <a:schemeClr val="tx1"/>
                </a:solidFill>
              </a:rPr>
              <a:t>          F. 110</a:t>
            </a:r>
            <a:r>
              <a:rPr lang="zh-TW" altLang="zh-TW" sz="2000" dirty="0">
                <a:solidFill>
                  <a:schemeClr val="tx1"/>
                </a:solidFill>
              </a:rPr>
              <a:t>公尺跨欄、</a:t>
            </a:r>
            <a:r>
              <a:rPr lang="en-US" altLang="zh-TW" sz="2000" dirty="0">
                <a:solidFill>
                  <a:schemeClr val="tx1"/>
                </a:solidFill>
              </a:rPr>
              <a:t>G. </a:t>
            </a:r>
            <a:r>
              <a:rPr lang="zh-TW" altLang="zh-TW" sz="2000" dirty="0">
                <a:solidFill>
                  <a:schemeClr val="tx1"/>
                </a:solidFill>
              </a:rPr>
              <a:t>鐵餅、</a:t>
            </a:r>
            <a:r>
              <a:rPr lang="en-US" altLang="zh-TW" sz="2000" dirty="0">
                <a:solidFill>
                  <a:schemeClr val="tx1"/>
                </a:solidFill>
              </a:rPr>
              <a:t>H. </a:t>
            </a:r>
            <a:r>
              <a:rPr lang="zh-TW" altLang="zh-TW" sz="2000" dirty="0">
                <a:solidFill>
                  <a:schemeClr val="tx1"/>
                </a:solidFill>
              </a:rPr>
              <a:t>撐竿跳高、</a:t>
            </a:r>
            <a:r>
              <a:rPr lang="en-US" altLang="zh-TW" sz="2000" dirty="0">
                <a:solidFill>
                  <a:schemeClr val="tx1"/>
                </a:solidFill>
              </a:rPr>
              <a:t>I. </a:t>
            </a:r>
            <a:r>
              <a:rPr lang="zh-TW" altLang="zh-TW" sz="2000" dirty="0">
                <a:solidFill>
                  <a:schemeClr val="tx1"/>
                </a:solidFill>
              </a:rPr>
              <a:t>標槍、</a:t>
            </a:r>
            <a:r>
              <a:rPr lang="en-US" altLang="zh-TW" sz="2000" dirty="0">
                <a:solidFill>
                  <a:schemeClr val="tx1"/>
                </a:solidFill>
              </a:rPr>
              <a:t>J. 1500</a:t>
            </a:r>
            <a:r>
              <a:rPr lang="zh-TW" altLang="zh-TW" sz="2000" dirty="0">
                <a:solidFill>
                  <a:schemeClr val="tx1"/>
                </a:solidFill>
              </a:rPr>
              <a:t>公尺</a:t>
            </a:r>
          </a:p>
          <a:p>
            <a:pPr>
              <a:defRPr/>
            </a:pPr>
            <a:endParaRPr lang="en-US" altLang="zh-TW" sz="2000" dirty="0">
              <a:solidFill>
                <a:schemeClr val="tx1"/>
              </a:solidFill>
            </a:endParaRPr>
          </a:p>
          <a:p>
            <a:pPr>
              <a:defRPr/>
            </a:pPr>
            <a:r>
              <a:rPr lang="zh-TW" altLang="en-US" sz="2000" dirty="0">
                <a:solidFill>
                  <a:schemeClr val="tx1"/>
                </a:solidFill>
              </a:rPr>
              <a:t>  答：</a:t>
            </a:r>
            <a:r>
              <a:rPr lang="zh-TW" altLang="zh-TW" sz="2000" dirty="0">
                <a:solidFill>
                  <a:schemeClr val="tx1"/>
                </a:solidFill>
              </a:rPr>
              <a:t>田賽</a:t>
            </a:r>
            <a:r>
              <a:rPr lang="en-US" altLang="zh-TW" sz="2000" u="sng" dirty="0">
                <a:solidFill>
                  <a:schemeClr val="tx1"/>
                </a:solidFill>
              </a:rPr>
              <a:t>    BCDGHI   </a:t>
            </a:r>
            <a:r>
              <a:rPr lang="zh-TW" altLang="zh-TW" sz="2000" dirty="0">
                <a:solidFill>
                  <a:schemeClr val="tx1"/>
                </a:solidFill>
              </a:rPr>
              <a:t>、徑賽</a:t>
            </a:r>
            <a:r>
              <a:rPr lang="en-US" altLang="zh-TW" sz="2000" u="sng" dirty="0">
                <a:solidFill>
                  <a:schemeClr val="tx1"/>
                </a:solidFill>
              </a:rPr>
              <a:t>    AEFJ    </a:t>
            </a:r>
            <a:r>
              <a:rPr lang="zh-TW" altLang="zh-TW" sz="2000" dirty="0">
                <a:solidFill>
                  <a:schemeClr val="tx1"/>
                </a:solidFill>
              </a:rPr>
              <a:t>。</a:t>
            </a:r>
          </a:p>
          <a:p>
            <a:pPr>
              <a:defRPr/>
            </a:pPr>
            <a:endParaRPr lang="en-US" altLang="zh-TW" sz="2000" dirty="0">
              <a:solidFill>
                <a:schemeClr val="tx1"/>
              </a:solidFill>
            </a:endParaRPr>
          </a:p>
          <a:p>
            <a:pPr>
              <a:defRPr/>
            </a:pPr>
            <a:endParaRPr lang="zh-TW" altLang="zh-TW" sz="2000" dirty="0">
              <a:solidFill>
                <a:schemeClr val="tx1"/>
              </a:solidFill>
            </a:endParaRPr>
          </a:p>
          <a:p>
            <a:pPr>
              <a:defRPr/>
            </a:pPr>
            <a:r>
              <a:rPr lang="en-US" altLang="zh-TW" sz="2000" dirty="0">
                <a:solidFill>
                  <a:schemeClr val="tx1"/>
                </a:solidFill>
              </a:rPr>
              <a:t> </a:t>
            </a:r>
            <a:endParaRPr lang="zh-TW" altLang="zh-TW" sz="2000" dirty="0">
              <a:solidFill>
                <a:schemeClr val="tx1"/>
              </a:solidFill>
            </a:endParaRPr>
          </a:p>
          <a:p>
            <a:pPr>
              <a:defRPr/>
            </a:pPr>
            <a:endParaRPr lang="zh-TW" altLang="en-US" dirty="0"/>
          </a:p>
        </p:txBody>
      </p:sp>
      <p:sp>
        <p:nvSpPr>
          <p:cNvPr id="12" name="矩形 11"/>
          <p:cNvSpPr/>
          <p:nvPr/>
        </p:nvSpPr>
        <p:spPr>
          <a:xfrm>
            <a:off x="533400" y="228600"/>
            <a:ext cx="3429000" cy="646113"/>
          </a:xfrm>
          <a:prstGeom prst="rect">
            <a:avLst/>
          </a:prstGeom>
        </p:spPr>
        <p:txBody>
          <a:bodyPr>
            <a:spAutoFit/>
          </a:bodyPr>
          <a:lstStyle/>
          <a:p>
            <a:pPr>
              <a:defRPr/>
            </a:pPr>
            <a:r>
              <a:rPr lang="zh-TW" altLang="en-US" sz="3600" dirty="0">
                <a:solidFill>
                  <a:srgbClr val="FF0000"/>
                </a:solidFill>
                <a:latin typeface="+mn-ea"/>
                <a:ea typeface="+mn-ea"/>
              </a:rPr>
              <a:t>田徑</a:t>
            </a:r>
            <a:r>
              <a:rPr lang="en-US" altLang="zh-TW" sz="3600" dirty="0">
                <a:solidFill>
                  <a:srgbClr val="FF0000"/>
                </a:solidFill>
                <a:latin typeface="+mn-ea"/>
                <a:ea typeface="+mn-ea"/>
              </a:rPr>
              <a:t>~</a:t>
            </a:r>
            <a:r>
              <a:rPr lang="zh-TW" altLang="en-US" sz="3600" dirty="0">
                <a:solidFill>
                  <a:srgbClr val="FF0000"/>
                </a:solidFill>
                <a:latin typeface="+mn-ea"/>
                <a:ea typeface="+mn-ea"/>
              </a:rPr>
              <a:t>題目（一）</a:t>
            </a: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75</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8600" y="228600"/>
            <a:ext cx="8610600" cy="43434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sz="2000" dirty="0">
              <a:solidFill>
                <a:schemeClr val="tx1"/>
              </a:solidFill>
            </a:endParaRPr>
          </a:p>
          <a:p>
            <a:pPr>
              <a:defRPr/>
            </a:pPr>
            <a:endParaRPr lang="en-US" altLang="zh-TW" sz="2000" dirty="0">
              <a:solidFill>
                <a:schemeClr val="tx1"/>
              </a:solidFill>
            </a:endParaRPr>
          </a:p>
          <a:p>
            <a:pPr>
              <a:defRPr/>
            </a:pPr>
            <a:endParaRPr lang="zh-TW" altLang="zh-TW" sz="2000" dirty="0">
              <a:solidFill>
                <a:schemeClr val="tx1"/>
              </a:solidFill>
            </a:endParaRPr>
          </a:p>
          <a:p>
            <a:pPr>
              <a:defRPr/>
            </a:pPr>
            <a:r>
              <a:rPr lang="en-US" altLang="zh-TW" sz="2000" dirty="0">
                <a:solidFill>
                  <a:schemeClr val="tx1"/>
                </a:solidFill>
              </a:rPr>
              <a:t> </a:t>
            </a:r>
            <a:endParaRPr lang="zh-TW" altLang="zh-TW" sz="2000" dirty="0">
              <a:solidFill>
                <a:schemeClr val="tx1"/>
              </a:solidFill>
            </a:endParaRPr>
          </a:p>
          <a:p>
            <a:pPr>
              <a:defRPr/>
            </a:pPr>
            <a:endParaRPr lang="zh-TW" altLang="en-US" dirty="0"/>
          </a:p>
        </p:txBody>
      </p:sp>
      <p:sp>
        <p:nvSpPr>
          <p:cNvPr id="5" name="Rectangle 1"/>
          <p:cNvSpPr>
            <a:spLocks noChangeArrowheads="1"/>
          </p:cNvSpPr>
          <p:nvPr/>
        </p:nvSpPr>
        <p:spPr bwMode="auto">
          <a:xfrm>
            <a:off x="304800" y="304800"/>
            <a:ext cx="8382000" cy="3786188"/>
          </a:xfrm>
          <a:prstGeom prst="rect">
            <a:avLst/>
          </a:prstGeom>
          <a:noFill/>
          <a:ln w="9525">
            <a:noFill/>
            <a:miter lim="800000"/>
            <a:headEnd/>
            <a:tailEnd/>
          </a:ln>
          <a:effectLst/>
        </p:spPr>
        <p:txBody>
          <a:bodyPr anchor="ctr">
            <a:spAutoFit/>
          </a:bodyPr>
          <a:lstStyle/>
          <a:p>
            <a:pPr eaLnBrk="0" hangingPunct="0">
              <a:tabLst>
                <a:tab pos="838200" algn="l"/>
              </a:tabLst>
              <a:defRPr/>
            </a:pPr>
            <a:r>
              <a:rPr lang="en-US" altLang="zh-TW" sz="2000" dirty="0">
                <a:latin typeface="+mn-ea"/>
                <a:ea typeface="+mn-ea"/>
                <a:cs typeface="Times New Roman" pitchFamily="18" charset="0"/>
              </a:rPr>
              <a:t>Q2</a:t>
            </a:r>
            <a:r>
              <a:rPr lang="zh-TW" altLang="en-US" sz="2000" dirty="0">
                <a:latin typeface="+mn-ea"/>
                <a:ea typeface="+mn-ea"/>
                <a:cs typeface="Times New Roman" pitchFamily="18" charset="0"/>
              </a:rPr>
              <a:t>、請勾選正式比賽中，有哪些項目在起跑時必須採用蹲踞式起跑？</a:t>
            </a:r>
            <a:endParaRPr lang="zh-TW" altLang="en-US" sz="2000" dirty="0">
              <a:latin typeface="+mn-ea"/>
              <a:ea typeface="+mn-ea"/>
              <a:cs typeface="微軟正黑體" pitchFamily="34" charset="-120"/>
            </a:endParaRPr>
          </a:p>
          <a:p>
            <a:pPr eaLnBrk="0" hangingPunct="0">
              <a:tabLst>
                <a:tab pos="838200" algn="l"/>
              </a:tabLst>
              <a:defRPr/>
            </a:pPr>
            <a:r>
              <a:rPr lang="zh-TW" altLang="en-US" sz="2000" dirty="0">
                <a:latin typeface="+mn-ea"/>
                <a:ea typeface="+mn-ea"/>
                <a:cs typeface="Times New Roman" pitchFamily="18" charset="0"/>
              </a:rPr>
              <a:t>●</a:t>
            </a:r>
            <a:r>
              <a:rPr lang="en-US" altLang="zh-TW" sz="2000" dirty="0">
                <a:solidFill>
                  <a:srgbClr val="000000"/>
                </a:solidFill>
                <a:latin typeface="+mn-ea"/>
                <a:ea typeface="+mn-ea"/>
                <a:cs typeface="Times New Roman" pitchFamily="18" charset="0"/>
              </a:rPr>
              <a:t>100</a:t>
            </a:r>
            <a:r>
              <a:rPr lang="zh-TW" altLang="en-US" sz="2000" dirty="0">
                <a:solidFill>
                  <a:srgbClr val="000000"/>
                </a:solidFill>
                <a:latin typeface="+mn-ea"/>
                <a:ea typeface="+mn-ea"/>
                <a:cs typeface="Times New Roman" pitchFamily="18" charset="0"/>
              </a:rPr>
              <a:t>公尺	○</a:t>
            </a:r>
            <a:r>
              <a:rPr lang="en-US" altLang="zh-TW" sz="2000" dirty="0">
                <a:solidFill>
                  <a:srgbClr val="000000"/>
                </a:solidFill>
                <a:latin typeface="+mn-ea"/>
                <a:ea typeface="+mn-ea"/>
                <a:cs typeface="Times New Roman" pitchFamily="18" charset="0"/>
              </a:rPr>
              <a:t>800</a:t>
            </a:r>
            <a:r>
              <a:rPr lang="zh-TW" altLang="en-US" sz="2000" dirty="0">
                <a:solidFill>
                  <a:srgbClr val="000000"/>
                </a:solidFill>
                <a:latin typeface="+mn-ea"/>
                <a:ea typeface="+mn-ea"/>
                <a:cs typeface="Times New Roman" pitchFamily="18" charset="0"/>
              </a:rPr>
              <a:t>公尺	○</a:t>
            </a:r>
            <a:r>
              <a:rPr lang="en-US" altLang="zh-TW" sz="2000" dirty="0">
                <a:solidFill>
                  <a:srgbClr val="000000"/>
                </a:solidFill>
                <a:latin typeface="+mn-ea"/>
                <a:ea typeface="+mn-ea"/>
                <a:cs typeface="Times New Roman" pitchFamily="18" charset="0"/>
              </a:rPr>
              <a:t>5000</a:t>
            </a:r>
            <a:r>
              <a:rPr lang="zh-TW" altLang="en-US" sz="2000" dirty="0">
                <a:solidFill>
                  <a:srgbClr val="000000"/>
                </a:solidFill>
                <a:latin typeface="+mn-ea"/>
                <a:ea typeface="+mn-ea"/>
                <a:cs typeface="Times New Roman" pitchFamily="18" charset="0"/>
              </a:rPr>
              <a:t>公尺	</a:t>
            </a:r>
            <a:r>
              <a:rPr lang="zh-TW" altLang="en-US" sz="2000" dirty="0">
                <a:latin typeface="+mn-ea"/>
                <a:ea typeface="+mn-ea"/>
                <a:cs typeface="Times New Roman" pitchFamily="18" charset="0"/>
              </a:rPr>
              <a:t>●</a:t>
            </a:r>
            <a:r>
              <a:rPr lang="zh-TW" altLang="en-US" sz="2000" dirty="0">
                <a:solidFill>
                  <a:srgbClr val="000000"/>
                </a:solidFill>
                <a:latin typeface="+mn-ea"/>
                <a:ea typeface="+mn-ea"/>
                <a:cs typeface="Times New Roman" pitchFamily="18" charset="0"/>
              </a:rPr>
              <a:t>男子</a:t>
            </a:r>
            <a:r>
              <a:rPr lang="en-US" altLang="zh-TW" sz="2000" dirty="0">
                <a:solidFill>
                  <a:srgbClr val="000000"/>
                </a:solidFill>
                <a:latin typeface="+mn-ea"/>
                <a:ea typeface="+mn-ea"/>
                <a:cs typeface="Times New Roman" pitchFamily="18" charset="0"/>
              </a:rPr>
              <a:t>110</a:t>
            </a:r>
            <a:r>
              <a:rPr lang="zh-TW" altLang="en-US" sz="2000" dirty="0">
                <a:solidFill>
                  <a:srgbClr val="000000"/>
                </a:solidFill>
                <a:latin typeface="+mn-ea"/>
                <a:ea typeface="+mn-ea"/>
                <a:cs typeface="Times New Roman" pitchFamily="18" charset="0"/>
              </a:rPr>
              <a:t>公尺跨欄</a:t>
            </a:r>
            <a:endParaRPr lang="zh-TW" altLang="en-US" sz="2000" dirty="0">
              <a:latin typeface="+mn-ea"/>
              <a:ea typeface="+mn-ea"/>
              <a:cs typeface="微軟正黑體" pitchFamily="34" charset="-120"/>
            </a:endParaRPr>
          </a:p>
          <a:p>
            <a:pPr eaLnBrk="0" hangingPunct="0">
              <a:tabLst>
                <a:tab pos="838200" algn="l"/>
              </a:tabLst>
              <a:defRPr/>
            </a:pPr>
            <a:r>
              <a:rPr lang="zh-TW" altLang="en-US" sz="2000" dirty="0">
                <a:latin typeface="+mn-ea"/>
                <a:ea typeface="+mn-ea"/>
                <a:cs typeface="Times New Roman" pitchFamily="18" charset="0"/>
              </a:rPr>
              <a:t>●</a:t>
            </a:r>
            <a:r>
              <a:rPr lang="en-US" altLang="zh-TW" sz="2000" dirty="0">
                <a:solidFill>
                  <a:srgbClr val="000000"/>
                </a:solidFill>
                <a:latin typeface="+mn-ea"/>
                <a:ea typeface="+mn-ea"/>
                <a:cs typeface="Times New Roman" pitchFamily="18" charset="0"/>
              </a:rPr>
              <a:t>200</a:t>
            </a:r>
            <a:r>
              <a:rPr lang="zh-TW" altLang="en-US" sz="2000" dirty="0">
                <a:solidFill>
                  <a:srgbClr val="000000"/>
                </a:solidFill>
                <a:latin typeface="+mn-ea"/>
                <a:ea typeface="+mn-ea"/>
                <a:cs typeface="Times New Roman" pitchFamily="18" charset="0"/>
              </a:rPr>
              <a:t>公尺	○</a:t>
            </a:r>
            <a:r>
              <a:rPr lang="en-US" altLang="zh-TW" sz="2000" dirty="0">
                <a:solidFill>
                  <a:srgbClr val="000000"/>
                </a:solidFill>
                <a:latin typeface="+mn-ea"/>
                <a:ea typeface="+mn-ea"/>
                <a:cs typeface="Times New Roman" pitchFamily="18" charset="0"/>
              </a:rPr>
              <a:t>1500</a:t>
            </a:r>
            <a:r>
              <a:rPr lang="zh-TW" altLang="en-US" sz="2000" dirty="0">
                <a:solidFill>
                  <a:srgbClr val="000000"/>
                </a:solidFill>
                <a:latin typeface="+mn-ea"/>
                <a:ea typeface="+mn-ea"/>
                <a:cs typeface="Times New Roman" pitchFamily="18" charset="0"/>
              </a:rPr>
              <a:t>公尺	○一萬公尺	</a:t>
            </a:r>
            <a:r>
              <a:rPr lang="zh-TW" altLang="en-US" sz="2000" dirty="0">
                <a:latin typeface="+mn-ea"/>
                <a:ea typeface="+mn-ea"/>
                <a:cs typeface="Times New Roman" pitchFamily="18" charset="0"/>
              </a:rPr>
              <a:t>●</a:t>
            </a:r>
            <a:r>
              <a:rPr lang="en-US" altLang="zh-TW" sz="2000" dirty="0">
                <a:solidFill>
                  <a:srgbClr val="000000"/>
                </a:solidFill>
                <a:latin typeface="+mn-ea"/>
                <a:ea typeface="+mn-ea"/>
                <a:cs typeface="Times New Roman" pitchFamily="18" charset="0"/>
              </a:rPr>
              <a:t>400</a:t>
            </a:r>
            <a:r>
              <a:rPr lang="zh-TW" altLang="en-US" sz="2000" dirty="0">
                <a:solidFill>
                  <a:srgbClr val="000000"/>
                </a:solidFill>
                <a:latin typeface="+mn-ea"/>
                <a:ea typeface="+mn-ea"/>
                <a:cs typeface="Times New Roman" pitchFamily="18" charset="0"/>
              </a:rPr>
              <a:t>公尺跨欄	</a:t>
            </a:r>
            <a:endParaRPr lang="zh-TW" altLang="en-US" sz="2000" dirty="0">
              <a:latin typeface="+mn-ea"/>
              <a:ea typeface="+mn-ea"/>
              <a:cs typeface="微軟正黑體" pitchFamily="34" charset="-120"/>
            </a:endParaRPr>
          </a:p>
          <a:p>
            <a:pPr eaLnBrk="0" hangingPunct="0">
              <a:tabLst>
                <a:tab pos="838200" algn="l"/>
              </a:tabLst>
              <a:defRPr/>
            </a:pPr>
            <a:r>
              <a:rPr lang="zh-TW" altLang="en-US" sz="2000" dirty="0">
                <a:latin typeface="+mn-ea"/>
                <a:ea typeface="+mn-ea"/>
                <a:cs typeface="Times New Roman" pitchFamily="18" charset="0"/>
              </a:rPr>
              <a:t>●</a:t>
            </a:r>
            <a:r>
              <a:rPr lang="en-US" altLang="zh-TW" sz="2000" dirty="0">
                <a:solidFill>
                  <a:srgbClr val="000000"/>
                </a:solidFill>
                <a:latin typeface="+mn-ea"/>
                <a:ea typeface="+mn-ea"/>
                <a:cs typeface="Times New Roman" pitchFamily="18" charset="0"/>
              </a:rPr>
              <a:t>400</a:t>
            </a:r>
            <a:r>
              <a:rPr lang="zh-TW" altLang="en-US" sz="2000" dirty="0">
                <a:solidFill>
                  <a:srgbClr val="000000"/>
                </a:solidFill>
                <a:latin typeface="+mn-ea"/>
                <a:ea typeface="+mn-ea"/>
                <a:cs typeface="Times New Roman" pitchFamily="18" charset="0"/>
              </a:rPr>
              <a:t>公尺	○</a:t>
            </a:r>
            <a:r>
              <a:rPr lang="en-US" altLang="zh-TW" sz="2000" dirty="0">
                <a:solidFill>
                  <a:srgbClr val="000000"/>
                </a:solidFill>
                <a:latin typeface="+mn-ea"/>
                <a:ea typeface="+mn-ea"/>
                <a:cs typeface="Times New Roman" pitchFamily="18" charset="0"/>
              </a:rPr>
              <a:t>3000</a:t>
            </a:r>
            <a:r>
              <a:rPr lang="zh-TW" altLang="en-US" sz="2000" dirty="0">
                <a:solidFill>
                  <a:srgbClr val="000000"/>
                </a:solidFill>
                <a:latin typeface="+mn-ea"/>
                <a:ea typeface="+mn-ea"/>
                <a:cs typeface="Times New Roman" pitchFamily="18" charset="0"/>
              </a:rPr>
              <a:t>公尺障礙	</a:t>
            </a:r>
            <a:r>
              <a:rPr lang="zh-TW" altLang="en-US" sz="2000" dirty="0">
                <a:latin typeface="+mn-ea"/>
                <a:ea typeface="+mn-ea"/>
                <a:cs typeface="Times New Roman" pitchFamily="18" charset="0"/>
              </a:rPr>
              <a:t>●</a:t>
            </a:r>
            <a:r>
              <a:rPr lang="zh-TW" altLang="en-US" sz="2000" dirty="0">
                <a:solidFill>
                  <a:srgbClr val="000000"/>
                </a:solidFill>
                <a:latin typeface="+mn-ea"/>
                <a:ea typeface="+mn-ea"/>
                <a:cs typeface="Times New Roman" pitchFamily="18" charset="0"/>
              </a:rPr>
              <a:t>女子</a:t>
            </a:r>
            <a:r>
              <a:rPr lang="en-US" altLang="zh-TW" sz="2000" dirty="0">
                <a:solidFill>
                  <a:srgbClr val="000000"/>
                </a:solidFill>
                <a:latin typeface="+mn-ea"/>
                <a:ea typeface="+mn-ea"/>
                <a:cs typeface="Times New Roman" pitchFamily="18" charset="0"/>
              </a:rPr>
              <a:t>100</a:t>
            </a:r>
            <a:r>
              <a:rPr lang="zh-TW" altLang="en-US" sz="2000" dirty="0">
                <a:solidFill>
                  <a:srgbClr val="000000"/>
                </a:solidFill>
                <a:latin typeface="+mn-ea"/>
                <a:ea typeface="+mn-ea"/>
                <a:cs typeface="Times New Roman" pitchFamily="18" charset="0"/>
              </a:rPr>
              <a:t>公尺跨欄	</a:t>
            </a:r>
            <a:endParaRPr lang="zh-TW" altLang="en-US" sz="2000" dirty="0">
              <a:latin typeface="+mn-ea"/>
              <a:ea typeface="+mn-ea"/>
              <a:cs typeface="微軟正黑體" pitchFamily="34" charset="-120"/>
            </a:endParaRPr>
          </a:p>
          <a:p>
            <a:pPr eaLnBrk="0" hangingPunct="0">
              <a:tabLst>
                <a:tab pos="838200" algn="l"/>
              </a:tabLst>
              <a:defRPr/>
            </a:pPr>
            <a:r>
              <a:rPr lang="zh-TW" altLang="en-US" sz="2000" dirty="0">
                <a:latin typeface="+mn-ea"/>
                <a:ea typeface="+mn-ea"/>
                <a:cs typeface="Times New Roman" pitchFamily="18" charset="0"/>
              </a:rPr>
              <a:t>●</a:t>
            </a:r>
            <a:r>
              <a:rPr lang="en-US" altLang="zh-TW" sz="2000" dirty="0">
                <a:solidFill>
                  <a:srgbClr val="000000"/>
                </a:solidFill>
                <a:latin typeface="+mn-ea"/>
                <a:ea typeface="+mn-ea"/>
                <a:cs typeface="Times New Roman" pitchFamily="18" charset="0"/>
              </a:rPr>
              <a:t>4x100</a:t>
            </a:r>
            <a:r>
              <a:rPr lang="zh-TW" altLang="en-US" sz="2000" dirty="0">
                <a:solidFill>
                  <a:srgbClr val="000000"/>
                </a:solidFill>
                <a:latin typeface="+mn-ea"/>
                <a:ea typeface="+mn-ea"/>
                <a:cs typeface="Times New Roman" pitchFamily="18" charset="0"/>
              </a:rPr>
              <a:t>公尺接力	</a:t>
            </a:r>
            <a:r>
              <a:rPr lang="zh-TW" altLang="en-US" sz="2000" dirty="0">
                <a:latin typeface="+mn-ea"/>
                <a:ea typeface="+mn-ea"/>
                <a:cs typeface="Times New Roman" pitchFamily="18" charset="0"/>
              </a:rPr>
              <a:t>●</a:t>
            </a:r>
            <a:r>
              <a:rPr lang="en-US" altLang="zh-TW" sz="2000" dirty="0">
                <a:solidFill>
                  <a:srgbClr val="000000"/>
                </a:solidFill>
                <a:latin typeface="+mn-ea"/>
                <a:ea typeface="+mn-ea"/>
                <a:cs typeface="Times New Roman" pitchFamily="18" charset="0"/>
              </a:rPr>
              <a:t>4x400</a:t>
            </a:r>
            <a:r>
              <a:rPr lang="zh-TW" altLang="en-US" sz="2000" dirty="0">
                <a:solidFill>
                  <a:srgbClr val="000000"/>
                </a:solidFill>
                <a:latin typeface="+mn-ea"/>
                <a:ea typeface="+mn-ea"/>
                <a:cs typeface="Times New Roman" pitchFamily="18" charset="0"/>
              </a:rPr>
              <a:t>公尺接力。</a:t>
            </a:r>
            <a:endParaRPr lang="zh-TW" altLang="en-US" sz="2000" dirty="0">
              <a:latin typeface="+mn-ea"/>
              <a:ea typeface="+mn-ea"/>
              <a:cs typeface="微軟正黑體" pitchFamily="34" charset="-120"/>
            </a:endParaRPr>
          </a:p>
          <a:p>
            <a:pPr eaLnBrk="0" hangingPunct="0">
              <a:tabLst>
                <a:tab pos="838200" algn="l"/>
              </a:tabLst>
              <a:defRPr/>
            </a:pPr>
            <a:endParaRPr lang="en-US" altLang="zh-TW" sz="2000" dirty="0">
              <a:latin typeface="+mn-ea"/>
              <a:ea typeface="+mn-ea"/>
              <a:cs typeface="Times New Roman" pitchFamily="18" charset="0"/>
            </a:endParaRPr>
          </a:p>
          <a:p>
            <a:pPr eaLnBrk="0" hangingPunct="0">
              <a:tabLst>
                <a:tab pos="838200" algn="l"/>
              </a:tabLst>
              <a:defRPr/>
            </a:pPr>
            <a:r>
              <a:rPr lang="en-US" altLang="zh-TW" sz="2000" dirty="0">
                <a:latin typeface="+mn-ea"/>
                <a:ea typeface="+mn-ea"/>
                <a:cs typeface="Times New Roman" pitchFamily="18" charset="0"/>
              </a:rPr>
              <a:t>Q3</a:t>
            </a:r>
            <a:r>
              <a:rPr lang="zh-TW" altLang="en-US" sz="2000" dirty="0">
                <a:latin typeface="+mn-ea"/>
                <a:ea typeface="+mn-ea"/>
                <a:cs typeface="Times New Roman" pitchFamily="18" charset="0"/>
              </a:rPr>
              <a:t>、短距離比賽起跑時，搶跑幾次必須取消該單項比賽資格？</a:t>
            </a:r>
            <a:endParaRPr lang="zh-TW" altLang="en-US" sz="2000" dirty="0">
              <a:latin typeface="+mn-ea"/>
              <a:ea typeface="+mn-ea"/>
              <a:cs typeface="微軟正黑體" pitchFamily="34" charset="-120"/>
            </a:endParaRPr>
          </a:p>
          <a:p>
            <a:pPr eaLnBrk="0" hangingPunct="0">
              <a:tabLst>
                <a:tab pos="838200" algn="l"/>
              </a:tabLst>
              <a:defRPr/>
            </a:pPr>
            <a:r>
              <a:rPr lang="en-US" altLang="zh-TW" sz="2000" u="sng" dirty="0">
                <a:solidFill>
                  <a:srgbClr val="000000"/>
                </a:solidFill>
                <a:latin typeface="+mn-ea"/>
                <a:ea typeface="+mn-ea"/>
                <a:cs typeface="Times New Roman" pitchFamily="18" charset="0"/>
              </a:rPr>
              <a:t>(A)1</a:t>
            </a:r>
            <a:r>
              <a:rPr lang="zh-TW" altLang="en-US" sz="2000" u="sng" dirty="0">
                <a:solidFill>
                  <a:srgbClr val="000000"/>
                </a:solidFill>
                <a:latin typeface="+mn-ea"/>
                <a:ea typeface="+mn-ea"/>
                <a:cs typeface="Times New Roman" pitchFamily="18" charset="0"/>
              </a:rPr>
              <a:t>次</a:t>
            </a:r>
            <a:r>
              <a:rPr lang="zh-TW" altLang="en-US" sz="2000" dirty="0">
                <a:solidFill>
                  <a:srgbClr val="000000"/>
                </a:solidFill>
                <a:latin typeface="+mn-ea"/>
                <a:ea typeface="+mn-ea"/>
                <a:cs typeface="Times New Roman" pitchFamily="18" charset="0"/>
              </a:rPr>
              <a:t>  </a:t>
            </a:r>
            <a:r>
              <a:rPr lang="en-US" altLang="zh-TW" sz="2000" dirty="0">
                <a:solidFill>
                  <a:srgbClr val="000000"/>
                </a:solidFill>
                <a:latin typeface="+mn-ea"/>
                <a:ea typeface="+mn-ea"/>
                <a:cs typeface="Times New Roman" pitchFamily="18" charset="0"/>
              </a:rPr>
              <a:t>(B)2</a:t>
            </a:r>
            <a:r>
              <a:rPr lang="zh-TW" altLang="en-US" sz="2000" dirty="0">
                <a:solidFill>
                  <a:srgbClr val="000000"/>
                </a:solidFill>
                <a:latin typeface="+mn-ea"/>
                <a:ea typeface="+mn-ea"/>
                <a:cs typeface="Times New Roman" pitchFamily="18" charset="0"/>
              </a:rPr>
              <a:t>次  </a:t>
            </a:r>
            <a:r>
              <a:rPr lang="en-US" altLang="zh-TW" sz="2000" dirty="0">
                <a:solidFill>
                  <a:srgbClr val="000000"/>
                </a:solidFill>
                <a:latin typeface="+mn-ea"/>
                <a:ea typeface="+mn-ea"/>
                <a:cs typeface="Times New Roman" pitchFamily="18" charset="0"/>
              </a:rPr>
              <a:t>(C)</a:t>
            </a:r>
            <a:r>
              <a:rPr lang="zh-TW" altLang="en-US" sz="2000" dirty="0">
                <a:solidFill>
                  <a:srgbClr val="000000"/>
                </a:solidFill>
                <a:latin typeface="+mn-ea"/>
                <a:ea typeface="+mn-ea"/>
                <a:cs typeface="Times New Roman" pitchFamily="18" charset="0"/>
              </a:rPr>
              <a:t>無限制  </a:t>
            </a:r>
            <a:r>
              <a:rPr lang="en-US" altLang="zh-TW" sz="2000" dirty="0">
                <a:solidFill>
                  <a:srgbClr val="000000"/>
                </a:solidFill>
                <a:latin typeface="+mn-ea"/>
                <a:ea typeface="+mn-ea"/>
                <a:cs typeface="Times New Roman" pitchFamily="18" charset="0"/>
              </a:rPr>
              <a:t>(D)</a:t>
            </a:r>
            <a:r>
              <a:rPr lang="zh-TW" altLang="en-US" sz="2000" dirty="0">
                <a:solidFill>
                  <a:srgbClr val="000000"/>
                </a:solidFill>
                <a:latin typeface="+mn-ea"/>
                <a:ea typeface="+mn-ea"/>
                <a:cs typeface="Times New Roman" pitchFamily="18" charset="0"/>
              </a:rPr>
              <a:t>只要其中一名選手搶跑一次，再次搶跑者取</a:t>
            </a:r>
            <a:endParaRPr lang="en-US" altLang="zh-TW" sz="2000" dirty="0">
              <a:solidFill>
                <a:srgbClr val="000000"/>
              </a:solidFill>
              <a:latin typeface="+mn-ea"/>
              <a:ea typeface="+mn-ea"/>
              <a:cs typeface="Times New Roman" pitchFamily="18" charset="0"/>
            </a:endParaRPr>
          </a:p>
          <a:p>
            <a:pPr eaLnBrk="0" hangingPunct="0">
              <a:tabLst>
                <a:tab pos="838200" algn="l"/>
              </a:tabLst>
              <a:defRPr/>
            </a:pPr>
            <a:r>
              <a:rPr lang="zh-TW" altLang="en-US" sz="2000" dirty="0">
                <a:solidFill>
                  <a:srgbClr val="000000"/>
                </a:solidFill>
                <a:latin typeface="+mn-ea"/>
                <a:ea typeface="+mn-ea"/>
                <a:cs typeface="Times New Roman" pitchFamily="18" charset="0"/>
              </a:rPr>
              <a:t> 消資格。</a:t>
            </a:r>
            <a:endParaRPr lang="zh-TW" altLang="en-US" sz="2000" dirty="0">
              <a:latin typeface="+mn-ea"/>
              <a:ea typeface="+mn-ea"/>
              <a:cs typeface="微軟正黑體" pitchFamily="34" charset="-120"/>
            </a:endParaRPr>
          </a:p>
          <a:p>
            <a:pPr eaLnBrk="0" hangingPunct="0">
              <a:tabLst>
                <a:tab pos="838200" algn="l"/>
              </a:tabLst>
              <a:defRPr/>
            </a:pPr>
            <a:endParaRPr lang="en-US" altLang="zh-TW" sz="2000" dirty="0">
              <a:solidFill>
                <a:srgbClr val="000000"/>
              </a:solidFill>
              <a:latin typeface="+mn-ea"/>
              <a:ea typeface="+mn-ea"/>
              <a:cs typeface="Times New Roman" pitchFamily="18" charset="0"/>
            </a:endParaRPr>
          </a:p>
          <a:p>
            <a:pPr eaLnBrk="0" hangingPunct="0">
              <a:tabLst>
                <a:tab pos="838200" algn="l"/>
              </a:tabLst>
              <a:defRPr/>
            </a:pPr>
            <a:r>
              <a:rPr lang="en-US" altLang="zh-TW" sz="2000" dirty="0">
                <a:solidFill>
                  <a:srgbClr val="000000"/>
                </a:solidFill>
                <a:latin typeface="+mn-ea"/>
                <a:ea typeface="+mn-ea"/>
                <a:cs typeface="Times New Roman" pitchFamily="18" charset="0"/>
              </a:rPr>
              <a:t>Q4</a:t>
            </a:r>
            <a:r>
              <a:rPr lang="zh-TW" altLang="en-US" sz="2000" dirty="0">
                <a:solidFill>
                  <a:srgbClr val="000000"/>
                </a:solidFill>
                <a:latin typeface="+mn-ea"/>
                <a:ea typeface="+mn-ea"/>
                <a:cs typeface="Times New Roman" pitchFamily="18" charset="0"/>
              </a:rPr>
              <a:t>、短跑選手以起跑架起跑，主要是藉著起跑架應用哪一種力學原理？</a:t>
            </a:r>
            <a:endParaRPr lang="zh-TW" altLang="en-US" sz="2000" dirty="0">
              <a:latin typeface="+mn-ea"/>
              <a:ea typeface="+mn-ea"/>
              <a:cs typeface="微軟正黑體" pitchFamily="34" charset="-120"/>
            </a:endParaRPr>
          </a:p>
          <a:p>
            <a:pPr eaLnBrk="0" hangingPunct="0">
              <a:tabLst>
                <a:tab pos="838200" algn="l"/>
              </a:tabLst>
              <a:defRPr/>
            </a:pPr>
            <a:r>
              <a:rPr lang="en-US" altLang="zh-TW" sz="2000" dirty="0">
                <a:solidFill>
                  <a:srgbClr val="000000"/>
                </a:solidFill>
                <a:latin typeface="+mn-ea"/>
                <a:ea typeface="+mn-ea"/>
                <a:cs typeface="Times New Roman" pitchFamily="18" charset="0"/>
              </a:rPr>
              <a:t>(A)</a:t>
            </a:r>
            <a:r>
              <a:rPr lang="zh-TW" altLang="en-US" sz="2000" dirty="0">
                <a:solidFill>
                  <a:srgbClr val="000000"/>
                </a:solidFill>
                <a:latin typeface="+mn-ea"/>
                <a:ea typeface="+mn-ea"/>
                <a:cs typeface="Times New Roman" pitchFamily="18" charset="0"/>
              </a:rPr>
              <a:t>摩擦力 </a:t>
            </a:r>
            <a:r>
              <a:rPr lang="en-US" altLang="zh-TW" sz="2000" dirty="0">
                <a:solidFill>
                  <a:srgbClr val="000000"/>
                </a:solidFill>
                <a:latin typeface="+mn-ea"/>
                <a:ea typeface="+mn-ea"/>
                <a:cs typeface="Times New Roman" pitchFamily="18" charset="0"/>
              </a:rPr>
              <a:t>(B)</a:t>
            </a:r>
            <a:r>
              <a:rPr lang="zh-TW" altLang="en-US" sz="2000" dirty="0">
                <a:solidFill>
                  <a:srgbClr val="000000"/>
                </a:solidFill>
                <a:latin typeface="+mn-ea"/>
                <a:ea typeface="+mn-ea"/>
                <a:cs typeface="Times New Roman" pitchFamily="18" charset="0"/>
              </a:rPr>
              <a:t>向心力 </a:t>
            </a:r>
            <a:r>
              <a:rPr lang="en-US" altLang="zh-TW" sz="2000" dirty="0">
                <a:solidFill>
                  <a:srgbClr val="000000"/>
                </a:solidFill>
                <a:latin typeface="+mn-ea"/>
                <a:ea typeface="+mn-ea"/>
                <a:cs typeface="Times New Roman" pitchFamily="18" charset="0"/>
              </a:rPr>
              <a:t>(C)</a:t>
            </a:r>
            <a:r>
              <a:rPr lang="zh-TW" altLang="en-US" sz="2000" dirty="0">
                <a:solidFill>
                  <a:srgbClr val="000000"/>
                </a:solidFill>
                <a:latin typeface="+mn-ea"/>
                <a:ea typeface="+mn-ea"/>
                <a:cs typeface="Times New Roman" pitchFamily="18" charset="0"/>
              </a:rPr>
              <a:t>離心力 </a:t>
            </a:r>
            <a:r>
              <a:rPr lang="en-US" altLang="zh-TW" sz="2000" u="sng" dirty="0">
                <a:solidFill>
                  <a:srgbClr val="000000"/>
                </a:solidFill>
                <a:latin typeface="+mn-ea"/>
                <a:ea typeface="+mn-ea"/>
                <a:cs typeface="Times New Roman" pitchFamily="18" charset="0"/>
              </a:rPr>
              <a:t>(D)</a:t>
            </a:r>
            <a:r>
              <a:rPr lang="zh-TW" altLang="en-US" sz="2000" u="sng" dirty="0">
                <a:solidFill>
                  <a:srgbClr val="000000"/>
                </a:solidFill>
                <a:latin typeface="+mn-ea"/>
                <a:ea typeface="+mn-ea"/>
                <a:cs typeface="Times New Roman" pitchFamily="18" charset="0"/>
              </a:rPr>
              <a:t>反作用力</a:t>
            </a:r>
            <a:r>
              <a:rPr lang="zh-TW" altLang="en-US" sz="2000" dirty="0">
                <a:solidFill>
                  <a:srgbClr val="000000"/>
                </a:solidFill>
                <a:latin typeface="+mn-ea"/>
                <a:ea typeface="+mn-ea"/>
                <a:cs typeface="Times New Roman" pitchFamily="18" charset="0"/>
              </a:rPr>
              <a:t>。</a:t>
            </a:r>
            <a:endParaRPr lang="zh-TW" altLang="en-US" sz="2000" dirty="0">
              <a:latin typeface="+mn-ea"/>
              <a:ea typeface="+mn-ea"/>
            </a:endParaRPr>
          </a:p>
        </p:txBody>
      </p:sp>
      <p:sp>
        <p:nvSpPr>
          <p:cNvPr id="6" name="框架 5"/>
          <p:cNvSpPr/>
          <p:nvPr/>
        </p:nvSpPr>
        <p:spPr>
          <a:xfrm>
            <a:off x="228600" y="4800600"/>
            <a:ext cx="8610600" cy="6096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7" name="框架 6"/>
          <p:cNvSpPr/>
          <p:nvPr/>
        </p:nvSpPr>
        <p:spPr>
          <a:xfrm>
            <a:off x="228600" y="5715000"/>
            <a:ext cx="8610600" cy="685800"/>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r>
              <a:rPr lang="zh-TW" altLang="en-US" sz="2000" dirty="0">
                <a:solidFill>
                  <a:schemeClr val="tx1"/>
                </a:solidFill>
                <a:latin typeface="微軟正黑體" pitchFamily="34" charset="-120"/>
              </a:rPr>
              <a:t>評量目標：</a:t>
            </a:r>
            <a:r>
              <a:rPr lang="zh-TW" altLang="zh-TW" sz="2000" dirty="0">
                <a:solidFill>
                  <a:schemeClr val="tx1"/>
                </a:solidFill>
              </a:rPr>
              <a:t>評量學生能否能</a:t>
            </a:r>
            <a:r>
              <a:rPr lang="zh-TW" altLang="zh-TW" sz="2000" b="1" dirty="0">
                <a:solidFill>
                  <a:srgbClr val="FF0000"/>
                </a:solidFill>
              </a:rPr>
              <a:t>瞭解運動規則、技能的原理、原則及要領</a:t>
            </a:r>
            <a:r>
              <a:rPr lang="zh-TW" altLang="zh-TW" sz="2000" dirty="0">
                <a:solidFill>
                  <a:schemeClr val="tx1"/>
                </a:solidFill>
              </a:rPr>
              <a:t>。 </a:t>
            </a:r>
            <a:endParaRPr lang="zh-TW" altLang="en-US" sz="2000" dirty="0">
              <a:solidFill>
                <a:schemeClr val="tx1"/>
              </a:solidFill>
              <a:latin typeface="微軟正黑體" pitchFamily="34" charset="-120"/>
            </a:endParaRPr>
          </a:p>
        </p:txBody>
      </p:sp>
      <p:sp>
        <p:nvSpPr>
          <p:cNvPr id="93190" name="Rectangle 2"/>
          <p:cNvSpPr>
            <a:spLocks noChangeArrowheads="1"/>
          </p:cNvSpPr>
          <p:nvPr/>
        </p:nvSpPr>
        <p:spPr bwMode="auto">
          <a:xfrm>
            <a:off x="381000" y="4608513"/>
            <a:ext cx="8534400" cy="1016000"/>
          </a:xfrm>
          <a:prstGeom prst="rect">
            <a:avLst/>
          </a:prstGeom>
          <a:noFill/>
          <a:ln w="9525">
            <a:noFill/>
            <a:miter lim="800000"/>
            <a:headEnd/>
            <a:tailEnd/>
          </a:ln>
        </p:spPr>
        <p:txBody>
          <a:bodyPr anchor="ctr">
            <a:spAutoFit/>
          </a:bodyPr>
          <a:lstStyle/>
          <a:p>
            <a:pPr eaLnBrk="0" hangingPunct="0"/>
            <a:endParaRPr lang="en-US" altLang="zh-TW" sz="2000">
              <a:latin typeface="微軟正黑體" pitchFamily="34" charset="-120"/>
              <a:cs typeface="Times New Roman" pitchFamily="18" charset="0"/>
            </a:endParaRPr>
          </a:p>
          <a:p>
            <a:pPr eaLnBrk="0" hangingPunct="0"/>
            <a:r>
              <a:rPr lang="zh-TW" altLang="en-US" sz="2000">
                <a:latin typeface="微軟正黑體" pitchFamily="34" charset="-120"/>
                <a:cs typeface="Times New Roman" pitchFamily="18" charset="0"/>
              </a:rPr>
              <a:t>依據：體育學科「</a:t>
            </a:r>
            <a:r>
              <a:rPr lang="zh-TW" altLang="en-US" sz="2000" b="1">
                <a:latin typeface="微軟正黑體" pitchFamily="34" charset="-120"/>
                <a:cs typeface="Times New Roman" pitchFamily="18" charset="0"/>
              </a:rPr>
              <a:t>認知</a:t>
            </a:r>
            <a:r>
              <a:rPr lang="zh-TW" altLang="en-US" sz="2000">
                <a:latin typeface="微軟正黑體" pitchFamily="34" charset="-120"/>
                <a:cs typeface="Times New Roman" pitchFamily="18" charset="0"/>
              </a:rPr>
              <a:t>」主題的「</a:t>
            </a:r>
            <a:r>
              <a:rPr lang="zh-TW" altLang="en-US" sz="2000" b="1">
                <a:latin typeface="微軟正黑體" pitchFamily="34" charset="-120"/>
                <a:cs typeface="Times New Roman" pitchFamily="18" charset="0"/>
              </a:rPr>
              <a:t>運動知識</a:t>
            </a:r>
            <a:r>
              <a:rPr lang="zh-TW" altLang="en-US" sz="2000">
                <a:latin typeface="微軟正黑體" pitchFamily="34" charset="-120"/>
                <a:cs typeface="Times New Roman" pitchFamily="18" charset="0"/>
              </a:rPr>
              <a:t>」與「</a:t>
            </a:r>
            <a:r>
              <a:rPr lang="zh-TW" altLang="en-US" sz="2000" b="1">
                <a:latin typeface="微軟正黑體" pitchFamily="34" charset="-120"/>
                <a:cs typeface="Times New Roman" pitchFamily="18" charset="0"/>
              </a:rPr>
              <a:t>技能原理</a:t>
            </a:r>
            <a:r>
              <a:rPr lang="zh-TW" altLang="en-US" sz="2000">
                <a:latin typeface="微軟正黑體" pitchFamily="34" charset="-120"/>
                <a:cs typeface="Times New Roman" pitchFamily="18" charset="0"/>
              </a:rPr>
              <a:t>」次主題設計</a:t>
            </a:r>
            <a:r>
              <a:rPr lang="zh-TW" altLang="en-US" sz="2000">
                <a:latin typeface="標楷體" pitchFamily="65" charset="-120"/>
                <a:cs typeface="Times New Roman" pitchFamily="18" charset="0"/>
              </a:rPr>
              <a:t>。</a:t>
            </a:r>
            <a:endParaRPr lang="zh-TW" altLang="en-US" sz="2000">
              <a:ea typeface="新細明體" charset="-120"/>
              <a:cs typeface="Times New Roman" pitchFamily="18" charset="0"/>
            </a:endParaRPr>
          </a:p>
        </p:txBody>
      </p:sp>
      <p:sp>
        <p:nvSpPr>
          <p:cNvPr id="8"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76</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152400"/>
            <a:ext cx="5791200" cy="685800"/>
          </a:xfrm>
        </p:spPr>
        <p:txBody>
          <a:bodyPr wrap="square" numCol="1" anchorCtr="0" compatLnSpc="1">
            <a:prstTxWarp prst="textNoShape">
              <a:avLst/>
            </a:prstTxWarp>
          </a:bodyPr>
          <a:lstStyle/>
          <a:p>
            <a:pPr eaLnBrk="1" hangingPunct="1">
              <a:defRPr/>
            </a:pPr>
            <a:r>
              <a:rPr lang="zh-TW" altLang="en-US" sz="3200" b="1" cap="none" dirty="0" smtClean="0">
                <a:latin typeface="微軟正黑體" pitchFamily="34" charset="-120"/>
              </a:rPr>
              <a:t>表現等級</a:t>
            </a:r>
            <a:r>
              <a:rPr lang="en-US" altLang="zh-TW" sz="3200" b="1" cap="none" dirty="0" smtClean="0">
                <a:latin typeface="微軟正黑體" pitchFamily="34" charset="-120"/>
              </a:rPr>
              <a:t>-</a:t>
            </a:r>
            <a:r>
              <a:rPr lang="zh-TW" altLang="en-US" sz="3200" b="1" u="sng" cap="none" dirty="0" smtClean="0">
                <a:latin typeface="微軟正黑體" pitchFamily="34" charset="-120"/>
              </a:rPr>
              <a:t>田徑認知 </a:t>
            </a:r>
            <a:r>
              <a:rPr lang="zh-TW" altLang="en-US" sz="3200" b="1" cap="none" dirty="0" smtClean="0">
                <a:latin typeface="微軟正黑體" pitchFamily="34" charset="-120"/>
              </a:rPr>
              <a:t>評分規準</a:t>
            </a:r>
          </a:p>
        </p:txBody>
      </p:sp>
      <p:graphicFrame>
        <p:nvGraphicFramePr>
          <p:cNvPr id="94272" name="Group 64"/>
          <p:cNvGraphicFramePr>
            <a:graphicFrameLocks noGrp="1"/>
          </p:cNvGraphicFramePr>
          <p:nvPr/>
        </p:nvGraphicFramePr>
        <p:xfrm>
          <a:off x="461962" y="1134349"/>
          <a:ext cx="8072438" cy="5283142"/>
        </p:xfrm>
        <a:graphic>
          <a:graphicData uri="http://schemas.openxmlformats.org/drawingml/2006/table">
            <a:tbl>
              <a:tblPr/>
              <a:tblGrid>
                <a:gridCol w="609600"/>
                <a:gridCol w="762001"/>
                <a:gridCol w="2078037"/>
                <a:gridCol w="2078038"/>
                <a:gridCol w="2078037"/>
                <a:gridCol w="466725"/>
              </a:tblGrid>
              <a:tr h="24732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內容標準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表現等級</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649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次</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B</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C</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D</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mn-ea"/>
                          <a:ea typeface="+mn-ea"/>
                          <a:cs typeface="Calibri" pitchFamily="34" charset="0"/>
                        </a:rPr>
                        <a:t>E</a:t>
                      </a:r>
                      <a:endParaRPr kumimoji="0" lang="zh-TW" altLang="zh-TW"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r>
              <a:tr h="140402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認知</a:t>
                      </a:r>
                    </a:p>
                  </a:txBody>
                  <a:tcPr marL="60872" marR="60872"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運</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動</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知</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識</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9B7C"/>
                    </a:solidFill>
                  </a:tcPr>
                </a:tc>
                <a:tc>
                  <a:txBody>
                    <a:bodyPr/>
                    <a:lstStyle/>
                    <a:p>
                      <a:pPr marL="0" marR="0" lvl="0" indent="0" algn="l" defTabSz="914400" rtl="0" eaLnBrk="1" fontAlgn="base" latinLnBrk="0" hangingPunct="1">
                        <a:lnSpc>
                          <a:spcPts val="21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完整地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認識運動規則、技術與戰術、運動安全維護與預防之原理原則和施作方法及其他與運動相關的知識。</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ED3"/>
                    </a:solidFill>
                  </a:tcPr>
                </a:tc>
                <a:tc>
                  <a:txBody>
                    <a:bodyPr/>
                    <a:lstStyle/>
                    <a:p>
                      <a:pPr marL="0" marR="0" lvl="0" indent="0" algn="l" defTabSz="914400" rtl="0" eaLnBrk="1" fontAlgn="base" latinLnBrk="0" hangingPunct="1">
                        <a:lnSpc>
                          <a:spcPts val="21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大致地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知道運動規則、技術與戰術、運動安全維護與預防之原理原則和施作方法及其他與運動相關的知識。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ED3"/>
                    </a:solidFill>
                  </a:tcPr>
                </a:tc>
                <a:tc>
                  <a:txBody>
                    <a:bodyPr/>
                    <a:lstStyle/>
                    <a:p>
                      <a:pPr marL="0" marR="0" lvl="0" indent="0" algn="l" defTabSz="914400" rtl="0" eaLnBrk="1" fontAlgn="base" latinLnBrk="0" hangingPunct="1">
                        <a:lnSpc>
                          <a:spcPts val="21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部分地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明白運動規則、技術與戰術、運動安全維護與預防之原理原則和施作方法及其他與運動相關的知識。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p>
                    <a:p>
                      <a:pPr marL="0" marR="0" lvl="0" indent="0" algn="ctr" defTabSz="914400" rtl="0" eaLnBrk="1" fontAlgn="base" latinLnBrk="0" hangingPunct="1">
                        <a:lnSpc>
                          <a:spcPts val="21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mn-ea"/>
                          <a:ea typeface="+mn-ea"/>
                        </a:rPr>
                        <a:t>D</a:t>
                      </a:r>
                    </a:p>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級</a:t>
                      </a:r>
                      <a:endParaRPr kumimoji="0" lang="zh-TW" altLang="en-US" sz="1600" b="0"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ED3"/>
                    </a:solidFill>
                  </a:tcPr>
                </a:tc>
              </a:tr>
              <a:tr h="1404020">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能</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原</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理</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l" defTabSz="914400" rtl="0" eaLnBrk="1" fontAlgn="base" latinLnBrk="0" hangingPunct="1">
                        <a:lnSpc>
                          <a:spcPts val="21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完整地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認識運動技能的原理、原則及要領，並能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適當地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影響學習之因素，做出反映、省思與提出改善策略。</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l" defTabSz="914400" rtl="0" eaLnBrk="1" fontAlgn="base" latinLnBrk="0" hangingPunct="1">
                        <a:lnSpc>
                          <a:spcPts val="21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大致地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知道運動技能的原理、原則及要領，並能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簡單地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l" defTabSz="914400" rtl="0" eaLnBrk="1" fontAlgn="base" latinLnBrk="0" hangingPunct="1">
                        <a:lnSpc>
                          <a:spcPts val="21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部分地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明白運動技能的原理、原則及要領，並能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在提醒下有限地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將影響學習之因素，做出反映與省思。</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p>
                    <a:p>
                      <a:pPr marL="0" marR="0" lvl="0" indent="0" algn="ctr" defTabSz="914400" rtl="0" eaLnBrk="1" fontAlgn="base" latinLnBrk="0" hangingPunct="1">
                        <a:lnSpc>
                          <a:spcPts val="2100"/>
                        </a:lnSpc>
                        <a:spcBef>
                          <a:spcPct val="0"/>
                        </a:spcBef>
                        <a:spcAft>
                          <a:spcPct val="0"/>
                        </a:spcAft>
                        <a:buClrTx/>
                        <a:buSzTx/>
                        <a:buFontTx/>
                        <a:buNone/>
                        <a:tabLst/>
                      </a:pPr>
                      <a:r>
                        <a:rPr kumimoji="0" lang="en-US" altLang="zh-TW" sz="1600" b="0" i="0" u="none" strike="noStrike" cap="none" normalizeH="0" baseline="0" smtClean="0">
                          <a:ln>
                            <a:noFill/>
                          </a:ln>
                          <a:solidFill>
                            <a:schemeClr val="tx1"/>
                          </a:solidFill>
                          <a:effectLst/>
                          <a:latin typeface="+mn-ea"/>
                          <a:ea typeface="+mn-ea"/>
                        </a:rPr>
                        <a:t>D</a:t>
                      </a:r>
                    </a:p>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級</a:t>
                      </a:r>
                    </a:p>
                    <a:p>
                      <a:pPr marL="0" marR="0" lvl="0" indent="0" algn="ctr" defTabSz="914400" rtl="0" eaLnBrk="1" fontAlgn="base" latinLnBrk="0" hangingPunct="1">
                        <a:lnSpc>
                          <a:spcPts val="2100"/>
                        </a:lnSpc>
                        <a:spcBef>
                          <a:spcPct val="0"/>
                        </a:spcBef>
                        <a:spcAft>
                          <a:spcPct val="0"/>
                        </a:spcAft>
                        <a:buClrTx/>
                        <a:buSzTx/>
                        <a:buFontTx/>
                        <a:buNone/>
                        <a:tabLst/>
                      </a:pPr>
                      <a:endParaRPr kumimoji="0" lang="zh-TW" altLang="en-US" sz="1600" b="0"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r>
              <a:tr h="1103900">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cap="none" normalizeH="0" baseline="0" dirty="0" smtClean="0">
                          <a:ln>
                            <a:noFill/>
                          </a:ln>
                          <a:solidFill>
                            <a:schemeClr val="tx1"/>
                          </a:solidFill>
                          <a:effectLst/>
                          <a:latin typeface="+mn-ea"/>
                          <a:ea typeface="+mn-ea"/>
                        </a:rPr>
                        <a:t>本單元評分規準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l" defTabSz="914400" rtl="0" eaLnBrk="1" fontAlgn="base" latinLnBrk="0" hangingPunct="1">
                        <a:lnSpc>
                          <a:spcPts val="2100"/>
                        </a:lnSpc>
                        <a:spcBef>
                          <a:spcPct val="0"/>
                        </a:spcBef>
                        <a:spcAft>
                          <a:spcPct val="0"/>
                        </a:spcAft>
                        <a:buClrTx/>
                        <a:buSzTx/>
                        <a:buFontTx/>
                        <a:buNone/>
                        <a:tabLst/>
                      </a:pPr>
                      <a:r>
                        <a:rPr kumimoji="0" lang="zh-TW" altLang="zh-TW" sz="1600" b="0" i="0" u="none" strike="noStrike" cap="none" normalizeH="0" baseline="0" dirty="0" smtClean="0">
                          <a:ln>
                            <a:noFill/>
                          </a:ln>
                          <a:solidFill>
                            <a:schemeClr val="tx1"/>
                          </a:solidFill>
                          <a:effectLst/>
                          <a:latin typeface="+mn-ea"/>
                          <a:ea typeface="+mn-ea"/>
                        </a:rPr>
                        <a:t>答對</a:t>
                      </a:r>
                      <a:r>
                        <a:rPr kumimoji="0" lang="en-US" altLang="zh-TW" sz="1600" b="0" i="0" u="none" strike="noStrike" cap="none" normalizeH="0" baseline="0" dirty="0" smtClean="0">
                          <a:ln>
                            <a:noFill/>
                          </a:ln>
                          <a:solidFill>
                            <a:schemeClr val="tx1"/>
                          </a:solidFill>
                          <a:effectLst/>
                          <a:latin typeface="+mn-ea"/>
                          <a:ea typeface="+mn-ea"/>
                        </a:rPr>
                        <a:t>4</a:t>
                      </a:r>
                      <a:r>
                        <a:rPr kumimoji="0" lang="zh-TW" altLang="zh-TW" sz="1600" b="0" i="0" u="none" strike="noStrike" cap="none" normalizeH="0" baseline="0" dirty="0" smtClean="0">
                          <a:ln>
                            <a:noFill/>
                          </a:ln>
                          <a:solidFill>
                            <a:schemeClr val="tx1"/>
                          </a:solidFill>
                          <a:effectLst/>
                          <a:latin typeface="+mn-ea"/>
                          <a:ea typeface="+mn-ea"/>
                        </a:rPr>
                        <a:t>題</a:t>
                      </a:r>
                      <a:r>
                        <a:rPr kumimoji="0" lang="zh-TW" altLang="en-US" sz="1600" b="0" i="0" u="none" strike="noStrike" cap="none" normalizeH="0" baseline="0" dirty="0" smtClean="0">
                          <a:ln>
                            <a:noFill/>
                          </a:ln>
                          <a:solidFill>
                            <a:schemeClr val="tx1"/>
                          </a:solidFill>
                          <a:effectLst/>
                          <a:latin typeface="+mn-ea"/>
                          <a:ea typeface="+mn-ea"/>
                        </a:rPr>
                        <a:t>。</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ts val="2100"/>
                        </a:lnSpc>
                        <a:spcBef>
                          <a:spcPct val="0"/>
                        </a:spcBef>
                        <a:spcAft>
                          <a:spcPct val="0"/>
                        </a:spcAft>
                        <a:buClrTx/>
                        <a:buSzTx/>
                        <a:buFontTx/>
                        <a:buNone/>
                        <a:tabLst/>
                      </a:pPr>
                      <a:r>
                        <a:rPr kumimoji="0" lang="zh-TW" altLang="zh-TW" sz="1600" b="0" i="0" u="none" strike="noStrike" cap="none" normalizeH="0" baseline="0" dirty="0" smtClean="0">
                          <a:ln>
                            <a:noFill/>
                          </a:ln>
                          <a:solidFill>
                            <a:schemeClr val="tx1"/>
                          </a:solidFill>
                          <a:effectLst/>
                          <a:latin typeface="+mn-ea"/>
                          <a:ea typeface="+mn-ea"/>
                        </a:rPr>
                        <a:t>答對</a:t>
                      </a:r>
                      <a:r>
                        <a:rPr kumimoji="0" lang="en-US" altLang="zh-TW" sz="1600" b="0" i="0" u="none" strike="noStrike" cap="none" normalizeH="0" baseline="0" dirty="0" smtClean="0">
                          <a:ln>
                            <a:noFill/>
                          </a:ln>
                          <a:solidFill>
                            <a:schemeClr val="tx1"/>
                          </a:solidFill>
                          <a:effectLst/>
                          <a:latin typeface="+mn-ea"/>
                          <a:ea typeface="+mn-ea"/>
                        </a:rPr>
                        <a:t>3</a:t>
                      </a:r>
                      <a:r>
                        <a:rPr kumimoji="0" lang="zh-TW" altLang="zh-TW" sz="1600" b="0" i="0" u="none" strike="noStrike" cap="none" normalizeH="0" baseline="0" dirty="0" smtClean="0">
                          <a:ln>
                            <a:noFill/>
                          </a:ln>
                          <a:solidFill>
                            <a:schemeClr val="tx1"/>
                          </a:solidFill>
                          <a:effectLst/>
                          <a:latin typeface="+mn-ea"/>
                          <a:ea typeface="+mn-ea"/>
                        </a:rPr>
                        <a:t>題</a:t>
                      </a:r>
                      <a:r>
                        <a:rPr kumimoji="0" lang="zh-TW" altLang="zh-TW" sz="1600" b="0" i="0" u="none" strike="noStrike" cap="none" normalizeH="0" baseline="0" dirty="0" smtClean="0">
                          <a:ln>
                            <a:noFill/>
                          </a:ln>
                          <a:solidFill>
                            <a:srgbClr val="FF0000"/>
                          </a:solidFill>
                          <a:effectLst/>
                          <a:latin typeface="+mn-ea"/>
                          <a:ea typeface="+mn-ea"/>
                        </a:rPr>
                        <a:t>（第</a:t>
                      </a:r>
                      <a:r>
                        <a:rPr kumimoji="0" lang="en-US" altLang="zh-TW" sz="1600" b="0" i="0" u="none" strike="noStrike" cap="none" normalizeH="0" baseline="0" dirty="0" smtClean="0">
                          <a:ln>
                            <a:noFill/>
                          </a:ln>
                          <a:solidFill>
                            <a:srgbClr val="FF0000"/>
                          </a:solidFill>
                          <a:effectLst/>
                          <a:latin typeface="+mn-ea"/>
                          <a:ea typeface="+mn-ea"/>
                        </a:rPr>
                        <a:t>1</a:t>
                      </a:r>
                      <a:r>
                        <a:rPr kumimoji="0" lang="zh-TW" altLang="zh-TW" sz="1600" b="0" i="0" u="none" strike="noStrike" cap="none" normalizeH="0" baseline="0" dirty="0" smtClean="0">
                          <a:ln>
                            <a:noFill/>
                          </a:ln>
                          <a:solidFill>
                            <a:srgbClr val="FF0000"/>
                          </a:solidFill>
                          <a:effectLst/>
                          <a:latin typeface="+mn-ea"/>
                          <a:ea typeface="+mn-ea"/>
                        </a:rPr>
                        <a:t>、</a:t>
                      </a:r>
                      <a:r>
                        <a:rPr kumimoji="0" lang="en-US" altLang="zh-TW" sz="1600" b="0" i="0" u="none" strike="noStrike" cap="none" normalizeH="0" baseline="0" dirty="0" smtClean="0">
                          <a:ln>
                            <a:noFill/>
                          </a:ln>
                          <a:solidFill>
                            <a:srgbClr val="FF0000"/>
                          </a:solidFill>
                          <a:effectLst/>
                          <a:latin typeface="+mn-ea"/>
                          <a:ea typeface="+mn-ea"/>
                        </a:rPr>
                        <a:t>2</a:t>
                      </a:r>
                      <a:r>
                        <a:rPr kumimoji="0" lang="zh-TW" altLang="zh-TW" sz="1600" b="0" i="0" u="none" strike="noStrike" cap="none" normalizeH="0" baseline="0" dirty="0" smtClean="0">
                          <a:ln>
                            <a:noFill/>
                          </a:ln>
                          <a:solidFill>
                            <a:srgbClr val="FF0000"/>
                          </a:solidFill>
                          <a:effectLst/>
                          <a:latin typeface="+mn-ea"/>
                          <a:ea typeface="+mn-ea"/>
                        </a:rPr>
                        <a:t>題皆需答對；在第</a:t>
                      </a:r>
                      <a:r>
                        <a:rPr kumimoji="0" lang="en-US" altLang="zh-TW" sz="1600" b="0" i="0" u="none" strike="noStrike" cap="none" normalizeH="0" baseline="0" dirty="0" smtClean="0">
                          <a:ln>
                            <a:noFill/>
                          </a:ln>
                          <a:solidFill>
                            <a:srgbClr val="FF0000"/>
                          </a:solidFill>
                          <a:effectLst/>
                          <a:latin typeface="+mn-ea"/>
                          <a:ea typeface="+mn-ea"/>
                        </a:rPr>
                        <a:t>2</a:t>
                      </a:r>
                      <a:r>
                        <a:rPr kumimoji="0" lang="zh-TW" altLang="zh-TW" sz="1600" b="0" i="0" u="none" strike="noStrike" cap="none" normalizeH="0" baseline="0" dirty="0" smtClean="0">
                          <a:ln>
                            <a:noFill/>
                          </a:ln>
                          <a:solidFill>
                            <a:srgbClr val="FF0000"/>
                          </a:solidFill>
                          <a:effectLst/>
                          <a:latin typeface="+mn-ea"/>
                          <a:ea typeface="+mn-ea"/>
                        </a:rPr>
                        <a:t>題中，至少勾對</a:t>
                      </a:r>
                      <a:r>
                        <a:rPr kumimoji="0" lang="en-US" altLang="zh-TW" sz="1600" b="0" i="0" u="none" strike="noStrike" cap="none" normalizeH="0" baseline="0" dirty="0" smtClean="0">
                          <a:ln>
                            <a:noFill/>
                          </a:ln>
                          <a:solidFill>
                            <a:srgbClr val="FF0000"/>
                          </a:solidFill>
                          <a:effectLst/>
                          <a:latin typeface="+mn-ea"/>
                          <a:ea typeface="+mn-ea"/>
                        </a:rPr>
                        <a:t>7</a:t>
                      </a:r>
                      <a:r>
                        <a:rPr kumimoji="0" lang="zh-TW" altLang="zh-TW" sz="1600" b="0" i="0" u="none" strike="noStrike" cap="none" normalizeH="0" baseline="0" dirty="0" smtClean="0">
                          <a:ln>
                            <a:noFill/>
                          </a:ln>
                          <a:solidFill>
                            <a:srgbClr val="FF0000"/>
                          </a:solidFill>
                          <a:effectLst/>
                          <a:latin typeface="+mn-ea"/>
                          <a:ea typeface="+mn-ea"/>
                        </a:rPr>
                        <a:t>個選項，且不能勾錯任一選項）</a:t>
                      </a:r>
                      <a:r>
                        <a:rPr kumimoji="0" lang="zh-TW" altLang="zh-TW" sz="1600" b="0" i="0" u="none" strike="noStrike" cap="none" normalizeH="0" baseline="0" dirty="0" smtClean="0">
                          <a:ln>
                            <a:noFill/>
                          </a:ln>
                          <a:solidFill>
                            <a:schemeClr val="tx1"/>
                          </a:solidFill>
                          <a:effectLst/>
                          <a:latin typeface="+mn-ea"/>
                          <a:ea typeface="+mn-ea"/>
                        </a:rPr>
                        <a:t>。</a:t>
                      </a:r>
                      <a:endParaRPr kumimoji="0" lang="zh-TW" altLang="en-US" sz="1600" b="0" i="0" u="none" strike="noStrike" cap="none" normalizeH="0" baseline="0" dirty="0" smtClean="0">
                        <a:ln>
                          <a:noFill/>
                        </a:ln>
                        <a:solidFill>
                          <a:schemeClr val="tx1"/>
                        </a:solidFill>
                        <a:effectLst/>
                        <a:latin typeface="+mn-ea"/>
                        <a:ea typeface="+mn-ea"/>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ts val="2100"/>
                        </a:lnSpc>
                        <a:spcBef>
                          <a:spcPct val="0"/>
                        </a:spcBef>
                        <a:spcAft>
                          <a:spcPct val="0"/>
                        </a:spcAft>
                        <a:buClrTx/>
                        <a:buSzTx/>
                        <a:buFontTx/>
                        <a:buNone/>
                        <a:tabLst/>
                      </a:pPr>
                      <a:r>
                        <a:rPr kumimoji="0" lang="zh-TW" altLang="zh-TW" sz="1600" b="0" i="0" u="none" strike="noStrike" cap="none" normalizeH="0" baseline="0" dirty="0" smtClean="0">
                          <a:ln>
                            <a:noFill/>
                          </a:ln>
                          <a:solidFill>
                            <a:schemeClr val="tx1"/>
                          </a:solidFill>
                          <a:effectLst/>
                          <a:latin typeface="+mn-ea"/>
                          <a:ea typeface="+mn-ea"/>
                        </a:rPr>
                        <a:t>答對</a:t>
                      </a:r>
                      <a:r>
                        <a:rPr kumimoji="0" lang="en-US" altLang="zh-TW" sz="1600" b="0" i="0" u="none" strike="noStrike" cap="none" normalizeH="0" baseline="0" dirty="0" smtClean="0">
                          <a:ln>
                            <a:noFill/>
                          </a:ln>
                          <a:solidFill>
                            <a:schemeClr val="tx1"/>
                          </a:solidFill>
                          <a:effectLst/>
                          <a:latin typeface="+mn-ea"/>
                          <a:ea typeface="+mn-ea"/>
                        </a:rPr>
                        <a:t>2</a:t>
                      </a:r>
                      <a:r>
                        <a:rPr kumimoji="0" lang="zh-TW" altLang="zh-TW" sz="1600" b="0" i="0" u="none" strike="noStrike" cap="none" normalizeH="0" baseline="0" dirty="0" smtClean="0">
                          <a:ln>
                            <a:noFill/>
                          </a:ln>
                          <a:solidFill>
                            <a:schemeClr val="tx1"/>
                          </a:solidFill>
                          <a:effectLst/>
                          <a:latin typeface="+mn-ea"/>
                          <a:ea typeface="+mn-ea"/>
                        </a:rPr>
                        <a:t>題</a:t>
                      </a:r>
                      <a:r>
                        <a:rPr kumimoji="0" lang="zh-TW" altLang="en-US" sz="1600" b="0" i="0" u="none" strike="noStrike" cap="none" normalizeH="0" baseline="0" dirty="0" smtClean="0">
                          <a:ln>
                            <a:noFill/>
                          </a:ln>
                          <a:solidFill>
                            <a:schemeClr val="tx1"/>
                          </a:solidFill>
                          <a:effectLst/>
                          <a:latin typeface="+mn-ea"/>
                          <a:ea typeface="+mn-ea"/>
                        </a:rPr>
                        <a:t>以下或</a:t>
                      </a:r>
                      <a:r>
                        <a:rPr kumimoji="0" lang="zh-TW" altLang="zh-TW" sz="1600" b="0" i="0" u="none" strike="noStrike" cap="none" normalizeH="0" baseline="0" dirty="0" smtClean="0">
                          <a:ln>
                            <a:noFill/>
                          </a:ln>
                          <a:solidFill>
                            <a:schemeClr val="tx1"/>
                          </a:solidFill>
                          <a:effectLst/>
                          <a:latin typeface="+mn-ea"/>
                          <a:ea typeface="+mn-ea"/>
                        </a:rPr>
                        <a:t>第</a:t>
                      </a:r>
                      <a:r>
                        <a:rPr kumimoji="0" lang="en-US" altLang="zh-TW" sz="1600" b="0" i="0" u="none" strike="noStrike" cap="none" normalizeH="0" baseline="0" dirty="0" smtClean="0">
                          <a:ln>
                            <a:noFill/>
                          </a:ln>
                          <a:solidFill>
                            <a:schemeClr val="tx1"/>
                          </a:solidFill>
                          <a:effectLst/>
                          <a:latin typeface="+mn-ea"/>
                          <a:ea typeface="+mn-ea"/>
                        </a:rPr>
                        <a:t>2</a:t>
                      </a:r>
                      <a:r>
                        <a:rPr kumimoji="0" lang="zh-TW" altLang="zh-TW" sz="1600" b="0" i="0" u="none" strike="noStrike" cap="none" normalizeH="0" baseline="0" dirty="0" smtClean="0">
                          <a:ln>
                            <a:noFill/>
                          </a:ln>
                          <a:solidFill>
                            <a:schemeClr val="tx1"/>
                          </a:solidFill>
                          <a:effectLst/>
                          <a:latin typeface="+mn-ea"/>
                          <a:ea typeface="+mn-ea"/>
                        </a:rPr>
                        <a:t>題</a:t>
                      </a:r>
                      <a:r>
                        <a:rPr kumimoji="0" lang="zh-TW" altLang="en-US" sz="1600" b="0" i="0" u="none" strike="noStrike" cap="none" normalizeH="0" baseline="0" dirty="0" smtClean="0">
                          <a:ln>
                            <a:noFill/>
                          </a:ln>
                          <a:solidFill>
                            <a:schemeClr val="tx1"/>
                          </a:solidFill>
                          <a:effectLst/>
                          <a:latin typeface="+mn-ea"/>
                          <a:ea typeface="+mn-ea"/>
                        </a:rPr>
                        <a:t>錯誤</a:t>
                      </a:r>
                      <a:r>
                        <a:rPr kumimoji="0" lang="zh-TW" altLang="zh-TW" sz="1600" b="0" i="0" u="none" strike="noStrike" cap="none" normalizeH="0" baseline="0" dirty="0" smtClean="0">
                          <a:ln>
                            <a:noFill/>
                          </a:ln>
                          <a:solidFill>
                            <a:schemeClr val="tx1"/>
                          </a:solidFill>
                          <a:effectLst/>
                          <a:latin typeface="+mn-ea"/>
                          <a:ea typeface="+mn-ea"/>
                        </a:rPr>
                        <a:t>勾錯</a:t>
                      </a:r>
                      <a:r>
                        <a:rPr kumimoji="0" lang="zh-TW" altLang="en-US" sz="1600" b="0" i="0" u="none" strike="noStrike" cap="none" normalizeH="0" baseline="0" dirty="0" smtClean="0">
                          <a:ln>
                            <a:noFill/>
                          </a:ln>
                          <a:solidFill>
                            <a:schemeClr val="tx1"/>
                          </a:solidFill>
                          <a:effectLst/>
                          <a:latin typeface="+mn-ea"/>
                          <a:ea typeface="+mn-ea"/>
                        </a:rPr>
                        <a:t>「非</a:t>
                      </a:r>
                      <a:r>
                        <a:rPr lang="zh-TW" altLang="en-US" sz="1600" dirty="0" smtClean="0">
                          <a:solidFill>
                            <a:schemeClr val="tx1"/>
                          </a:solidFill>
                          <a:latin typeface="+mn-ea"/>
                          <a:ea typeface="+mn-ea"/>
                          <a:cs typeface="Times New Roman" pitchFamily="18" charset="0"/>
                        </a:rPr>
                        <a:t>蹲踞式起跑</a:t>
                      </a:r>
                      <a:r>
                        <a:rPr kumimoji="0" lang="zh-TW" altLang="en-US" sz="1600" b="0" i="0" u="none" strike="noStrike" cap="none" normalizeH="0" baseline="0" dirty="0" smtClean="0">
                          <a:ln>
                            <a:noFill/>
                          </a:ln>
                          <a:solidFill>
                            <a:schemeClr val="tx1"/>
                          </a:solidFill>
                          <a:effectLst/>
                          <a:latin typeface="+mn-ea"/>
                          <a:ea typeface="+mn-ea"/>
                        </a:rPr>
                        <a:t>」</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的</a:t>
                      </a:r>
                      <a:r>
                        <a:rPr kumimoji="0" lang="zh-TW" altLang="zh-TW" sz="1600" b="0" i="0" u="none" strike="noStrike" cap="none" normalizeH="0" baseline="0" smtClean="0">
                          <a:ln>
                            <a:noFill/>
                          </a:ln>
                          <a:solidFill>
                            <a:schemeClr val="tx1"/>
                          </a:solidFill>
                          <a:effectLst/>
                          <a:latin typeface="+mn-ea"/>
                          <a:ea typeface="+mn-ea"/>
                        </a:rPr>
                        <a:t>選項。</a:t>
                      </a:r>
                      <a:endParaRPr kumimoji="0" lang="zh-TW" altLang="en-US" sz="1600" b="0" i="0" u="none" strike="noStrike" cap="none" normalizeH="0" baseline="0" dirty="0" smtClean="0">
                        <a:ln>
                          <a:noFill/>
                        </a:ln>
                        <a:solidFill>
                          <a:schemeClr val="tx1"/>
                        </a:solidFill>
                        <a:effectLst/>
                        <a:latin typeface="+mn-ea"/>
                        <a:ea typeface="+mn-ea"/>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未達</a:t>
                      </a:r>
                    </a:p>
                    <a:p>
                      <a:pPr marL="0" marR="0" lvl="0" indent="0" algn="ctr" defTabSz="914400" rtl="0" eaLnBrk="1" fontAlgn="base" latinLnBrk="0" hangingPunct="1">
                        <a:lnSpc>
                          <a:spcPts val="2100"/>
                        </a:lnSpc>
                        <a:spcBef>
                          <a:spcPct val="0"/>
                        </a:spcBef>
                        <a:spcAft>
                          <a:spcPct val="0"/>
                        </a:spcAft>
                        <a:buClrTx/>
                        <a:buSzTx/>
                        <a:buFontTx/>
                        <a:buNone/>
                        <a:tabLst/>
                      </a:pPr>
                      <a:r>
                        <a:rPr kumimoji="0" lang="en-US" altLang="zh-TW" sz="1600" b="0" i="0" u="none" strike="noStrike" cap="none" normalizeH="0" baseline="0" dirty="0" smtClean="0">
                          <a:ln>
                            <a:noFill/>
                          </a:ln>
                          <a:solidFill>
                            <a:schemeClr val="tx1"/>
                          </a:solidFill>
                          <a:effectLst/>
                          <a:latin typeface="+mn-ea"/>
                          <a:ea typeface="+mn-ea"/>
                        </a:rPr>
                        <a:t>D</a:t>
                      </a:r>
                    </a:p>
                    <a:p>
                      <a:pPr marL="0" marR="0" lvl="0" indent="0" algn="ctr" defTabSz="914400" rtl="0" eaLnBrk="1" fontAlgn="base" latinLnBrk="0" hangingPunct="1">
                        <a:lnSpc>
                          <a:spcPts val="21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級</a:t>
                      </a:r>
                      <a:endParaRPr kumimoji="0" lang="zh-TW" altLang="en-US" sz="1600" b="0"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77</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04800"/>
            <a:ext cx="5105400" cy="1295400"/>
          </a:xfrm>
        </p:spPr>
        <p:txBody>
          <a:bodyPr/>
          <a:lstStyle/>
          <a:p>
            <a:pPr eaLnBrk="1" fontAlgn="auto" hangingPunct="1">
              <a:spcAft>
                <a:spcPts val="0"/>
              </a:spcAft>
              <a:defRPr/>
            </a:pPr>
            <a:r>
              <a:rPr lang="zh-TW" altLang="en-US" dirty="0">
                <a:cs typeface="+mj-cs"/>
              </a:rPr>
              <a:t>學生</a:t>
            </a:r>
            <a:r>
              <a:rPr lang="zh-TW" altLang="en-US" dirty="0" smtClean="0">
                <a:cs typeface="+mj-cs"/>
              </a:rPr>
              <a:t>表現</a:t>
            </a:r>
            <a:r>
              <a:rPr lang="en-US" altLang="zh-TW" dirty="0" smtClean="0">
                <a:cs typeface="+mj-cs"/>
              </a:rPr>
              <a:t/>
            </a:r>
            <a:br>
              <a:rPr lang="en-US" altLang="zh-TW" dirty="0" smtClean="0">
                <a:cs typeface="+mj-cs"/>
              </a:rPr>
            </a:br>
            <a:r>
              <a:rPr lang="zh-TW" altLang="en-US" dirty="0" smtClean="0">
                <a:solidFill>
                  <a:schemeClr val="tx1"/>
                </a:solidFill>
                <a:cs typeface="+mj-cs"/>
              </a:rPr>
              <a:t>示例</a:t>
            </a:r>
            <a:r>
              <a:rPr lang="zh-TW" altLang="en-US" dirty="0" smtClean="0">
                <a:cs typeface="+mj-cs"/>
              </a:rPr>
              <a:t>說明</a:t>
            </a:r>
            <a:endParaRPr lang="zh-TW" altLang="en-US" dirty="0">
              <a:cs typeface="+mj-cs"/>
            </a:endParaRPr>
          </a:p>
        </p:txBody>
      </p:sp>
      <p:pic>
        <p:nvPicPr>
          <p:cNvPr id="7" name="圖片 6" descr="第一題B等級.jpg"/>
          <p:cNvPicPr/>
          <p:nvPr/>
        </p:nvPicPr>
        <p:blipFill>
          <a:blip r:embed="rId3" cstate="print"/>
          <a:stretch>
            <a:fillRect/>
          </a:stretch>
        </p:blipFill>
        <p:spPr>
          <a:xfrm>
            <a:off x="2133600" y="1219200"/>
            <a:ext cx="6480728" cy="4572000"/>
          </a:xfrm>
          <a:prstGeom prst="rect">
            <a:avLst/>
          </a:prstGeom>
          <a:ln w="88900" cap="sq" cmpd="thickThin">
            <a:solidFill>
              <a:srgbClr val="000000"/>
            </a:solidFill>
            <a:prstDash val="solid"/>
            <a:miter lim="800000"/>
          </a:ln>
          <a:effectLst>
            <a:innerShdw blurRad="76200">
              <a:srgbClr val="000000"/>
            </a:innerShdw>
          </a:effectLst>
        </p:spPr>
      </p:pic>
      <p:sp>
        <p:nvSpPr>
          <p:cNvPr id="8" name="矩形 7"/>
          <p:cNvSpPr/>
          <p:nvPr/>
        </p:nvSpPr>
        <p:spPr>
          <a:xfrm>
            <a:off x="2133600" y="5867400"/>
            <a:ext cx="4343400" cy="461963"/>
          </a:xfrm>
          <a:prstGeom prst="rect">
            <a:avLst/>
          </a:prstGeom>
        </p:spPr>
        <p:txBody>
          <a:bodyPr>
            <a:spAutoFit/>
          </a:bodyPr>
          <a:lstStyle/>
          <a:p>
            <a:pPr>
              <a:defRPr/>
            </a:pPr>
            <a:r>
              <a:rPr lang="zh-TW" altLang="zh-TW" sz="2400" dirty="0">
                <a:latin typeface="+mn-ea"/>
                <a:ea typeface="+mn-ea"/>
              </a:rPr>
              <a:t>所有題目正確答對。</a:t>
            </a:r>
            <a:endParaRPr lang="zh-TW" altLang="en-US" sz="2400" dirty="0">
              <a:latin typeface="+mn-ea"/>
              <a:ea typeface="+mn-ea"/>
            </a:endParaRPr>
          </a:p>
        </p:txBody>
      </p:sp>
      <p:pic>
        <p:nvPicPr>
          <p:cNvPr id="95237" name="圖片 6"/>
          <p:cNvPicPr>
            <a:picLocks noChangeAspect="1"/>
          </p:cNvPicPr>
          <p:nvPr/>
        </p:nvPicPr>
        <p:blipFill>
          <a:blip r:embed="rId4" cstate="print"/>
          <a:srcRect/>
          <a:stretch>
            <a:fillRect/>
          </a:stretch>
        </p:blipFill>
        <p:spPr bwMode="auto">
          <a:xfrm>
            <a:off x="381000" y="1981200"/>
            <a:ext cx="1398588" cy="1398588"/>
          </a:xfrm>
          <a:prstGeom prst="rect">
            <a:avLst/>
          </a:prstGeom>
          <a:noFill/>
          <a:ln w="9525">
            <a:noFill/>
            <a:miter lim="800000"/>
            <a:headEnd/>
            <a:tailEnd/>
          </a:ln>
        </p:spPr>
      </p:pic>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78</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96259" name="圖片 5"/>
          <p:cNvPicPr>
            <a:picLocks noChangeAspect="1"/>
          </p:cNvPicPr>
          <p:nvPr/>
        </p:nvPicPr>
        <p:blipFill>
          <a:blip r:embed="rId2" cstate="print"/>
          <a:srcRect/>
          <a:stretch>
            <a:fillRect/>
          </a:stretch>
        </p:blipFill>
        <p:spPr bwMode="auto">
          <a:xfrm>
            <a:off x="228600" y="1219200"/>
            <a:ext cx="1447800" cy="1447800"/>
          </a:xfrm>
          <a:prstGeom prst="rect">
            <a:avLst/>
          </a:prstGeom>
          <a:noFill/>
          <a:ln w="9525">
            <a:noFill/>
            <a:miter lim="800000"/>
            <a:headEnd/>
            <a:tailEnd/>
          </a:ln>
        </p:spPr>
      </p:pic>
      <p:pic>
        <p:nvPicPr>
          <p:cNvPr id="5" name="圖片 4" descr="第一題 C-4等級.jpg"/>
          <p:cNvPicPr/>
          <p:nvPr/>
        </p:nvPicPr>
        <p:blipFill>
          <a:blip r:embed="rId3" cstate="print"/>
          <a:stretch>
            <a:fillRect/>
          </a:stretch>
        </p:blipFill>
        <p:spPr>
          <a:xfrm>
            <a:off x="2133600" y="1371600"/>
            <a:ext cx="6781800" cy="4191000"/>
          </a:xfrm>
          <a:prstGeom prst="rect">
            <a:avLst/>
          </a:prstGeom>
          <a:ln w="88900" cap="sq" cmpd="thickThin">
            <a:solidFill>
              <a:srgbClr val="000000"/>
            </a:solidFill>
            <a:prstDash val="solid"/>
            <a:miter lim="800000"/>
          </a:ln>
          <a:effectLst>
            <a:innerShdw blurRad="76200">
              <a:srgbClr val="000000"/>
            </a:innerShdw>
          </a:effectLst>
        </p:spPr>
      </p:pic>
      <p:sp>
        <p:nvSpPr>
          <p:cNvPr id="8" name="矩形 7"/>
          <p:cNvSpPr/>
          <p:nvPr/>
        </p:nvSpPr>
        <p:spPr>
          <a:xfrm>
            <a:off x="2286000" y="5791200"/>
            <a:ext cx="2873375" cy="461963"/>
          </a:xfrm>
          <a:prstGeom prst="rect">
            <a:avLst/>
          </a:prstGeom>
        </p:spPr>
        <p:txBody>
          <a:bodyPr wrap="none">
            <a:spAutoFit/>
          </a:bodyPr>
          <a:lstStyle/>
          <a:p>
            <a:pPr>
              <a:defRPr/>
            </a:pPr>
            <a:r>
              <a:rPr lang="zh-TW" altLang="zh-TW" sz="2400" dirty="0">
                <a:latin typeface="+mn-ea"/>
                <a:ea typeface="+mn-ea"/>
              </a:rPr>
              <a:t>答對第</a:t>
            </a:r>
            <a:r>
              <a:rPr lang="en-US" altLang="zh-TW" sz="2400" dirty="0">
                <a:latin typeface="+mn-ea"/>
                <a:ea typeface="+mn-ea"/>
              </a:rPr>
              <a:t>1</a:t>
            </a:r>
            <a:r>
              <a:rPr lang="zh-TW" altLang="zh-TW" sz="2400" dirty="0">
                <a:latin typeface="+mn-ea"/>
                <a:ea typeface="+mn-ea"/>
              </a:rPr>
              <a:t>、</a:t>
            </a:r>
            <a:r>
              <a:rPr lang="en-US" altLang="zh-TW" sz="2400" dirty="0">
                <a:latin typeface="+mn-ea"/>
                <a:ea typeface="+mn-ea"/>
              </a:rPr>
              <a:t>2</a:t>
            </a:r>
            <a:r>
              <a:rPr lang="zh-TW" altLang="zh-TW" sz="2400" dirty="0">
                <a:latin typeface="+mn-ea"/>
                <a:ea typeface="+mn-ea"/>
              </a:rPr>
              <a:t>、</a:t>
            </a:r>
            <a:r>
              <a:rPr lang="en-US" altLang="zh-TW" sz="2400" dirty="0">
                <a:latin typeface="+mn-ea"/>
                <a:ea typeface="+mn-ea"/>
              </a:rPr>
              <a:t>4</a:t>
            </a:r>
            <a:r>
              <a:rPr lang="zh-TW" altLang="zh-TW" sz="2400" dirty="0">
                <a:latin typeface="+mn-ea"/>
                <a:ea typeface="+mn-ea"/>
              </a:rPr>
              <a:t>題。</a:t>
            </a:r>
            <a:endParaRPr lang="zh-TW" altLang="en-US" sz="2400" dirty="0">
              <a:latin typeface="+mn-ea"/>
              <a:ea typeface="+mn-ea"/>
            </a:endParaRP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79</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381000"/>
            <a:ext cx="7391400" cy="533400"/>
          </a:xfrm>
        </p:spPr>
        <p:txBody>
          <a:bodyPr>
            <a:normAutofit fontScale="90000"/>
          </a:bodyPr>
          <a:lstStyle/>
          <a:p>
            <a:pPr eaLnBrk="1" fontAlgn="auto" hangingPunct="1">
              <a:spcAft>
                <a:spcPts val="0"/>
              </a:spcAft>
              <a:defRPr/>
            </a:pPr>
            <a:r>
              <a:rPr lang="zh-TW" altLang="en-US" b="1" dirty="0" smtClean="0">
                <a:latin typeface="+mn-ea"/>
                <a:ea typeface="+mn-ea"/>
              </a:rPr>
              <a:t>認知主題內容</a:t>
            </a:r>
            <a:r>
              <a:rPr lang="zh-TW" altLang="en-US" b="1" dirty="0">
                <a:latin typeface="+mn-ea"/>
                <a:ea typeface="+mn-ea"/>
              </a:rPr>
              <a:t>標準與課綱對應說明</a:t>
            </a:r>
          </a:p>
        </p:txBody>
      </p:sp>
      <p:graphicFrame>
        <p:nvGraphicFramePr>
          <p:cNvPr id="3" name="表格 2"/>
          <p:cNvGraphicFramePr>
            <a:graphicFrameLocks noGrp="1"/>
          </p:cNvGraphicFramePr>
          <p:nvPr/>
        </p:nvGraphicFramePr>
        <p:xfrm>
          <a:off x="44825" y="989502"/>
          <a:ext cx="8915399" cy="5562600"/>
        </p:xfrm>
        <a:graphic>
          <a:graphicData uri="http://schemas.openxmlformats.org/drawingml/2006/table">
            <a:tbl>
              <a:tblPr/>
              <a:tblGrid>
                <a:gridCol w="618929"/>
                <a:gridCol w="676472"/>
                <a:gridCol w="1185036"/>
                <a:gridCol w="941457"/>
                <a:gridCol w="1098701"/>
                <a:gridCol w="1098701"/>
                <a:gridCol w="1098701"/>
                <a:gridCol w="1098701"/>
                <a:gridCol w="1098701"/>
              </a:tblGrid>
              <a:tr h="257677">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內容標準</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60000"/>
                        <a:lumOff val="40000"/>
                      </a:schemeClr>
                    </a:solidFill>
                  </a:tcPr>
                </a:tc>
                <a:tc hMerge="1">
                  <a:txBody>
                    <a:bodyPr/>
                    <a:lstStyle/>
                    <a:p>
                      <a:endParaRPr lang="zh-TW" altLang="en-US"/>
                    </a:p>
                  </a:txBody>
                  <a:tcPr/>
                </a:tc>
                <a:tc gridSpan="7">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TW" altLang="en-US" sz="1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九年一貫課程綱要</a:t>
                      </a:r>
                      <a:r>
                        <a:rPr kumimoji="0" lang="en-US" altLang="zh-TW" sz="1400" b="1" i="0" u="none" strike="noStrike" cap="none" normalizeH="0" baseline="0" dirty="0" smtClean="0">
                          <a:ln>
                            <a:noFill/>
                          </a:ln>
                          <a:solidFill>
                            <a:schemeClr val="tx1"/>
                          </a:solidFill>
                          <a:effectLst/>
                          <a:latin typeface="微軟正黑體" pitchFamily="34" charset="-120"/>
                          <a:ea typeface="微軟正黑體" pitchFamily="34" charset="-120"/>
                        </a:rPr>
                        <a:t>—</a:t>
                      </a:r>
                      <a:r>
                        <a:rPr kumimoji="0" lang="zh-TW" altLang="en-US" sz="1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分段能力指標</a:t>
                      </a:r>
                      <a:r>
                        <a:rPr kumimoji="0" lang="en-US" altLang="zh-TW" sz="1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0" lang="zh-TW" altLang="en-US" sz="1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主題軸內涵</a:t>
                      </a:r>
                    </a:p>
                  </a:txBody>
                  <a:tcPr marL="62080" marR="620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60000"/>
                        <a:lumOff val="4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17178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主題</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次主題</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生長發展</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人與食物</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運動技能</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運動參與</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安全生活</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健康心理</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群體健康</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60000"/>
                        <a:lumOff val="40000"/>
                      </a:schemeClr>
                    </a:solidFill>
                  </a:tcPr>
                </a:tc>
              </a:tr>
              <a:tr h="2252243">
                <a:tc rowSpan="2">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認知</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運動</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知識</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1-3-1</a:t>
                      </a:r>
                      <a:r>
                        <a:rPr kumimoji="0" lang="zh-TW" altLang="en-US" sz="1600" b="0" i="0" u="none" strike="noStrike" cap="none" normalizeH="0" baseline="0" dirty="0" smtClean="0">
                          <a:ln>
                            <a:noFill/>
                          </a:ln>
                          <a:solidFill>
                            <a:srgbClr val="000000"/>
                          </a:solidFill>
                          <a:effectLst/>
                          <a:latin typeface="+mn-ea"/>
                          <a:ea typeface="+mn-ea"/>
                          <a:cs typeface="Times New Roman" panose="02020603050405020304" pitchFamily="18" charset="0"/>
                        </a:rPr>
                        <a:t>瞭解個體成長與動作發展的關係，藉以發展運動潛能。</a:t>
                      </a:r>
                      <a:endParaRPr kumimoji="0" lang="zh-TW" altLang="en-US"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rPr>
                        <a:t>1-3-2</a:t>
                      </a:r>
                      <a:r>
                        <a:rPr kumimoji="0" lang="zh-TW" altLang="en-US" sz="1600" b="0" i="0" u="none" strike="noStrike" cap="none" normalizeH="0" baseline="0" dirty="0" smtClean="0">
                          <a:ln>
                            <a:noFill/>
                          </a:ln>
                          <a:solidFill>
                            <a:srgbClr val="000000"/>
                          </a:solidFill>
                          <a:effectLst/>
                          <a:latin typeface="+mn-ea"/>
                          <a:ea typeface="+mn-ea"/>
                        </a:rPr>
                        <a:t>蒐集生長、發展資料來提升個人體能與健康。</a:t>
                      </a:r>
                      <a:endParaRPr kumimoji="0" lang="zh-TW" altLang="en-US"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2-3-6</a:t>
                      </a:r>
                      <a:r>
                        <a:rPr kumimoji="0" lang="zh-TW" altLang="en-US" sz="1600" b="0" i="0" u="none" strike="noStrike" cap="none" normalizeH="0" baseline="0" dirty="0" smtClean="0">
                          <a:ln>
                            <a:noFill/>
                          </a:ln>
                          <a:solidFill>
                            <a:srgbClr val="000000"/>
                          </a:solidFill>
                          <a:effectLst/>
                          <a:latin typeface="+mn-ea"/>
                          <a:ea typeface="+mn-ea"/>
                          <a:cs typeface="Times New Roman" panose="02020603050405020304" pitchFamily="18" charset="0"/>
                        </a:rPr>
                        <a:t>分析個人對身體外觀的看法及其對個人飲食、運動趨勢的影響，並擬定適當的體重控制計畫。</a:t>
                      </a:r>
                      <a:endParaRPr kumimoji="0" lang="zh-TW" altLang="en-US"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3-3-5</a:t>
                      </a:r>
                      <a:r>
                        <a:rPr kumimoji="0" lang="zh-TW" altLang="en-US" sz="1600" b="0" i="0" u="none" strike="noStrike" cap="none" normalizeH="0" baseline="0" dirty="0" smtClean="0">
                          <a:ln>
                            <a:noFill/>
                          </a:ln>
                          <a:solidFill>
                            <a:srgbClr val="000000"/>
                          </a:solidFill>
                          <a:effectLst/>
                          <a:latin typeface="+mn-ea"/>
                          <a:ea typeface="+mn-ea"/>
                          <a:cs typeface="Times New Roman" panose="02020603050405020304" pitchFamily="18" charset="0"/>
                        </a:rPr>
                        <a:t>應用運動規則參與比賽，充分發揮運動技能。</a:t>
                      </a:r>
                      <a:endParaRPr kumimoji="0" lang="zh-TW" altLang="en-US"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4-3-1</a:t>
                      </a:r>
                      <a:r>
                        <a:rPr kumimoji="0" lang="zh-TW" altLang="en-US" sz="1600" b="0" i="0" u="none" strike="noStrike" cap="none" normalizeH="0" baseline="0" dirty="0" smtClean="0">
                          <a:ln>
                            <a:noFill/>
                          </a:ln>
                          <a:solidFill>
                            <a:srgbClr val="000000"/>
                          </a:solidFill>
                          <a:effectLst/>
                          <a:latin typeface="+mn-ea"/>
                          <a:ea typeface="+mn-ea"/>
                          <a:cs typeface="Times New Roman" panose="02020603050405020304" pitchFamily="18" charset="0"/>
                        </a:rPr>
                        <a:t>瞭解運動參與在個人、社會及文化層面的意義。</a:t>
                      </a:r>
                      <a:endParaRPr kumimoji="0" lang="zh-TW" altLang="en-US"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5-3-3</a:t>
                      </a:r>
                      <a:r>
                        <a:rPr kumimoji="0" lang="zh-TW" altLang="en-US" sz="1600" b="0" i="0" u="none" strike="noStrike" cap="none" normalizeH="0" baseline="0" dirty="0" smtClean="0">
                          <a:ln>
                            <a:noFill/>
                          </a:ln>
                          <a:solidFill>
                            <a:srgbClr val="000000"/>
                          </a:solidFill>
                          <a:effectLst/>
                          <a:latin typeface="+mn-ea"/>
                          <a:ea typeface="+mn-ea"/>
                          <a:cs typeface="Times New Roman" panose="02020603050405020304" pitchFamily="18" charset="0"/>
                        </a:rPr>
                        <a:t>規劃並演練緊急情境的處理與救護的策略和行動。</a:t>
                      </a:r>
                      <a:endParaRPr kumimoji="0" lang="zh-TW" altLang="en-US"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6-3-5</a:t>
                      </a:r>
                      <a:r>
                        <a:rPr kumimoji="0" lang="zh-TW" altLang="en-US" sz="1600" b="0" i="0" u="none" strike="noStrike" cap="none" normalizeH="0" baseline="0" dirty="0" smtClean="0">
                          <a:ln>
                            <a:noFill/>
                          </a:ln>
                          <a:solidFill>
                            <a:srgbClr val="000000"/>
                          </a:solidFill>
                          <a:effectLst/>
                          <a:latin typeface="+mn-ea"/>
                          <a:ea typeface="+mn-ea"/>
                          <a:cs typeface="Times New Roman" panose="02020603050405020304" pitchFamily="18" charset="0"/>
                        </a:rPr>
                        <a:t>理解道德、社會、文化、政策等因素如何影響價值或規範，並能加以認同、遵守或尊重。</a:t>
                      </a:r>
                      <a:endParaRPr kumimoji="0" lang="zh-TW" altLang="en-US"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7-3-3</a:t>
                      </a:r>
                      <a:r>
                        <a:rPr kumimoji="0" lang="zh-TW" altLang="en-US" sz="1600" b="0" i="0" u="none" strike="noStrike" cap="none" normalizeH="0" baseline="0" dirty="0" smtClean="0">
                          <a:ln>
                            <a:noFill/>
                          </a:ln>
                          <a:solidFill>
                            <a:srgbClr val="000000"/>
                          </a:solidFill>
                          <a:effectLst/>
                          <a:latin typeface="+mn-ea"/>
                          <a:ea typeface="+mn-ea"/>
                          <a:cs typeface="Times New Roman" panose="02020603050405020304" pitchFamily="18" charset="0"/>
                        </a:rPr>
                        <a:t>選擇適切的運動資訊、服務及產品，以促成運動計畫的執行。</a:t>
                      </a:r>
                      <a:endParaRPr kumimoji="0" lang="zh-TW" altLang="en-US"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5905">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技能</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rgbClr val="000000"/>
                          </a:solidFill>
                          <a:effectLst/>
                          <a:latin typeface="+mn-ea"/>
                          <a:ea typeface="+mn-ea"/>
                          <a:cs typeface="Times New Roman" panose="02020603050405020304" pitchFamily="18" charset="0"/>
                        </a:rPr>
                        <a:t>原理</a:t>
                      </a:r>
                      <a:endParaRPr kumimoji="0" lang="zh-TW" altLang="en-US" sz="1400" b="1"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1-3-2</a:t>
                      </a:r>
                      <a:r>
                        <a:rPr kumimoji="0" lang="zh-TW" altLang="en-US" sz="1600" b="0" i="0" u="none" strike="noStrike" cap="none" normalizeH="0" baseline="0" dirty="0" smtClean="0">
                          <a:ln>
                            <a:noFill/>
                          </a:ln>
                          <a:solidFill>
                            <a:srgbClr val="000000"/>
                          </a:solidFill>
                          <a:effectLst/>
                          <a:latin typeface="+mn-ea"/>
                          <a:ea typeface="+mn-ea"/>
                          <a:cs typeface="Times New Roman" panose="02020603050405020304" pitchFamily="18" charset="0"/>
                        </a:rPr>
                        <a:t>蒐集生長、發展資料來提升個人體能與健康。</a:t>
                      </a:r>
                      <a:endParaRPr kumimoji="0" lang="zh-TW" altLang="en-US"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 </a:t>
                      </a:r>
                      <a:endParaRPr kumimoji="0" lang="zh-TW" altLang="zh-TW"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3-3-2</a:t>
                      </a:r>
                      <a:r>
                        <a:rPr kumimoji="0" lang="zh-TW" altLang="en-US" sz="1600" b="0" i="0" u="none" strike="noStrike" cap="none" normalizeH="0" baseline="0" dirty="0" smtClean="0">
                          <a:ln>
                            <a:noFill/>
                          </a:ln>
                          <a:solidFill>
                            <a:srgbClr val="000000"/>
                          </a:solidFill>
                          <a:effectLst/>
                          <a:latin typeface="+mn-ea"/>
                          <a:ea typeface="+mn-ea"/>
                          <a:cs typeface="Times New Roman" panose="02020603050405020304" pitchFamily="18" charset="0"/>
                        </a:rPr>
                        <a:t>評估個人及他人的動作表現，以改善運動技能。</a:t>
                      </a:r>
                      <a:endParaRPr kumimoji="0" lang="zh-TW" altLang="en-US"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rPr>
                        <a:t>3-3-5</a:t>
                      </a:r>
                      <a:r>
                        <a:rPr kumimoji="0" lang="zh-TW" altLang="en-US" sz="1600" b="0" i="0" u="none" strike="noStrike" cap="none" normalizeH="0" baseline="0" dirty="0" smtClean="0">
                          <a:ln>
                            <a:noFill/>
                          </a:ln>
                          <a:solidFill>
                            <a:srgbClr val="000000"/>
                          </a:solidFill>
                          <a:effectLst/>
                          <a:latin typeface="+mn-ea"/>
                          <a:ea typeface="+mn-ea"/>
                        </a:rPr>
                        <a:t>應用運動規則參與比賽，充分發揮運動技能。</a:t>
                      </a:r>
                      <a:endParaRPr kumimoji="0" lang="zh-TW" altLang="en-US"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4-3-4</a:t>
                      </a:r>
                      <a:r>
                        <a:rPr kumimoji="0" lang="zh-TW" altLang="en-US" sz="1600" b="0" i="0" u="none" strike="noStrike" cap="none" normalizeH="0" baseline="0" dirty="0" smtClean="0">
                          <a:ln>
                            <a:noFill/>
                          </a:ln>
                          <a:solidFill>
                            <a:srgbClr val="000000"/>
                          </a:solidFill>
                          <a:effectLst/>
                          <a:latin typeface="+mn-ea"/>
                          <a:ea typeface="+mn-ea"/>
                          <a:cs typeface="Times New Roman" panose="02020603050405020304" pitchFamily="18" charset="0"/>
                        </a:rPr>
                        <a:t>評估各種不同需求者的運動需求與計畫。</a:t>
                      </a:r>
                      <a:endParaRPr kumimoji="0" lang="zh-TW" altLang="en-US"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p>
                      <a:pPr marL="0" marR="0" lvl="0" indent="0" algn="just" defTabSz="914400" rtl="0" eaLnBrk="1" fontAlgn="base" latinLnBrk="0" hangingPunct="1">
                        <a:lnSpc>
                          <a:spcPts val="18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ea"/>
                          <a:ea typeface="+mn-ea"/>
                        </a:rPr>
                        <a:t> </a:t>
                      </a:r>
                      <a:endParaRPr kumimoji="0" lang="zh-TW" altLang="en-US"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 </a:t>
                      </a:r>
                      <a:endParaRPr kumimoji="0" lang="zh-TW" altLang="zh-TW"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 </a:t>
                      </a:r>
                      <a:endParaRPr kumimoji="0" lang="zh-TW" altLang="zh-TW"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8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mn-ea"/>
                          <a:ea typeface="+mn-ea"/>
                          <a:cs typeface="Calibri" panose="020F0502020204030204" pitchFamily="34" charset="0"/>
                        </a:rPr>
                        <a:t> </a:t>
                      </a:r>
                      <a:endParaRPr kumimoji="0" lang="zh-TW" altLang="zh-TW" sz="1600" b="0" i="0" u="none" strike="noStrike" cap="none" normalizeH="0" baseline="0" dirty="0" smtClean="0">
                        <a:ln>
                          <a:noFill/>
                        </a:ln>
                        <a:solidFill>
                          <a:schemeClr val="tx1"/>
                        </a:solidFill>
                        <a:effectLst/>
                        <a:latin typeface="+mn-ea"/>
                        <a:ea typeface="+mn-ea"/>
                        <a:cs typeface="Times New Roman" panose="02020603050405020304" pitchFamily="18" charset="0"/>
                      </a:endParaRPr>
                    </a:p>
                  </a:txBody>
                  <a:tcPr marL="62080" marR="620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97283" name="圖片 5"/>
          <p:cNvPicPr>
            <a:picLocks noChangeAspect="1"/>
          </p:cNvPicPr>
          <p:nvPr/>
        </p:nvPicPr>
        <p:blipFill>
          <a:blip r:embed="rId2" cstate="print"/>
          <a:srcRect/>
          <a:stretch>
            <a:fillRect/>
          </a:stretch>
        </p:blipFill>
        <p:spPr bwMode="auto">
          <a:xfrm>
            <a:off x="304800" y="1447800"/>
            <a:ext cx="1447800" cy="1447800"/>
          </a:xfrm>
          <a:prstGeom prst="rect">
            <a:avLst/>
          </a:prstGeom>
          <a:noFill/>
          <a:ln w="9525">
            <a:noFill/>
            <a:miter lim="800000"/>
            <a:headEnd/>
            <a:tailEnd/>
          </a:ln>
        </p:spPr>
      </p:pic>
      <p:pic>
        <p:nvPicPr>
          <p:cNvPr id="6" name="圖片 5" descr="第一題 C-1等級.jpg"/>
          <p:cNvPicPr/>
          <p:nvPr/>
        </p:nvPicPr>
        <p:blipFill>
          <a:blip r:embed="rId3" cstate="print"/>
          <a:stretch>
            <a:fillRect/>
          </a:stretch>
        </p:blipFill>
        <p:spPr>
          <a:xfrm>
            <a:off x="2362200" y="1447800"/>
            <a:ext cx="6364771" cy="4171784"/>
          </a:xfrm>
          <a:prstGeom prst="rect">
            <a:avLst/>
          </a:prstGeom>
          <a:ln w="88900" cap="sq" cmpd="thickThin">
            <a:solidFill>
              <a:srgbClr val="000000"/>
            </a:solidFill>
            <a:prstDash val="solid"/>
            <a:miter lim="800000"/>
          </a:ln>
          <a:effectLst>
            <a:innerShdw blurRad="76200">
              <a:srgbClr val="000000"/>
            </a:innerShdw>
          </a:effectLst>
        </p:spPr>
      </p:pic>
      <p:sp>
        <p:nvSpPr>
          <p:cNvPr id="10" name="矩形 9"/>
          <p:cNvSpPr/>
          <p:nvPr/>
        </p:nvSpPr>
        <p:spPr>
          <a:xfrm>
            <a:off x="2057400" y="5867400"/>
            <a:ext cx="5867400" cy="461963"/>
          </a:xfrm>
          <a:prstGeom prst="rect">
            <a:avLst/>
          </a:prstGeom>
        </p:spPr>
        <p:txBody>
          <a:bodyPr>
            <a:spAutoFit/>
          </a:bodyPr>
          <a:lstStyle/>
          <a:p>
            <a:pPr>
              <a:defRPr/>
            </a:pPr>
            <a:r>
              <a:rPr lang="zh-TW" altLang="zh-TW" sz="2400" dirty="0">
                <a:latin typeface="+mn-ea"/>
                <a:ea typeface="+mn-ea"/>
              </a:rPr>
              <a:t>答對第</a:t>
            </a:r>
            <a:r>
              <a:rPr lang="en-US" altLang="zh-TW" sz="2400" dirty="0">
                <a:latin typeface="+mn-ea"/>
                <a:ea typeface="+mn-ea"/>
              </a:rPr>
              <a:t>1</a:t>
            </a:r>
            <a:r>
              <a:rPr lang="zh-TW" altLang="zh-TW" sz="2400" dirty="0">
                <a:latin typeface="+mn-ea"/>
                <a:ea typeface="+mn-ea"/>
              </a:rPr>
              <a:t>、</a:t>
            </a:r>
            <a:r>
              <a:rPr lang="en-US" altLang="zh-TW" sz="2400" dirty="0">
                <a:latin typeface="+mn-ea"/>
                <a:ea typeface="+mn-ea"/>
              </a:rPr>
              <a:t>4</a:t>
            </a:r>
            <a:r>
              <a:rPr lang="zh-TW" altLang="zh-TW" sz="2400" dirty="0">
                <a:latin typeface="+mn-ea"/>
                <a:ea typeface="+mn-ea"/>
              </a:rPr>
              <a:t>題，且第</a:t>
            </a:r>
            <a:r>
              <a:rPr lang="en-US" altLang="zh-TW" sz="2400" dirty="0">
                <a:latin typeface="+mn-ea"/>
                <a:ea typeface="+mn-ea"/>
              </a:rPr>
              <a:t>2</a:t>
            </a:r>
            <a:r>
              <a:rPr lang="zh-TW" altLang="zh-TW" sz="2400" dirty="0">
                <a:latin typeface="+mn-ea"/>
                <a:ea typeface="+mn-ea"/>
              </a:rPr>
              <a:t>題勾選對七個選項。</a:t>
            </a:r>
            <a:endParaRPr lang="zh-TW" altLang="en-US" sz="2400" dirty="0">
              <a:latin typeface="+mn-ea"/>
              <a:ea typeface="+mn-ea"/>
            </a:endParaRPr>
          </a:p>
        </p:txBody>
      </p:sp>
      <p:sp>
        <p:nvSpPr>
          <p:cNvPr id="8" name="圓角矩形圖說文字 7"/>
          <p:cNvSpPr/>
          <p:nvPr/>
        </p:nvSpPr>
        <p:spPr>
          <a:xfrm>
            <a:off x="228600" y="2895600"/>
            <a:ext cx="1981200" cy="2743200"/>
          </a:xfrm>
          <a:prstGeom prst="wedgeRoundRectCallout">
            <a:avLst/>
          </a:prstGeom>
        </p:spPr>
        <p:style>
          <a:lnRef idx="1">
            <a:schemeClr val="accent5"/>
          </a:lnRef>
          <a:fillRef idx="2">
            <a:schemeClr val="accent5"/>
          </a:fillRef>
          <a:effectRef idx="1">
            <a:schemeClr val="accent5"/>
          </a:effectRef>
          <a:fontRef idx="minor">
            <a:schemeClr val="dk1"/>
          </a:fontRef>
        </p:style>
        <p:txBody>
          <a:bodyPr anchor="ctr"/>
          <a:lstStyle/>
          <a:p>
            <a:pPr>
              <a:defRPr/>
            </a:pPr>
            <a:r>
              <a:rPr lang="zh-TW" altLang="zh-TW" sz="2000" dirty="0">
                <a:solidFill>
                  <a:schemeClr val="tx1"/>
                </a:solidFill>
              </a:rPr>
              <a:t>答對</a:t>
            </a:r>
            <a:r>
              <a:rPr lang="en-US" altLang="zh-TW" sz="2000" dirty="0">
                <a:solidFill>
                  <a:schemeClr val="tx1"/>
                </a:solidFill>
              </a:rPr>
              <a:t>3</a:t>
            </a:r>
            <a:r>
              <a:rPr lang="zh-TW" altLang="zh-TW" sz="2000" dirty="0">
                <a:solidFill>
                  <a:schemeClr val="tx1"/>
                </a:solidFill>
              </a:rPr>
              <a:t>題（第</a:t>
            </a:r>
            <a:r>
              <a:rPr lang="en-US" altLang="zh-TW" sz="2000" dirty="0">
                <a:solidFill>
                  <a:schemeClr val="tx1"/>
                </a:solidFill>
              </a:rPr>
              <a:t>1</a:t>
            </a:r>
            <a:r>
              <a:rPr lang="zh-TW" altLang="zh-TW" sz="2000" dirty="0">
                <a:solidFill>
                  <a:schemeClr val="tx1"/>
                </a:solidFill>
              </a:rPr>
              <a:t>、</a:t>
            </a:r>
            <a:r>
              <a:rPr lang="en-US" altLang="zh-TW" sz="2000" dirty="0">
                <a:solidFill>
                  <a:schemeClr val="tx1"/>
                </a:solidFill>
              </a:rPr>
              <a:t>2</a:t>
            </a:r>
            <a:r>
              <a:rPr lang="zh-TW" altLang="zh-TW" sz="2000" dirty="0">
                <a:solidFill>
                  <a:schemeClr val="tx1"/>
                </a:solidFill>
              </a:rPr>
              <a:t>題皆需答對；在第</a:t>
            </a:r>
            <a:r>
              <a:rPr lang="en-US" altLang="zh-TW" sz="2000" dirty="0">
                <a:solidFill>
                  <a:schemeClr val="tx1"/>
                </a:solidFill>
              </a:rPr>
              <a:t>2</a:t>
            </a:r>
            <a:r>
              <a:rPr lang="zh-TW" altLang="zh-TW" sz="2000" dirty="0">
                <a:solidFill>
                  <a:schemeClr val="tx1"/>
                </a:solidFill>
              </a:rPr>
              <a:t>題中，至少勾對</a:t>
            </a:r>
            <a:r>
              <a:rPr lang="en-US" altLang="zh-TW" sz="2000" dirty="0">
                <a:solidFill>
                  <a:schemeClr val="tx1"/>
                </a:solidFill>
              </a:rPr>
              <a:t>7</a:t>
            </a:r>
            <a:r>
              <a:rPr lang="zh-TW" altLang="zh-TW" sz="2000" dirty="0">
                <a:solidFill>
                  <a:schemeClr val="tx1"/>
                </a:solidFill>
              </a:rPr>
              <a:t>個選項，且不能勾錯任一選項）。</a:t>
            </a:r>
            <a:endParaRPr lang="zh-TW" altLang="en-US" sz="2000" dirty="0">
              <a:solidFill>
                <a:schemeClr val="tx1"/>
              </a:solidFill>
            </a:endParaRPr>
          </a:p>
          <a:p>
            <a:pPr algn="ctr">
              <a:defRPr/>
            </a:pPr>
            <a:endParaRPr lang="zh-TW" altLang="en-US" dirty="0"/>
          </a:p>
        </p:txBody>
      </p:sp>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80</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98307" name="圖片 5"/>
          <p:cNvPicPr>
            <a:picLocks noChangeAspect="1"/>
          </p:cNvPicPr>
          <p:nvPr/>
        </p:nvPicPr>
        <p:blipFill>
          <a:blip r:embed="rId2" cstate="print"/>
          <a:srcRect/>
          <a:stretch>
            <a:fillRect/>
          </a:stretch>
        </p:blipFill>
        <p:spPr bwMode="auto">
          <a:xfrm>
            <a:off x="304800" y="1371600"/>
            <a:ext cx="1447800" cy="1447800"/>
          </a:xfrm>
          <a:prstGeom prst="rect">
            <a:avLst/>
          </a:prstGeom>
          <a:noFill/>
          <a:ln w="9525">
            <a:noFill/>
            <a:miter lim="800000"/>
            <a:headEnd/>
            <a:tailEnd/>
          </a:ln>
        </p:spPr>
      </p:pic>
      <p:pic>
        <p:nvPicPr>
          <p:cNvPr id="4" name="圖片 3" descr="第一題 C-3等級.jpg"/>
          <p:cNvPicPr/>
          <p:nvPr/>
        </p:nvPicPr>
        <p:blipFill>
          <a:blip r:embed="rId3" cstate="print"/>
          <a:stretch>
            <a:fillRect/>
          </a:stretch>
        </p:blipFill>
        <p:spPr>
          <a:xfrm>
            <a:off x="2514600" y="1295400"/>
            <a:ext cx="6288571" cy="4495800"/>
          </a:xfrm>
          <a:prstGeom prst="rect">
            <a:avLst/>
          </a:prstGeom>
          <a:ln w="88900" cap="sq" cmpd="thickThin">
            <a:solidFill>
              <a:srgbClr val="000000"/>
            </a:solidFill>
            <a:prstDash val="solid"/>
            <a:miter lim="800000"/>
          </a:ln>
          <a:effectLst>
            <a:innerShdw blurRad="76200">
              <a:srgbClr val="000000"/>
            </a:innerShdw>
          </a:effectLst>
        </p:spPr>
      </p:pic>
      <p:sp>
        <p:nvSpPr>
          <p:cNvPr id="5" name="矩形 4"/>
          <p:cNvSpPr/>
          <p:nvPr/>
        </p:nvSpPr>
        <p:spPr>
          <a:xfrm>
            <a:off x="1219200" y="6019800"/>
            <a:ext cx="6705600" cy="461963"/>
          </a:xfrm>
          <a:prstGeom prst="rect">
            <a:avLst/>
          </a:prstGeom>
        </p:spPr>
        <p:txBody>
          <a:bodyPr>
            <a:spAutoFit/>
          </a:bodyPr>
          <a:lstStyle/>
          <a:p>
            <a:pPr>
              <a:defRPr/>
            </a:pPr>
            <a:r>
              <a:rPr lang="zh-TW" altLang="zh-TW" sz="2400" dirty="0">
                <a:latin typeface="+mn-ea"/>
                <a:ea typeface="+mn-ea"/>
              </a:rPr>
              <a:t>答對第</a:t>
            </a:r>
            <a:r>
              <a:rPr lang="en-US" altLang="zh-TW" sz="2400" dirty="0">
                <a:latin typeface="+mn-ea"/>
                <a:ea typeface="+mn-ea"/>
              </a:rPr>
              <a:t>1</a:t>
            </a:r>
            <a:r>
              <a:rPr lang="zh-TW" altLang="zh-TW" sz="2400" dirty="0">
                <a:latin typeface="+mn-ea"/>
                <a:ea typeface="+mn-ea"/>
              </a:rPr>
              <a:t>、</a:t>
            </a:r>
            <a:r>
              <a:rPr lang="en-US" altLang="zh-TW" sz="2400" dirty="0">
                <a:latin typeface="+mn-ea"/>
                <a:ea typeface="+mn-ea"/>
              </a:rPr>
              <a:t>3</a:t>
            </a:r>
            <a:r>
              <a:rPr lang="zh-TW" altLang="zh-TW" sz="2400" dirty="0">
                <a:latin typeface="+mn-ea"/>
                <a:ea typeface="+mn-ea"/>
              </a:rPr>
              <a:t>、</a:t>
            </a:r>
            <a:r>
              <a:rPr lang="en-US" altLang="zh-TW" sz="2400" dirty="0">
                <a:latin typeface="+mn-ea"/>
                <a:ea typeface="+mn-ea"/>
              </a:rPr>
              <a:t>4</a:t>
            </a:r>
            <a:r>
              <a:rPr lang="zh-TW" altLang="zh-TW" sz="2400" dirty="0">
                <a:latin typeface="+mn-ea"/>
                <a:ea typeface="+mn-ea"/>
              </a:rPr>
              <a:t>題，且第</a:t>
            </a:r>
            <a:r>
              <a:rPr lang="en-US" altLang="zh-TW" sz="2400" dirty="0">
                <a:latin typeface="+mn-ea"/>
                <a:ea typeface="+mn-ea"/>
              </a:rPr>
              <a:t>2</a:t>
            </a:r>
            <a:r>
              <a:rPr lang="zh-TW" altLang="zh-TW" sz="2400" dirty="0">
                <a:latin typeface="+mn-ea"/>
                <a:ea typeface="+mn-ea"/>
              </a:rPr>
              <a:t>題勾選對七個選項。</a:t>
            </a:r>
            <a:endParaRPr lang="zh-TW" altLang="en-US" sz="2400" dirty="0">
              <a:latin typeface="+mn-ea"/>
              <a:ea typeface="+mn-ea"/>
            </a:endParaRPr>
          </a:p>
        </p:txBody>
      </p:sp>
      <p:sp>
        <p:nvSpPr>
          <p:cNvPr id="6" name="圓角矩形圖說文字 5"/>
          <p:cNvSpPr/>
          <p:nvPr/>
        </p:nvSpPr>
        <p:spPr>
          <a:xfrm>
            <a:off x="304800" y="2819400"/>
            <a:ext cx="1981200" cy="2743200"/>
          </a:xfrm>
          <a:prstGeom prst="wedgeRoundRectCallout">
            <a:avLst/>
          </a:prstGeom>
        </p:spPr>
        <p:style>
          <a:lnRef idx="1">
            <a:schemeClr val="accent5"/>
          </a:lnRef>
          <a:fillRef idx="2">
            <a:schemeClr val="accent5"/>
          </a:fillRef>
          <a:effectRef idx="1">
            <a:schemeClr val="accent5"/>
          </a:effectRef>
          <a:fontRef idx="minor">
            <a:schemeClr val="dk1"/>
          </a:fontRef>
        </p:style>
        <p:txBody>
          <a:bodyPr anchor="ctr"/>
          <a:lstStyle/>
          <a:p>
            <a:pPr>
              <a:defRPr/>
            </a:pPr>
            <a:r>
              <a:rPr lang="zh-TW" altLang="zh-TW" sz="2000" dirty="0">
                <a:solidFill>
                  <a:schemeClr val="tx1"/>
                </a:solidFill>
              </a:rPr>
              <a:t>答對</a:t>
            </a:r>
            <a:r>
              <a:rPr lang="en-US" altLang="zh-TW" sz="2000" dirty="0">
                <a:solidFill>
                  <a:schemeClr val="tx1"/>
                </a:solidFill>
              </a:rPr>
              <a:t>3</a:t>
            </a:r>
            <a:r>
              <a:rPr lang="zh-TW" altLang="zh-TW" sz="2000" dirty="0">
                <a:solidFill>
                  <a:schemeClr val="tx1"/>
                </a:solidFill>
              </a:rPr>
              <a:t>題（第</a:t>
            </a:r>
            <a:r>
              <a:rPr lang="en-US" altLang="zh-TW" sz="2000" dirty="0">
                <a:solidFill>
                  <a:schemeClr val="tx1"/>
                </a:solidFill>
              </a:rPr>
              <a:t>1</a:t>
            </a:r>
            <a:r>
              <a:rPr lang="zh-TW" altLang="zh-TW" sz="2000" dirty="0">
                <a:solidFill>
                  <a:schemeClr val="tx1"/>
                </a:solidFill>
              </a:rPr>
              <a:t>、</a:t>
            </a:r>
            <a:r>
              <a:rPr lang="en-US" altLang="zh-TW" sz="2000" dirty="0">
                <a:solidFill>
                  <a:schemeClr val="tx1"/>
                </a:solidFill>
              </a:rPr>
              <a:t>2</a:t>
            </a:r>
            <a:r>
              <a:rPr lang="zh-TW" altLang="zh-TW" sz="2000" dirty="0">
                <a:solidFill>
                  <a:schemeClr val="tx1"/>
                </a:solidFill>
              </a:rPr>
              <a:t>題皆需答對；在第</a:t>
            </a:r>
            <a:r>
              <a:rPr lang="en-US" altLang="zh-TW" sz="2000" dirty="0">
                <a:solidFill>
                  <a:schemeClr val="tx1"/>
                </a:solidFill>
              </a:rPr>
              <a:t>2</a:t>
            </a:r>
            <a:r>
              <a:rPr lang="zh-TW" altLang="zh-TW" sz="2000" dirty="0">
                <a:solidFill>
                  <a:schemeClr val="tx1"/>
                </a:solidFill>
              </a:rPr>
              <a:t>題中，至少勾對</a:t>
            </a:r>
            <a:r>
              <a:rPr lang="en-US" altLang="zh-TW" sz="2000" dirty="0">
                <a:solidFill>
                  <a:schemeClr val="tx1"/>
                </a:solidFill>
              </a:rPr>
              <a:t>7</a:t>
            </a:r>
            <a:r>
              <a:rPr lang="zh-TW" altLang="zh-TW" sz="2000" dirty="0">
                <a:solidFill>
                  <a:schemeClr val="tx1"/>
                </a:solidFill>
              </a:rPr>
              <a:t>個選項，且不能勾錯任一選項）。</a:t>
            </a:r>
            <a:endParaRPr lang="zh-TW" altLang="en-US" sz="2000" dirty="0">
              <a:solidFill>
                <a:schemeClr val="tx1"/>
              </a:solidFill>
            </a:endParaRPr>
          </a:p>
          <a:p>
            <a:pPr algn="ctr">
              <a:defRPr/>
            </a:pPr>
            <a:endParaRPr lang="zh-TW" altLang="en-US" dirty="0"/>
          </a:p>
        </p:txBody>
      </p:sp>
      <p:sp>
        <p:nvSpPr>
          <p:cNvPr id="8"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81</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99331" name="圖片 2"/>
          <p:cNvPicPr>
            <a:picLocks noChangeAspect="1"/>
          </p:cNvPicPr>
          <p:nvPr/>
        </p:nvPicPr>
        <p:blipFill>
          <a:blip r:embed="rId2" cstate="print"/>
          <a:srcRect/>
          <a:stretch>
            <a:fillRect/>
          </a:stretch>
        </p:blipFill>
        <p:spPr bwMode="auto">
          <a:xfrm>
            <a:off x="228600" y="2667000"/>
            <a:ext cx="1295400" cy="1295400"/>
          </a:xfrm>
          <a:prstGeom prst="rect">
            <a:avLst/>
          </a:prstGeom>
          <a:noFill/>
          <a:ln w="9525">
            <a:noFill/>
            <a:miter lim="800000"/>
            <a:headEnd/>
            <a:tailEnd/>
          </a:ln>
        </p:spPr>
      </p:pic>
      <p:pic>
        <p:nvPicPr>
          <p:cNvPr id="6" name="圖片 5" descr="第一題 D-1等級.jpg"/>
          <p:cNvPicPr/>
          <p:nvPr/>
        </p:nvPicPr>
        <p:blipFill>
          <a:blip r:embed="rId3" cstate="print"/>
          <a:stretch>
            <a:fillRect/>
          </a:stretch>
        </p:blipFill>
        <p:spPr>
          <a:xfrm>
            <a:off x="1676400" y="1447800"/>
            <a:ext cx="7086600" cy="4038600"/>
          </a:xfrm>
          <a:prstGeom prst="rect">
            <a:avLst/>
          </a:prstGeom>
          <a:ln w="88900" cap="sq" cmpd="thickThin">
            <a:solidFill>
              <a:srgbClr val="000000"/>
            </a:solidFill>
            <a:prstDash val="solid"/>
            <a:miter lim="800000"/>
          </a:ln>
          <a:effectLst>
            <a:innerShdw blurRad="76200">
              <a:srgbClr val="000000"/>
            </a:innerShdw>
          </a:effectLst>
        </p:spPr>
      </p:pic>
      <p:sp>
        <p:nvSpPr>
          <p:cNvPr id="10" name="矩形 9"/>
          <p:cNvSpPr/>
          <p:nvPr/>
        </p:nvSpPr>
        <p:spPr>
          <a:xfrm>
            <a:off x="2057400" y="5791200"/>
            <a:ext cx="2387600" cy="461963"/>
          </a:xfrm>
          <a:prstGeom prst="rect">
            <a:avLst/>
          </a:prstGeom>
        </p:spPr>
        <p:txBody>
          <a:bodyPr wrap="none">
            <a:spAutoFit/>
          </a:bodyPr>
          <a:lstStyle/>
          <a:p>
            <a:pPr>
              <a:defRPr/>
            </a:pPr>
            <a:r>
              <a:rPr lang="zh-TW" altLang="zh-TW" sz="2400" dirty="0">
                <a:latin typeface="+mn-ea"/>
                <a:ea typeface="+mn-ea"/>
              </a:rPr>
              <a:t>答對第</a:t>
            </a:r>
            <a:r>
              <a:rPr lang="en-US" altLang="zh-TW" sz="2400" dirty="0">
                <a:latin typeface="+mn-ea"/>
                <a:ea typeface="+mn-ea"/>
              </a:rPr>
              <a:t>2</a:t>
            </a:r>
            <a:r>
              <a:rPr lang="zh-TW" altLang="zh-TW" sz="2400" dirty="0">
                <a:latin typeface="+mn-ea"/>
                <a:ea typeface="+mn-ea"/>
              </a:rPr>
              <a:t>、</a:t>
            </a:r>
            <a:r>
              <a:rPr lang="en-US" altLang="zh-TW" sz="2400" dirty="0">
                <a:latin typeface="+mn-ea"/>
                <a:ea typeface="+mn-ea"/>
              </a:rPr>
              <a:t>4</a:t>
            </a:r>
            <a:r>
              <a:rPr lang="zh-TW" altLang="zh-TW" sz="2400" dirty="0">
                <a:latin typeface="+mn-ea"/>
                <a:ea typeface="+mn-ea"/>
              </a:rPr>
              <a:t>題。</a:t>
            </a:r>
            <a:endParaRPr lang="zh-TW" altLang="en-US" sz="2400" dirty="0">
              <a:latin typeface="+mn-ea"/>
              <a:ea typeface="+mn-ea"/>
            </a:endParaRPr>
          </a:p>
        </p:txBody>
      </p:sp>
      <p:sp>
        <p:nvSpPr>
          <p:cNvPr id="7"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82</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100355" name="圖片 2"/>
          <p:cNvPicPr>
            <a:picLocks noChangeAspect="1"/>
          </p:cNvPicPr>
          <p:nvPr/>
        </p:nvPicPr>
        <p:blipFill>
          <a:blip r:embed="rId2" cstate="print"/>
          <a:srcRect/>
          <a:stretch>
            <a:fillRect/>
          </a:stretch>
        </p:blipFill>
        <p:spPr bwMode="auto">
          <a:xfrm>
            <a:off x="381000" y="2667000"/>
            <a:ext cx="1295400" cy="1295400"/>
          </a:xfrm>
          <a:prstGeom prst="rect">
            <a:avLst/>
          </a:prstGeom>
          <a:noFill/>
          <a:ln w="9525">
            <a:noFill/>
            <a:miter lim="800000"/>
            <a:headEnd/>
            <a:tailEnd/>
          </a:ln>
        </p:spPr>
      </p:pic>
      <p:pic>
        <p:nvPicPr>
          <p:cNvPr id="4" name="圖片 3" descr="第一題 D-2等級.jpg"/>
          <p:cNvPicPr/>
          <p:nvPr/>
        </p:nvPicPr>
        <p:blipFill>
          <a:blip r:embed="rId3" cstate="print"/>
          <a:stretch>
            <a:fillRect/>
          </a:stretch>
        </p:blipFill>
        <p:spPr>
          <a:xfrm>
            <a:off x="2009278" y="1371600"/>
            <a:ext cx="6525122" cy="4495800"/>
          </a:xfrm>
          <a:prstGeom prst="rect">
            <a:avLst/>
          </a:prstGeom>
          <a:ln w="88900" cap="sq" cmpd="thickThin">
            <a:solidFill>
              <a:srgbClr val="000000"/>
            </a:solidFill>
            <a:prstDash val="solid"/>
            <a:miter lim="800000"/>
          </a:ln>
          <a:effectLst>
            <a:innerShdw blurRad="76200">
              <a:srgbClr val="000000"/>
            </a:innerShdw>
          </a:effectLst>
        </p:spPr>
      </p:pic>
      <p:sp>
        <p:nvSpPr>
          <p:cNvPr id="6" name="矩形 5"/>
          <p:cNvSpPr/>
          <p:nvPr/>
        </p:nvSpPr>
        <p:spPr>
          <a:xfrm>
            <a:off x="2133600" y="6019800"/>
            <a:ext cx="5930900" cy="461963"/>
          </a:xfrm>
          <a:prstGeom prst="rect">
            <a:avLst/>
          </a:prstGeom>
        </p:spPr>
        <p:txBody>
          <a:bodyPr wrap="none">
            <a:spAutoFit/>
          </a:bodyPr>
          <a:lstStyle/>
          <a:p>
            <a:pPr>
              <a:defRPr/>
            </a:pPr>
            <a:r>
              <a:rPr lang="zh-TW" altLang="zh-TW" sz="2400" dirty="0">
                <a:latin typeface="+mn-ea"/>
                <a:ea typeface="+mn-ea"/>
              </a:rPr>
              <a:t>答對第</a:t>
            </a:r>
            <a:r>
              <a:rPr lang="en-US" altLang="zh-TW" sz="2400" dirty="0">
                <a:latin typeface="+mn-ea"/>
                <a:ea typeface="+mn-ea"/>
              </a:rPr>
              <a:t>1</a:t>
            </a:r>
            <a:r>
              <a:rPr lang="zh-TW" altLang="zh-TW" sz="2400" dirty="0">
                <a:latin typeface="+mn-ea"/>
                <a:ea typeface="+mn-ea"/>
              </a:rPr>
              <a:t>、</a:t>
            </a:r>
            <a:r>
              <a:rPr lang="en-US" altLang="zh-TW" sz="2400" dirty="0">
                <a:latin typeface="+mn-ea"/>
                <a:ea typeface="+mn-ea"/>
              </a:rPr>
              <a:t>4</a:t>
            </a:r>
            <a:r>
              <a:rPr lang="zh-TW" altLang="zh-TW" sz="2400" dirty="0">
                <a:latin typeface="+mn-ea"/>
                <a:ea typeface="+mn-ea"/>
              </a:rPr>
              <a:t>題，第</a:t>
            </a:r>
            <a:r>
              <a:rPr lang="en-US" altLang="zh-TW" sz="2400" dirty="0">
                <a:latin typeface="+mn-ea"/>
                <a:ea typeface="+mn-ea"/>
              </a:rPr>
              <a:t>2</a:t>
            </a:r>
            <a:r>
              <a:rPr lang="zh-TW" altLang="zh-TW" sz="2400" dirty="0">
                <a:latin typeface="+mn-ea"/>
                <a:ea typeface="+mn-ea"/>
              </a:rPr>
              <a:t>題只勾選對六個選項。</a:t>
            </a:r>
            <a:endParaRPr lang="zh-TW" altLang="en-US" sz="2400" dirty="0">
              <a:latin typeface="+mn-ea"/>
              <a:ea typeface="+mn-ea"/>
            </a:endParaRPr>
          </a:p>
        </p:txBody>
      </p:sp>
      <p:sp>
        <p:nvSpPr>
          <p:cNvPr id="7"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83</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1000" y="1828800"/>
            <a:ext cx="5791200" cy="762000"/>
          </a:xfrm>
        </p:spPr>
        <p:txBody>
          <a:bodyPr/>
          <a:lstStyle/>
          <a:p>
            <a:pPr eaLnBrk="1" hangingPunct="1">
              <a:defRPr/>
            </a:pPr>
            <a:r>
              <a:rPr lang="zh-TW" altLang="en-US" dirty="0" smtClean="0"/>
              <a:t>排球</a:t>
            </a:r>
            <a:r>
              <a:rPr lang="en-US" altLang="zh-TW" dirty="0" smtClean="0"/>
              <a:t>~</a:t>
            </a:r>
            <a:r>
              <a:rPr lang="zh-TW" altLang="en-US" dirty="0" smtClean="0"/>
              <a:t>題目（一）</a:t>
            </a:r>
            <a:endParaRPr lang="zh-TW" altLang="en-US" dirty="0"/>
          </a:p>
        </p:txBody>
      </p:sp>
      <p:sp>
        <p:nvSpPr>
          <p:cNvPr id="4" name="矩形 3"/>
          <p:cNvSpPr/>
          <p:nvPr/>
        </p:nvSpPr>
        <p:spPr>
          <a:xfrm>
            <a:off x="304800" y="1143000"/>
            <a:ext cx="8458200" cy="2667000"/>
          </a:xfrm>
          <a:prstGeom prst="rect">
            <a:avLst/>
          </a:prstGeom>
          <a:gradFill>
            <a:gsLst>
              <a:gs pos="0">
                <a:srgbClr val="5E9EFF"/>
              </a:gs>
              <a:gs pos="39999">
                <a:srgbClr val="85C2FF"/>
              </a:gs>
              <a:gs pos="70000">
                <a:srgbClr val="C4D6EB"/>
              </a:gs>
              <a:gs pos="100000">
                <a:srgbClr val="FFEBFA"/>
              </a:gs>
            </a:gsLst>
            <a:lin ang="16200000" scaled="0"/>
          </a:gradFill>
        </p:spPr>
        <p:style>
          <a:lnRef idx="1">
            <a:schemeClr val="accent4"/>
          </a:lnRef>
          <a:fillRef idx="2">
            <a:schemeClr val="accent4"/>
          </a:fillRef>
          <a:effectRef idx="1">
            <a:schemeClr val="accent4"/>
          </a:effectRef>
          <a:fontRef idx="minor">
            <a:schemeClr val="dk1"/>
          </a:fontRef>
        </p:style>
        <p:txBody>
          <a:bodyPr anchor="ctr"/>
          <a:lstStyle/>
          <a:p>
            <a:pPr>
              <a:defRPr/>
            </a:pPr>
            <a:endParaRPr kumimoji="0" lang="en-US" altLang="zh-TW" sz="2000" b="1" i="1" dirty="0"/>
          </a:p>
          <a:p>
            <a:pPr>
              <a:defRPr/>
            </a:pPr>
            <a:endParaRPr kumimoji="0" lang="en-US" altLang="zh-TW" sz="2000" b="1" i="1" dirty="0"/>
          </a:p>
          <a:p>
            <a:pPr>
              <a:lnSpc>
                <a:spcPct val="150000"/>
              </a:lnSpc>
              <a:defRPr/>
            </a:pPr>
            <a:endParaRPr lang="en-US" altLang="zh-TW" sz="2000" b="1" dirty="0">
              <a:latin typeface="+mn-ea"/>
            </a:endParaRPr>
          </a:p>
          <a:p>
            <a:pPr>
              <a:lnSpc>
                <a:spcPct val="150000"/>
              </a:lnSpc>
              <a:defRPr/>
            </a:pPr>
            <a:r>
              <a:rPr lang="zh-TW" altLang="zh-TW" sz="2000" dirty="0"/>
              <a:t>小明參加校慶運動會比賽中的</a:t>
            </a:r>
            <a:r>
              <a:rPr lang="en-US" altLang="zh-TW" sz="2000" dirty="0"/>
              <a:t>100</a:t>
            </a:r>
            <a:r>
              <a:rPr lang="zh-TW" altLang="zh-TW" sz="2000" dirty="0"/>
              <a:t>公尺項目，來到決賽時，各班英雄好漢正摩拳擦掌、整裝待發。就在裁判喊『各就位、預備、鳴槍』的同時，小明以飛快的速度領先各路英雄，當他接近終點時，小明突然放慢速度手按右大腿後側，臉上露出痛苦懊惱的表情，但仍堅持往終點跑，如此看來應該是受傷了。</a:t>
            </a:r>
          </a:p>
          <a:p>
            <a:pPr>
              <a:lnSpc>
                <a:spcPct val="150000"/>
              </a:lnSpc>
              <a:defRPr/>
            </a:pPr>
            <a:endParaRPr lang="zh-TW" altLang="zh-TW" sz="1400" dirty="0">
              <a:latin typeface="+mn-ea"/>
            </a:endParaRPr>
          </a:p>
          <a:p>
            <a:pPr>
              <a:lnSpc>
                <a:spcPct val="150000"/>
              </a:lnSpc>
              <a:defRPr/>
            </a:pPr>
            <a:endParaRPr lang="en-US" altLang="zh-TW" sz="2000" dirty="0">
              <a:solidFill>
                <a:schemeClr val="tx1"/>
              </a:solidFill>
              <a:latin typeface="+mn-ea"/>
              <a:cs typeface="Times New Roman" pitchFamily="18" charset="0"/>
            </a:endParaRPr>
          </a:p>
          <a:p>
            <a:pPr>
              <a:lnSpc>
                <a:spcPct val="150000"/>
              </a:lnSpc>
              <a:defRPr/>
            </a:pPr>
            <a:endParaRPr kumimoji="0" lang="en-US" altLang="zh-TW" sz="2000" b="1" i="1" dirty="0">
              <a:latin typeface="+mn-ea"/>
            </a:endParaRPr>
          </a:p>
        </p:txBody>
      </p:sp>
      <p:sp>
        <p:nvSpPr>
          <p:cNvPr id="11" name="矩形 10"/>
          <p:cNvSpPr/>
          <p:nvPr/>
        </p:nvSpPr>
        <p:spPr>
          <a:xfrm>
            <a:off x="304800" y="3886200"/>
            <a:ext cx="8458200" cy="2667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sz="2000" dirty="0">
              <a:solidFill>
                <a:schemeClr val="tx1"/>
              </a:solidFill>
            </a:endParaRPr>
          </a:p>
          <a:p>
            <a:pPr>
              <a:lnSpc>
                <a:spcPct val="150000"/>
              </a:lnSpc>
              <a:defRPr/>
            </a:pPr>
            <a:endParaRPr lang="en-US" altLang="zh-TW" sz="2000" dirty="0">
              <a:solidFill>
                <a:schemeClr val="tx1"/>
              </a:solidFill>
            </a:endParaRPr>
          </a:p>
          <a:p>
            <a:pPr>
              <a:lnSpc>
                <a:spcPct val="150000"/>
              </a:lnSpc>
              <a:defRPr/>
            </a:pPr>
            <a:r>
              <a:rPr lang="en-US" altLang="zh-TW" sz="2000" dirty="0">
                <a:solidFill>
                  <a:schemeClr val="tx1"/>
                </a:solidFill>
              </a:rPr>
              <a:t>Q1</a:t>
            </a:r>
            <a:r>
              <a:rPr lang="zh-TW" altLang="zh-TW" sz="2000" dirty="0">
                <a:solidFill>
                  <a:schemeClr val="tx1"/>
                </a:solidFill>
              </a:rPr>
              <a:t>（</a:t>
            </a:r>
            <a:r>
              <a:rPr lang="en-US" altLang="zh-TW" sz="2000" dirty="0">
                <a:solidFill>
                  <a:schemeClr val="tx1"/>
                </a:solidFill>
              </a:rPr>
              <a:t>A</a:t>
            </a:r>
            <a:r>
              <a:rPr lang="zh-TW" altLang="zh-TW" sz="2000" dirty="0">
                <a:solidFill>
                  <a:schemeClr val="tx1"/>
                </a:solidFill>
              </a:rPr>
              <a:t>）請問小明最有可能發生的是甚麼樣的運動傷害？</a:t>
            </a:r>
          </a:p>
          <a:p>
            <a:pPr>
              <a:lnSpc>
                <a:spcPct val="150000"/>
              </a:lnSpc>
              <a:defRPr/>
            </a:pPr>
            <a:r>
              <a:rPr lang="en-US" altLang="zh-TW" sz="2000" dirty="0">
                <a:solidFill>
                  <a:schemeClr val="tx1"/>
                </a:solidFill>
              </a:rPr>
              <a:t> </a:t>
            </a:r>
            <a:r>
              <a:rPr lang="en-US" altLang="zh-TW" sz="2000" u="sng" dirty="0">
                <a:solidFill>
                  <a:schemeClr val="tx1"/>
                </a:solidFill>
              </a:rPr>
              <a:t>(A)</a:t>
            </a:r>
            <a:r>
              <a:rPr lang="zh-TW" altLang="zh-TW" sz="2000" u="sng" dirty="0">
                <a:solidFill>
                  <a:schemeClr val="tx1"/>
                </a:solidFill>
              </a:rPr>
              <a:t>肌肉拉傷</a:t>
            </a:r>
            <a:r>
              <a:rPr lang="zh-TW" altLang="zh-TW" sz="2000" dirty="0">
                <a:solidFill>
                  <a:schemeClr val="tx1"/>
                </a:solidFill>
              </a:rPr>
              <a:t> </a:t>
            </a:r>
            <a:r>
              <a:rPr lang="en-US" altLang="zh-TW" sz="2000" dirty="0">
                <a:solidFill>
                  <a:schemeClr val="tx1"/>
                </a:solidFill>
              </a:rPr>
              <a:t> (B)</a:t>
            </a:r>
            <a:r>
              <a:rPr lang="zh-TW" altLang="zh-TW" sz="2000" dirty="0">
                <a:solidFill>
                  <a:schemeClr val="tx1"/>
                </a:solidFill>
              </a:rPr>
              <a:t>挫傷 </a:t>
            </a:r>
            <a:r>
              <a:rPr lang="en-US" altLang="zh-TW" sz="2000" dirty="0">
                <a:solidFill>
                  <a:schemeClr val="tx1"/>
                </a:solidFill>
              </a:rPr>
              <a:t> (C)</a:t>
            </a:r>
            <a:r>
              <a:rPr lang="zh-TW" altLang="zh-TW" sz="2000" dirty="0">
                <a:solidFill>
                  <a:schemeClr val="tx1"/>
                </a:solidFill>
              </a:rPr>
              <a:t>扭傷 </a:t>
            </a:r>
            <a:r>
              <a:rPr lang="en-US" altLang="zh-TW" sz="2000" dirty="0">
                <a:solidFill>
                  <a:schemeClr val="tx1"/>
                </a:solidFill>
              </a:rPr>
              <a:t> (D)</a:t>
            </a:r>
            <a:r>
              <a:rPr lang="zh-TW" altLang="zh-TW" sz="2000" dirty="0">
                <a:solidFill>
                  <a:schemeClr val="tx1"/>
                </a:solidFill>
              </a:rPr>
              <a:t>關節脫臼。</a:t>
            </a:r>
          </a:p>
          <a:p>
            <a:pPr>
              <a:lnSpc>
                <a:spcPct val="150000"/>
              </a:lnSpc>
              <a:defRPr/>
            </a:pPr>
            <a:r>
              <a:rPr lang="en-US" altLang="zh-TW" sz="2000" dirty="0">
                <a:solidFill>
                  <a:schemeClr val="tx1"/>
                </a:solidFill>
              </a:rPr>
              <a:t>  </a:t>
            </a:r>
            <a:endParaRPr lang="zh-TW" altLang="zh-TW" sz="2000" dirty="0">
              <a:solidFill>
                <a:schemeClr val="tx1"/>
              </a:solidFill>
            </a:endParaRPr>
          </a:p>
          <a:p>
            <a:pPr>
              <a:defRPr/>
            </a:pPr>
            <a:endParaRPr lang="zh-TW" altLang="en-US" dirty="0"/>
          </a:p>
        </p:txBody>
      </p:sp>
      <p:sp>
        <p:nvSpPr>
          <p:cNvPr id="12" name="矩形 11"/>
          <p:cNvSpPr/>
          <p:nvPr/>
        </p:nvSpPr>
        <p:spPr>
          <a:xfrm>
            <a:off x="533400" y="228600"/>
            <a:ext cx="3429000" cy="646113"/>
          </a:xfrm>
          <a:prstGeom prst="rect">
            <a:avLst/>
          </a:prstGeom>
        </p:spPr>
        <p:txBody>
          <a:bodyPr>
            <a:spAutoFit/>
          </a:bodyPr>
          <a:lstStyle/>
          <a:p>
            <a:pPr>
              <a:defRPr/>
            </a:pPr>
            <a:r>
              <a:rPr lang="zh-TW" altLang="en-US" sz="3600" dirty="0">
                <a:solidFill>
                  <a:srgbClr val="FF0000"/>
                </a:solidFill>
                <a:latin typeface="+mn-ea"/>
                <a:ea typeface="+mn-ea"/>
              </a:rPr>
              <a:t>田徑</a:t>
            </a:r>
            <a:r>
              <a:rPr lang="en-US" altLang="zh-TW" sz="3600" dirty="0">
                <a:solidFill>
                  <a:srgbClr val="FF0000"/>
                </a:solidFill>
                <a:latin typeface="+mn-ea"/>
                <a:ea typeface="+mn-ea"/>
              </a:rPr>
              <a:t>~</a:t>
            </a:r>
            <a:r>
              <a:rPr lang="zh-TW" altLang="en-US" sz="3600" dirty="0">
                <a:solidFill>
                  <a:srgbClr val="FF0000"/>
                </a:solidFill>
                <a:latin typeface="+mn-ea"/>
                <a:ea typeface="+mn-ea"/>
              </a:rPr>
              <a:t>題目（二）</a:t>
            </a: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84</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8600" y="228600"/>
            <a:ext cx="8610600" cy="40386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en-US" altLang="zh-TW" sz="2000" dirty="0">
                <a:solidFill>
                  <a:schemeClr val="tx1"/>
                </a:solidFill>
              </a:rPr>
              <a:t>Q2</a:t>
            </a:r>
            <a:r>
              <a:rPr lang="zh-TW" altLang="zh-TW" sz="2000" dirty="0">
                <a:solidFill>
                  <a:schemeClr val="tx1"/>
                </a:solidFill>
              </a:rPr>
              <a:t>（</a:t>
            </a:r>
            <a:r>
              <a:rPr lang="en-US" altLang="zh-TW" sz="2000" dirty="0">
                <a:solidFill>
                  <a:schemeClr val="tx1"/>
                </a:solidFill>
              </a:rPr>
              <a:t>C</a:t>
            </a:r>
            <a:r>
              <a:rPr lang="zh-TW" altLang="zh-TW" sz="2000" dirty="0">
                <a:solidFill>
                  <a:schemeClr val="tx1"/>
                </a:solidFill>
              </a:rPr>
              <a:t>）依</a:t>
            </a:r>
            <a:r>
              <a:rPr lang="en-US" altLang="zh-TW" sz="2000" dirty="0">
                <a:solidFill>
                  <a:schemeClr val="tx1"/>
                </a:solidFill>
              </a:rPr>
              <a:t>P.R.I.C.E.</a:t>
            </a:r>
            <a:r>
              <a:rPr lang="zh-TW" altLang="zh-TW" sz="2000" dirty="0">
                <a:solidFill>
                  <a:schemeClr val="tx1"/>
                </a:solidFill>
              </a:rPr>
              <a:t>緊急防護處理原則，其正確處理順序應為何？</a:t>
            </a:r>
          </a:p>
          <a:p>
            <a:pPr>
              <a:lnSpc>
                <a:spcPct val="150000"/>
              </a:lnSpc>
              <a:defRPr/>
            </a:pPr>
            <a:r>
              <a:rPr lang="en-US" altLang="zh-TW" sz="2000" dirty="0">
                <a:solidFill>
                  <a:schemeClr val="tx1"/>
                </a:solidFill>
              </a:rPr>
              <a:t> (A)</a:t>
            </a:r>
            <a:r>
              <a:rPr lang="zh-TW" altLang="zh-TW" sz="2000" dirty="0">
                <a:solidFill>
                  <a:schemeClr val="tx1"/>
                </a:solidFill>
              </a:rPr>
              <a:t>休息、保護、冰敷、壓迫、抬高  </a:t>
            </a:r>
            <a:r>
              <a:rPr lang="en-US" altLang="zh-TW" sz="2000" dirty="0">
                <a:solidFill>
                  <a:schemeClr val="tx1"/>
                </a:solidFill>
              </a:rPr>
              <a:t>(B)</a:t>
            </a:r>
            <a:r>
              <a:rPr lang="zh-TW" altLang="zh-TW" sz="2000" dirty="0">
                <a:solidFill>
                  <a:schemeClr val="tx1"/>
                </a:solidFill>
              </a:rPr>
              <a:t>冰敷、保護、休息、抬高、壓迫</a:t>
            </a:r>
          </a:p>
          <a:p>
            <a:pPr>
              <a:lnSpc>
                <a:spcPct val="150000"/>
              </a:lnSpc>
              <a:defRPr/>
            </a:pPr>
            <a:r>
              <a:rPr lang="en-US" altLang="zh-TW" sz="2000" dirty="0">
                <a:solidFill>
                  <a:schemeClr val="tx1"/>
                </a:solidFill>
              </a:rPr>
              <a:t> </a:t>
            </a:r>
            <a:r>
              <a:rPr lang="en-US" altLang="zh-TW" sz="2000" u="sng" dirty="0">
                <a:solidFill>
                  <a:schemeClr val="tx1"/>
                </a:solidFill>
              </a:rPr>
              <a:t>(C)</a:t>
            </a:r>
            <a:r>
              <a:rPr lang="zh-TW" altLang="zh-TW" sz="2000" u="sng" dirty="0">
                <a:solidFill>
                  <a:schemeClr val="tx1"/>
                </a:solidFill>
              </a:rPr>
              <a:t>保護、休息、冰敷、壓迫、抬高</a:t>
            </a:r>
            <a:r>
              <a:rPr lang="zh-TW" altLang="zh-TW" sz="2000" dirty="0">
                <a:solidFill>
                  <a:schemeClr val="tx1"/>
                </a:solidFill>
              </a:rPr>
              <a:t>  </a:t>
            </a:r>
            <a:r>
              <a:rPr lang="en-US" altLang="zh-TW" sz="2000" dirty="0">
                <a:solidFill>
                  <a:schemeClr val="tx1"/>
                </a:solidFill>
              </a:rPr>
              <a:t>(D)</a:t>
            </a:r>
            <a:r>
              <a:rPr lang="zh-TW" altLang="zh-TW" sz="2000" dirty="0">
                <a:solidFill>
                  <a:schemeClr val="tx1"/>
                </a:solidFill>
              </a:rPr>
              <a:t>冰敷、休息、保護、抬高、壓迫。</a:t>
            </a:r>
          </a:p>
          <a:p>
            <a:pPr>
              <a:defRPr/>
            </a:pPr>
            <a:endParaRPr lang="en-US" altLang="zh-TW" sz="2000" dirty="0">
              <a:solidFill>
                <a:schemeClr val="tx1"/>
              </a:solidFill>
              <a:latin typeface="+mn-ea"/>
            </a:endParaRPr>
          </a:p>
          <a:p>
            <a:pPr>
              <a:defRPr/>
            </a:pPr>
            <a:endParaRPr lang="en-US" altLang="zh-TW" sz="2000" dirty="0">
              <a:solidFill>
                <a:schemeClr val="tx1"/>
              </a:solidFill>
              <a:latin typeface="+mn-ea"/>
            </a:endParaRPr>
          </a:p>
          <a:p>
            <a:pPr>
              <a:defRPr/>
            </a:pPr>
            <a:r>
              <a:rPr lang="en-US" altLang="zh-TW" sz="2000" dirty="0">
                <a:solidFill>
                  <a:schemeClr val="tx1"/>
                </a:solidFill>
                <a:latin typeface="+mn-ea"/>
              </a:rPr>
              <a:t>Q3</a:t>
            </a:r>
            <a:r>
              <a:rPr lang="zh-TW" altLang="zh-TW" sz="2000" dirty="0">
                <a:solidFill>
                  <a:schemeClr val="tx1"/>
                </a:solidFill>
                <a:latin typeface="+mn-ea"/>
              </a:rPr>
              <a:t>、為避免小明傷勢惡化，在受傷後一天內最好採</a:t>
            </a:r>
            <a:r>
              <a:rPr lang="zh-TW" altLang="zh-TW" sz="2000" u="sng" dirty="0">
                <a:solidFill>
                  <a:schemeClr val="tx1"/>
                </a:solidFill>
                <a:latin typeface="+mn-ea"/>
              </a:rPr>
              <a:t>冰敷</a:t>
            </a:r>
            <a:r>
              <a:rPr lang="zh-TW" altLang="zh-TW" sz="2000" dirty="0">
                <a:solidFill>
                  <a:schemeClr val="tx1"/>
                </a:solidFill>
                <a:latin typeface="+mn-ea"/>
              </a:rPr>
              <a:t>或</a:t>
            </a:r>
            <a:r>
              <a:rPr lang="zh-TW" altLang="zh-TW" sz="2000" u="sng" dirty="0">
                <a:solidFill>
                  <a:schemeClr val="tx1"/>
                </a:solidFill>
                <a:latin typeface="+mn-ea"/>
              </a:rPr>
              <a:t>熱敷</a:t>
            </a:r>
            <a:r>
              <a:rPr lang="zh-TW" altLang="zh-TW" sz="2000" dirty="0">
                <a:solidFill>
                  <a:schemeClr val="tx1"/>
                </a:solidFill>
                <a:latin typeface="+mn-ea"/>
              </a:rPr>
              <a:t>處理？</a:t>
            </a:r>
            <a:endParaRPr lang="en-US" altLang="zh-TW" sz="2000" dirty="0">
              <a:solidFill>
                <a:schemeClr val="tx1"/>
              </a:solidFill>
              <a:latin typeface="+mn-ea"/>
            </a:endParaRPr>
          </a:p>
          <a:p>
            <a:pPr>
              <a:defRPr/>
            </a:pPr>
            <a:r>
              <a:rPr lang="zh-TW" altLang="en-US" sz="2000" dirty="0">
                <a:solidFill>
                  <a:schemeClr val="tx1"/>
                </a:solidFill>
                <a:latin typeface="+mn-ea"/>
              </a:rPr>
              <a:t>           </a:t>
            </a:r>
            <a:r>
              <a:rPr lang="zh-TW" altLang="zh-TW" sz="2000" dirty="0">
                <a:solidFill>
                  <a:schemeClr val="tx1"/>
                </a:solidFill>
                <a:latin typeface="+mn-ea"/>
              </a:rPr>
              <a:t>並請</a:t>
            </a:r>
            <a:r>
              <a:rPr lang="zh-TW" altLang="en-US" sz="2000" dirty="0">
                <a:solidFill>
                  <a:schemeClr val="tx1"/>
                </a:solidFill>
                <a:latin typeface="+mn-ea"/>
              </a:rPr>
              <a:t>  </a:t>
            </a:r>
            <a:r>
              <a:rPr lang="zh-TW" altLang="zh-TW" sz="2000" dirty="0">
                <a:solidFill>
                  <a:schemeClr val="tx1"/>
                </a:solidFill>
                <a:latin typeface="+mn-ea"/>
              </a:rPr>
              <a:t>說明原因。</a:t>
            </a:r>
          </a:p>
          <a:p>
            <a:pPr>
              <a:defRPr/>
            </a:pPr>
            <a:endParaRPr lang="en-US" altLang="zh-TW" sz="2000" dirty="0">
              <a:solidFill>
                <a:schemeClr val="tx1"/>
              </a:solidFill>
              <a:latin typeface="+mn-ea"/>
            </a:endParaRPr>
          </a:p>
          <a:p>
            <a:pPr>
              <a:defRPr/>
            </a:pPr>
            <a:r>
              <a:rPr lang="zh-TW" altLang="zh-TW" sz="2000" dirty="0">
                <a:solidFill>
                  <a:schemeClr val="tx1"/>
                </a:solidFill>
                <a:latin typeface="+mn-ea"/>
              </a:rPr>
              <a:t>答案：冰敷，避免受傷處持續腫脹惡化、減輕疼痛感。</a:t>
            </a:r>
          </a:p>
          <a:p>
            <a:pPr>
              <a:defRPr/>
            </a:pPr>
            <a:endParaRPr lang="zh-TW" altLang="en-US" dirty="0"/>
          </a:p>
        </p:txBody>
      </p:sp>
      <p:sp>
        <p:nvSpPr>
          <p:cNvPr id="6" name="框架 5"/>
          <p:cNvSpPr/>
          <p:nvPr/>
        </p:nvSpPr>
        <p:spPr>
          <a:xfrm>
            <a:off x="228600" y="4495800"/>
            <a:ext cx="8610600" cy="6858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chemeClr val="tx1"/>
              </a:solidFill>
            </a:endParaRPr>
          </a:p>
        </p:txBody>
      </p:sp>
      <p:sp>
        <p:nvSpPr>
          <p:cNvPr id="7" name="框架 6"/>
          <p:cNvSpPr/>
          <p:nvPr/>
        </p:nvSpPr>
        <p:spPr>
          <a:xfrm>
            <a:off x="304800" y="5410200"/>
            <a:ext cx="8610600" cy="990600"/>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en-US" altLang="zh-TW" sz="2000" dirty="0">
              <a:solidFill>
                <a:schemeClr val="tx1"/>
              </a:solidFill>
              <a:latin typeface="微軟正黑體" pitchFamily="34" charset="-120"/>
            </a:endParaRPr>
          </a:p>
          <a:p>
            <a:pPr>
              <a:defRPr/>
            </a:pPr>
            <a:r>
              <a:rPr lang="zh-TW" altLang="en-US" sz="2000" dirty="0">
                <a:solidFill>
                  <a:schemeClr val="tx1"/>
                </a:solidFill>
                <a:latin typeface="微軟正黑體" pitchFamily="34" charset="-120"/>
              </a:rPr>
              <a:t>評量目標：</a:t>
            </a:r>
            <a:r>
              <a:rPr lang="zh-TW" altLang="zh-TW" sz="2000" dirty="0">
                <a:solidFill>
                  <a:schemeClr val="tx1"/>
                </a:solidFill>
              </a:rPr>
              <a:t>旨在評量學生能否能完整地瞭解</a:t>
            </a:r>
            <a:r>
              <a:rPr lang="zh-TW" altLang="zh-TW" sz="2000" b="1" dirty="0">
                <a:solidFill>
                  <a:srgbClr val="FF0000"/>
                </a:solidFill>
              </a:rPr>
              <a:t>運動安全維護、預防之原理原</a:t>
            </a:r>
            <a:endParaRPr lang="en-US" altLang="zh-TW" sz="2000" b="1" dirty="0">
              <a:solidFill>
                <a:srgbClr val="FF0000"/>
              </a:solidFill>
            </a:endParaRPr>
          </a:p>
          <a:p>
            <a:pPr>
              <a:defRPr/>
            </a:pPr>
            <a:r>
              <a:rPr lang="zh-TW" altLang="en-US" sz="2000" b="1" dirty="0">
                <a:solidFill>
                  <a:srgbClr val="FF0000"/>
                </a:solidFill>
              </a:rPr>
              <a:t>                   </a:t>
            </a:r>
            <a:r>
              <a:rPr lang="zh-TW" altLang="zh-TW" sz="2000" b="1" dirty="0">
                <a:solidFill>
                  <a:srgbClr val="FF0000"/>
                </a:solidFill>
              </a:rPr>
              <a:t>則和施作方法</a:t>
            </a:r>
            <a:r>
              <a:rPr lang="zh-TW" altLang="zh-TW" sz="2000" dirty="0">
                <a:solidFill>
                  <a:schemeClr val="tx1"/>
                </a:solidFill>
              </a:rPr>
              <a:t>。</a:t>
            </a:r>
          </a:p>
          <a:p>
            <a:pPr>
              <a:defRPr/>
            </a:pPr>
            <a:r>
              <a:rPr lang="zh-TW" altLang="zh-TW" sz="2000" dirty="0">
                <a:solidFill>
                  <a:schemeClr val="tx1"/>
                </a:solidFill>
              </a:rPr>
              <a:t> </a:t>
            </a:r>
            <a:endParaRPr lang="zh-TW" altLang="en-US" sz="2000" dirty="0">
              <a:solidFill>
                <a:schemeClr val="tx1"/>
              </a:solidFill>
              <a:latin typeface="微軟正黑體" pitchFamily="34" charset="-120"/>
            </a:endParaRPr>
          </a:p>
        </p:txBody>
      </p:sp>
      <p:sp>
        <p:nvSpPr>
          <p:cNvPr id="8" name="矩形 7"/>
          <p:cNvSpPr/>
          <p:nvPr/>
        </p:nvSpPr>
        <p:spPr>
          <a:xfrm>
            <a:off x="381000" y="4648200"/>
            <a:ext cx="7315200" cy="400050"/>
          </a:xfrm>
          <a:prstGeom prst="rect">
            <a:avLst/>
          </a:prstGeom>
        </p:spPr>
        <p:txBody>
          <a:bodyPr>
            <a:spAutoFit/>
          </a:bodyPr>
          <a:lstStyle/>
          <a:p>
            <a:pPr>
              <a:defRPr/>
            </a:pPr>
            <a:r>
              <a:rPr lang="zh-TW" altLang="en-US" sz="2000" dirty="0">
                <a:latin typeface="+mn-ea"/>
                <a:ea typeface="+mn-ea"/>
              </a:rPr>
              <a:t>依據：</a:t>
            </a:r>
            <a:r>
              <a:rPr lang="zh-TW" altLang="zh-TW" sz="2000" dirty="0">
                <a:latin typeface="+mn-ea"/>
                <a:ea typeface="+mn-ea"/>
              </a:rPr>
              <a:t>體育學科「</a:t>
            </a:r>
            <a:r>
              <a:rPr lang="zh-TW" altLang="zh-TW" sz="2000" b="1" dirty="0">
                <a:latin typeface="+mn-ea"/>
                <a:ea typeface="+mn-ea"/>
              </a:rPr>
              <a:t>認知</a:t>
            </a:r>
            <a:r>
              <a:rPr lang="zh-TW" altLang="zh-TW" sz="2000" dirty="0">
                <a:latin typeface="+mn-ea"/>
                <a:ea typeface="+mn-ea"/>
              </a:rPr>
              <a:t>」主題的「</a:t>
            </a:r>
            <a:r>
              <a:rPr lang="zh-TW" altLang="zh-TW" sz="2000" b="1" dirty="0">
                <a:latin typeface="+mn-ea"/>
                <a:ea typeface="+mn-ea"/>
              </a:rPr>
              <a:t>運動知識</a:t>
            </a:r>
            <a:r>
              <a:rPr lang="zh-TW" altLang="zh-TW" sz="2000" dirty="0">
                <a:latin typeface="+mn-ea"/>
                <a:ea typeface="+mn-ea"/>
              </a:rPr>
              <a:t>」次主題設計。</a:t>
            </a:r>
            <a:endParaRPr lang="zh-TW" altLang="en-US" sz="2000" dirty="0">
              <a:latin typeface="+mn-ea"/>
              <a:ea typeface="+mn-ea"/>
            </a:endParaRPr>
          </a:p>
        </p:txBody>
      </p:sp>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85</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152400"/>
            <a:ext cx="6324600" cy="685800"/>
          </a:xfrm>
        </p:spPr>
        <p:txBody>
          <a:bodyPr wrap="square" numCol="1" anchorCtr="0" compatLnSpc="1">
            <a:prstTxWarp prst="textNoShape">
              <a:avLst/>
            </a:prstTxWarp>
          </a:bodyPr>
          <a:lstStyle/>
          <a:p>
            <a:pPr eaLnBrk="1" hangingPunct="1">
              <a:defRPr/>
            </a:pPr>
            <a:r>
              <a:rPr lang="zh-TW" altLang="en-US" b="1" cap="none" dirty="0" smtClean="0">
                <a:latin typeface="微軟正黑體" pitchFamily="34" charset="-120"/>
              </a:rPr>
              <a:t>表現等級</a:t>
            </a:r>
            <a:r>
              <a:rPr lang="en-US" altLang="zh-TW" b="1" cap="none" dirty="0" smtClean="0">
                <a:latin typeface="微軟正黑體" pitchFamily="34" charset="-120"/>
              </a:rPr>
              <a:t>-</a:t>
            </a:r>
            <a:r>
              <a:rPr lang="zh-TW" altLang="en-US" b="1" u="sng" cap="none" dirty="0" smtClean="0">
                <a:latin typeface="微軟正黑體" pitchFamily="34" charset="-120"/>
              </a:rPr>
              <a:t>田徑認知 </a:t>
            </a:r>
            <a:r>
              <a:rPr lang="zh-TW" altLang="en-US" b="1" cap="none" dirty="0" smtClean="0">
                <a:latin typeface="微軟正黑體" pitchFamily="34" charset="-120"/>
              </a:rPr>
              <a:t>評分規準</a:t>
            </a:r>
          </a:p>
        </p:txBody>
      </p:sp>
      <p:graphicFrame>
        <p:nvGraphicFramePr>
          <p:cNvPr id="103474" name="Group 50"/>
          <p:cNvGraphicFramePr>
            <a:graphicFrameLocks noGrp="1"/>
          </p:cNvGraphicFramePr>
          <p:nvPr/>
        </p:nvGraphicFramePr>
        <p:xfrm>
          <a:off x="228600" y="1124902"/>
          <a:ext cx="8458200" cy="5278755"/>
        </p:xfrm>
        <a:graphic>
          <a:graphicData uri="http://schemas.openxmlformats.org/drawingml/2006/table">
            <a:tbl>
              <a:tblPr/>
              <a:tblGrid>
                <a:gridCol w="328473"/>
                <a:gridCol w="738327"/>
                <a:gridCol w="1905000"/>
                <a:gridCol w="1905000"/>
                <a:gridCol w="3085083"/>
                <a:gridCol w="496317"/>
              </a:tblGrid>
              <a:tr h="24288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內容標準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表現等級</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485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次主題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B</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C</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D</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mn-ea"/>
                          <a:ea typeface="+mn-ea"/>
                          <a:cs typeface="Calibri" pitchFamily="34" charset="0"/>
                        </a:rPr>
                        <a:t>E</a:t>
                      </a:r>
                      <a:endParaRPr kumimoji="0" lang="zh-TW" altLang="zh-TW"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r>
              <a:tr h="235267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認知</a:t>
                      </a:r>
                    </a:p>
                  </a:txBody>
                  <a:tcPr marL="60872" marR="60872"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運</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動</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知</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識</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完整地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認識運動規則、技術與戰術、運動安全維護與預防之原理原則和施作方法及其他與運動相關的知識。</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1" u="none" strike="noStrike" cap="none" normalizeH="0" baseline="0" dirty="0" smtClean="0">
                          <a:ln>
                            <a:noFill/>
                          </a:ln>
                          <a:solidFill>
                            <a:srgbClr val="C00000"/>
                          </a:solidFill>
                          <a:effectLst/>
                          <a:latin typeface="+mn-ea"/>
                          <a:ea typeface="+mn-ea"/>
                          <a:cs typeface="Times New Roman" pitchFamily="18" charset="0"/>
                        </a:rPr>
                        <a:t>大致地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知道運動規則、技術與戰術、運動安全維護與預防之原理原則和施作方法及其他與運動相關的知識。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1" u="none" strike="noStrike" cap="none" normalizeH="0" baseline="0" smtClean="0">
                          <a:ln>
                            <a:noFill/>
                          </a:ln>
                          <a:solidFill>
                            <a:srgbClr val="C00000"/>
                          </a:solidFill>
                          <a:effectLst/>
                          <a:latin typeface="+mn-ea"/>
                          <a:ea typeface="+mn-ea"/>
                          <a:cs typeface="Times New Roman" pitchFamily="18" charset="0"/>
                        </a:rPr>
                        <a:t>部分地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明白運動規則、技術與戰術、運動安全維護與預防之原理原則和施作方法及其他與運動相關的知識。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r>
                        <a:rPr kumimoji="0" lang="en-US" altLang="zh-TW" sz="1600" b="0" i="0" u="none" strike="noStrike" cap="none" normalizeH="0" baseline="0" smtClean="0">
                          <a:ln>
                            <a:noFill/>
                          </a:ln>
                          <a:solidFill>
                            <a:schemeClr val="tx1"/>
                          </a:solidFill>
                          <a:effectLst/>
                          <a:latin typeface="+mn-ea"/>
                          <a:ea typeface="+mn-ea"/>
                        </a:rPr>
                        <a:t>D</a:t>
                      </a:r>
                      <a:r>
                        <a:rPr kumimoji="0" lang="zh-TW" altLang="en-US" sz="1600" b="0" i="0" u="none" strike="noStrike" cap="none" normalizeH="0" baseline="0" smtClean="0">
                          <a:ln>
                            <a:noFill/>
                          </a:ln>
                          <a:solidFill>
                            <a:schemeClr val="tx1"/>
                          </a:solidFill>
                          <a:effectLst/>
                          <a:latin typeface="+mn-ea"/>
                          <a:ea typeface="+mn-ea"/>
                        </a:rPr>
                        <a:t>級</a:t>
                      </a:r>
                      <a:endParaRPr kumimoji="0" lang="zh-TW" altLang="en-US" sz="1600" b="0"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r>
              <a:tr h="1947863">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rPr>
                        <a:t>本單元評分規準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zh-TW" sz="1600" b="0" i="0" u="none" strike="noStrike" cap="none" normalizeH="0" baseline="0" dirty="0" smtClean="0">
                          <a:ln>
                            <a:noFill/>
                          </a:ln>
                          <a:solidFill>
                            <a:schemeClr val="tx1"/>
                          </a:solidFill>
                          <a:effectLst/>
                          <a:latin typeface="+mn-ea"/>
                          <a:ea typeface="+mn-ea"/>
                        </a:rPr>
                        <a:t>答對第</a:t>
                      </a:r>
                      <a:r>
                        <a:rPr kumimoji="0" lang="en-US" altLang="zh-TW" sz="1600" b="0" i="0" u="none" strike="noStrike" cap="none" normalizeH="0" baseline="0" dirty="0" smtClean="0">
                          <a:ln>
                            <a:noFill/>
                          </a:ln>
                          <a:solidFill>
                            <a:schemeClr val="tx1"/>
                          </a:solidFill>
                          <a:effectLst/>
                          <a:latin typeface="+mn-ea"/>
                          <a:ea typeface="+mn-ea"/>
                        </a:rPr>
                        <a:t>1</a:t>
                      </a:r>
                      <a:r>
                        <a:rPr kumimoji="0" lang="zh-TW" altLang="zh-TW" sz="1600" b="0" i="0" u="none" strike="noStrike" cap="none" normalizeH="0" baseline="0" dirty="0" smtClean="0">
                          <a:ln>
                            <a:noFill/>
                          </a:ln>
                          <a:solidFill>
                            <a:schemeClr val="tx1"/>
                          </a:solidFill>
                          <a:effectLst/>
                          <a:latin typeface="+mn-ea"/>
                          <a:ea typeface="+mn-ea"/>
                        </a:rPr>
                        <a:t>、</a:t>
                      </a:r>
                      <a:r>
                        <a:rPr kumimoji="0" lang="en-US" altLang="zh-TW" sz="1600" b="0" i="0" u="none" strike="noStrike" cap="none" normalizeH="0" baseline="0" dirty="0" smtClean="0">
                          <a:ln>
                            <a:noFill/>
                          </a:ln>
                          <a:solidFill>
                            <a:schemeClr val="tx1"/>
                          </a:solidFill>
                          <a:effectLst/>
                          <a:latin typeface="+mn-ea"/>
                          <a:ea typeface="+mn-ea"/>
                        </a:rPr>
                        <a:t>2</a:t>
                      </a:r>
                      <a:r>
                        <a:rPr kumimoji="0" lang="zh-TW" altLang="zh-TW" sz="1600" b="0" i="0" u="none" strike="noStrike" cap="none" normalizeH="0" baseline="0" dirty="0" smtClean="0">
                          <a:ln>
                            <a:noFill/>
                          </a:ln>
                          <a:solidFill>
                            <a:schemeClr val="tx1"/>
                          </a:solidFill>
                          <a:effectLst/>
                          <a:latin typeface="+mn-ea"/>
                          <a:ea typeface="+mn-ea"/>
                        </a:rPr>
                        <a:t>題，且在第</a:t>
                      </a:r>
                      <a:r>
                        <a:rPr kumimoji="0" lang="en-US" altLang="zh-TW" sz="1600" b="0" i="0" u="none" strike="noStrike" cap="none" normalizeH="0" baseline="0" dirty="0" smtClean="0">
                          <a:ln>
                            <a:noFill/>
                          </a:ln>
                          <a:solidFill>
                            <a:schemeClr val="tx1"/>
                          </a:solidFill>
                          <a:effectLst/>
                          <a:latin typeface="+mn-ea"/>
                          <a:ea typeface="+mn-ea"/>
                        </a:rPr>
                        <a:t>3</a:t>
                      </a:r>
                      <a:r>
                        <a:rPr kumimoji="0" lang="zh-TW" altLang="zh-TW" sz="1600" b="0" i="0" u="none" strike="noStrike" cap="none" normalizeH="0" baseline="0" dirty="0" smtClean="0">
                          <a:ln>
                            <a:noFill/>
                          </a:ln>
                          <a:solidFill>
                            <a:schemeClr val="tx1"/>
                          </a:solidFill>
                          <a:effectLst/>
                          <a:latin typeface="+mn-ea"/>
                          <a:ea typeface="+mn-ea"/>
                        </a:rPr>
                        <a:t>題能回答冰敷並正確說明理由。</a:t>
                      </a:r>
                      <a:endParaRPr kumimoji="0" lang="zh-TW" altLang="en-US" sz="1600" b="0" i="0" u="none" strike="noStrike" cap="none" normalizeH="0" baseline="0" dirty="0" smtClean="0">
                        <a:ln>
                          <a:noFill/>
                        </a:ln>
                        <a:solidFill>
                          <a:schemeClr val="tx1"/>
                        </a:solidFill>
                        <a:effectLst/>
                        <a:latin typeface="+mn-ea"/>
                        <a:ea typeface="+mn-ea"/>
                      </a:endParaRP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zh-TW" sz="1600" b="0" i="0" u="none" strike="noStrike" cap="none" normalizeH="0" baseline="0" dirty="0" smtClean="0">
                          <a:ln>
                            <a:noFill/>
                          </a:ln>
                          <a:solidFill>
                            <a:schemeClr val="tx1"/>
                          </a:solidFill>
                          <a:effectLst/>
                          <a:latin typeface="+mn-ea"/>
                          <a:ea typeface="+mn-ea"/>
                        </a:rPr>
                        <a:t>答對第</a:t>
                      </a:r>
                      <a:r>
                        <a:rPr kumimoji="0" lang="en-US" altLang="zh-TW" sz="1600" b="0" i="0" u="none" strike="noStrike" cap="none" normalizeH="0" baseline="0" dirty="0" smtClean="0">
                          <a:ln>
                            <a:noFill/>
                          </a:ln>
                          <a:solidFill>
                            <a:schemeClr val="tx1"/>
                          </a:solidFill>
                          <a:effectLst/>
                          <a:latin typeface="+mn-ea"/>
                          <a:ea typeface="+mn-ea"/>
                        </a:rPr>
                        <a:t>1</a:t>
                      </a:r>
                      <a:r>
                        <a:rPr kumimoji="0" lang="zh-TW" altLang="zh-TW" sz="1600" b="0" i="0" u="none" strike="noStrike" cap="none" normalizeH="0" baseline="0" dirty="0" smtClean="0">
                          <a:ln>
                            <a:noFill/>
                          </a:ln>
                          <a:solidFill>
                            <a:schemeClr val="tx1"/>
                          </a:solidFill>
                          <a:effectLst/>
                          <a:latin typeface="+mn-ea"/>
                          <a:ea typeface="+mn-ea"/>
                        </a:rPr>
                        <a:t>、</a:t>
                      </a:r>
                      <a:r>
                        <a:rPr kumimoji="0" lang="en-US" altLang="zh-TW" sz="1600" b="0" i="0" u="none" strike="noStrike" cap="none" normalizeH="0" baseline="0" dirty="0" smtClean="0">
                          <a:ln>
                            <a:noFill/>
                          </a:ln>
                          <a:solidFill>
                            <a:schemeClr val="tx1"/>
                          </a:solidFill>
                          <a:effectLst/>
                          <a:latin typeface="+mn-ea"/>
                          <a:ea typeface="+mn-ea"/>
                        </a:rPr>
                        <a:t>2</a:t>
                      </a:r>
                      <a:r>
                        <a:rPr kumimoji="0" lang="zh-TW" altLang="zh-TW" sz="1600" b="0" i="0" u="none" strike="noStrike" cap="none" normalizeH="0" baseline="0" dirty="0" smtClean="0">
                          <a:ln>
                            <a:noFill/>
                          </a:ln>
                          <a:solidFill>
                            <a:schemeClr val="tx1"/>
                          </a:solidFill>
                          <a:effectLst/>
                          <a:latin typeface="+mn-ea"/>
                          <a:ea typeface="+mn-ea"/>
                        </a:rPr>
                        <a:t>題，且在第</a:t>
                      </a:r>
                      <a:r>
                        <a:rPr kumimoji="0" lang="en-US" altLang="zh-TW" sz="1600" b="0" i="0" u="none" strike="noStrike" cap="none" normalizeH="0" baseline="0" dirty="0" smtClean="0">
                          <a:ln>
                            <a:noFill/>
                          </a:ln>
                          <a:solidFill>
                            <a:schemeClr val="tx1"/>
                          </a:solidFill>
                          <a:effectLst/>
                          <a:latin typeface="+mn-ea"/>
                          <a:ea typeface="+mn-ea"/>
                        </a:rPr>
                        <a:t>3</a:t>
                      </a:r>
                      <a:r>
                        <a:rPr kumimoji="0" lang="zh-TW" altLang="zh-TW" sz="1600" b="0" i="0" u="none" strike="noStrike" cap="none" normalizeH="0" baseline="0" dirty="0" smtClean="0">
                          <a:ln>
                            <a:noFill/>
                          </a:ln>
                          <a:solidFill>
                            <a:schemeClr val="tx1"/>
                          </a:solidFill>
                          <a:effectLst/>
                          <a:latin typeface="+mn-ea"/>
                          <a:ea typeface="+mn-ea"/>
                        </a:rPr>
                        <a:t>題能回答冰敷但未能正確說明理由。</a:t>
                      </a:r>
                      <a:endParaRPr kumimoji="0" lang="zh-TW" altLang="en-US" sz="1600" b="0" i="0" u="none" strike="noStrike" cap="none" normalizeH="0" baseline="0" dirty="0" smtClean="0">
                        <a:ln>
                          <a:noFill/>
                        </a:ln>
                        <a:solidFill>
                          <a:schemeClr val="tx1"/>
                        </a:solidFill>
                        <a:effectLst/>
                        <a:latin typeface="+mn-ea"/>
                        <a:ea typeface="+mn-ea"/>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TW" sz="1600" b="0" i="0" u="none" strike="noStrike" kern="1200" cap="none" normalizeH="0" baseline="0" dirty="0" smtClean="0">
                          <a:ln>
                            <a:noFill/>
                          </a:ln>
                          <a:solidFill>
                            <a:schemeClr val="tx1"/>
                          </a:solidFill>
                          <a:effectLst/>
                          <a:latin typeface="+mn-ea"/>
                          <a:ea typeface="+mn-ea"/>
                          <a:cs typeface="+mn-cs"/>
                        </a:rPr>
                        <a:t>1.</a:t>
                      </a:r>
                      <a:r>
                        <a:rPr kumimoji="0" lang="zh-TW" altLang="zh-TW" sz="1600" b="0" i="0" u="none" strike="noStrike" kern="1200" cap="none" normalizeH="0" baseline="0" dirty="0" smtClean="0">
                          <a:ln>
                            <a:noFill/>
                          </a:ln>
                          <a:solidFill>
                            <a:schemeClr val="tx1"/>
                          </a:solidFill>
                          <a:effectLst/>
                          <a:latin typeface="+mn-ea"/>
                          <a:ea typeface="+mn-ea"/>
                          <a:cs typeface="+mn-cs"/>
                        </a:rPr>
                        <a:t>答對第</a:t>
                      </a:r>
                      <a:r>
                        <a:rPr kumimoji="0" lang="en-US" altLang="zh-TW" sz="1600" b="0" i="0" u="none" strike="noStrike" kern="1200" cap="none" normalizeH="0" baseline="0" dirty="0" smtClean="0">
                          <a:ln>
                            <a:noFill/>
                          </a:ln>
                          <a:solidFill>
                            <a:schemeClr val="tx1"/>
                          </a:solidFill>
                          <a:effectLst/>
                          <a:latin typeface="+mn-ea"/>
                          <a:ea typeface="+mn-ea"/>
                          <a:cs typeface="+mn-cs"/>
                        </a:rPr>
                        <a:t>1</a:t>
                      </a:r>
                      <a:r>
                        <a:rPr kumimoji="0" lang="zh-TW" altLang="zh-TW" sz="1600" b="0" i="0" u="none" strike="noStrike" kern="1200" cap="none" normalizeH="0" baseline="0" dirty="0" smtClean="0">
                          <a:ln>
                            <a:noFill/>
                          </a:ln>
                          <a:solidFill>
                            <a:schemeClr val="tx1"/>
                          </a:solidFill>
                          <a:effectLst/>
                          <a:latin typeface="+mn-ea"/>
                          <a:ea typeface="+mn-ea"/>
                          <a:cs typeface="+mn-cs"/>
                        </a:rPr>
                        <a:t>、</a:t>
                      </a:r>
                      <a:r>
                        <a:rPr kumimoji="0" lang="en-US" altLang="zh-TW" sz="1600" b="0" i="0" u="none" strike="noStrike" kern="1200" cap="none" normalizeH="0" baseline="0" dirty="0" smtClean="0">
                          <a:ln>
                            <a:noFill/>
                          </a:ln>
                          <a:solidFill>
                            <a:schemeClr val="tx1"/>
                          </a:solidFill>
                          <a:effectLst/>
                          <a:latin typeface="+mn-ea"/>
                          <a:ea typeface="+mn-ea"/>
                          <a:cs typeface="+mn-cs"/>
                        </a:rPr>
                        <a:t>2</a:t>
                      </a:r>
                      <a:r>
                        <a:rPr kumimoji="0" lang="zh-TW" altLang="zh-TW" sz="1600" b="0" i="0" u="none" strike="noStrike" kern="1200" cap="none" normalizeH="0" baseline="0" dirty="0" smtClean="0">
                          <a:ln>
                            <a:noFill/>
                          </a:ln>
                          <a:solidFill>
                            <a:schemeClr val="tx1"/>
                          </a:solidFill>
                          <a:effectLst/>
                          <a:latin typeface="+mn-ea"/>
                          <a:ea typeface="+mn-ea"/>
                          <a:cs typeface="+mn-cs"/>
                        </a:rPr>
                        <a:t>題，惟第</a:t>
                      </a:r>
                      <a:r>
                        <a:rPr kumimoji="0" lang="en-US" altLang="zh-TW" sz="1600" b="0" i="0" u="none" strike="noStrike" kern="1200" cap="none" normalizeH="0" baseline="0" dirty="0" smtClean="0">
                          <a:ln>
                            <a:noFill/>
                          </a:ln>
                          <a:solidFill>
                            <a:schemeClr val="tx1"/>
                          </a:solidFill>
                          <a:effectLst/>
                          <a:latin typeface="+mn-ea"/>
                          <a:ea typeface="+mn-ea"/>
                          <a:cs typeface="+mn-cs"/>
                        </a:rPr>
                        <a:t>3</a:t>
                      </a:r>
                      <a:r>
                        <a:rPr kumimoji="0" lang="zh-TW" altLang="zh-TW" sz="1600" b="0" i="0" u="none" strike="noStrike" kern="1200" cap="none" normalizeH="0" baseline="0" dirty="0" smtClean="0">
                          <a:ln>
                            <a:noFill/>
                          </a:ln>
                          <a:solidFill>
                            <a:schemeClr val="tx1"/>
                          </a:solidFill>
                          <a:effectLst/>
                          <a:latin typeface="+mn-ea"/>
                          <a:ea typeface="+mn-ea"/>
                          <a:cs typeface="+mn-cs"/>
                        </a:rPr>
                        <a:t>題未回答或錯誤回答</a:t>
                      </a:r>
                      <a:r>
                        <a:rPr kumimoji="0" lang="zh-TW" altLang="en-US" sz="1600" b="0" i="0" u="none" strike="noStrike" kern="1200" cap="none" normalizeH="0" baseline="0" dirty="0" smtClean="0">
                          <a:ln>
                            <a:noFill/>
                          </a:ln>
                          <a:solidFill>
                            <a:schemeClr val="tx1"/>
                          </a:solidFill>
                          <a:effectLst/>
                          <a:latin typeface="+mn-ea"/>
                          <a:ea typeface="+mn-ea"/>
                          <a:cs typeface="+mn-cs"/>
                        </a:rPr>
                        <a:t>。</a:t>
                      </a:r>
                      <a:endParaRPr kumimoji="0" lang="en-US" altLang="zh-TW" sz="1600" b="0" i="0" u="none" strike="noStrike" kern="1200" cap="none" normalizeH="0" baseline="0" dirty="0" smtClean="0">
                        <a:ln>
                          <a:noFill/>
                        </a:ln>
                        <a:solidFill>
                          <a:schemeClr val="tx1"/>
                        </a:solidFill>
                        <a:effectLst/>
                        <a:latin typeface="+mn-ea"/>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TW" sz="1600" b="0" i="0" u="none" strike="noStrike" kern="1200" cap="none" normalizeH="0" baseline="0" dirty="0" smtClean="0">
                          <a:ln>
                            <a:noFill/>
                          </a:ln>
                          <a:solidFill>
                            <a:schemeClr val="tx1"/>
                          </a:solidFill>
                          <a:effectLst/>
                          <a:latin typeface="+mn-ea"/>
                          <a:ea typeface="+mn-ea"/>
                          <a:cs typeface="+mn-cs"/>
                        </a:rPr>
                        <a:t>2.</a:t>
                      </a:r>
                      <a:r>
                        <a:rPr kumimoji="0" lang="zh-TW" altLang="zh-TW" sz="1600" b="0" i="0" u="none" strike="noStrike" kern="1200" cap="none" normalizeH="0" baseline="0" dirty="0" smtClean="0">
                          <a:ln>
                            <a:noFill/>
                          </a:ln>
                          <a:solidFill>
                            <a:schemeClr val="tx1"/>
                          </a:solidFill>
                          <a:effectLst/>
                          <a:latin typeface="+mn-ea"/>
                          <a:ea typeface="+mn-ea"/>
                          <a:cs typeface="+mn-cs"/>
                        </a:rPr>
                        <a:t>第</a:t>
                      </a:r>
                      <a:r>
                        <a:rPr kumimoji="0" lang="en-US" altLang="zh-TW" sz="1600" b="0" i="0" u="none" strike="noStrike" kern="1200" cap="none" normalizeH="0" baseline="0" dirty="0" smtClean="0">
                          <a:ln>
                            <a:noFill/>
                          </a:ln>
                          <a:solidFill>
                            <a:schemeClr val="tx1"/>
                          </a:solidFill>
                          <a:effectLst/>
                          <a:latin typeface="+mn-ea"/>
                          <a:ea typeface="+mn-ea"/>
                          <a:cs typeface="+mn-cs"/>
                        </a:rPr>
                        <a:t>1</a:t>
                      </a:r>
                      <a:r>
                        <a:rPr kumimoji="0" lang="zh-TW" altLang="zh-TW" sz="1600" b="0" i="0" u="none" strike="noStrike" kern="1200" cap="none" normalizeH="0" baseline="0" dirty="0" smtClean="0">
                          <a:ln>
                            <a:noFill/>
                          </a:ln>
                          <a:solidFill>
                            <a:schemeClr val="tx1"/>
                          </a:solidFill>
                          <a:effectLst/>
                          <a:latin typeface="+mn-ea"/>
                          <a:ea typeface="+mn-ea"/>
                          <a:cs typeface="+mn-cs"/>
                        </a:rPr>
                        <a:t>、</a:t>
                      </a:r>
                      <a:r>
                        <a:rPr kumimoji="0" lang="en-US" altLang="zh-TW" sz="1600" b="0" i="0" u="none" strike="noStrike" kern="1200" cap="none" normalizeH="0" baseline="0" dirty="0" smtClean="0">
                          <a:ln>
                            <a:noFill/>
                          </a:ln>
                          <a:solidFill>
                            <a:schemeClr val="tx1"/>
                          </a:solidFill>
                          <a:effectLst/>
                          <a:latin typeface="+mn-ea"/>
                          <a:ea typeface="+mn-ea"/>
                          <a:cs typeface="+mn-cs"/>
                        </a:rPr>
                        <a:t>2</a:t>
                      </a:r>
                      <a:r>
                        <a:rPr kumimoji="0" lang="zh-TW" altLang="zh-TW" sz="1600" b="0" i="0" u="none" strike="noStrike" kern="1200" cap="none" normalizeH="0" baseline="0" dirty="0" smtClean="0">
                          <a:ln>
                            <a:noFill/>
                          </a:ln>
                          <a:solidFill>
                            <a:schemeClr val="tx1"/>
                          </a:solidFill>
                          <a:effectLst/>
                          <a:latin typeface="+mn-ea"/>
                          <a:ea typeface="+mn-ea"/>
                          <a:cs typeface="+mn-cs"/>
                        </a:rPr>
                        <a:t>題僅答對一題，且第</a:t>
                      </a:r>
                      <a:r>
                        <a:rPr kumimoji="0" lang="en-US" altLang="zh-TW" sz="1600" b="0" i="0" u="none" strike="noStrike" kern="1200" cap="none" normalizeH="0" baseline="0" dirty="0" smtClean="0">
                          <a:ln>
                            <a:noFill/>
                          </a:ln>
                          <a:solidFill>
                            <a:schemeClr val="tx1"/>
                          </a:solidFill>
                          <a:effectLst/>
                          <a:latin typeface="+mn-ea"/>
                          <a:ea typeface="+mn-ea"/>
                          <a:cs typeface="+mn-cs"/>
                        </a:rPr>
                        <a:t>3</a:t>
                      </a:r>
                      <a:r>
                        <a:rPr kumimoji="0" lang="zh-TW" altLang="zh-TW" sz="1600" b="0" i="0" u="none" strike="noStrike" kern="1200" cap="none" normalizeH="0" baseline="0" dirty="0" smtClean="0">
                          <a:ln>
                            <a:noFill/>
                          </a:ln>
                          <a:solidFill>
                            <a:schemeClr val="tx1"/>
                          </a:solidFill>
                          <a:effectLst/>
                          <a:latin typeface="+mn-ea"/>
                          <a:ea typeface="+mn-ea"/>
                          <a:cs typeface="+mn-cs"/>
                        </a:rPr>
                        <a:t>題回答冰敷但未能正確說明理由。</a:t>
                      </a:r>
                      <a:endParaRPr kumimoji="0" lang="en-US" altLang="zh-TW" sz="1600" b="0" i="0" u="none" strike="noStrike" kern="1200" cap="none" normalizeH="0" baseline="0" dirty="0" smtClean="0">
                        <a:ln>
                          <a:noFill/>
                        </a:ln>
                        <a:solidFill>
                          <a:schemeClr val="tx1"/>
                        </a:solidFill>
                        <a:effectLst/>
                        <a:latin typeface="+mn-ea"/>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TW" sz="1600" b="0" i="0" u="none" strike="noStrike" kern="1200" cap="none" normalizeH="0" baseline="0" dirty="0" smtClean="0">
                          <a:ln>
                            <a:noFill/>
                          </a:ln>
                          <a:solidFill>
                            <a:schemeClr val="tx1"/>
                          </a:solidFill>
                          <a:effectLst/>
                          <a:latin typeface="+mn-ea"/>
                          <a:ea typeface="+mn-ea"/>
                          <a:cs typeface="+mn-cs"/>
                        </a:rPr>
                        <a:t>3.</a:t>
                      </a:r>
                      <a:r>
                        <a:rPr kumimoji="0" lang="zh-TW" altLang="zh-TW" sz="1600" b="0" i="0" u="none" strike="noStrike" kern="1200" cap="none" normalizeH="0" baseline="0" dirty="0" smtClean="0">
                          <a:ln>
                            <a:noFill/>
                          </a:ln>
                          <a:solidFill>
                            <a:schemeClr val="tx1"/>
                          </a:solidFill>
                          <a:effectLst/>
                          <a:latin typeface="+mn-ea"/>
                          <a:ea typeface="+mn-ea"/>
                          <a:cs typeface="+mn-cs"/>
                        </a:rPr>
                        <a:t>第</a:t>
                      </a:r>
                      <a:r>
                        <a:rPr kumimoji="0" lang="en-US" altLang="zh-TW" sz="1600" b="0" i="0" u="none" strike="noStrike" kern="1200" cap="none" normalizeH="0" baseline="0" dirty="0" smtClean="0">
                          <a:ln>
                            <a:noFill/>
                          </a:ln>
                          <a:solidFill>
                            <a:schemeClr val="tx1"/>
                          </a:solidFill>
                          <a:effectLst/>
                          <a:latin typeface="+mn-ea"/>
                          <a:ea typeface="+mn-ea"/>
                          <a:cs typeface="+mn-cs"/>
                        </a:rPr>
                        <a:t>1</a:t>
                      </a:r>
                      <a:r>
                        <a:rPr kumimoji="0" lang="zh-TW" altLang="zh-TW" sz="1600" b="0" i="0" u="none" strike="noStrike" kern="1200" cap="none" normalizeH="0" baseline="0" dirty="0" smtClean="0">
                          <a:ln>
                            <a:noFill/>
                          </a:ln>
                          <a:solidFill>
                            <a:schemeClr val="tx1"/>
                          </a:solidFill>
                          <a:effectLst/>
                          <a:latin typeface="+mn-ea"/>
                          <a:ea typeface="+mn-ea"/>
                          <a:cs typeface="+mn-cs"/>
                        </a:rPr>
                        <a:t>、</a:t>
                      </a:r>
                      <a:r>
                        <a:rPr kumimoji="0" lang="en-US" altLang="zh-TW" sz="1600" b="0" i="0" u="none" strike="noStrike" kern="1200" cap="none" normalizeH="0" baseline="0" dirty="0" smtClean="0">
                          <a:ln>
                            <a:noFill/>
                          </a:ln>
                          <a:solidFill>
                            <a:schemeClr val="tx1"/>
                          </a:solidFill>
                          <a:effectLst/>
                          <a:latin typeface="+mn-ea"/>
                          <a:ea typeface="+mn-ea"/>
                          <a:cs typeface="+mn-cs"/>
                        </a:rPr>
                        <a:t>2</a:t>
                      </a:r>
                      <a:r>
                        <a:rPr kumimoji="0" lang="zh-TW" altLang="zh-TW" sz="1600" b="0" i="0" u="none" strike="noStrike" kern="1200" cap="none" normalizeH="0" baseline="0" dirty="0" smtClean="0">
                          <a:ln>
                            <a:noFill/>
                          </a:ln>
                          <a:solidFill>
                            <a:schemeClr val="tx1"/>
                          </a:solidFill>
                          <a:effectLst/>
                          <a:latin typeface="+mn-ea"/>
                          <a:ea typeface="+mn-ea"/>
                          <a:cs typeface="+mn-cs"/>
                        </a:rPr>
                        <a:t>題皆回答不正確，但第</a:t>
                      </a:r>
                      <a:r>
                        <a:rPr kumimoji="0" lang="en-US" altLang="zh-TW" sz="1600" b="0" i="0" u="none" strike="noStrike" kern="1200" cap="none" normalizeH="0" baseline="0" dirty="0" smtClean="0">
                          <a:ln>
                            <a:noFill/>
                          </a:ln>
                          <a:solidFill>
                            <a:schemeClr val="tx1"/>
                          </a:solidFill>
                          <a:effectLst/>
                          <a:latin typeface="+mn-ea"/>
                          <a:ea typeface="+mn-ea"/>
                          <a:cs typeface="+mn-cs"/>
                        </a:rPr>
                        <a:t>3</a:t>
                      </a:r>
                      <a:r>
                        <a:rPr kumimoji="0" lang="zh-TW" altLang="zh-TW" sz="1600" b="0" i="0" u="none" strike="noStrike" kern="1200" cap="none" normalizeH="0" baseline="0" dirty="0" smtClean="0">
                          <a:ln>
                            <a:noFill/>
                          </a:ln>
                          <a:solidFill>
                            <a:schemeClr val="tx1"/>
                          </a:solidFill>
                          <a:effectLst/>
                          <a:latin typeface="+mn-ea"/>
                          <a:ea typeface="+mn-ea"/>
                          <a:cs typeface="+mn-cs"/>
                        </a:rPr>
                        <a:t>題回答冰敷並能正確說明理由。</a:t>
                      </a:r>
                      <a:endParaRPr kumimoji="0" lang="zh-TW" altLang="en-US" sz="1600" b="0" i="0" u="none" strike="noStrike" kern="1200" cap="none" normalizeH="0" baseline="0" dirty="0" smtClean="0">
                        <a:ln>
                          <a:noFill/>
                        </a:ln>
                        <a:solidFill>
                          <a:schemeClr val="tx1"/>
                        </a:solidFill>
                        <a:effectLst/>
                        <a:latin typeface="+mn-ea"/>
                        <a:ea typeface="+mn-ea"/>
                        <a:cs typeface="+mn-cs"/>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未達</a:t>
                      </a:r>
                      <a:r>
                        <a:rPr kumimoji="0" lang="en-US" altLang="zh-TW" sz="1600" b="0" i="0" u="none" strike="noStrike" cap="none" normalizeH="0" baseline="0" dirty="0" smtClean="0">
                          <a:ln>
                            <a:noFill/>
                          </a:ln>
                          <a:solidFill>
                            <a:schemeClr val="tx1"/>
                          </a:solidFill>
                          <a:effectLst/>
                          <a:latin typeface="+mn-ea"/>
                          <a:ea typeface="+mn-ea"/>
                        </a:rPr>
                        <a:t>D</a:t>
                      </a:r>
                      <a:r>
                        <a:rPr kumimoji="0" lang="zh-TW" altLang="en-US" sz="1600" b="0" i="0" u="none" strike="noStrike" cap="none" normalizeH="0" baseline="0" dirty="0" smtClean="0">
                          <a:ln>
                            <a:noFill/>
                          </a:ln>
                          <a:solidFill>
                            <a:schemeClr val="tx1"/>
                          </a:solidFill>
                          <a:effectLst/>
                          <a:latin typeface="+mn-ea"/>
                          <a:ea typeface="+mn-ea"/>
                        </a:rPr>
                        <a:t>級</a:t>
                      </a:r>
                      <a:endParaRPr kumimoji="0" lang="zh-TW" altLang="en-US" sz="1600" b="0"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86</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04800"/>
            <a:ext cx="2209800" cy="1295400"/>
          </a:xfrm>
        </p:spPr>
        <p:txBody>
          <a:bodyPr/>
          <a:lstStyle/>
          <a:p>
            <a:pPr eaLnBrk="1" fontAlgn="auto" hangingPunct="1">
              <a:spcAft>
                <a:spcPts val="0"/>
              </a:spcAft>
              <a:defRPr/>
            </a:pPr>
            <a:r>
              <a:rPr lang="zh-TW" altLang="en-US" dirty="0">
                <a:cs typeface="+mj-cs"/>
              </a:rPr>
              <a:t>學生</a:t>
            </a:r>
            <a:r>
              <a:rPr lang="zh-TW" altLang="en-US" dirty="0" smtClean="0">
                <a:cs typeface="+mj-cs"/>
              </a:rPr>
              <a:t>表現</a:t>
            </a:r>
            <a:r>
              <a:rPr lang="en-US" altLang="zh-TW" dirty="0" smtClean="0">
                <a:cs typeface="+mj-cs"/>
              </a:rPr>
              <a:t/>
            </a:r>
            <a:br>
              <a:rPr lang="en-US" altLang="zh-TW" dirty="0" smtClean="0">
                <a:cs typeface="+mj-cs"/>
              </a:rPr>
            </a:br>
            <a:r>
              <a:rPr lang="zh-TW" altLang="en-US" dirty="0" smtClean="0">
                <a:solidFill>
                  <a:schemeClr val="tx1"/>
                </a:solidFill>
                <a:cs typeface="+mj-cs"/>
              </a:rPr>
              <a:t>示例</a:t>
            </a:r>
            <a:r>
              <a:rPr lang="zh-TW" altLang="en-US" dirty="0" smtClean="0">
                <a:cs typeface="+mj-cs"/>
              </a:rPr>
              <a:t>說明</a:t>
            </a:r>
            <a:endParaRPr lang="zh-TW" altLang="en-US" dirty="0">
              <a:cs typeface="+mj-cs"/>
            </a:endParaRPr>
          </a:p>
        </p:txBody>
      </p:sp>
      <p:pic>
        <p:nvPicPr>
          <p:cNvPr id="104451" name="圖片 6"/>
          <p:cNvPicPr>
            <a:picLocks noChangeAspect="1"/>
          </p:cNvPicPr>
          <p:nvPr/>
        </p:nvPicPr>
        <p:blipFill>
          <a:blip r:embed="rId3" cstate="print"/>
          <a:srcRect/>
          <a:stretch>
            <a:fillRect/>
          </a:stretch>
        </p:blipFill>
        <p:spPr bwMode="auto">
          <a:xfrm>
            <a:off x="381000" y="1981200"/>
            <a:ext cx="1398588" cy="1398588"/>
          </a:xfrm>
          <a:prstGeom prst="rect">
            <a:avLst/>
          </a:prstGeom>
          <a:noFill/>
          <a:ln w="9525">
            <a:noFill/>
            <a:miter lim="800000"/>
            <a:headEnd/>
            <a:tailEnd/>
          </a:ln>
        </p:spPr>
      </p:pic>
      <p:pic>
        <p:nvPicPr>
          <p:cNvPr id="6" name="圖片 5" descr="C:\Users\PeSFc\Desktop\第二題 A-1等級.jpg"/>
          <p:cNvPicPr/>
          <p:nvPr/>
        </p:nvPicPr>
        <p:blipFill>
          <a:blip r:embed="rId4" cstate="print"/>
          <a:srcRect/>
          <a:stretch>
            <a:fillRect/>
          </a:stretch>
        </p:blipFill>
        <p:spPr bwMode="auto">
          <a:xfrm>
            <a:off x="1985576" y="1524000"/>
            <a:ext cx="6472624" cy="4038600"/>
          </a:xfrm>
          <a:prstGeom prst="rect">
            <a:avLst/>
          </a:prstGeom>
          <a:ln w="88900" cap="sq" cmpd="thickThin">
            <a:solidFill>
              <a:srgbClr val="000000"/>
            </a:solidFill>
            <a:prstDash val="solid"/>
            <a:miter lim="800000"/>
          </a:ln>
          <a:effectLst>
            <a:innerShdw blurRad="76200">
              <a:srgbClr val="000000"/>
            </a:innerShdw>
          </a:effectLst>
        </p:spPr>
      </p:pic>
      <p:sp>
        <p:nvSpPr>
          <p:cNvPr id="10" name="矩形 9"/>
          <p:cNvSpPr/>
          <p:nvPr/>
        </p:nvSpPr>
        <p:spPr>
          <a:xfrm>
            <a:off x="1828800" y="5943600"/>
            <a:ext cx="5772150" cy="461963"/>
          </a:xfrm>
          <a:prstGeom prst="rect">
            <a:avLst/>
          </a:prstGeom>
        </p:spPr>
        <p:txBody>
          <a:bodyPr wrap="none">
            <a:spAutoFit/>
          </a:bodyPr>
          <a:lstStyle/>
          <a:p>
            <a:pPr>
              <a:defRPr/>
            </a:pPr>
            <a:r>
              <a:rPr lang="en-US" altLang="zh-TW" sz="2400" dirty="0">
                <a:latin typeface="+mn-ea"/>
                <a:ea typeface="+mn-ea"/>
              </a:rPr>
              <a:t>3</a:t>
            </a:r>
            <a:r>
              <a:rPr lang="zh-TW" altLang="zh-TW" sz="2400" dirty="0">
                <a:latin typeface="+mn-ea"/>
                <a:ea typeface="+mn-ea"/>
              </a:rPr>
              <a:t>題皆答對，且第</a:t>
            </a:r>
            <a:r>
              <a:rPr lang="en-US" altLang="zh-TW" sz="2400" dirty="0">
                <a:latin typeface="+mn-ea"/>
                <a:ea typeface="+mn-ea"/>
              </a:rPr>
              <a:t>3</a:t>
            </a:r>
            <a:r>
              <a:rPr lang="zh-TW" altLang="zh-TW" sz="2400" dirty="0">
                <a:latin typeface="+mn-ea"/>
                <a:ea typeface="+mn-ea"/>
              </a:rPr>
              <a:t>題能正確說明其原因。</a:t>
            </a:r>
            <a:endParaRPr lang="zh-TW" altLang="en-US" sz="2400" dirty="0">
              <a:latin typeface="+mn-ea"/>
              <a:ea typeface="+mn-ea"/>
            </a:endParaRPr>
          </a:p>
        </p:txBody>
      </p:sp>
      <p:sp>
        <p:nvSpPr>
          <p:cNvPr id="7"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87</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105475" name="圖片 5"/>
          <p:cNvPicPr>
            <a:picLocks noChangeAspect="1"/>
          </p:cNvPicPr>
          <p:nvPr/>
        </p:nvPicPr>
        <p:blipFill>
          <a:blip r:embed="rId2" cstate="print"/>
          <a:srcRect/>
          <a:stretch>
            <a:fillRect/>
          </a:stretch>
        </p:blipFill>
        <p:spPr bwMode="auto">
          <a:xfrm>
            <a:off x="228600" y="2209800"/>
            <a:ext cx="1447800" cy="1447800"/>
          </a:xfrm>
          <a:prstGeom prst="rect">
            <a:avLst/>
          </a:prstGeom>
          <a:noFill/>
          <a:ln w="9525">
            <a:noFill/>
            <a:miter lim="800000"/>
            <a:headEnd/>
            <a:tailEnd/>
          </a:ln>
        </p:spPr>
      </p:pic>
      <p:pic>
        <p:nvPicPr>
          <p:cNvPr id="6" name="圖片 5" descr="C:\Users\PeSFc\Desktop\第二題 B-1等級.jpg"/>
          <p:cNvPicPr/>
          <p:nvPr/>
        </p:nvPicPr>
        <p:blipFill>
          <a:blip r:embed="rId3" cstate="print"/>
          <a:srcRect/>
          <a:stretch>
            <a:fillRect/>
          </a:stretch>
        </p:blipFill>
        <p:spPr bwMode="auto">
          <a:xfrm>
            <a:off x="2013254" y="1447800"/>
            <a:ext cx="6521146" cy="4343400"/>
          </a:xfrm>
          <a:prstGeom prst="rect">
            <a:avLst/>
          </a:prstGeom>
          <a:ln w="88900" cap="sq" cmpd="thickThin">
            <a:solidFill>
              <a:srgbClr val="000000"/>
            </a:solidFill>
            <a:prstDash val="solid"/>
            <a:miter lim="800000"/>
          </a:ln>
          <a:effectLst>
            <a:innerShdw blurRad="76200">
              <a:srgbClr val="000000"/>
            </a:innerShdw>
          </a:effectLst>
        </p:spPr>
      </p:pic>
      <p:sp>
        <p:nvSpPr>
          <p:cNvPr id="10" name="矩形 9"/>
          <p:cNvSpPr/>
          <p:nvPr/>
        </p:nvSpPr>
        <p:spPr>
          <a:xfrm>
            <a:off x="533400" y="5943600"/>
            <a:ext cx="8229600" cy="461963"/>
          </a:xfrm>
          <a:prstGeom prst="rect">
            <a:avLst/>
          </a:prstGeom>
        </p:spPr>
        <p:txBody>
          <a:bodyPr>
            <a:spAutoFit/>
          </a:bodyPr>
          <a:lstStyle/>
          <a:p>
            <a:pPr>
              <a:defRPr/>
            </a:pPr>
            <a:r>
              <a:rPr lang="en-US" altLang="zh-TW" sz="2400" dirty="0">
                <a:latin typeface="+mn-ea"/>
                <a:ea typeface="+mn-ea"/>
              </a:rPr>
              <a:t>3</a:t>
            </a:r>
            <a:r>
              <a:rPr lang="zh-TW" altLang="zh-TW" sz="2400" dirty="0">
                <a:latin typeface="+mn-ea"/>
                <a:ea typeface="+mn-ea"/>
              </a:rPr>
              <a:t>題皆答對，但第</a:t>
            </a:r>
            <a:r>
              <a:rPr lang="en-US" altLang="zh-TW" sz="2400" dirty="0">
                <a:latin typeface="+mn-ea"/>
                <a:ea typeface="+mn-ea"/>
              </a:rPr>
              <a:t>3</a:t>
            </a:r>
            <a:r>
              <a:rPr lang="zh-TW" altLang="zh-TW" sz="2400" dirty="0">
                <a:latin typeface="+mn-ea"/>
                <a:ea typeface="+mn-ea"/>
              </a:rPr>
              <a:t>題僅能正確回答冰敷，原因說明不甚正確。</a:t>
            </a:r>
            <a:endParaRPr lang="zh-TW" altLang="en-US" sz="2400" dirty="0">
              <a:latin typeface="+mn-ea"/>
              <a:ea typeface="+mn-ea"/>
            </a:endParaRPr>
          </a:p>
        </p:txBody>
      </p:sp>
      <p:sp>
        <p:nvSpPr>
          <p:cNvPr id="8"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88</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8" name="圖片 7" descr="C:\Users\PeSFc\Desktop\第二題 C-1等級.jpg"/>
          <p:cNvPicPr/>
          <p:nvPr/>
        </p:nvPicPr>
        <p:blipFill>
          <a:blip r:embed="rId2" cstate="print"/>
          <a:srcRect/>
          <a:stretch>
            <a:fillRect/>
          </a:stretch>
        </p:blipFill>
        <p:spPr bwMode="auto">
          <a:xfrm>
            <a:off x="2057400" y="1524000"/>
            <a:ext cx="6392600" cy="3962400"/>
          </a:xfrm>
          <a:prstGeom prst="rect">
            <a:avLst/>
          </a:prstGeom>
          <a:ln w="88900" cap="sq" cmpd="thickThin">
            <a:solidFill>
              <a:srgbClr val="000000"/>
            </a:solidFill>
            <a:prstDash val="solid"/>
            <a:miter lim="800000"/>
          </a:ln>
          <a:effectLst>
            <a:innerShdw blurRad="76200">
              <a:srgbClr val="000000"/>
            </a:innerShdw>
          </a:effectLst>
        </p:spPr>
      </p:pic>
      <p:pic>
        <p:nvPicPr>
          <p:cNvPr id="106500" name="圖片 2"/>
          <p:cNvPicPr>
            <a:picLocks noChangeAspect="1"/>
          </p:cNvPicPr>
          <p:nvPr/>
        </p:nvPicPr>
        <p:blipFill>
          <a:blip r:embed="rId3" cstate="print"/>
          <a:srcRect/>
          <a:stretch>
            <a:fillRect/>
          </a:stretch>
        </p:blipFill>
        <p:spPr bwMode="auto">
          <a:xfrm>
            <a:off x="457200" y="2209800"/>
            <a:ext cx="1295400" cy="1295400"/>
          </a:xfrm>
          <a:prstGeom prst="rect">
            <a:avLst/>
          </a:prstGeom>
          <a:noFill/>
          <a:ln w="9525">
            <a:noFill/>
            <a:miter lim="800000"/>
            <a:headEnd/>
            <a:tailEnd/>
          </a:ln>
        </p:spPr>
      </p:pic>
      <p:sp>
        <p:nvSpPr>
          <p:cNvPr id="12" name="矩形 11"/>
          <p:cNvSpPr/>
          <p:nvPr/>
        </p:nvSpPr>
        <p:spPr>
          <a:xfrm>
            <a:off x="381000" y="5715000"/>
            <a:ext cx="8229600" cy="830263"/>
          </a:xfrm>
          <a:prstGeom prst="rect">
            <a:avLst/>
          </a:prstGeom>
        </p:spPr>
        <p:txBody>
          <a:bodyPr>
            <a:spAutoFit/>
          </a:bodyPr>
          <a:lstStyle/>
          <a:p>
            <a:pPr>
              <a:defRPr/>
            </a:pPr>
            <a:r>
              <a:rPr lang="zh-TW" altLang="zh-TW" sz="2400" dirty="0">
                <a:latin typeface="+mn-ea"/>
                <a:ea typeface="+mn-ea"/>
              </a:rPr>
              <a:t>答對第</a:t>
            </a:r>
            <a:r>
              <a:rPr lang="en-US" altLang="zh-TW" sz="2400" dirty="0">
                <a:latin typeface="+mn-ea"/>
                <a:ea typeface="+mn-ea"/>
              </a:rPr>
              <a:t>1</a:t>
            </a:r>
            <a:r>
              <a:rPr lang="zh-TW" altLang="zh-TW" sz="2400" dirty="0">
                <a:latin typeface="+mn-ea"/>
                <a:ea typeface="+mn-ea"/>
              </a:rPr>
              <a:t>、</a:t>
            </a:r>
            <a:r>
              <a:rPr lang="en-US" altLang="zh-TW" sz="2400" dirty="0">
                <a:latin typeface="+mn-ea"/>
                <a:ea typeface="+mn-ea"/>
              </a:rPr>
              <a:t>3</a:t>
            </a:r>
            <a:r>
              <a:rPr lang="zh-TW" altLang="zh-TW" sz="2400" dirty="0">
                <a:latin typeface="+mn-ea"/>
                <a:ea typeface="+mn-ea"/>
              </a:rPr>
              <a:t>題，且第</a:t>
            </a:r>
            <a:r>
              <a:rPr lang="en-US" altLang="zh-TW" sz="2400" dirty="0">
                <a:latin typeface="+mn-ea"/>
                <a:ea typeface="+mn-ea"/>
              </a:rPr>
              <a:t>3</a:t>
            </a:r>
            <a:r>
              <a:rPr lang="zh-TW" altLang="zh-TW" sz="2400" dirty="0">
                <a:latin typeface="+mn-ea"/>
                <a:ea typeface="+mn-ea"/>
              </a:rPr>
              <a:t>題僅能正確回答冰敷，原因說明不甚正確。</a:t>
            </a:r>
            <a:endParaRPr lang="zh-TW" altLang="en-US" sz="2400" dirty="0">
              <a:latin typeface="+mn-ea"/>
              <a:ea typeface="+mn-ea"/>
            </a:endParaRP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89</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76200"/>
            <a:ext cx="5791200" cy="838200"/>
          </a:xfrm>
        </p:spPr>
        <p:txBody>
          <a:bodyPr/>
          <a:lstStyle/>
          <a:p>
            <a:pPr eaLnBrk="1" fontAlgn="auto" hangingPunct="1">
              <a:spcAft>
                <a:spcPts val="0"/>
              </a:spcAft>
              <a:defRPr/>
            </a:pPr>
            <a:r>
              <a:rPr lang="en-US" altLang="zh-TW" dirty="0" smtClean="0"/>
              <a:t>[</a:t>
            </a:r>
            <a:r>
              <a:rPr lang="zh-TW" altLang="en-US" dirty="0" smtClean="0"/>
              <a:t>認知</a:t>
            </a:r>
            <a:r>
              <a:rPr lang="en-US" altLang="zh-TW" dirty="0" smtClean="0"/>
              <a:t>]</a:t>
            </a:r>
            <a:r>
              <a:rPr lang="zh-TW" altLang="en-US" dirty="0" smtClean="0">
                <a:cs typeface="+mj-cs"/>
              </a:rPr>
              <a:t>概念</a:t>
            </a:r>
            <a:r>
              <a:rPr lang="zh-TW" altLang="en-US" dirty="0">
                <a:cs typeface="+mj-cs"/>
              </a:rPr>
              <a:t>統整說明</a:t>
            </a:r>
          </a:p>
        </p:txBody>
      </p:sp>
      <p:graphicFrame>
        <p:nvGraphicFramePr>
          <p:cNvPr id="26651" name="Group 27"/>
          <p:cNvGraphicFramePr>
            <a:graphicFrameLocks noGrp="1"/>
          </p:cNvGraphicFramePr>
          <p:nvPr>
            <p:ph idx="1"/>
          </p:nvPr>
        </p:nvGraphicFramePr>
        <p:xfrm>
          <a:off x="457200" y="1318346"/>
          <a:ext cx="8229600" cy="5036924"/>
        </p:xfrm>
        <a:graphic>
          <a:graphicData uri="http://schemas.openxmlformats.org/drawingml/2006/table">
            <a:tbl>
              <a:tblPr/>
              <a:tblGrid>
                <a:gridCol w="1143000"/>
                <a:gridCol w="1524000"/>
                <a:gridCol w="5562600"/>
              </a:tblGrid>
              <a:tr h="48454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Arial" charset="0"/>
                          <a:ea typeface="微軟正黑體" pitchFamily="34" charset="-120"/>
                        </a:rPr>
                        <a:t>內容標準</a:t>
                      </a:r>
                      <a:endParaRPr kumimoji="0" lang="zh-TW" altLang="zh-TW" sz="2000" b="1" i="0" u="none" strike="noStrike" cap="none" normalizeH="0" baseline="0" dirty="0" smtClean="0">
                        <a:ln>
                          <a:noFill/>
                        </a:ln>
                        <a:solidFill>
                          <a:srgbClr val="FFFFFF"/>
                        </a:solidFill>
                        <a:effectLst/>
                        <a:latin typeface="Arial" charset="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5924"/>
                    </a:solidFill>
                  </a:tcPr>
                </a:tc>
                <a:tc hMerge="1">
                  <a:txBody>
                    <a:bodyPr/>
                    <a:lstStyle/>
                    <a:p>
                      <a:endParaRPr lang="zh-TW" alt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Arial" charset="0"/>
                          <a:ea typeface="微軟正黑體" pitchFamily="34" charset="-120"/>
                        </a:rPr>
                        <a:t>概念整合</a:t>
                      </a:r>
                      <a:r>
                        <a:rPr kumimoji="0" lang="zh-TW" altLang="en-US" sz="2000" b="1" i="0" u="none" strike="noStrike" cap="none" normalizeH="0" baseline="0" smtClean="0">
                          <a:ln>
                            <a:noFill/>
                          </a:ln>
                          <a:solidFill>
                            <a:srgbClr val="FFFFFF"/>
                          </a:solidFill>
                          <a:effectLst/>
                          <a:latin typeface="Arial" charset="0"/>
                          <a:ea typeface="微軟正黑體" pitchFamily="34" charset="-120"/>
                        </a:rPr>
                        <a:t>與</a:t>
                      </a:r>
                      <a:r>
                        <a:rPr kumimoji="0" lang="zh-TW" altLang="zh-TW" sz="2000" b="1" i="0" u="none" strike="noStrike" cap="none" normalizeH="0" baseline="0" smtClean="0">
                          <a:ln>
                            <a:noFill/>
                          </a:ln>
                          <a:solidFill>
                            <a:srgbClr val="FFFFFF"/>
                          </a:solidFill>
                          <a:effectLst/>
                          <a:latin typeface="Arial" charset="0"/>
                          <a:ea typeface="微軟正黑體" pitchFamily="34" charset="-120"/>
                        </a:rPr>
                        <a:t>說明</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DC5924"/>
                      </a:solidFill>
                      <a:prstDash val="solid"/>
                      <a:round/>
                      <a:headEnd type="none" w="med" len="med"/>
                      <a:tailEnd type="none" w="med" len="med"/>
                    </a:lnR>
                    <a:lnT w="12700" cap="flat" cmpd="sng" algn="ctr">
                      <a:solidFill>
                        <a:srgbClr val="DC5924"/>
                      </a:solidFill>
                      <a:prstDash val="solid"/>
                      <a:round/>
                      <a:headEnd type="none" w="med" len="med"/>
                      <a:tailEnd type="none" w="med" len="med"/>
                    </a:lnT>
                    <a:lnB w="12700" cap="flat" cmpd="sng" algn="ctr">
                      <a:solidFill>
                        <a:srgbClr val="404040"/>
                      </a:solidFill>
                      <a:prstDash val="solid"/>
                      <a:round/>
                      <a:headEnd type="none" w="med" len="med"/>
                      <a:tailEnd type="none" w="med" len="med"/>
                    </a:lnB>
                    <a:lnTlToBr>
                      <a:noFill/>
                    </a:lnTlToBr>
                    <a:lnBlToTr>
                      <a:noFill/>
                    </a:lnBlToTr>
                    <a:solidFill>
                      <a:srgbClr val="DC5924"/>
                    </a:solidFill>
                  </a:tcPr>
                </a:tc>
              </a:tr>
              <a:tr h="4845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zh-TW" sz="2000" b="1" i="0" u="none" strike="noStrike" cap="none" normalizeH="0" baseline="0" smtClean="0">
                          <a:ln>
                            <a:noFill/>
                          </a:ln>
                          <a:solidFill>
                            <a:srgbClr val="000000"/>
                          </a:solidFill>
                          <a:effectLst/>
                          <a:latin typeface="Arial" charset="0"/>
                          <a:ea typeface="微軟正黑體" pitchFamily="34" charset="-120"/>
                        </a:rPr>
                        <a:t>主題</a:t>
                      </a:r>
                      <a:endParaRPr kumimoji="0" lang="zh-TW" altLang="zh-TW" sz="2000" b="1" i="0" u="none" strike="noStrike" cap="none" normalizeH="0" baseline="0" smtClean="0">
                        <a:ln>
                          <a:noFill/>
                        </a:ln>
                        <a:solidFill>
                          <a:srgbClr val="000000"/>
                        </a:solidFill>
                        <a:effectLst/>
                        <a:latin typeface="Arial" charset="0"/>
                        <a:ea typeface="微軟正黑體" pitchFamily="34" charset="-120"/>
                      </a:endParaRPr>
                    </a:p>
                  </a:txBody>
                  <a:tcPr anchor="ctr" horzOverflow="overflow">
                    <a:lnL w="12700" cap="flat" cmpd="sng" algn="ctr">
                      <a:solidFill>
                        <a:srgbClr val="DC5924"/>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0404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zh-TW" sz="2000" b="1" i="0" u="none" strike="noStrike" cap="none" normalizeH="0" baseline="0" smtClean="0">
                          <a:ln>
                            <a:noFill/>
                          </a:ln>
                          <a:solidFill>
                            <a:srgbClr val="000000"/>
                          </a:solidFill>
                          <a:effectLst/>
                          <a:latin typeface="Arial" charset="0"/>
                          <a:ea typeface="微軟正黑體" pitchFamily="34" charset="-120"/>
                        </a:rPr>
                        <a:t>次主題</a:t>
                      </a:r>
                      <a:endParaRPr kumimoji="0" lang="zh-TW" altLang="zh-TW" sz="2000" b="1" i="0" u="none" strike="noStrike" cap="none" normalizeH="0" baseline="0" smtClean="0">
                        <a:ln>
                          <a:noFill/>
                        </a:ln>
                        <a:solidFill>
                          <a:srgbClr val="000000"/>
                        </a:solidFill>
                        <a:effectLst/>
                        <a:latin typeface="Arial" charset="0"/>
                        <a:ea typeface="微軟正黑體" pitchFamily="34" charset="-120"/>
                      </a:endParaRPr>
                    </a:p>
                  </a:txBody>
                  <a:tcPr anchor="ctr" horzOverflow="overflow">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04040"/>
                      </a:solidFill>
                      <a:prstDash val="solid"/>
                      <a:round/>
                      <a:headEnd type="none" w="med" len="med"/>
                      <a:tailEnd type="none" w="med" len="med"/>
                    </a:lnB>
                    <a:lnTlToBr>
                      <a:noFill/>
                    </a:lnTlToBr>
                    <a:lnBlToTr>
                      <a:noFill/>
                    </a:lnBlToTr>
                    <a:solidFill>
                      <a:schemeClr val="tx2"/>
                    </a:solidFill>
                  </a:tcPr>
                </a:tc>
                <a:tc vMerge="1">
                  <a:txBody>
                    <a:bodyPr/>
                    <a:lstStyle/>
                    <a:p>
                      <a:endParaRPr lang="zh-TW" altLang="en-US"/>
                    </a:p>
                  </a:txBody>
                  <a:tcPr/>
                </a:tc>
              </a:tr>
              <a:tr h="234431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000000"/>
                          </a:solidFill>
                          <a:effectLst/>
                          <a:latin typeface="Arial" charset="0"/>
                          <a:ea typeface="微軟正黑體" pitchFamily="34" charset="-120"/>
                        </a:rPr>
                        <a:t>認知</a:t>
                      </a:r>
                    </a:p>
                  </a:txBody>
                  <a:tcPr anchor="ctr" horzOverflow="overflow">
                    <a:lnL w="12700" cap="flat" cmpd="sng" algn="ctr">
                      <a:solidFill>
                        <a:srgbClr val="DC5924"/>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DC5924"/>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000000"/>
                          </a:solidFill>
                          <a:effectLst/>
                          <a:latin typeface="Arial" charset="0"/>
                          <a:ea typeface="微軟正黑體" pitchFamily="34" charset="-120"/>
                        </a:rPr>
                        <a:t>運動知識</a:t>
                      </a:r>
                      <a:endParaRPr kumimoji="0" lang="zh-TW" altLang="zh-TW" sz="2000" b="1" i="0" u="none" strike="noStrike" cap="none" normalizeH="0" baseline="0" smtClean="0">
                        <a:ln>
                          <a:noFill/>
                        </a:ln>
                        <a:solidFill>
                          <a:srgbClr val="000000"/>
                        </a:solidFill>
                        <a:effectLst/>
                        <a:latin typeface="Arial" charset="0"/>
                        <a:ea typeface="微軟正黑體" pitchFamily="34" charset="-120"/>
                      </a:endParaRPr>
                    </a:p>
                  </a:txBody>
                  <a:tcPr anchor="ctr" horzOverflow="overflow">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lnTlToBr>
                      <a:noFill/>
                    </a:lnTlToBr>
                    <a:lnBlToTr>
                      <a:noFill/>
                    </a:lnBlToTr>
                    <a:solidFill>
                      <a:srgbClr val="F8DED3"/>
                    </a:solidFill>
                  </a:tcPr>
                </a:tc>
                <a:tc>
                  <a:txBody>
                    <a:bodyPr/>
                    <a:lstStyle/>
                    <a:p>
                      <a:pPr marL="0" marR="0" lvl="0" indent="0" algn="l" defTabSz="914400" rtl="0" eaLnBrk="1" fontAlgn="base" latinLnBrk="0" hangingPunct="1">
                        <a:lnSpc>
                          <a:spcPts val="2800"/>
                        </a:lnSpc>
                        <a:spcBef>
                          <a:spcPct val="0"/>
                        </a:spcBef>
                        <a:spcAft>
                          <a:spcPct val="0"/>
                        </a:spcAft>
                        <a:buClrTx/>
                        <a:buSzTx/>
                        <a:buFontTx/>
                        <a:buNone/>
                        <a:tabLst/>
                      </a:pPr>
                      <a:r>
                        <a:rPr kumimoji="0" lang="zh-TW" altLang="zh-TW" sz="2000" b="0" i="0" u="none" strike="noStrike" cap="none" normalizeH="0" baseline="0" dirty="0" smtClean="0">
                          <a:ln>
                            <a:noFill/>
                          </a:ln>
                          <a:solidFill>
                            <a:schemeClr val="tx1"/>
                          </a:solidFill>
                          <a:effectLst/>
                          <a:latin typeface="Arial" charset="0"/>
                          <a:ea typeface="微軟正黑體" pitchFamily="34" charset="-120"/>
                        </a:rPr>
                        <a:t>能瞭解各運動項目之規則、技術、戰術、賽事、歷史沿革及發展現況，並評估運動時之場地、器材、個人能力，應用運動傷害預防與處理知識、以維護自身與他人安全；能瞭解並分析以運動促進身心健康發展之生理、心理、社會人文等相關知識，作為技能學習、運動參與及運動欣賞之重要基礎，並能有效運用於生活中。</a:t>
                      </a:r>
                      <a:endParaRPr kumimoji="0" lang="en-US" altLang="zh-TW" sz="2000" b="0" i="0" u="none" strike="noStrike" cap="none" normalizeH="0" baseline="0" dirty="0" smtClean="0">
                        <a:ln>
                          <a:noFill/>
                        </a:ln>
                        <a:solidFill>
                          <a:schemeClr val="tx1"/>
                        </a:solidFill>
                        <a:effectLst/>
                        <a:latin typeface="Arial" charset="0"/>
                        <a:ea typeface="微軟正黑體" pitchFamily="34" charset="-120"/>
                      </a:endParaRPr>
                    </a:p>
                  </a:txBody>
                  <a:tcPr horzOverflow="overflow">
                    <a:lnL w="12700" cap="flat" cmpd="sng" algn="ctr">
                      <a:solidFill>
                        <a:srgbClr val="404040"/>
                      </a:solidFill>
                      <a:prstDash val="solid"/>
                      <a:round/>
                      <a:headEnd type="none" w="med" len="med"/>
                      <a:tailEnd type="none" w="med" len="med"/>
                    </a:lnL>
                    <a:lnR w="12700" cap="flat" cmpd="sng" algn="ctr">
                      <a:solidFill>
                        <a:srgbClr val="DC5924"/>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lnTlToBr>
                      <a:noFill/>
                    </a:lnTlToBr>
                    <a:lnBlToTr>
                      <a:noFill/>
                    </a:lnBlToTr>
                    <a:solidFill>
                      <a:srgbClr val="F8DED3"/>
                    </a:solidFill>
                  </a:tcPr>
                </a:tc>
              </a:tr>
              <a:tr h="148719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000000"/>
                          </a:solidFill>
                          <a:effectLst/>
                          <a:latin typeface="Arial" charset="0"/>
                          <a:ea typeface="微軟正黑體" pitchFamily="34" charset="-120"/>
                        </a:rPr>
                        <a:t>技能原理</a:t>
                      </a:r>
                      <a:endParaRPr kumimoji="0" lang="zh-TW" altLang="zh-TW" sz="2000" b="1" i="0" u="none" strike="noStrike" cap="none" normalizeH="0" baseline="0" smtClean="0">
                        <a:ln>
                          <a:noFill/>
                        </a:ln>
                        <a:solidFill>
                          <a:srgbClr val="000000"/>
                        </a:solidFill>
                        <a:effectLst/>
                        <a:latin typeface="Arial" charset="0"/>
                        <a:ea typeface="微軟正黑體" pitchFamily="34" charset="-120"/>
                      </a:endParaRPr>
                    </a:p>
                  </a:txBody>
                  <a:tcPr anchor="ctr" horzOverflow="overflow">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DC5924"/>
                      </a:solidFill>
                      <a:prstDash val="solid"/>
                      <a:round/>
                      <a:headEnd type="none" w="med" len="med"/>
                      <a:tailEnd type="none" w="med" len="med"/>
                    </a:lnB>
                    <a:lnTlToBr>
                      <a:noFill/>
                    </a:lnTlToBr>
                    <a:lnBlToTr>
                      <a:noFill/>
                    </a:lnBlToTr>
                    <a:solidFill>
                      <a:srgbClr val="F7D3D4"/>
                    </a:solidFill>
                  </a:tcPr>
                </a:tc>
                <a:tc>
                  <a:txBody>
                    <a:bodyPr/>
                    <a:lstStyle/>
                    <a:p>
                      <a:pPr marL="0" marR="0" lvl="0" indent="0" algn="l" defTabSz="914400" rtl="0" eaLnBrk="1" fontAlgn="base" latinLnBrk="0" hangingPunct="1">
                        <a:lnSpc>
                          <a:spcPts val="2800"/>
                        </a:lnSpc>
                        <a:spcBef>
                          <a:spcPct val="0"/>
                        </a:spcBef>
                        <a:spcAft>
                          <a:spcPct val="0"/>
                        </a:spcAft>
                        <a:buClrTx/>
                        <a:buSzTx/>
                        <a:buFontTx/>
                        <a:buNone/>
                        <a:tabLst/>
                      </a:pPr>
                      <a:r>
                        <a:rPr kumimoji="0" lang="zh-TW" altLang="zh-TW" sz="2000" b="0" i="0" u="none" strike="noStrike" cap="none" normalizeH="0" baseline="0" dirty="0" smtClean="0">
                          <a:ln>
                            <a:noFill/>
                          </a:ln>
                          <a:solidFill>
                            <a:schemeClr val="tx1"/>
                          </a:solidFill>
                          <a:effectLst/>
                          <a:latin typeface="Arial" charset="0"/>
                          <a:ea typeface="微軟正黑體" pitchFamily="34" charset="-120"/>
                        </a:rPr>
                        <a:t>能瞭解各項運動技能的原理與原則、及動作學習之正確實施方法與技巧，分析自我修正的方式，以達到有效學習的目標。</a:t>
                      </a:r>
                      <a:endParaRPr kumimoji="0" lang="zh-TW" altLang="en-US" sz="2000" b="0" i="0" u="none" strike="noStrike" cap="none" normalizeH="0" baseline="0" dirty="0" smtClean="0">
                        <a:ln>
                          <a:noFill/>
                        </a:ln>
                        <a:solidFill>
                          <a:schemeClr val="tx1"/>
                        </a:solidFill>
                        <a:effectLst/>
                        <a:latin typeface="Arial" charset="0"/>
                        <a:ea typeface="微軟正黑體" pitchFamily="34" charset="-120"/>
                      </a:endParaRPr>
                    </a:p>
                  </a:txBody>
                  <a:tcPr horzOverflow="overflow">
                    <a:lnL w="12700" cap="flat" cmpd="sng" algn="ctr">
                      <a:solidFill>
                        <a:srgbClr val="404040"/>
                      </a:solidFill>
                      <a:prstDash val="solid"/>
                      <a:round/>
                      <a:headEnd type="none" w="med" len="med"/>
                      <a:tailEnd type="none" w="med" len="med"/>
                    </a:lnL>
                    <a:lnR w="12700" cap="flat" cmpd="sng" algn="ctr">
                      <a:solidFill>
                        <a:srgbClr val="DC5924"/>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DC5924"/>
                      </a:solidFill>
                      <a:prstDash val="solid"/>
                      <a:round/>
                      <a:headEnd type="none" w="med" len="med"/>
                      <a:tailEnd type="none" w="med" len="med"/>
                    </a:lnB>
                    <a:lnTlToBr>
                      <a:noFill/>
                    </a:lnTlToBr>
                    <a:lnBlToTr>
                      <a:noFill/>
                    </a:lnBlToTr>
                    <a:solidFill>
                      <a:srgbClr val="F7D3D4"/>
                    </a:solid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107523" name="圖片 2"/>
          <p:cNvPicPr>
            <a:picLocks noChangeAspect="1"/>
          </p:cNvPicPr>
          <p:nvPr/>
        </p:nvPicPr>
        <p:blipFill>
          <a:blip r:embed="rId2" cstate="print"/>
          <a:srcRect/>
          <a:stretch>
            <a:fillRect/>
          </a:stretch>
        </p:blipFill>
        <p:spPr bwMode="auto">
          <a:xfrm>
            <a:off x="457200" y="2209800"/>
            <a:ext cx="1295400" cy="1295400"/>
          </a:xfrm>
          <a:prstGeom prst="rect">
            <a:avLst/>
          </a:prstGeom>
          <a:noFill/>
          <a:ln w="9525">
            <a:noFill/>
            <a:miter lim="800000"/>
            <a:headEnd/>
            <a:tailEnd/>
          </a:ln>
        </p:spPr>
      </p:pic>
      <p:pic>
        <p:nvPicPr>
          <p:cNvPr id="6" name="圖片 5" descr="C:\Users\PeSFc\Desktop\第二題 D-3等級.jpg"/>
          <p:cNvPicPr/>
          <p:nvPr/>
        </p:nvPicPr>
        <p:blipFill>
          <a:blip r:embed="rId3" cstate="print"/>
          <a:srcRect/>
          <a:stretch>
            <a:fillRect/>
          </a:stretch>
        </p:blipFill>
        <p:spPr bwMode="auto">
          <a:xfrm>
            <a:off x="1952979" y="1447800"/>
            <a:ext cx="6733821" cy="3810000"/>
          </a:xfrm>
          <a:prstGeom prst="rect">
            <a:avLst/>
          </a:prstGeom>
          <a:ln w="88900" cap="sq" cmpd="thickThin">
            <a:solidFill>
              <a:srgbClr val="000000"/>
            </a:solidFill>
            <a:prstDash val="solid"/>
            <a:miter lim="800000"/>
          </a:ln>
          <a:effectLst>
            <a:innerShdw blurRad="76200">
              <a:srgbClr val="000000"/>
            </a:innerShdw>
          </a:effectLst>
        </p:spPr>
      </p:pic>
      <p:sp>
        <p:nvSpPr>
          <p:cNvPr id="9" name="矩形 8"/>
          <p:cNvSpPr/>
          <p:nvPr/>
        </p:nvSpPr>
        <p:spPr>
          <a:xfrm>
            <a:off x="1828800" y="5638800"/>
            <a:ext cx="5622925" cy="461963"/>
          </a:xfrm>
          <a:prstGeom prst="rect">
            <a:avLst/>
          </a:prstGeom>
        </p:spPr>
        <p:txBody>
          <a:bodyPr wrap="none">
            <a:spAutoFit/>
          </a:bodyPr>
          <a:lstStyle/>
          <a:p>
            <a:pPr>
              <a:defRPr/>
            </a:pPr>
            <a:r>
              <a:rPr lang="zh-TW" altLang="zh-TW" sz="2400" dirty="0">
                <a:latin typeface="+mn-ea"/>
                <a:ea typeface="+mn-ea"/>
              </a:rPr>
              <a:t>答對第</a:t>
            </a:r>
            <a:r>
              <a:rPr lang="en-US" altLang="zh-TW" sz="2400" dirty="0">
                <a:latin typeface="+mn-ea"/>
                <a:ea typeface="+mn-ea"/>
              </a:rPr>
              <a:t>1</a:t>
            </a:r>
            <a:r>
              <a:rPr lang="zh-TW" altLang="zh-TW" sz="2400" dirty="0">
                <a:latin typeface="+mn-ea"/>
                <a:ea typeface="+mn-ea"/>
              </a:rPr>
              <a:t>、</a:t>
            </a:r>
            <a:r>
              <a:rPr lang="en-US" altLang="zh-TW" sz="2400" dirty="0">
                <a:latin typeface="+mn-ea"/>
                <a:ea typeface="+mn-ea"/>
              </a:rPr>
              <a:t>2</a:t>
            </a:r>
            <a:r>
              <a:rPr lang="zh-TW" altLang="zh-TW" sz="2400" dirty="0">
                <a:latin typeface="+mn-ea"/>
                <a:ea typeface="+mn-ea"/>
              </a:rPr>
              <a:t>題，且第</a:t>
            </a:r>
            <a:r>
              <a:rPr lang="en-US" altLang="zh-TW" sz="2400" dirty="0">
                <a:latin typeface="+mn-ea"/>
                <a:ea typeface="+mn-ea"/>
              </a:rPr>
              <a:t>3</a:t>
            </a:r>
            <a:r>
              <a:rPr lang="zh-TW" altLang="zh-TW" sz="2400" dirty="0">
                <a:latin typeface="+mn-ea"/>
                <a:ea typeface="+mn-ea"/>
              </a:rPr>
              <a:t>題錯誤回答熱敷。</a:t>
            </a:r>
            <a:endParaRPr lang="zh-TW" altLang="en-US" sz="2400" dirty="0">
              <a:latin typeface="+mn-ea"/>
              <a:ea typeface="+mn-ea"/>
            </a:endParaRPr>
          </a:p>
        </p:txBody>
      </p:sp>
      <p:sp>
        <p:nvSpPr>
          <p:cNvPr id="8"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90</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1000" y="1828800"/>
            <a:ext cx="5791200" cy="762000"/>
          </a:xfrm>
        </p:spPr>
        <p:txBody>
          <a:bodyPr/>
          <a:lstStyle/>
          <a:p>
            <a:pPr eaLnBrk="1" hangingPunct="1">
              <a:defRPr/>
            </a:pPr>
            <a:r>
              <a:rPr lang="zh-TW" altLang="en-US" dirty="0" smtClean="0"/>
              <a:t>排球</a:t>
            </a:r>
            <a:r>
              <a:rPr lang="en-US" altLang="zh-TW" dirty="0" smtClean="0"/>
              <a:t>~</a:t>
            </a:r>
            <a:r>
              <a:rPr lang="zh-TW" altLang="en-US" dirty="0" smtClean="0"/>
              <a:t>題目（一）</a:t>
            </a:r>
            <a:endParaRPr lang="zh-TW" altLang="en-US" dirty="0"/>
          </a:p>
        </p:txBody>
      </p:sp>
      <p:sp>
        <p:nvSpPr>
          <p:cNvPr id="4" name="矩形 3"/>
          <p:cNvSpPr/>
          <p:nvPr/>
        </p:nvSpPr>
        <p:spPr>
          <a:xfrm>
            <a:off x="304800" y="1143000"/>
            <a:ext cx="8610600" cy="2971800"/>
          </a:xfrm>
          <a:prstGeom prst="rect">
            <a:avLst/>
          </a:prstGeom>
          <a:gradFill>
            <a:gsLst>
              <a:gs pos="0">
                <a:srgbClr val="5E9EFF"/>
              </a:gs>
              <a:gs pos="39999">
                <a:srgbClr val="85C2FF"/>
              </a:gs>
              <a:gs pos="70000">
                <a:srgbClr val="C4D6EB"/>
              </a:gs>
              <a:gs pos="100000">
                <a:srgbClr val="FFEBFA"/>
              </a:gs>
            </a:gsLst>
            <a:lin ang="16200000" scaled="0"/>
          </a:gradFill>
        </p:spPr>
        <p:style>
          <a:lnRef idx="1">
            <a:schemeClr val="accent4"/>
          </a:lnRef>
          <a:fillRef idx="2">
            <a:schemeClr val="accent4"/>
          </a:fillRef>
          <a:effectRef idx="1">
            <a:schemeClr val="accent4"/>
          </a:effectRef>
          <a:fontRef idx="minor">
            <a:schemeClr val="dk1"/>
          </a:fontRef>
        </p:style>
        <p:txBody>
          <a:bodyPr anchor="ctr"/>
          <a:lstStyle/>
          <a:p>
            <a:pPr>
              <a:defRPr/>
            </a:pPr>
            <a:endParaRPr kumimoji="0" lang="en-US" altLang="zh-TW" sz="2000" b="1" i="1" dirty="0"/>
          </a:p>
          <a:p>
            <a:pPr>
              <a:defRPr/>
            </a:pPr>
            <a:endParaRPr kumimoji="0" lang="en-US" altLang="zh-TW" sz="2000" b="1" i="1" dirty="0"/>
          </a:p>
          <a:p>
            <a:pPr>
              <a:lnSpc>
                <a:spcPct val="150000"/>
              </a:lnSpc>
              <a:defRPr/>
            </a:pPr>
            <a:endParaRPr lang="en-US" altLang="zh-TW" sz="2000" b="1" dirty="0">
              <a:latin typeface="+mn-ea"/>
            </a:endParaRPr>
          </a:p>
          <a:p>
            <a:pPr>
              <a:defRPr/>
            </a:pPr>
            <a:endParaRPr lang="en-US" altLang="zh-HK" sz="2000" dirty="0"/>
          </a:p>
          <a:p>
            <a:pPr>
              <a:defRPr/>
            </a:pPr>
            <a:endParaRPr lang="en-US" altLang="zh-HK" sz="2000" dirty="0"/>
          </a:p>
          <a:p>
            <a:pPr>
              <a:defRPr/>
            </a:pPr>
            <a:endParaRPr lang="en-US" altLang="zh-HK" sz="2000" dirty="0"/>
          </a:p>
          <a:p>
            <a:pPr>
              <a:defRPr/>
            </a:pPr>
            <a:r>
              <a:rPr lang="zh-HK" altLang="zh-TW" sz="2000" dirty="0"/>
              <a:t>體適能可分為</a:t>
            </a:r>
            <a:r>
              <a:rPr lang="zh-HK" altLang="zh-TW" sz="2000" u="sng" dirty="0">
                <a:hlinkClick r:id="rId2" tooltip="健康"/>
              </a:rPr>
              <a:t>健康</a:t>
            </a:r>
            <a:r>
              <a:rPr lang="zh-HK" altLang="zh-TW" sz="2000" dirty="0"/>
              <a:t>體適能及</a:t>
            </a:r>
            <a:r>
              <a:rPr lang="zh-HK" altLang="zh-TW" sz="2000" u="sng" dirty="0"/>
              <a:t>運動</a:t>
            </a:r>
            <a:r>
              <a:rPr lang="zh-HK" altLang="zh-TW" sz="2000" dirty="0"/>
              <a:t>體適能，兩者相互聯繫，而健康體適能是所有體適能的基礎。</a:t>
            </a:r>
            <a:endParaRPr lang="zh-TW" altLang="zh-TW" sz="2000" dirty="0"/>
          </a:p>
          <a:p>
            <a:pPr>
              <a:defRPr/>
            </a:pPr>
            <a:r>
              <a:rPr lang="zh-TW" altLang="zh-TW" sz="2000" dirty="0"/>
              <a:t>健康</a:t>
            </a:r>
            <a:r>
              <a:rPr lang="zh-HK" altLang="zh-TW" sz="2000" dirty="0"/>
              <a:t>體適</a:t>
            </a:r>
            <a:r>
              <a:rPr lang="zh-TW" altLang="zh-TW" sz="2000" dirty="0"/>
              <a:t>能五大基本要素：</a:t>
            </a:r>
          </a:p>
          <a:p>
            <a:pPr>
              <a:defRPr/>
            </a:pPr>
            <a:r>
              <a:rPr lang="zh-HK" altLang="zh-TW" sz="2000" dirty="0"/>
              <a:t>心肺耐力適能</a:t>
            </a:r>
            <a:r>
              <a:rPr lang="en-US" altLang="zh-TW" sz="2000" dirty="0"/>
              <a:t>──</a:t>
            </a:r>
            <a:r>
              <a:rPr lang="zh-HK" altLang="zh-TW" sz="2000" dirty="0"/>
              <a:t>心肺循環系統攜氧及養料到肌肉的能力。</a:t>
            </a:r>
            <a:endParaRPr lang="zh-TW" altLang="zh-TW" sz="2000" dirty="0"/>
          </a:p>
          <a:p>
            <a:pPr>
              <a:defRPr/>
            </a:pPr>
            <a:r>
              <a:rPr lang="zh-HK" altLang="zh-TW" sz="2000" dirty="0"/>
              <a:t>肌力適能</a:t>
            </a:r>
            <a:r>
              <a:rPr lang="en-US" altLang="zh-TW" sz="2000" dirty="0"/>
              <a:t>──</a:t>
            </a:r>
            <a:r>
              <a:rPr lang="zh-HK" altLang="zh-TW" sz="2000" dirty="0"/>
              <a:t>肌肉或肌群的最大力量。</a:t>
            </a:r>
            <a:endParaRPr lang="zh-TW" altLang="zh-TW" sz="2000" dirty="0"/>
          </a:p>
          <a:p>
            <a:pPr>
              <a:defRPr/>
            </a:pPr>
            <a:r>
              <a:rPr lang="zh-HK" altLang="zh-TW" sz="2000" dirty="0"/>
              <a:t>肌耐力適能</a:t>
            </a:r>
            <a:r>
              <a:rPr lang="en-US" altLang="zh-TW" sz="2000" dirty="0"/>
              <a:t>──</a:t>
            </a:r>
            <a:r>
              <a:rPr lang="zh-HK" altLang="zh-TW" sz="2000" dirty="0"/>
              <a:t>肌肉或肌群能重複活動的次數。</a:t>
            </a:r>
            <a:endParaRPr lang="zh-TW" altLang="zh-TW" sz="2000" dirty="0"/>
          </a:p>
          <a:p>
            <a:pPr>
              <a:defRPr/>
            </a:pPr>
            <a:r>
              <a:rPr lang="zh-HK" altLang="zh-TW" sz="2000" dirty="0"/>
              <a:t>柔軟性適能</a:t>
            </a:r>
            <a:r>
              <a:rPr lang="en-US" altLang="zh-TW" sz="2000" dirty="0"/>
              <a:t>──</a:t>
            </a:r>
            <a:r>
              <a:rPr lang="zh-HK" altLang="zh-TW" sz="2000" dirty="0"/>
              <a:t>肌肉周圍組織及關節可活動的範圍。</a:t>
            </a:r>
            <a:endParaRPr lang="zh-TW" altLang="zh-TW" sz="2000" dirty="0"/>
          </a:p>
          <a:p>
            <a:pPr>
              <a:defRPr/>
            </a:pPr>
            <a:r>
              <a:rPr lang="zh-HK" altLang="zh-TW" sz="2000" dirty="0"/>
              <a:t>身體組</a:t>
            </a:r>
            <a:r>
              <a:rPr lang="zh-TW" altLang="zh-TW" sz="2000" dirty="0"/>
              <a:t>成</a:t>
            </a:r>
            <a:r>
              <a:rPr lang="en-US" altLang="zh-TW" sz="2000" dirty="0"/>
              <a:t>──</a:t>
            </a:r>
            <a:r>
              <a:rPr lang="zh-HK" altLang="zh-TW" sz="2000" dirty="0"/>
              <a:t>脂肪百分比、腰臀比例、身高體重指數</a:t>
            </a:r>
            <a:r>
              <a:rPr lang="en-US" altLang="zh-TW" sz="2000" dirty="0"/>
              <a:t>(</a:t>
            </a:r>
            <a:r>
              <a:rPr lang="en-US" altLang="zh-TW" dirty="0"/>
              <a:t>Body Mass Index, BMI)</a:t>
            </a:r>
            <a:r>
              <a:rPr lang="zh-HK" altLang="zh-TW" dirty="0"/>
              <a:t>。</a:t>
            </a:r>
            <a:endParaRPr lang="zh-TW" altLang="zh-TW" dirty="0"/>
          </a:p>
          <a:p>
            <a:pPr>
              <a:lnSpc>
                <a:spcPct val="150000"/>
              </a:lnSpc>
              <a:defRPr/>
            </a:pPr>
            <a:endParaRPr lang="zh-TW" altLang="zh-TW" sz="2000" dirty="0"/>
          </a:p>
          <a:p>
            <a:pPr>
              <a:lnSpc>
                <a:spcPct val="150000"/>
              </a:lnSpc>
              <a:defRPr/>
            </a:pPr>
            <a:endParaRPr lang="zh-TW" altLang="zh-TW" sz="1400" dirty="0">
              <a:latin typeface="+mn-ea"/>
            </a:endParaRPr>
          </a:p>
          <a:p>
            <a:pPr>
              <a:lnSpc>
                <a:spcPct val="150000"/>
              </a:lnSpc>
              <a:defRPr/>
            </a:pPr>
            <a:endParaRPr lang="en-US" altLang="zh-TW" sz="2000" dirty="0">
              <a:solidFill>
                <a:schemeClr val="tx1"/>
              </a:solidFill>
              <a:latin typeface="+mn-ea"/>
              <a:cs typeface="Times New Roman" pitchFamily="18" charset="0"/>
            </a:endParaRPr>
          </a:p>
          <a:p>
            <a:pPr>
              <a:lnSpc>
                <a:spcPct val="150000"/>
              </a:lnSpc>
              <a:defRPr/>
            </a:pPr>
            <a:endParaRPr kumimoji="0" lang="en-US" altLang="zh-TW" sz="2000" b="1" i="1" dirty="0">
              <a:latin typeface="+mn-ea"/>
            </a:endParaRPr>
          </a:p>
        </p:txBody>
      </p:sp>
      <p:sp>
        <p:nvSpPr>
          <p:cNvPr id="11" name="矩形 10"/>
          <p:cNvSpPr/>
          <p:nvPr/>
        </p:nvSpPr>
        <p:spPr>
          <a:xfrm>
            <a:off x="304800" y="4191000"/>
            <a:ext cx="8458200" cy="20574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sz="2000" dirty="0">
              <a:solidFill>
                <a:schemeClr val="tx1"/>
              </a:solidFill>
            </a:endParaRPr>
          </a:p>
          <a:p>
            <a:pPr>
              <a:lnSpc>
                <a:spcPct val="150000"/>
              </a:lnSpc>
              <a:defRPr/>
            </a:pPr>
            <a:endParaRPr lang="en-US" altLang="zh-TW" sz="2000" dirty="0">
              <a:solidFill>
                <a:schemeClr val="tx1"/>
              </a:solidFill>
            </a:endParaRPr>
          </a:p>
          <a:p>
            <a:pPr>
              <a:lnSpc>
                <a:spcPct val="150000"/>
              </a:lnSpc>
              <a:defRPr/>
            </a:pPr>
            <a:r>
              <a:rPr lang="en-US" altLang="zh-TW" sz="2000" dirty="0">
                <a:solidFill>
                  <a:schemeClr val="tx1"/>
                </a:solidFill>
              </a:rPr>
              <a:t>  </a:t>
            </a:r>
            <a:endParaRPr lang="zh-TW" altLang="zh-TW" sz="2000" dirty="0">
              <a:solidFill>
                <a:schemeClr val="tx1"/>
              </a:solidFill>
            </a:endParaRPr>
          </a:p>
          <a:p>
            <a:pPr>
              <a:defRPr/>
            </a:pPr>
            <a:endParaRPr lang="zh-TW" altLang="en-US" dirty="0"/>
          </a:p>
        </p:txBody>
      </p:sp>
      <p:sp>
        <p:nvSpPr>
          <p:cNvPr id="12" name="矩形 11"/>
          <p:cNvSpPr/>
          <p:nvPr/>
        </p:nvSpPr>
        <p:spPr>
          <a:xfrm>
            <a:off x="533400" y="304800"/>
            <a:ext cx="3429000" cy="646113"/>
          </a:xfrm>
          <a:prstGeom prst="rect">
            <a:avLst/>
          </a:prstGeom>
        </p:spPr>
        <p:txBody>
          <a:bodyPr>
            <a:spAutoFit/>
          </a:bodyPr>
          <a:lstStyle/>
          <a:p>
            <a:pPr>
              <a:defRPr/>
            </a:pPr>
            <a:r>
              <a:rPr lang="zh-TW" altLang="en-US" sz="3600" dirty="0">
                <a:solidFill>
                  <a:srgbClr val="FF0000"/>
                </a:solidFill>
                <a:latin typeface="+mn-ea"/>
                <a:ea typeface="+mn-ea"/>
              </a:rPr>
              <a:t>田徑</a:t>
            </a:r>
            <a:r>
              <a:rPr lang="en-US" altLang="zh-TW" sz="3600" dirty="0">
                <a:solidFill>
                  <a:srgbClr val="FF0000"/>
                </a:solidFill>
                <a:latin typeface="+mn-ea"/>
                <a:ea typeface="+mn-ea"/>
              </a:rPr>
              <a:t>~</a:t>
            </a:r>
            <a:r>
              <a:rPr lang="zh-TW" altLang="en-US" sz="3600" dirty="0">
                <a:solidFill>
                  <a:srgbClr val="FF0000"/>
                </a:solidFill>
                <a:latin typeface="+mn-ea"/>
                <a:ea typeface="+mn-ea"/>
              </a:rPr>
              <a:t>題目（三）</a:t>
            </a:r>
          </a:p>
        </p:txBody>
      </p:sp>
      <p:sp>
        <p:nvSpPr>
          <p:cNvPr id="276490" name="Rectangle 10"/>
          <p:cNvSpPr>
            <a:spLocks noChangeArrowheads="1"/>
          </p:cNvSpPr>
          <p:nvPr/>
        </p:nvSpPr>
        <p:spPr bwMode="auto">
          <a:xfrm>
            <a:off x="304800" y="4217988"/>
            <a:ext cx="8181975" cy="708025"/>
          </a:xfrm>
          <a:prstGeom prst="rect">
            <a:avLst/>
          </a:prstGeom>
          <a:noFill/>
          <a:ln w="9525">
            <a:noFill/>
            <a:miter lim="800000"/>
            <a:headEnd/>
            <a:tailEnd/>
          </a:ln>
          <a:effectLst/>
        </p:spPr>
        <p:txBody>
          <a:bodyPr wrap="none" anchor="ctr">
            <a:spAutoFit/>
          </a:bodyPr>
          <a:lstStyle/>
          <a:p>
            <a:pPr eaLnBrk="0" hangingPunct="0">
              <a:defRPr/>
            </a:pPr>
            <a:r>
              <a:rPr lang="en-US" altLang="zh-TW" sz="2000" dirty="0">
                <a:latin typeface="+mn-ea"/>
                <a:ea typeface="+mn-ea"/>
                <a:cs typeface="Times New Roman" pitchFamily="18" charset="0"/>
              </a:rPr>
              <a:t>Q1</a:t>
            </a:r>
            <a:r>
              <a:rPr lang="zh-TW" altLang="en-US" sz="2000" dirty="0">
                <a:latin typeface="+mn-ea"/>
                <a:ea typeface="+mn-ea"/>
                <a:cs typeface="Times New Roman" pitchFamily="18" charset="0"/>
              </a:rPr>
              <a:t>、學校體適能測驗中的項目分別是測量哪一項健康體適能基本要素？</a:t>
            </a:r>
            <a:endParaRPr lang="en-US" altLang="zh-TW" sz="2000" dirty="0">
              <a:latin typeface="+mn-ea"/>
              <a:ea typeface="+mn-ea"/>
              <a:cs typeface="Times New Roman" pitchFamily="18" charset="0"/>
            </a:endParaRPr>
          </a:p>
          <a:p>
            <a:pPr eaLnBrk="0" hangingPunct="0">
              <a:defRPr/>
            </a:pPr>
            <a:r>
              <a:rPr lang="zh-TW" altLang="en-US" sz="2000" dirty="0">
                <a:latin typeface="+mn-ea"/>
                <a:ea typeface="+mn-ea"/>
                <a:cs typeface="Times New Roman" pitchFamily="18" charset="0"/>
              </a:rPr>
              <a:t>請將相對應答案串連。</a:t>
            </a:r>
            <a:endParaRPr lang="zh-TW" altLang="en-US" sz="2000" dirty="0">
              <a:latin typeface="+mn-ea"/>
              <a:ea typeface="+mn-ea"/>
            </a:endParaRPr>
          </a:p>
        </p:txBody>
      </p:sp>
      <p:sp>
        <p:nvSpPr>
          <p:cNvPr id="108551" name="Rectangle 11"/>
          <p:cNvSpPr>
            <a:spLocks noChangeArrowheads="1"/>
          </p:cNvSpPr>
          <p:nvPr/>
        </p:nvSpPr>
        <p:spPr bwMode="auto">
          <a:xfrm>
            <a:off x="2514600" y="4800600"/>
            <a:ext cx="5943600" cy="1169988"/>
          </a:xfrm>
          <a:prstGeom prst="rect">
            <a:avLst/>
          </a:prstGeom>
          <a:noFill/>
          <a:ln w="9525">
            <a:noFill/>
            <a:miter lim="800000"/>
            <a:headEnd/>
            <a:tailEnd/>
          </a:ln>
        </p:spPr>
        <p:txBody>
          <a:bodyPr anchor="ctr">
            <a:spAutoFit/>
          </a:bodyPr>
          <a:lstStyle/>
          <a:p>
            <a:pPr eaLnBrk="0" hangingPunct="0"/>
            <a:r>
              <a:rPr lang="zh-HK" sz="1400">
                <a:latin typeface="標楷體" pitchFamily="65" charset="-120"/>
                <a:ea typeface="新細明體" charset="-120"/>
                <a:cs typeface="Times New Roman" pitchFamily="18" charset="0"/>
              </a:rPr>
              <a:t>心肺耐力適能</a:t>
            </a:r>
            <a:r>
              <a:rPr lang="zh-TW" altLang="en-US" sz="1400">
                <a:latin typeface="Calibri" pitchFamily="34" charset="0"/>
                <a:ea typeface="新細明體" charset="-120"/>
                <a:cs typeface="Times New Roman" pitchFamily="18" charset="0"/>
              </a:rPr>
              <a:t>  </a:t>
            </a:r>
            <a:r>
              <a:rPr lang="zh-TW" altLang="en-US" sz="1400">
                <a:latin typeface="標楷體" pitchFamily="65" charset="-120"/>
                <a:ea typeface="新細明體" charset="-120"/>
                <a:cs typeface="Times New Roman" pitchFamily="18" charset="0"/>
              </a:rPr>
              <a:t>●</a:t>
            </a:r>
            <a:r>
              <a:rPr lang="zh-TW" altLang="en-US" sz="1400">
                <a:latin typeface="Calibri" pitchFamily="34" charset="0"/>
                <a:ea typeface="新細明體" charset="-120"/>
                <a:cs typeface="Times New Roman" pitchFamily="18" charset="0"/>
              </a:rPr>
              <a:t>                  </a:t>
            </a:r>
            <a:r>
              <a:rPr lang="zh-TW" altLang="en-US" sz="1400">
                <a:latin typeface="標楷體" pitchFamily="65" charset="-120"/>
                <a:ea typeface="新細明體" charset="-120"/>
                <a:cs typeface="Times New Roman" pitchFamily="18" charset="0"/>
              </a:rPr>
              <a:t>●身高體重</a:t>
            </a:r>
            <a:endParaRPr lang="zh-TW" altLang="en-US" sz="1400">
              <a:ea typeface="新細明體" charset="-120"/>
              <a:cs typeface="Times New Roman" pitchFamily="18" charset="0"/>
            </a:endParaRPr>
          </a:p>
          <a:p>
            <a:pPr eaLnBrk="0" hangingPunct="0"/>
            <a:r>
              <a:rPr lang="zh-TW" altLang="en-US" sz="1400">
                <a:latin typeface="Calibri" pitchFamily="34" charset="0"/>
                <a:ea typeface="新細明體" charset="-120"/>
                <a:cs typeface="Times New Roman" pitchFamily="18" charset="0"/>
              </a:rPr>
              <a:t>      </a:t>
            </a:r>
            <a:r>
              <a:rPr lang="zh-HK" altLang="en-US" sz="1400">
                <a:latin typeface="標楷體" pitchFamily="65" charset="-120"/>
                <a:ea typeface="新細明體" charset="-120"/>
                <a:cs typeface="Times New Roman" pitchFamily="18" charset="0"/>
              </a:rPr>
              <a:t>肌力適能</a:t>
            </a:r>
            <a:r>
              <a:rPr lang="zh-TW" altLang="en-US" sz="1400">
                <a:latin typeface="Calibri" pitchFamily="34" charset="0"/>
                <a:ea typeface="新細明體" charset="-120"/>
                <a:cs typeface="Times New Roman" pitchFamily="18" charset="0"/>
              </a:rPr>
              <a:t>      </a:t>
            </a:r>
            <a:r>
              <a:rPr lang="zh-TW" altLang="en-US" sz="1400">
                <a:latin typeface="標楷體" pitchFamily="65" charset="-120"/>
                <a:ea typeface="新細明體" charset="-120"/>
                <a:cs typeface="Times New Roman" pitchFamily="18" charset="0"/>
              </a:rPr>
              <a:t>●</a:t>
            </a:r>
            <a:r>
              <a:rPr lang="zh-TW" altLang="en-US" sz="1400">
                <a:latin typeface="Calibri" pitchFamily="34" charset="0"/>
                <a:ea typeface="新細明體" charset="-120"/>
                <a:cs typeface="Times New Roman" pitchFamily="18" charset="0"/>
              </a:rPr>
              <a:t>                  </a:t>
            </a:r>
            <a:r>
              <a:rPr lang="zh-TW" altLang="en-US" sz="1400">
                <a:latin typeface="標楷體" pitchFamily="65" charset="-120"/>
                <a:ea typeface="新細明體" charset="-120"/>
                <a:cs typeface="Times New Roman" pitchFamily="18" charset="0"/>
              </a:rPr>
              <a:t>●仰臥起坐</a:t>
            </a:r>
            <a:endParaRPr lang="zh-TW" altLang="en-US" sz="1400">
              <a:ea typeface="新細明體" charset="-120"/>
              <a:cs typeface="Times New Roman" pitchFamily="18" charset="0"/>
            </a:endParaRPr>
          </a:p>
          <a:p>
            <a:pPr eaLnBrk="0" hangingPunct="0"/>
            <a:r>
              <a:rPr lang="zh-TW" altLang="en-US" sz="1400">
                <a:latin typeface="Calibri" pitchFamily="34" charset="0"/>
                <a:ea typeface="新細明體" charset="-120"/>
                <a:cs typeface="Times New Roman" pitchFamily="18" charset="0"/>
              </a:rPr>
              <a:t>      </a:t>
            </a:r>
            <a:r>
              <a:rPr lang="zh-HK" altLang="en-US" sz="1400">
                <a:latin typeface="標楷體" pitchFamily="65" charset="-120"/>
                <a:ea typeface="新細明體" charset="-120"/>
                <a:cs typeface="Times New Roman" pitchFamily="18" charset="0"/>
              </a:rPr>
              <a:t>肌耐力適能</a:t>
            </a:r>
            <a:r>
              <a:rPr lang="zh-TW" altLang="en-US" sz="1400">
                <a:latin typeface="Calibri" pitchFamily="34" charset="0"/>
                <a:ea typeface="新細明體" charset="-120"/>
                <a:cs typeface="Times New Roman" pitchFamily="18" charset="0"/>
              </a:rPr>
              <a:t>    </a:t>
            </a:r>
            <a:r>
              <a:rPr lang="zh-TW" altLang="en-US" sz="1400">
                <a:latin typeface="標楷體" pitchFamily="65" charset="-120"/>
                <a:ea typeface="新細明體" charset="-120"/>
                <a:cs typeface="Times New Roman" pitchFamily="18" charset="0"/>
              </a:rPr>
              <a:t>●</a:t>
            </a:r>
            <a:r>
              <a:rPr lang="zh-TW" altLang="en-US" sz="1400">
                <a:latin typeface="Calibri" pitchFamily="34" charset="0"/>
                <a:ea typeface="新細明體" charset="-120"/>
                <a:cs typeface="Times New Roman" pitchFamily="18" charset="0"/>
              </a:rPr>
              <a:t>                  </a:t>
            </a:r>
            <a:r>
              <a:rPr lang="zh-TW" altLang="en-US" sz="1400">
                <a:latin typeface="標楷體" pitchFamily="65" charset="-120"/>
                <a:ea typeface="新細明體" charset="-120"/>
                <a:cs typeface="Times New Roman" pitchFamily="18" charset="0"/>
              </a:rPr>
              <a:t>●立定跳遠</a:t>
            </a:r>
            <a:endParaRPr lang="zh-TW" altLang="en-US" sz="1400">
              <a:ea typeface="新細明體" charset="-120"/>
              <a:cs typeface="Times New Roman" pitchFamily="18" charset="0"/>
            </a:endParaRPr>
          </a:p>
          <a:p>
            <a:pPr eaLnBrk="0" hangingPunct="0"/>
            <a:r>
              <a:rPr lang="zh-TW" altLang="en-US" sz="1400">
                <a:latin typeface="Calibri" pitchFamily="34" charset="0"/>
                <a:ea typeface="新細明體" charset="-120"/>
                <a:cs typeface="Times New Roman" pitchFamily="18" charset="0"/>
              </a:rPr>
              <a:t>      </a:t>
            </a:r>
            <a:r>
              <a:rPr lang="zh-HK" altLang="en-US" sz="1400">
                <a:latin typeface="標楷體" pitchFamily="65" charset="-120"/>
                <a:ea typeface="新細明體" charset="-120"/>
                <a:cs typeface="Times New Roman" pitchFamily="18" charset="0"/>
              </a:rPr>
              <a:t>柔軟性適能</a:t>
            </a:r>
            <a:r>
              <a:rPr lang="zh-TW" altLang="en-US" sz="1400">
                <a:latin typeface="Calibri" pitchFamily="34" charset="0"/>
                <a:ea typeface="新細明體" charset="-120"/>
                <a:cs typeface="Times New Roman" pitchFamily="18" charset="0"/>
              </a:rPr>
              <a:t>    </a:t>
            </a:r>
            <a:r>
              <a:rPr lang="zh-TW" altLang="en-US" sz="1400">
                <a:latin typeface="標楷體" pitchFamily="65" charset="-120"/>
                <a:ea typeface="新細明體" charset="-120"/>
                <a:cs typeface="Times New Roman" pitchFamily="18" charset="0"/>
              </a:rPr>
              <a:t>●</a:t>
            </a:r>
            <a:r>
              <a:rPr lang="zh-TW" altLang="en-US" sz="1400">
                <a:latin typeface="Calibri" pitchFamily="34" charset="0"/>
                <a:ea typeface="新細明體" charset="-120"/>
                <a:cs typeface="Times New Roman" pitchFamily="18" charset="0"/>
              </a:rPr>
              <a:t>                  </a:t>
            </a:r>
            <a:r>
              <a:rPr lang="zh-TW" altLang="en-US" sz="1400">
                <a:latin typeface="標楷體" pitchFamily="65" charset="-120"/>
                <a:ea typeface="新細明體" charset="-120"/>
                <a:cs typeface="Times New Roman" pitchFamily="18" charset="0"/>
              </a:rPr>
              <a:t>●坐姿體前彎</a:t>
            </a:r>
            <a:endParaRPr lang="zh-TW" altLang="en-US" sz="1400">
              <a:ea typeface="新細明體" charset="-120"/>
              <a:cs typeface="Times New Roman" pitchFamily="18" charset="0"/>
            </a:endParaRPr>
          </a:p>
          <a:p>
            <a:pPr eaLnBrk="0" hangingPunct="0"/>
            <a:r>
              <a:rPr lang="zh-TW" altLang="en-US" sz="1400">
                <a:latin typeface="Calibri" pitchFamily="34" charset="0"/>
                <a:ea typeface="新細明體" charset="-120"/>
                <a:cs typeface="Times New Roman" pitchFamily="18" charset="0"/>
              </a:rPr>
              <a:t>      </a:t>
            </a:r>
            <a:r>
              <a:rPr lang="zh-HK" altLang="en-US" sz="1400">
                <a:latin typeface="標楷體" pitchFamily="65" charset="-120"/>
                <a:ea typeface="新細明體" charset="-120"/>
                <a:cs typeface="Times New Roman" pitchFamily="18" charset="0"/>
              </a:rPr>
              <a:t>身體組</a:t>
            </a:r>
            <a:r>
              <a:rPr lang="zh-TW" altLang="en-US" sz="1400">
                <a:latin typeface="標楷體" pitchFamily="65" charset="-120"/>
                <a:ea typeface="新細明體" charset="-120"/>
                <a:cs typeface="Times New Roman" pitchFamily="18" charset="0"/>
              </a:rPr>
              <a:t>成</a:t>
            </a:r>
            <a:r>
              <a:rPr lang="zh-TW" altLang="en-US" sz="1400">
                <a:latin typeface="Calibri" pitchFamily="34" charset="0"/>
                <a:ea typeface="新細明體" charset="-120"/>
                <a:cs typeface="Times New Roman" pitchFamily="18" charset="0"/>
              </a:rPr>
              <a:t>      </a:t>
            </a:r>
            <a:r>
              <a:rPr lang="zh-TW" altLang="en-US" sz="1400">
                <a:latin typeface="標楷體" pitchFamily="65" charset="-120"/>
                <a:ea typeface="新細明體" charset="-120"/>
                <a:cs typeface="Times New Roman" pitchFamily="18" charset="0"/>
              </a:rPr>
              <a:t>●</a:t>
            </a:r>
            <a:r>
              <a:rPr lang="zh-TW" altLang="en-US" sz="1400">
                <a:latin typeface="Calibri" pitchFamily="34" charset="0"/>
                <a:ea typeface="新細明體" charset="-120"/>
                <a:cs typeface="Times New Roman" pitchFamily="18" charset="0"/>
              </a:rPr>
              <a:t>                  </a:t>
            </a:r>
            <a:r>
              <a:rPr lang="zh-TW" altLang="en-US" sz="1400">
                <a:latin typeface="標楷體" pitchFamily="65" charset="-120"/>
                <a:ea typeface="新細明體" charset="-120"/>
                <a:cs typeface="Times New Roman" pitchFamily="18" charset="0"/>
              </a:rPr>
              <a:t>●</a:t>
            </a:r>
            <a:r>
              <a:rPr lang="en-US" altLang="zh-TW" sz="1400">
                <a:latin typeface="Calibri" pitchFamily="34" charset="0"/>
                <a:ea typeface="新細明體" charset="-120"/>
                <a:cs typeface="Times New Roman" pitchFamily="18" charset="0"/>
              </a:rPr>
              <a:t>800</a:t>
            </a:r>
            <a:r>
              <a:rPr lang="zh-TW" altLang="en-US" sz="1400">
                <a:latin typeface="標楷體" pitchFamily="65" charset="-120"/>
                <a:ea typeface="新細明體" charset="-120"/>
                <a:cs typeface="Times New Roman" pitchFamily="18" charset="0"/>
              </a:rPr>
              <a:t>及</a:t>
            </a:r>
            <a:r>
              <a:rPr lang="en-US" altLang="zh-TW" sz="1400">
                <a:latin typeface="Calibri" pitchFamily="34" charset="0"/>
                <a:ea typeface="新細明體" charset="-120"/>
                <a:cs typeface="Times New Roman" pitchFamily="18" charset="0"/>
              </a:rPr>
              <a:t>1600</a:t>
            </a:r>
            <a:r>
              <a:rPr lang="zh-TW" altLang="en-US" sz="1400">
                <a:latin typeface="標楷體" pitchFamily="65" charset="-120"/>
                <a:ea typeface="新細明體" charset="-120"/>
                <a:cs typeface="Times New Roman" pitchFamily="18" charset="0"/>
              </a:rPr>
              <a:t>公尺跑走</a:t>
            </a:r>
            <a:endParaRPr lang="zh-TW" altLang="en-US" sz="1400">
              <a:ea typeface="新細明體" charset="-120"/>
              <a:cs typeface="Times New Roman" pitchFamily="18" charset="0"/>
            </a:endParaRPr>
          </a:p>
        </p:txBody>
      </p:sp>
      <p:sp>
        <p:nvSpPr>
          <p:cNvPr id="8"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91</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8600" y="228600"/>
            <a:ext cx="8610600" cy="40386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zh-TW" altLang="zh-TW" sz="2000" dirty="0">
              <a:solidFill>
                <a:schemeClr val="tx1"/>
              </a:solidFill>
              <a:latin typeface="+mn-ea"/>
            </a:endParaRPr>
          </a:p>
          <a:p>
            <a:pPr>
              <a:defRPr/>
            </a:pPr>
            <a:endParaRPr lang="zh-TW" altLang="en-US" dirty="0"/>
          </a:p>
        </p:txBody>
      </p:sp>
      <p:sp>
        <p:nvSpPr>
          <p:cNvPr id="6" name="框架 5"/>
          <p:cNvSpPr/>
          <p:nvPr/>
        </p:nvSpPr>
        <p:spPr>
          <a:xfrm>
            <a:off x="228600" y="4495800"/>
            <a:ext cx="8610600" cy="6858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chemeClr val="tx1"/>
              </a:solidFill>
            </a:endParaRPr>
          </a:p>
        </p:txBody>
      </p:sp>
      <p:sp>
        <p:nvSpPr>
          <p:cNvPr id="7" name="框架 6"/>
          <p:cNvSpPr/>
          <p:nvPr/>
        </p:nvSpPr>
        <p:spPr>
          <a:xfrm>
            <a:off x="304800" y="5410200"/>
            <a:ext cx="8610600" cy="990600"/>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en-US" altLang="zh-TW" sz="2000" dirty="0">
              <a:solidFill>
                <a:schemeClr val="tx1"/>
              </a:solidFill>
              <a:latin typeface="微軟正黑體" pitchFamily="34" charset="-120"/>
            </a:endParaRPr>
          </a:p>
          <a:p>
            <a:pPr>
              <a:defRPr/>
            </a:pPr>
            <a:r>
              <a:rPr lang="zh-TW" altLang="en-US" sz="2000" dirty="0">
                <a:solidFill>
                  <a:schemeClr val="tx1"/>
                </a:solidFill>
                <a:latin typeface="微軟正黑體" pitchFamily="34" charset="-120"/>
              </a:rPr>
              <a:t>評量目標：</a:t>
            </a:r>
            <a:r>
              <a:rPr lang="zh-TW" altLang="zh-TW" sz="2000" dirty="0">
                <a:solidFill>
                  <a:schemeClr val="tx1"/>
                </a:solidFill>
              </a:rPr>
              <a:t>旨在評量學生能否能完整地瞭解</a:t>
            </a:r>
            <a:r>
              <a:rPr lang="zh-TW" altLang="zh-TW" sz="2000" b="1" dirty="0">
                <a:solidFill>
                  <a:srgbClr val="FF0000"/>
                </a:solidFill>
              </a:rPr>
              <a:t>運動安全維護、預防之原理原則和施作方法、及其他與運動相關的知識。</a:t>
            </a:r>
          </a:p>
          <a:p>
            <a:pPr>
              <a:defRPr/>
            </a:pPr>
            <a:endParaRPr lang="zh-TW" altLang="en-US" sz="2000" dirty="0">
              <a:solidFill>
                <a:schemeClr val="tx1"/>
              </a:solidFill>
              <a:latin typeface="微軟正黑體" pitchFamily="34" charset="-120"/>
            </a:endParaRPr>
          </a:p>
        </p:txBody>
      </p:sp>
      <p:sp>
        <p:nvSpPr>
          <p:cNvPr id="8" name="矩形 7"/>
          <p:cNvSpPr/>
          <p:nvPr/>
        </p:nvSpPr>
        <p:spPr>
          <a:xfrm>
            <a:off x="381000" y="4648200"/>
            <a:ext cx="7315200" cy="400050"/>
          </a:xfrm>
          <a:prstGeom prst="rect">
            <a:avLst/>
          </a:prstGeom>
        </p:spPr>
        <p:txBody>
          <a:bodyPr>
            <a:spAutoFit/>
          </a:bodyPr>
          <a:lstStyle/>
          <a:p>
            <a:pPr>
              <a:defRPr/>
            </a:pPr>
            <a:r>
              <a:rPr lang="zh-TW" altLang="en-US" sz="2000" dirty="0">
                <a:latin typeface="+mn-ea"/>
                <a:ea typeface="+mn-ea"/>
              </a:rPr>
              <a:t>依據：</a:t>
            </a:r>
            <a:r>
              <a:rPr lang="zh-TW" altLang="zh-TW" sz="2000" dirty="0">
                <a:latin typeface="+mn-ea"/>
                <a:ea typeface="+mn-ea"/>
              </a:rPr>
              <a:t>體育學科「</a:t>
            </a:r>
            <a:r>
              <a:rPr lang="zh-TW" altLang="zh-TW" sz="2000" b="1" dirty="0">
                <a:latin typeface="+mn-ea"/>
                <a:ea typeface="+mn-ea"/>
              </a:rPr>
              <a:t>認知</a:t>
            </a:r>
            <a:r>
              <a:rPr lang="zh-TW" altLang="zh-TW" sz="2000" dirty="0">
                <a:latin typeface="+mn-ea"/>
                <a:ea typeface="+mn-ea"/>
              </a:rPr>
              <a:t>」主題的「</a:t>
            </a:r>
            <a:r>
              <a:rPr lang="zh-TW" altLang="zh-TW" sz="2000" b="1" dirty="0">
                <a:latin typeface="+mn-ea"/>
                <a:ea typeface="+mn-ea"/>
              </a:rPr>
              <a:t>運動知識</a:t>
            </a:r>
            <a:r>
              <a:rPr lang="zh-TW" altLang="zh-TW" sz="2000" dirty="0">
                <a:latin typeface="+mn-ea"/>
                <a:ea typeface="+mn-ea"/>
              </a:rPr>
              <a:t>」次主題設計。</a:t>
            </a:r>
            <a:endParaRPr lang="zh-TW" altLang="en-US" sz="2000" dirty="0">
              <a:latin typeface="+mn-ea"/>
              <a:ea typeface="+mn-ea"/>
            </a:endParaRPr>
          </a:p>
        </p:txBody>
      </p:sp>
      <p:graphicFrame>
        <p:nvGraphicFramePr>
          <p:cNvPr id="9" name="表格 8"/>
          <p:cNvGraphicFramePr>
            <a:graphicFrameLocks noGrp="1"/>
          </p:cNvGraphicFramePr>
          <p:nvPr/>
        </p:nvGraphicFramePr>
        <p:xfrm>
          <a:off x="457200" y="3048000"/>
          <a:ext cx="8153400" cy="1097280"/>
        </p:xfrm>
        <a:graphic>
          <a:graphicData uri="http://schemas.openxmlformats.org/drawingml/2006/table">
            <a:tbl>
              <a:tblPr/>
              <a:tblGrid>
                <a:gridCol w="1628775"/>
                <a:gridCol w="2041525"/>
                <a:gridCol w="1760538"/>
                <a:gridCol w="2722562"/>
              </a:tblGrid>
              <a:tr h="247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主要訓練部位：</a:t>
                      </a:r>
                      <a:endParaRPr kumimoji="0" 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腹部</a:t>
                      </a:r>
                      <a:endParaRPr kumimoji="0" 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B.</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手部</a:t>
                      </a:r>
                      <a:endParaRPr kumimoji="0" 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C.</a:t>
                      </a:r>
                      <a:r>
                        <a:rPr kumimoji="0" 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腿部</a:t>
                      </a:r>
                      <a:endParaRPr kumimoji="0" lang="zh-TW" sz="1800" b="0" i="0" u="none" strike="noStrike" cap="none" normalizeH="0" baseline="0" smtClean="0">
                        <a:ln>
                          <a:noFill/>
                        </a:ln>
                        <a:solidFill>
                          <a:srgbClr val="FF0000"/>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頻率：</a:t>
                      </a:r>
                      <a:endParaRPr kumimoji="0" 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D.</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一週</a:t>
                      </a: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2</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次以內</a:t>
                      </a:r>
                      <a:endParaRPr kumimoji="0" 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E.</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一週</a:t>
                      </a: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3</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5</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次</a:t>
                      </a:r>
                      <a:endParaRPr kumimoji="0" 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F.</a:t>
                      </a:r>
                      <a:r>
                        <a:rPr kumimoji="0" 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每天</a:t>
                      </a:r>
                      <a:r>
                        <a:rPr kumimoji="0" lang="en-US" alt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1</a:t>
                      </a:r>
                      <a:r>
                        <a:rPr kumimoji="0" 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次</a:t>
                      </a:r>
                      <a:endParaRPr kumimoji="0" lang="zh-TW" sz="1800" b="0" i="0" u="none" strike="noStrike" cap="none" normalizeH="0" baseline="0" smtClean="0">
                        <a:ln>
                          <a:noFill/>
                        </a:ln>
                        <a:solidFill>
                          <a:srgbClr val="FF0000"/>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時間：</a:t>
                      </a:r>
                      <a:endParaRPr kumimoji="0" 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G.20</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分鐘以內</a:t>
                      </a:r>
                      <a:endParaRPr kumimoji="0" 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H.30</a:t>
                      </a:r>
                      <a:r>
                        <a:rPr kumimoji="0" 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a:t>
                      </a:r>
                      <a:r>
                        <a:rPr kumimoji="0" lang="en-US" alt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60</a:t>
                      </a:r>
                      <a:r>
                        <a:rPr kumimoji="0" 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分鐘</a:t>
                      </a:r>
                      <a:endParaRPr kumimoji="0" lang="zh-TW" sz="1800" b="0" i="0" u="none" strike="noStrike" cap="none" normalizeH="0" baseline="0" smtClean="0">
                        <a:ln>
                          <a:noFill/>
                        </a:ln>
                        <a:solidFill>
                          <a:srgbClr val="FF0000"/>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I.2</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小時以上</a:t>
                      </a:r>
                      <a:endParaRPr kumimoji="0" 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強度：</a:t>
                      </a:r>
                      <a:endParaRPr kumimoji="0" 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J.50</a:t>
                      </a:r>
                      <a:r>
                        <a:rPr kumimoji="0" 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公尺衝刺</a:t>
                      </a:r>
                      <a:r>
                        <a:rPr kumimoji="0" lang="en-US" alt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10</a:t>
                      </a:r>
                      <a:r>
                        <a:rPr kumimoji="0" lang="zh-TW" sz="18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趟</a:t>
                      </a:r>
                      <a:endParaRPr kumimoji="0" lang="zh-TW" sz="1800" b="0" i="0" u="none" strike="noStrike" cap="none" normalizeH="0" baseline="0" smtClean="0">
                        <a:ln>
                          <a:noFill/>
                        </a:ln>
                        <a:solidFill>
                          <a:srgbClr val="FF0000"/>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K.400</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公尺</a:t>
                      </a: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5</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趟</a:t>
                      </a:r>
                      <a:endParaRPr kumimoji="0" 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L.800</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或</a:t>
                      </a: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1600</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公尺跑走</a:t>
                      </a:r>
                      <a:r>
                        <a:rPr kumimoji="0" lang="en-US" alt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3</a:t>
                      </a:r>
                      <a:r>
                        <a:rPr kumimoji="0" lang="zh-TW" sz="18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趟</a:t>
                      </a:r>
                      <a:endParaRPr kumimoji="0" lang="zh-TW" sz="18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5457" name="Rectangle 1"/>
          <p:cNvSpPr>
            <a:spLocks noChangeArrowheads="1"/>
          </p:cNvSpPr>
          <p:nvPr/>
        </p:nvSpPr>
        <p:spPr bwMode="auto">
          <a:xfrm>
            <a:off x="381000" y="534988"/>
            <a:ext cx="8229600" cy="2246312"/>
          </a:xfrm>
          <a:prstGeom prst="rect">
            <a:avLst/>
          </a:prstGeom>
          <a:noFill/>
          <a:ln w="9525">
            <a:noFill/>
            <a:miter lim="800000"/>
            <a:headEnd/>
            <a:tailEnd/>
          </a:ln>
          <a:effectLst/>
        </p:spPr>
        <p:txBody>
          <a:bodyPr anchor="ctr">
            <a:spAutoFit/>
          </a:bodyPr>
          <a:lstStyle/>
          <a:p>
            <a:pPr eaLnBrk="0" hangingPunct="0">
              <a:defRPr/>
            </a:pPr>
            <a:r>
              <a:rPr lang="en-US" altLang="zh-TW" sz="2000" dirty="0">
                <a:latin typeface="+mn-ea"/>
                <a:ea typeface="+mn-ea"/>
                <a:cs typeface="Times New Roman" pitchFamily="18" charset="0"/>
              </a:rPr>
              <a:t>Q2</a:t>
            </a:r>
            <a:r>
              <a:rPr lang="zh-TW" altLang="en-US" sz="2000" dirty="0">
                <a:latin typeface="+mn-ea"/>
                <a:ea typeface="+mn-ea"/>
                <a:cs typeface="Times New Roman" pitchFamily="18" charset="0"/>
              </a:rPr>
              <a:t>「小華將參加中正國中百年校慶的</a:t>
            </a:r>
            <a:r>
              <a:rPr lang="en-US" altLang="zh-TW" sz="2000" dirty="0">
                <a:latin typeface="+mn-ea"/>
                <a:ea typeface="+mn-ea"/>
                <a:cs typeface="Times New Roman" pitchFamily="18" charset="0"/>
              </a:rPr>
              <a:t>100</a:t>
            </a:r>
            <a:r>
              <a:rPr lang="zh-TW" altLang="en-US" sz="2000" dirty="0">
                <a:latin typeface="+mn-ea"/>
                <a:ea typeface="+mn-ea"/>
                <a:cs typeface="Times New Roman" pitchFamily="18" charset="0"/>
              </a:rPr>
              <a:t>公尺比賽，可是她覺得自己的起跑似乎慢了些</a:t>
            </a:r>
            <a:r>
              <a:rPr lang="en-US" altLang="zh-TW" sz="2000" dirty="0">
                <a:latin typeface="+mn-ea"/>
                <a:ea typeface="+mn-ea"/>
                <a:cs typeface="Times New Roman" pitchFamily="18" charset="0"/>
              </a:rPr>
              <a:t>…</a:t>
            </a:r>
            <a:r>
              <a:rPr lang="zh-TW" altLang="en-US" sz="2000" dirty="0">
                <a:latin typeface="+mn-ea"/>
                <a:ea typeface="+mn-ea"/>
                <a:cs typeface="Times New Roman" pitchFamily="18" charset="0"/>
              </a:rPr>
              <a:t>」。針對小華的問題，她最該強化的是體適能中哪個要素？為什麼？</a:t>
            </a:r>
            <a:endParaRPr lang="zh-TW" altLang="en-US" sz="2000" dirty="0">
              <a:latin typeface="+mn-ea"/>
              <a:ea typeface="+mn-ea"/>
              <a:cs typeface="微軟正黑體" pitchFamily="34" charset="-120"/>
            </a:endParaRPr>
          </a:p>
          <a:p>
            <a:pPr eaLnBrk="0" hangingPunct="0">
              <a:defRPr/>
            </a:pPr>
            <a:r>
              <a:rPr lang="zh-TW" altLang="en-US" sz="2000" dirty="0">
                <a:latin typeface="+mn-ea"/>
                <a:ea typeface="+mn-ea"/>
                <a:cs typeface="Times New Roman" pitchFamily="18" charset="0"/>
              </a:rPr>
              <a:t>答案：</a:t>
            </a:r>
            <a:r>
              <a:rPr lang="en-US" altLang="zh-TW" sz="2000" dirty="0">
                <a:solidFill>
                  <a:srgbClr val="FF0000"/>
                </a:solidFill>
                <a:latin typeface="+mn-ea"/>
                <a:ea typeface="+mn-ea"/>
                <a:cs typeface="Times New Roman" pitchFamily="18" charset="0"/>
              </a:rPr>
              <a:t>1.</a:t>
            </a:r>
            <a:r>
              <a:rPr lang="zh-TW" altLang="en-US" sz="2000" dirty="0">
                <a:solidFill>
                  <a:srgbClr val="FF0000"/>
                </a:solidFill>
                <a:latin typeface="+mn-ea"/>
                <a:ea typeface="+mn-ea"/>
                <a:cs typeface="Times New Roman" pitchFamily="18" charset="0"/>
              </a:rPr>
              <a:t>肌力適能 ；</a:t>
            </a:r>
            <a:r>
              <a:rPr lang="en-US" altLang="zh-TW" sz="2000" dirty="0">
                <a:solidFill>
                  <a:srgbClr val="FF0000"/>
                </a:solidFill>
                <a:latin typeface="+mn-ea"/>
                <a:ea typeface="+mn-ea"/>
                <a:cs typeface="Times New Roman" pitchFamily="18" charset="0"/>
              </a:rPr>
              <a:t>2.</a:t>
            </a:r>
            <a:r>
              <a:rPr lang="zh-TW" altLang="en-US" sz="2000" dirty="0">
                <a:solidFill>
                  <a:srgbClr val="FF0000"/>
                </a:solidFill>
                <a:latin typeface="+mn-ea"/>
                <a:ea typeface="+mn-ea"/>
                <a:cs typeface="Times New Roman" pitchFamily="18" charset="0"/>
              </a:rPr>
              <a:t>增加蹲踞式起跑起步的推蹬。</a:t>
            </a:r>
            <a:endParaRPr lang="en-US" altLang="zh-TW" sz="2000" dirty="0">
              <a:solidFill>
                <a:srgbClr val="FF0000"/>
              </a:solidFill>
              <a:latin typeface="+mn-ea"/>
              <a:ea typeface="+mn-ea"/>
              <a:cs typeface="Times New Roman" pitchFamily="18" charset="0"/>
            </a:endParaRPr>
          </a:p>
          <a:p>
            <a:pPr eaLnBrk="0" hangingPunct="0">
              <a:defRPr/>
            </a:pPr>
            <a:endParaRPr lang="zh-TW" altLang="en-US" sz="2000" dirty="0">
              <a:latin typeface="+mn-ea"/>
              <a:ea typeface="+mn-ea"/>
              <a:cs typeface="微軟正黑體" pitchFamily="34" charset="-120"/>
            </a:endParaRPr>
          </a:p>
          <a:p>
            <a:pPr eaLnBrk="0" hangingPunct="0">
              <a:defRPr/>
            </a:pPr>
            <a:r>
              <a:rPr lang="en-US" altLang="zh-TW" sz="2000" dirty="0">
                <a:latin typeface="+mn-ea"/>
                <a:ea typeface="+mn-ea"/>
                <a:cs typeface="Times New Roman" pitchFamily="18" charset="0"/>
              </a:rPr>
              <a:t>Q3</a:t>
            </a:r>
            <a:r>
              <a:rPr lang="zh-TW" altLang="en-US" sz="2000" dirty="0">
                <a:latin typeface="+mn-ea"/>
                <a:ea typeface="+mn-ea"/>
                <a:cs typeface="Times New Roman" pitchFamily="18" charset="0"/>
              </a:rPr>
              <a:t>、承上題，請幫小華擬訂強化該要素的</a:t>
            </a:r>
            <a:r>
              <a:rPr lang="zh-TW" altLang="en-US" sz="2000" dirty="0">
                <a:solidFill>
                  <a:srgbClr val="000000"/>
                </a:solidFill>
                <a:latin typeface="+mn-ea"/>
                <a:ea typeface="+mn-ea"/>
                <a:cs typeface="Times New Roman" pitchFamily="18" charset="0"/>
              </a:rPr>
              <a:t>訓練方案</a:t>
            </a:r>
            <a:r>
              <a:rPr lang="zh-TW" altLang="en-US" sz="2000" dirty="0">
                <a:latin typeface="+mn-ea"/>
                <a:ea typeface="+mn-ea"/>
                <a:cs typeface="Times New Roman" pitchFamily="18" charset="0"/>
              </a:rPr>
              <a:t>，請針對時間、頻率、強度、主要訓練部位等，各選出一項擬訂訓練計畫表！</a:t>
            </a:r>
          </a:p>
        </p:txBody>
      </p:sp>
      <p:sp>
        <p:nvSpPr>
          <p:cNvPr id="10"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92</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152400"/>
            <a:ext cx="5791200" cy="685800"/>
          </a:xfrm>
        </p:spPr>
        <p:txBody>
          <a:bodyPr wrap="square" numCol="1" anchorCtr="0" compatLnSpc="1">
            <a:prstTxWarp prst="textNoShape">
              <a:avLst/>
            </a:prstTxWarp>
          </a:bodyPr>
          <a:lstStyle/>
          <a:p>
            <a:pPr eaLnBrk="1" hangingPunct="1">
              <a:defRPr/>
            </a:pPr>
            <a:r>
              <a:rPr lang="zh-TW" altLang="en-US" sz="3200" b="1" cap="none" dirty="0" smtClean="0">
                <a:latin typeface="微軟正黑體" pitchFamily="34" charset="-120"/>
              </a:rPr>
              <a:t>表現等級</a:t>
            </a:r>
            <a:r>
              <a:rPr lang="en-US" altLang="zh-TW" sz="3200" b="1" cap="none" dirty="0" smtClean="0">
                <a:latin typeface="微軟正黑體" pitchFamily="34" charset="-120"/>
              </a:rPr>
              <a:t>-</a:t>
            </a:r>
            <a:r>
              <a:rPr lang="zh-TW" altLang="en-US" sz="3200" b="1" cap="none" dirty="0" smtClean="0">
                <a:latin typeface="微軟正黑體" pitchFamily="34" charset="-120"/>
              </a:rPr>
              <a:t>田徑認知 評分規準</a:t>
            </a:r>
          </a:p>
        </p:txBody>
      </p:sp>
      <p:graphicFrame>
        <p:nvGraphicFramePr>
          <p:cNvPr id="110643" name="Group 51"/>
          <p:cNvGraphicFramePr>
            <a:graphicFrameLocks noGrp="1"/>
          </p:cNvGraphicFramePr>
          <p:nvPr/>
        </p:nvGraphicFramePr>
        <p:xfrm>
          <a:off x="228600" y="1442804"/>
          <a:ext cx="8610600" cy="4774227"/>
        </p:xfrm>
        <a:graphic>
          <a:graphicData uri="http://schemas.openxmlformats.org/drawingml/2006/table">
            <a:tbl>
              <a:tblPr/>
              <a:tblGrid>
                <a:gridCol w="398639"/>
                <a:gridCol w="972961"/>
                <a:gridCol w="1676400"/>
                <a:gridCol w="1616075"/>
                <a:gridCol w="1773943"/>
                <a:gridCol w="1773943"/>
                <a:gridCol w="398639"/>
              </a:tblGrid>
              <a:tr h="2235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內容標準</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表現等級</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7D3D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62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mn-ea"/>
                          <a:ea typeface="+mn-ea"/>
                          <a:cs typeface="Times New Roman" pitchFamily="18" charset="0"/>
                        </a:rPr>
                        <a:t>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次主題</a:t>
                      </a: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A</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B</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mn-ea"/>
                          <a:ea typeface="+mn-ea"/>
                          <a:cs typeface="Calibri" pitchFamily="34" charset="0"/>
                        </a:rPr>
                        <a:t>C</a:t>
                      </a:r>
                      <a:endParaRPr kumimoji="0" lang="zh-TW" altLang="zh-TW"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tx1"/>
                          </a:solidFill>
                          <a:effectLst/>
                          <a:latin typeface="+mn-ea"/>
                          <a:ea typeface="+mn-ea"/>
                          <a:cs typeface="Calibri" pitchFamily="34" charset="0"/>
                        </a:rPr>
                        <a:t>D</a:t>
                      </a:r>
                      <a:endParaRPr kumimoji="0" lang="zh-TW" altLang="zh-TW" sz="1600" b="1"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smtClean="0">
                          <a:ln>
                            <a:noFill/>
                          </a:ln>
                          <a:solidFill>
                            <a:schemeClr val="tx1"/>
                          </a:solidFill>
                          <a:effectLst/>
                          <a:latin typeface="+mn-ea"/>
                          <a:ea typeface="+mn-ea"/>
                          <a:cs typeface="Calibri" pitchFamily="34" charset="0"/>
                        </a:rPr>
                        <a:t>E</a:t>
                      </a:r>
                      <a:endParaRPr kumimoji="0" lang="zh-TW" altLang="zh-TW"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7C7F"/>
                    </a:solidFill>
                  </a:tcPr>
                </a:tc>
              </a:tr>
              <a:tr h="2306149">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認知</a:t>
                      </a:r>
                    </a:p>
                  </a:txBody>
                  <a:tcPr marL="60872" marR="60872"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運</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動</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知</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smtClean="0">
                          <a:ln>
                            <a:noFill/>
                          </a:ln>
                          <a:solidFill>
                            <a:schemeClr val="tx1"/>
                          </a:solidFill>
                          <a:effectLst/>
                          <a:latin typeface="+mn-ea"/>
                          <a:ea typeface="+mn-ea"/>
                          <a:cs typeface="Times New Roman" pitchFamily="18" charset="0"/>
                        </a:rPr>
                        <a:t>識</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dirty="0" smtClean="0">
                          <a:ln>
                            <a:noFill/>
                          </a:ln>
                          <a:solidFill>
                            <a:srgbClr val="C00000"/>
                          </a:solidFill>
                          <a:effectLst/>
                          <a:latin typeface="+mn-ea"/>
                          <a:ea typeface="+mn-ea"/>
                          <a:cs typeface="Times New Roman" pitchFamily="18" charset="0"/>
                        </a:rPr>
                        <a:t>深入地</a:t>
                      </a:r>
                      <a:r>
                        <a:rPr kumimoji="0" lang="zh-TW" altLang="en-US" sz="1600" b="0" i="0" u="none" strike="noStrike" cap="none" normalizeH="0" baseline="0" dirty="0" smtClean="0">
                          <a:ln>
                            <a:noFill/>
                          </a:ln>
                          <a:solidFill>
                            <a:schemeClr val="tx1"/>
                          </a:solidFill>
                          <a:effectLst/>
                          <a:latin typeface="+mn-ea"/>
                          <a:ea typeface="+mn-ea"/>
                          <a:cs typeface="Times New Roman" pitchFamily="18" charset="0"/>
                        </a:rPr>
                        <a:t>瞭解運動規則、技術與戰術、運動安全維護與預防之原理原則和施作方法及其他與運動相關的知識。</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完整地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認識運動規則、技術與戰術、運動安全維護與預防之原理原則和施作方法及其他與運動相關的知識。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大致地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知道運動規則、技術與戰術、運動安全維護與預防之原理原則和施作方法及其他與運動相關的知識。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cs typeface="Times New Roman" pitchFamily="18" charset="0"/>
                        </a:rPr>
                        <a:t>能</a:t>
                      </a:r>
                      <a:r>
                        <a:rPr kumimoji="0" lang="zh-TW" altLang="en-US" sz="1600" b="1" i="0" u="none" strike="noStrike" cap="none" normalizeH="0" baseline="0" smtClean="0">
                          <a:ln>
                            <a:noFill/>
                          </a:ln>
                          <a:solidFill>
                            <a:srgbClr val="C00000"/>
                          </a:solidFill>
                          <a:effectLst/>
                          <a:latin typeface="+mn-ea"/>
                          <a:ea typeface="+mn-ea"/>
                          <a:cs typeface="Times New Roman" pitchFamily="18" charset="0"/>
                        </a:rPr>
                        <a:t>部分地</a:t>
                      </a:r>
                      <a:r>
                        <a:rPr kumimoji="0" lang="zh-TW" altLang="en-US" sz="1600" b="0" i="0" u="none" strike="noStrike" cap="none" normalizeH="0" baseline="0" smtClean="0">
                          <a:ln>
                            <a:noFill/>
                          </a:ln>
                          <a:solidFill>
                            <a:schemeClr val="tx1"/>
                          </a:solidFill>
                          <a:effectLst/>
                          <a:latin typeface="+mn-ea"/>
                          <a:ea typeface="+mn-ea"/>
                          <a:cs typeface="Times New Roman" pitchFamily="18" charset="0"/>
                        </a:rPr>
                        <a:t>明白運動規則、技術與戰術、運動安全維護與預防之原理原則和施作方法及其他與運動相關的知識。</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mn-ea"/>
                          <a:ea typeface="+mn-ea"/>
                        </a:rPr>
                        <a:t>未達</a:t>
                      </a:r>
                      <a:r>
                        <a:rPr kumimoji="0" lang="en-US" altLang="zh-TW" sz="1600" b="0" i="0" u="none" strike="noStrike" cap="none" normalizeH="0" baseline="0" smtClean="0">
                          <a:ln>
                            <a:noFill/>
                          </a:ln>
                          <a:solidFill>
                            <a:schemeClr val="tx1"/>
                          </a:solidFill>
                          <a:effectLst/>
                          <a:latin typeface="+mn-ea"/>
                          <a:ea typeface="+mn-ea"/>
                        </a:rPr>
                        <a:t>D</a:t>
                      </a:r>
                      <a:r>
                        <a:rPr kumimoji="0" lang="zh-TW" altLang="en-US" sz="1600" b="0" i="0" u="none" strike="noStrike" cap="none" normalizeH="0" baseline="0" smtClean="0">
                          <a:ln>
                            <a:noFill/>
                          </a:ln>
                          <a:solidFill>
                            <a:schemeClr val="tx1"/>
                          </a:solidFill>
                          <a:effectLst/>
                          <a:latin typeface="+mn-ea"/>
                          <a:ea typeface="+mn-ea"/>
                        </a:rPr>
                        <a:t>級</a:t>
                      </a:r>
                      <a:endParaRPr kumimoji="0" lang="zh-TW" altLang="en-US" sz="1600" b="0" i="0" u="none" strike="noStrike" cap="none" normalizeH="0" baseline="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DED3"/>
                    </a:solidFill>
                  </a:tcPr>
                </a:tc>
              </a:tr>
              <a:tr h="134410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cap="none" normalizeH="0" baseline="0" dirty="0" smtClean="0">
                          <a:ln>
                            <a:noFill/>
                          </a:ln>
                          <a:solidFill>
                            <a:schemeClr val="tx1"/>
                          </a:solidFill>
                          <a:effectLst/>
                          <a:latin typeface="+mn-ea"/>
                          <a:ea typeface="+mn-ea"/>
                        </a:rPr>
                        <a:t>本單元評分規準</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dirty="0" smtClean="0">
                        <a:ln>
                          <a:noFill/>
                        </a:ln>
                        <a:solidFill>
                          <a:schemeClr val="tx1"/>
                        </a:solidFill>
                        <a:effectLst/>
                        <a:latin typeface="+mn-ea"/>
                        <a:ea typeface="+mn-ea"/>
                      </a:endParaRPr>
                    </a:p>
                  </a:txBody>
                  <a:tcPr marL="60872" marR="60872"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9B7C"/>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zh-TW" sz="1600" b="0" i="0" u="none" strike="noStrike" cap="none" normalizeH="0" baseline="0" dirty="0" smtClean="0">
                          <a:ln>
                            <a:noFill/>
                          </a:ln>
                          <a:solidFill>
                            <a:schemeClr val="tx1"/>
                          </a:solidFill>
                          <a:effectLst/>
                          <a:latin typeface="+mn-ea"/>
                          <a:ea typeface="+mn-ea"/>
                        </a:rPr>
                        <a:t>答對</a:t>
                      </a:r>
                      <a:r>
                        <a:rPr kumimoji="0" lang="en-US" altLang="zh-TW" sz="1600" b="0" i="0" u="none" strike="noStrike" cap="none" normalizeH="0" baseline="0" dirty="0" smtClean="0">
                          <a:ln>
                            <a:noFill/>
                          </a:ln>
                          <a:solidFill>
                            <a:schemeClr val="tx1"/>
                          </a:solidFill>
                          <a:effectLst/>
                          <a:latin typeface="+mn-ea"/>
                          <a:ea typeface="+mn-ea"/>
                        </a:rPr>
                        <a:t>3</a:t>
                      </a:r>
                      <a:r>
                        <a:rPr kumimoji="0" lang="zh-TW" altLang="zh-TW" sz="1600" b="0" i="0" u="none" strike="noStrike" cap="none" normalizeH="0" baseline="0" dirty="0" smtClean="0">
                          <a:ln>
                            <a:noFill/>
                          </a:ln>
                          <a:solidFill>
                            <a:schemeClr val="tx1"/>
                          </a:solidFill>
                          <a:effectLst/>
                          <a:latin typeface="+mn-ea"/>
                          <a:ea typeface="+mn-ea"/>
                        </a:rPr>
                        <a:t>題，且在第</a:t>
                      </a:r>
                      <a:r>
                        <a:rPr kumimoji="0" lang="en-US" altLang="zh-TW" sz="1600" b="0" i="0" u="none" strike="noStrike" cap="none" normalizeH="0" baseline="0" dirty="0" smtClean="0">
                          <a:ln>
                            <a:noFill/>
                          </a:ln>
                          <a:solidFill>
                            <a:schemeClr val="tx1"/>
                          </a:solidFill>
                          <a:effectLst/>
                          <a:latin typeface="+mn-ea"/>
                          <a:ea typeface="+mn-ea"/>
                        </a:rPr>
                        <a:t>2</a:t>
                      </a:r>
                      <a:r>
                        <a:rPr kumimoji="0" lang="zh-TW" altLang="zh-TW" sz="1600" b="0" i="0" u="none" strike="noStrike" cap="none" normalizeH="0" baseline="0" dirty="0" smtClean="0">
                          <a:ln>
                            <a:noFill/>
                          </a:ln>
                          <a:solidFill>
                            <a:schemeClr val="tx1"/>
                          </a:solidFill>
                          <a:effectLst/>
                          <a:latin typeface="+mn-ea"/>
                          <a:ea typeface="+mn-ea"/>
                        </a:rPr>
                        <a:t>題能完整地說明理由</a:t>
                      </a:r>
                      <a:r>
                        <a:rPr kumimoji="0" lang="zh-TW" altLang="en-US" sz="1600" b="0" i="0" u="none" strike="noStrike" cap="none" normalizeH="0" baseline="0" dirty="0" smtClean="0">
                          <a:ln>
                            <a:noFill/>
                          </a:ln>
                          <a:solidFill>
                            <a:schemeClr val="tx1"/>
                          </a:solidFill>
                          <a:effectLst/>
                          <a:latin typeface="+mn-ea"/>
                          <a:ea typeface="+mn-ea"/>
                        </a:rPr>
                        <a:t>。</a:t>
                      </a:r>
                    </a:p>
                  </a:txBody>
                  <a:tcPr marL="60872" marR="60872"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zh-TW" sz="1600" b="0" i="0" u="none" strike="noStrike" cap="none" normalizeH="0" baseline="0" dirty="0" smtClean="0">
                          <a:ln>
                            <a:noFill/>
                          </a:ln>
                          <a:solidFill>
                            <a:schemeClr val="tx1"/>
                          </a:solidFill>
                          <a:effectLst/>
                          <a:latin typeface="+mn-ea"/>
                          <a:ea typeface="+mn-ea"/>
                        </a:rPr>
                        <a:t>答對</a:t>
                      </a:r>
                      <a:r>
                        <a:rPr kumimoji="0" lang="en-US" altLang="zh-TW" sz="1600" b="0" i="0" u="none" strike="noStrike" cap="none" normalizeH="0" baseline="0" dirty="0" smtClean="0">
                          <a:ln>
                            <a:noFill/>
                          </a:ln>
                          <a:solidFill>
                            <a:schemeClr val="tx1"/>
                          </a:solidFill>
                          <a:effectLst/>
                          <a:latin typeface="+mn-ea"/>
                          <a:ea typeface="+mn-ea"/>
                        </a:rPr>
                        <a:t>3</a:t>
                      </a:r>
                      <a:r>
                        <a:rPr kumimoji="0" lang="zh-TW" altLang="zh-TW" sz="1600" b="0" i="0" u="none" strike="noStrike" cap="none" normalizeH="0" baseline="0" dirty="0" smtClean="0">
                          <a:ln>
                            <a:noFill/>
                          </a:ln>
                          <a:solidFill>
                            <a:schemeClr val="tx1"/>
                          </a:solidFill>
                          <a:effectLst/>
                          <a:latin typeface="+mn-ea"/>
                          <a:ea typeface="+mn-ea"/>
                        </a:rPr>
                        <a:t>題，且在第</a:t>
                      </a:r>
                      <a:r>
                        <a:rPr kumimoji="0" lang="en-US" altLang="zh-TW" sz="1600" b="0" i="0" u="none" strike="noStrike" cap="none" normalizeH="0" baseline="0" dirty="0" smtClean="0">
                          <a:ln>
                            <a:noFill/>
                          </a:ln>
                          <a:solidFill>
                            <a:schemeClr val="tx1"/>
                          </a:solidFill>
                          <a:effectLst/>
                          <a:latin typeface="+mn-ea"/>
                          <a:ea typeface="+mn-ea"/>
                        </a:rPr>
                        <a:t>2</a:t>
                      </a:r>
                      <a:r>
                        <a:rPr kumimoji="0" lang="zh-TW" altLang="zh-TW" sz="1600" b="0" i="0" u="none" strike="noStrike" cap="none" normalizeH="0" baseline="0" dirty="0" smtClean="0">
                          <a:ln>
                            <a:noFill/>
                          </a:ln>
                          <a:solidFill>
                            <a:schemeClr val="tx1"/>
                          </a:solidFill>
                          <a:effectLst/>
                          <a:latin typeface="+mn-ea"/>
                          <a:ea typeface="+mn-ea"/>
                        </a:rPr>
                        <a:t>題僅能大致地說明理由</a:t>
                      </a:r>
                      <a:r>
                        <a:rPr kumimoji="0" lang="zh-TW" altLang="en-US" sz="1600" b="0" i="0" u="none" strike="noStrike" cap="none" normalizeH="0" baseline="0" dirty="0" smtClean="0">
                          <a:ln>
                            <a:noFill/>
                          </a:ln>
                          <a:solidFill>
                            <a:schemeClr val="tx1"/>
                          </a:solidFill>
                          <a:effectLst/>
                          <a:latin typeface="+mn-ea"/>
                          <a:ea typeface="+mn-ea"/>
                        </a:rPr>
                        <a:t>。</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zh-TW" sz="1600" b="0" i="0" u="none" strike="noStrike" cap="none" normalizeH="0" baseline="0" dirty="0" smtClean="0">
                          <a:ln>
                            <a:noFill/>
                          </a:ln>
                          <a:solidFill>
                            <a:schemeClr val="tx1"/>
                          </a:solidFill>
                          <a:effectLst/>
                          <a:latin typeface="+mn-ea"/>
                          <a:ea typeface="+mn-ea"/>
                        </a:rPr>
                        <a:t>答對</a:t>
                      </a:r>
                      <a:r>
                        <a:rPr kumimoji="0" lang="en-US" altLang="zh-TW" sz="1600" b="0" i="0" u="none" strike="noStrike" cap="none" normalizeH="0" baseline="0" dirty="0" smtClean="0">
                          <a:ln>
                            <a:noFill/>
                          </a:ln>
                          <a:solidFill>
                            <a:schemeClr val="tx1"/>
                          </a:solidFill>
                          <a:effectLst/>
                          <a:latin typeface="+mn-ea"/>
                          <a:ea typeface="+mn-ea"/>
                        </a:rPr>
                        <a:t>2</a:t>
                      </a:r>
                      <a:r>
                        <a:rPr kumimoji="0" lang="zh-TW" altLang="zh-TW" sz="1600" b="0" i="0" u="none" strike="noStrike" cap="none" normalizeH="0" baseline="0" dirty="0" smtClean="0">
                          <a:ln>
                            <a:noFill/>
                          </a:ln>
                          <a:solidFill>
                            <a:schemeClr val="tx1"/>
                          </a:solidFill>
                          <a:effectLst/>
                          <a:latin typeface="+mn-ea"/>
                          <a:ea typeface="+mn-ea"/>
                        </a:rPr>
                        <a:t>題，但在第</a:t>
                      </a:r>
                      <a:r>
                        <a:rPr kumimoji="0" lang="en-US" altLang="zh-TW" sz="1600" b="0" i="0" u="none" strike="noStrike" cap="none" normalizeH="0" baseline="0" dirty="0" smtClean="0">
                          <a:ln>
                            <a:noFill/>
                          </a:ln>
                          <a:solidFill>
                            <a:schemeClr val="tx1"/>
                          </a:solidFill>
                          <a:effectLst/>
                          <a:latin typeface="+mn-ea"/>
                          <a:ea typeface="+mn-ea"/>
                        </a:rPr>
                        <a:t>2</a:t>
                      </a:r>
                      <a:r>
                        <a:rPr kumimoji="0" lang="zh-TW" altLang="zh-TW" sz="1600" b="0" i="0" u="none" strike="noStrike" cap="none" normalizeH="0" baseline="0" dirty="0" smtClean="0">
                          <a:ln>
                            <a:noFill/>
                          </a:ln>
                          <a:solidFill>
                            <a:schemeClr val="tx1"/>
                          </a:solidFill>
                          <a:effectLst/>
                          <a:latin typeface="+mn-ea"/>
                          <a:ea typeface="+mn-ea"/>
                        </a:rPr>
                        <a:t>題僅能大致地說明理由</a:t>
                      </a:r>
                      <a:r>
                        <a:rPr kumimoji="0" lang="zh-TW" altLang="en-US" sz="1600" b="0" i="0" u="none" strike="noStrike" cap="none" normalizeH="0" baseline="0" dirty="0" smtClean="0">
                          <a:ln>
                            <a:noFill/>
                          </a:ln>
                          <a:solidFill>
                            <a:schemeClr val="tx1"/>
                          </a:solidFill>
                          <a:effectLst/>
                          <a:latin typeface="+mn-ea"/>
                          <a:ea typeface="+mn-ea"/>
                        </a:rPr>
                        <a:t>。</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zh-TW" sz="1600" b="0" i="0" u="none" strike="noStrike" cap="none" normalizeH="0" baseline="0" dirty="0" smtClean="0">
                          <a:ln>
                            <a:noFill/>
                          </a:ln>
                          <a:solidFill>
                            <a:schemeClr val="tx1"/>
                          </a:solidFill>
                          <a:effectLst/>
                          <a:latin typeface="+mn-ea"/>
                          <a:ea typeface="+mn-ea"/>
                        </a:rPr>
                        <a:t>第</a:t>
                      </a:r>
                      <a:r>
                        <a:rPr kumimoji="0" lang="en-US" altLang="zh-TW" sz="1600" b="0" i="0" u="none" strike="noStrike" cap="none" normalizeH="0" baseline="0" dirty="0" smtClean="0">
                          <a:ln>
                            <a:noFill/>
                          </a:ln>
                          <a:solidFill>
                            <a:schemeClr val="tx1"/>
                          </a:solidFill>
                          <a:effectLst/>
                          <a:latin typeface="+mn-ea"/>
                          <a:ea typeface="+mn-ea"/>
                        </a:rPr>
                        <a:t>1</a:t>
                      </a:r>
                      <a:r>
                        <a:rPr kumimoji="0" lang="zh-TW" altLang="zh-TW" sz="1600" b="0" i="0" u="none" strike="noStrike" cap="none" normalizeH="0" baseline="0" dirty="0" smtClean="0">
                          <a:ln>
                            <a:noFill/>
                          </a:ln>
                          <a:solidFill>
                            <a:schemeClr val="tx1"/>
                          </a:solidFill>
                          <a:effectLst/>
                          <a:latin typeface="+mn-ea"/>
                          <a:ea typeface="+mn-ea"/>
                        </a:rPr>
                        <a:t>題未正確作答或僅答對</a:t>
                      </a:r>
                      <a:r>
                        <a:rPr kumimoji="0" lang="en-US" altLang="zh-TW" sz="1600" b="0" i="0" u="none" strike="noStrike" cap="none" normalizeH="0" baseline="0" dirty="0" smtClean="0">
                          <a:ln>
                            <a:noFill/>
                          </a:ln>
                          <a:solidFill>
                            <a:schemeClr val="tx1"/>
                          </a:solidFill>
                          <a:effectLst/>
                          <a:latin typeface="+mn-ea"/>
                          <a:ea typeface="+mn-ea"/>
                        </a:rPr>
                        <a:t>1</a:t>
                      </a:r>
                      <a:r>
                        <a:rPr kumimoji="0" lang="zh-TW" altLang="zh-TW" sz="1600" b="0" i="0" u="none" strike="noStrike" cap="none" normalizeH="0" baseline="0" dirty="0" smtClean="0">
                          <a:ln>
                            <a:noFill/>
                          </a:ln>
                          <a:solidFill>
                            <a:schemeClr val="tx1"/>
                          </a:solidFill>
                          <a:effectLst/>
                          <a:latin typeface="+mn-ea"/>
                          <a:ea typeface="+mn-ea"/>
                        </a:rPr>
                        <a:t>題</a:t>
                      </a:r>
                      <a:r>
                        <a:rPr kumimoji="0" lang="zh-TW" altLang="en-US" sz="1600" b="0" i="0" u="none" strike="noStrike" cap="none" normalizeH="0" baseline="0" dirty="0" smtClean="0">
                          <a:ln>
                            <a:noFill/>
                          </a:ln>
                          <a:solidFill>
                            <a:schemeClr val="tx1"/>
                          </a:solidFill>
                          <a:effectLst/>
                          <a:latin typeface="+mn-ea"/>
                          <a:ea typeface="+mn-ea"/>
                        </a:rPr>
                        <a:t>。</a:t>
                      </a: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mn-ea"/>
                          <a:ea typeface="+mn-ea"/>
                        </a:rPr>
                        <a:t>未達</a:t>
                      </a:r>
                      <a:r>
                        <a:rPr kumimoji="0" lang="en-US" altLang="zh-TW" sz="1600" b="0" i="0" u="none" strike="noStrike" cap="none" normalizeH="0" baseline="0" dirty="0" smtClean="0">
                          <a:ln>
                            <a:noFill/>
                          </a:ln>
                          <a:solidFill>
                            <a:schemeClr val="tx1"/>
                          </a:solidFill>
                          <a:effectLst/>
                          <a:latin typeface="+mn-ea"/>
                          <a:ea typeface="+mn-ea"/>
                        </a:rPr>
                        <a:t>D</a:t>
                      </a:r>
                      <a:r>
                        <a:rPr kumimoji="0" lang="zh-TW" altLang="en-US" sz="1600" b="0" i="0" u="none" strike="noStrike" cap="none" normalizeH="0" baseline="0" dirty="0" smtClean="0">
                          <a:ln>
                            <a:noFill/>
                          </a:ln>
                          <a:solidFill>
                            <a:schemeClr val="tx1"/>
                          </a:solidFill>
                          <a:effectLst/>
                          <a:latin typeface="+mn-ea"/>
                          <a:ea typeface="+mn-ea"/>
                        </a:rPr>
                        <a:t>級</a:t>
                      </a:r>
                      <a:endParaRPr kumimoji="0" lang="zh-TW" altLang="en-US" sz="1600" b="0" i="0" u="none" strike="noStrike" cap="none" normalizeH="0" baseline="0" dirty="0" smtClean="0">
                        <a:ln>
                          <a:noFill/>
                        </a:ln>
                        <a:solidFill>
                          <a:schemeClr val="tx1"/>
                        </a:solidFill>
                        <a:effectLst/>
                        <a:latin typeface="+mn-ea"/>
                        <a:ea typeface="+mn-ea"/>
                        <a:cs typeface="Times New Roman" pitchFamily="18" charset="0"/>
                      </a:endParaRPr>
                    </a:p>
                  </a:txBody>
                  <a:tcPr marL="60872" marR="608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BDA7"/>
                    </a:solidFill>
                  </a:tcPr>
                </a:tc>
              </a:tr>
            </a:tbl>
          </a:graphicData>
        </a:graphic>
      </p:graphicFrame>
      <p:sp>
        <p:nvSpPr>
          <p:cNvPr id="4"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93</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04800"/>
            <a:ext cx="2209800" cy="1295400"/>
          </a:xfrm>
        </p:spPr>
        <p:txBody>
          <a:bodyPr/>
          <a:lstStyle/>
          <a:p>
            <a:pPr eaLnBrk="1" fontAlgn="auto" hangingPunct="1">
              <a:spcAft>
                <a:spcPts val="0"/>
              </a:spcAft>
              <a:defRPr/>
            </a:pPr>
            <a:r>
              <a:rPr lang="zh-TW" altLang="en-US" dirty="0">
                <a:cs typeface="+mj-cs"/>
              </a:rPr>
              <a:t>學生</a:t>
            </a:r>
            <a:r>
              <a:rPr lang="zh-TW" altLang="en-US" dirty="0" smtClean="0">
                <a:cs typeface="+mj-cs"/>
              </a:rPr>
              <a:t>表現</a:t>
            </a:r>
            <a:r>
              <a:rPr lang="en-US" altLang="zh-TW" dirty="0" smtClean="0">
                <a:cs typeface="+mj-cs"/>
              </a:rPr>
              <a:t/>
            </a:r>
            <a:br>
              <a:rPr lang="en-US" altLang="zh-TW" dirty="0" smtClean="0">
                <a:cs typeface="+mj-cs"/>
              </a:rPr>
            </a:br>
            <a:r>
              <a:rPr lang="zh-TW" altLang="en-US" dirty="0" smtClean="0">
                <a:solidFill>
                  <a:schemeClr val="tx1"/>
                </a:solidFill>
                <a:cs typeface="+mj-cs"/>
              </a:rPr>
              <a:t>示例</a:t>
            </a:r>
            <a:r>
              <a:rPr lang="zh-TW" altLang="en-US" dirty="0" smtClean="0">
                <a:cs typeface="+mj-cs"/>
              </a:rPr>
              <a:t>說明</a:t>
            </a:r>
            <a:endParaRPr lang="zh-TW" altLang="en-US" dirty="0">
              <a:cs typeface="+mj-cs"/>
            </a:endParaRPr>
          </a:p>
        </p:txBody>
      </p:sp>
      <p:pic>
        <p:nvPicPr>
          <p:cNvPr id="111619" name="圖片 6"/>
          <p:cNvPicPr>
            <a:picLocks noChangeAspect="1"/>
          </p:cNvPicPr>
          <p:nvPr/>
        </p:nvPicPr>
        <p:blipFill>
          <a:blip r:embed="rId3" cstate="print"/>
          <a:srcRect/>
          <a:stretch>
            <a:fillRect/>
          </a:stretch>
        </p:blipFill>
        <p:spPr bwMode="auto">
          <a:xfrm>
            <a:off x="381000" y="1981200"/>
            <a:ext cx="1398588" cy="1398588"/>
          </a:xfrm>
          <a:prstGeom prst="rect">
            <a:avLst/>
          </a:prstGeom>
          <a:noFill/>
          <a:ln w="9525">
            <a:noFill/>
            <a:miter lim="800000"/>
            <a:headEnd/>
            <a:tailEnd/>
          </a:ln>
        </p:spPr>
      </p:pic>
      <p:pic>
        <p:nvPicPr>
          <p:cNvPr id="7" name="圖片 6" descr="C:\Users\PeSFc\Desktop\第三題B1.jpg"/>
          <p:cNvPicPr/>
          <p:nvPr/>
        </p:nvPicPr>
        <p:blipFill>
          <a:blip r:embed="rId4" cstate="print"/>
          <a:srcRect/>
          <a:stretch>
            <a:fillRect/>
          </a:stretch>
        </p:blipFill>
        <p:spPr bwMode="auto">
          <a:xfrm>
            <a:off x="1989399" y="1371600"/>
            <a:ext cx="6621201" cy="4419600"/>
          </a:xfrm>
          <a:prstGeom prst="rect">
            <a:avLst/>
          </a:prstGeom>
          <a:ln w="88900" cap="sq" cmpd="thickThin">
            <a:solidFill>
              <a:srgbClr val="000000"/>
            </a:solidFill>
            <a:prstDash val="solid"/>
            <a:miter lim="800000"/>
          </a:ln>
          <a:effectLst>
            <a:innerShdw blurRad="76200">
              <a:srgbClr val="000000"/>
            </a:innerShdw>
          </a:effectLst>
        </p:spPr>
      </p:pic>
      <p:sp>
        <p:nvSpPr>
          <p:cNvPr id="8" name="矩形 7"/>
          <p:cNvSpPr/>
          <p:nvPr/>
        </p:nvSpPr>
        <p:spPr>
          <a:xfrm>
            <a:off x="457200" y="5943600"/>
            <a:ext cx="8382000" cy="461963"/>
          </a:xfrm>
          <a:prstGeom prst="rect">
            <a:avLst/>
          </a:prstGeom>
        </p:spPr>
        <p:txBody>
          <a:bodyPr>
            <a:spAutoFit/>
          </a:bodyPr>
          <a:lstStyle/>
          <a:p>
            <a:pPr>
              <a:defRPr/>
            </a:pPr>
            <a:r>
              <a:rPr lang="en-US" altLang="zh-TW" sz="2400" dirty="0">
                <a:latin typeface="+mn-ea"/>
                <a:ea typeface="+mn-ea"/>
              </a:rPr>
              <a:t>3</a:t>
            </a:r>
            <a:r>
              <a:rPr lang="zh-TW" altLang="zh-TW" sz="2400" dirty="0">
                <a:latin typeface="+mn-ea"/>
                <a:ea typeface="+mn-ea"/>
              </a:rPr>
              <a:t>題皆答對，且第</a:t>
            </a:r>
            <a:r>
              <a:rPr lang="en-US" altLang="zh-TW" sz="2400" dirty="0">
                <a:latin typeface="+mn-ea"/>
                <a:ea typeface="+mn-ea"/>
              </a:rPr>
              <a:t>2</a:t>
            </a:r>
            <a:r>
              <a:rPr lang="zh-TW" altLang="zh-TW" sz="2400" dirty="0">
                <a:latin typeface="+mn-ea"/>
                <a:ea typeface="+mn-ea"/>
              </a:rPr>
              <a:t>題能大致地說明理由，故列為</a:t>
            </a:r>
            <a:r>
              <a:rPr lang="en-US" altLang="zh-TW" sz="2400" dirty="0">
                <a:latin typeface="+mn-ea"/>
                <a:ea typeface="+mn-ea"/>
              </a:rPr>
              <a:t>B</a:t>
            </a:r>
            <a:r>
              <a:rPr lang="zh-TW" altLang="zh-TW" sz="2400" dirty="0">
                <a:latin typeface="+mn-ea"/>
                <a:ea typeface="+mn-ea"/>
              </a:rPr>
              <a:t>等級。</a:t>
            </a:r>
            <a:endParaRPr lang="zh-TW" altLang="en-US" sz="2400" dirty="0">
              <a:latin typeface="+mn-ea"/>
              <a:ea typeface="+mn-ea"/>
            </a:endParaRP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94</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112643" name="圖片 5"/>
          <p:cNvPicPr>
            <a:picLocks noChangeAspect="1"/>
          </p:cNvPicPr>
          <p:nvPr/>
        </p:nvPicPr>
        <p:blipFill>
          <a:blip r:embed="rId2" cstate="print"/>
          <a:srcRect/>
          <a:stretch>
            <a:fillRect/>
          </a:stretch>
        </p:blipFill>
        <p:spPr bwMode="auto">
          <a:xfrm>
            <a:off x="228600" y="2209800"/>
            <a:ext cx="1447800" cy="1447800"/>
          </a:xfrm>
          <a:prstGeom prst="rect">
            <a:avLst/>
          </a:prstGeom>
          <a:noFill/>
          <a:ln w="9525">
            <a:noFill/>
            <a:miter lim="800000"/>
            <a:headEnd/>
            <a:tailEnd/>
          </a:ln>
        </p:spPr>
      </p:pic>
      <p:pic>
        <p:nvPicPr>
          <p:cNvPr id="8" name="圖片 7" descr="C:\Users\PeSFc\Desktop\第三題C3.jpg"/>
          <p:cNvPicPr/>
          <p:nvPr/>
        </p:nvPicPr>
        <p:blipFill>
          <a:blip r:embed="rId3" cstate="print"/>
          <a:srcRect/>
          <a:stretch>
            <a:fillRect/>
          </a:stretch>
        </p:blipFill>
        <p:spPr bwMode="auto">
          <a:xfrm>
            <a:off x="1828800" y="1676400"/>
            <a:ext cx="6717279" cy="4041920"/>
          </a:xfrm>
          <a:prstGeom prst="rect">
            <a:avLst/>
          </a:prstGeom>
          <a:ln w="88900" cap="sq" cmpd="thickThin">
            <a:solidFill>
              <a:srgbClr val="000000"/>
            </a:solidFill>
            <a:prstDash val="solid"/>
            <a:miter lim="800000"/>
          </a:ln>
          <a:effectLst>
            <a:innerShdw blurRad="76200">
              <a:srgbClr val="000000"/>
            </a:innerShdw>
          </a:effectLst>
        </p:spPr>
      </p:pic>
      <p:sp>
        <p:nvSpPr>
          <p:cNvPr id="11" name="矩形 10"/>
          <p:cNvSpPr/>
          <p:nvPr/>
        </p:nvSpPr>
        <p:spPr>
          <a:xfrm>
            <a:off x="1600200" y="5943600"/>
            <a:ext cx="7239000" cy="461963"/>
          </a:xfrm>
          <a:prstGeom prst="rect">
            <a:avLst/>
          </a:prstGeom>
        </p:spPr>
        <p:txBody>
          <a:bodyPr>
            <a:spAutoFit/>
          </a:bodyPr>
          <a:lstStyle/>
          <a:p>
            <a:pPr>
              <a:defRPr/>
            </a:pPr>
            <a:r>
              <a:rPr lang="en-US" altLang="zh-TW" sz="2400" dirty="0">
                <a:latin typeface="+mn-ea"/>
                <a:ea typeface="+mn-ea"/>
              </a:rPr>
              <a:t>3</a:t>
            </a:r>
            <a:r>
              <a:rPr lang="zh-TW" altLang="zh-TW" sz="2400" dirty="0">
                <a:latin typeface="+mn-ea"/>
                <a:ea typeface="+mn-ea"/>
              </a:rPr>
              <a:t>題皆答對，但第</a:t>
            </a:r>
            <a:r>
              <a:rPr lang="en-US" altLang="zh-TW" sz="2400" dirty="0">
                <a:latin typeface="+mn-ea"/>
                <a:ea typeface="+mn-ea"/>
              </a:rPr>
              <a:t>2</a:t>
            </a:r>
            <a:r>
              <a:rPr lang="zh-TW" altLang="zh-TW" sz="2400" dirty="0">
                <a:latin typeface="+mn-ea"/>
                <a:ea typeface="+mn-ea"/>
              </a:rPr>
              <a:t>題無說明理由，故列為</a:t>
            </a:r>
            <a:r>
              <a:rPr lang="en-US" altLang="zh-TW" sz="2400" dirty="0">
                <a:latin typeface="+mn-ea"/>
                <a:ea typeface="+mn-ea"/>
              </a:rPr>
              <a:t>C</a:t>
            </a:r>
            <a:r>
              <a:rPr lang="zh-TW" altLang="zh-TW" sz="2400" dirty="0">
                <a:latin typeface="+mn-ea"/>
                <a:ea typeface="+mn-ea"/>
              </a:rPr>
              <a:t>等級。</a:t>
            </a:r>
            <a:endParaRPr lang="zh-TW" altLang="en-US" sz="2400" dirty="0">
              <a:latin typeface="+mn-ea"/>
              <a:ea typeface="+mn-ea"/>
            </a:endParaRP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95</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113667" name="圖片 5"/>
          <p:cNvPicPr>
            <a:picLocks noChangeAspect="1"/>
          </p:cNvPicPr>
          <p:nvPr/>
        </p:nvPicPr>
        <p:blipFill>
          <a:blip r:embed="rId2" cstate="print"/>
          <a:srcRect/>
          <a:stretch>
            <a:fillRect/>
          </a:stretch>
        </p:blipFill>
        <p:spPr bwMode="auto">
          <a:xfrm>
            <a:off x="228600" y="2209800"/>
            <a:ext cx="1447800" cy="1447800"/>
          </a:xfrm>
          <a:prstGeom prst="rect">
            <a:avLst/>
          </a:prstGeom>
          <a:noFill/>
          <a:ln w="9525">
            <a:noFill/>
            <a:miter lim="800000"/>
            <a:headEnd/>
            <a:tailEnd/>
          </a:ln>
        </p:spPr>
      </p:pic>
      <p:pic>
        <p:nvPicPr>
          <p:cNvPr id="6" name="圖片 5" descr="C:\Users\PeSFc\Desktop\第三題C5.jpg"/>
          <p:cNvPicPr/>
          <p:nvPr/>
        </p:nvPicPr>
        <p:blipFill>
          <a:blip r:embed="rId3" cstate="print"/>
          <a:srcRect/>
          <a:stretch>
            <a:fillRect/>
          </a:stretch>
        </p:blipFill>
        <p:spPr bwMode="auto">
          <a:xfrm>
            <a:off x="2286000" y="1371600"/>
            <a:ext cx="6019800" cy="4419600"/>
          </a:xfrm>
          <a:prstGeom prst="rect">
            <a:avLst/>
          </a:prstGeom>
          <a:ln w="88900" cap="sq" cmpd="thickThin">
            <a:solidFill>
              <a:srgbClr val="000000"/>
            </a:solidFill>
            <a:prstDash val="solid"/>
            <a:miter lim="800000"/>
          </a:ln>
          <a:effectLst>
            <a:innerShdw blurRad="76200">
              <a:srgbClr val="000000"/>
            </a:innerShdw>
          </a:effectLst>
        </p:spPr>
      </p:pic>
      <p:sp>
        <p:nvSpPr>
          <p:cNvPr id="8" name="矩形 7"/>
          <p:cNvSpPr/>
          <p:nvPr/>
        </p:nvSpPr>
        <p:spPr>
          <a:xfrm>
            <a:off x="2362200" y="6019800"/>
            <a:ext cx="4443413" cy="461963"/>
          </a:xfrm>
          <a:prstGeom prst="rect">
            <a:avLst/>
          </a:prstGeom>
        </p:spPr>
        <p:txBody>
          <a:bodyPr wrap="none">
            <a:spAutoFit/>
          </a:bodyPr>
          <a:lstStyle/>
          <a:p>
            <a:pPr>
              <a:defRPr/>
            </a:pPr>
            <a:r>
              <a:rPr lang="zh-TW" altLang="zh-TW" sz="2400" dirty="0">
                <a:latin typeface="+mn-ea"/>
                <a:ea typeface="+mn-ea"/>
              </a:rPr>
              <a:t>答對第</a:t>
            </a:r>
            <a:r>
              <a:rPr lang="en-US" altLang="zh-TW" sz="2400" dirty="0">
                <a:latin typeface="+mn-ea"/>
                <a:ea typeface="+mn-ea"/>
              </a:rPr>
              <a:t>1</a:t>
            </a:r>
            <a:r>
              <a:rPr lang="zh-TW" altLang="zh-TW" sz="2400" dirty="0">
                <a:latin typeface="+mn-ea"/>
                <a:ea typeface="+mn-ea"/>
              </a:rPr>
              <a:t>、</a:t>
            </a:r>
            <a:r>
              <a:rPr lang="en-US" altLang="zh-TW" sz="2400" dirty="0">
                <a:latin typeface="+mn-ea"/>
                <a:ea typeface="+mn-ea"/>
              </a:rPr>
              <a:t>3</a:t>
            </a:r>
            <a:r>
              <a:rPr lang="zh-TW" altLang="zh-TW" sz="2400" dirty="0">
                <a:latin typeface="+mn-ea"/>
                <a:ea typeface="+mn-ea"/>
              </a:rPr>
              <a:t>題，故列為</a:t>
            </a:r>
            <a:r>
              <a:rPr lang="en-US" altLang="zh-TW" sz="2400" dirty="0">
                <a:latin typeface="+mn-ea"/>
                <a:ea typeface="+mn-ea"/>
              </a:rPr>
              <a:t>C</a:t>
            </a:r>
            <a:r>
              <a:rPr lang="zh-TW" altLang="zh-TW" sz="2400" dirty="0">
                <a:latin typeface="+mn-ea"/>
                <a:ea typeface="+mn-ea"/>
              </a:rPr>
              <a:t>等級。</a:t>
            </a:r>
            <a:endParaRPr lang="zh-TW" altLang="en-US" sz="2400" dirty="0">
              <a:latin typeface="+mn-ea"/>
              <a:ea typeface="+mn-ea"/>
            </a:endParaRPr>
          </a:p>
        </p:txBody>
      </p:sp>
      <p:sp>
        <p:nvSpPr>
          <p:cNvPr id="9"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96</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114691" name="圖片 5"/>
          <p:cNvPicPr>
            <a:picLocks noChangeAspect="1"/>
          </p:cNvPicPr>
          <p:nvPr/>
        </p:nvPicPr>
        <p:blipFill>
          <a:blip r:embed="rId2" cstate="print"/>
          <a:srcRect/>
          <a:stretch>
            <a:fillRect/>
          </a:stretch>
        </p:blipFill>
        <p:spPr bwMode="auto">
          <a:xfrm>
            <a:off x="228600" y="2209800"/>
            <a:ext cx="1447800" cy="1447800"/>
          </a:xfrm>
          <a:prstGeom prst="rect">
            <a:avLst/>
          </a:prstGeom>
          <a:noFill/>
          <a:ln w="9525">
            <a:noFill/>
            <a:miter lim="800000"/>
            <a:headEnd/>
            <a:tailEnd/>
          </a:ln>
        </p:spPr>
      </p:pic>
      <p:pic>
        <p:nvPicPr>
          <p:cNvPr id="4" name="圖片 3" descr="C:\Users\PeSFc\Desktop\第三題C1.jpg"/>
          <p:cNvPicPr/>
          <p:nvPr/>
        </p:nvPicPr>
        <p:blipFill>
          <a:blip r:embed="rId3" cstate="print"/>
          <a:srcRect/>
          <a:stretch>
            <a:fillRect/>
          </a:stretch>
        </p:blipFill>
        <p:spPr bwMode="auto">
          <a:xfrm>
            <a:off x="1981200" y="1447800"/>
            <a:ext cx="6433185" cy="4343400"/>
          </a:xfrm>
          <a:prstGeom prst="rect">
            <a:avLst/>
          </a:prstGeom>
          <a:ln w="88900" cap="sq" cmpd="thickThin">
            <a:solidFill>
              <a:srgbClr val="000000"/>
            </a:solidFill>
            <a:prstDash val="solid"/>
            <a:miter lim="800000"/>
          </a:ln>
          <a:effectLst>
            <a:innerShdw blurRad="76200">
              <a:srgbClr val="000000"/>
            </a:innerShdw>
          </a:effectLst>
        </p:spPr>
      </p:pic>
      <p:sp>
        <p:nvSpPr>
          <p:cNvPr id="5" name="矩形 4"/>
          <p:cNvSpPr/>
          <p:nvPr/>
        </p:nvSpPr>
        <p:spPr>
          <a:xfrm>
            <a:off x="533400" y="5943600"/>
            <a:ext cx="8077200" cy="461963"/>
          </a:xfrm>
          <a:prstGeom prst="rect">
            <a:avLst/>
          </a:prstGeom>
        </p:spPr>
        <p:txBody>
          <a:bodyPr>
            <a:spAutoFit/>
          </a:bodyPr>
          <a:lstStyle/>
          <a:p>
            <a:pPr>
              <a:defRPr/>
            </a:pPr>
            <a:r>
              <a:rPr lang="zh-TW" altLang="zh-TW" sz="2400" dirty="0">
                <a:latin typeface="+mn-ea"/>
                <a:ea typeface="+mn-ea"/>
              </a:rPr>
              <a:t>答對第</a:t>
            </a:r>
            <a:r>
              <a:rPr lang="en-US" altLang="zh-TW" sz="2400" dirty="0">
                <a:latin typeface="+mn-ea"/>
                <a:ea typeface="+mn-ea"/>
              </a:rPr>
              <a:t>1</a:t>
            </a:r>
            <a:r>
              <a:rPr lang="zh-TW" altLang="zh-TW" sz="2400" dirty="0">
                <a:latin typeface="+mn-ea"/>
                <a:ea typeface="+mn-ea"/>
              </a:rPr>
              <a:t>、</a:t>
            </a:r>
            <a:r>
              <a:rPr lang="en-US" altLang="zh-TW" sz="2400" dirty="0">
                <a:latin typeface="+mn-ea"/>
                <a:ea typeface="+mn-ea"/>
              </a:rPr>
              <a:t>2</a:t>
            </a:r>
            <a:r>
              <a:rPr lang="zh-TW" altLang="zh-TW" sz="2400" dirty="0">
                <a:latin typeface="+mn-ea"/>
                <a:ea typeface="+mn-ea"/>
              </a:rPr>
              <a:t>題，且第</a:t>
            </a:r>
            <a:r>
              <a:rPr lang="en-US" altLang="zh-TW" sz="2400" dirty="0">
                <a:latin typeface="+mn-ea"/>
                <a:ea typeface="+mn-ea"/>
              </a:rPr>
              <a:t>2</a:t>
            </a:r>
            <a:r>
              <a:rPr lang="zh-TW" altLang="zh-TW" sz="2400" dirty="0">
                <a:latin typeface="+mn-ea"/>
                <a:ea typeface="+mn-ea"/>
              </a:rPr>
              <a:t>題能大致地說明理由，故列為</a:t>
            </a:r>
            <a:r>
              <a:rPr lang="en-US" altLang="zh-TW" sz="2400" dirty="0">
                <a:latin typeface="+mn-ea"/>
                <a:ea typeface="+mn-ea"/>
              </a:rPr>
              <a:t>C</a:t>
            </a:r>
            <a:r>
              <a:rPr lang="zh-TW" altLang="zh-TW" sz="2400" dirty="0">
                <a:latin typeface="+mn-ea"/>
                <a:ea typeface="+mn-ea"/>
              </a:rPr>
              <a:t>等級。</a:t>
            </a:r>
            <a:endParaRPr lang="zh-TW" altLang="en-US" sz="2400" dirty="0">
              <a:latin typeface="+mn-ea"/>
              <a:ea typeface="+mn-ea"/>
            </a:endParaRP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97</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115715" name="圖片 2"/>
          <p:cNvPicPr>
            <a:picLocks noChangeAspect="1"/>
          </p:cNvPicPr>
          <p:nvPr/>
        </p:nvPicPr>
        <p:blipFill>
          <a:blip r:embed="rId2" cstate="print"/>
          <a:srcRect/>
          <a:stretch>
            <a:fillRect/>
          </a:stretch>
        </p:blipFill>
        <p:spPr bwMode="auto">
          <a:xfrm>
            <a:off x="457200" y="2209800"/>
            <a:ext cx="1295400" cy="1295400"/>
          </a:xfrm>
          <a:prstGeom prst="rect">
            <a:avLst/>
          </a:prstGeom>
          <a:noFill/>
          <a:ln w="9525">
            <a:noFill/>
            <a:miter lim="800000"/>
            <a:headEnd/>
            <a:tailEnd/>
          </a:ln>
        </p:spPr>
      </p:pic>
      <p:pic>
        <p:nvPicPr>
          <p:cNvPr id="6" name="圖片 5" descr="C:\Users\PeSFc\Desktop\第三題未定位2.jpg"/>
          <p:cNvPicPr/>
          <p:nvPr/>
        </p:nvPicPr>
        <p:blipFill>
          <a:blip r:embed="rId3" cstate="print"/>
          <a:srcRect/>
          <a:stretch>
            <a:fillRect/>
          </a:stretch>
        </p:blipFill>
        <p:spPr bwMode="auto">
          <a:xfrm>
            <a:off x="2362200" y="1143000"/>
            <a:ext cx="6211708" cy="4247322"/>
          </a:xfrm>
          <a:prstGeom prst="rect">
            <a:avLst/>
          </a:prstGeom>
          <a:ln w="88900" cap="sq" cmpd="thickThin">
            <a:solidFill>
              <a:srgbClr val="000000"/>
            </a:solidFill>
            <a:prstDash val="solid"/>
            <a:miter lim="800000"/>
          </a:ln>
          <a:effectLst>
            <a:innerShdw blurRad="76200">
              <a:srgbClr val="000000"/>
            </a:innerShdw>
          </a:effectLst>
        </p:spPr>
      </p:pic>
      <p:sp>
        <p:nvSpPr>
          <p:cNvPr id="9" name="矩形 8"/>
          <p:cNvSpPr/>
          <p:nvPr/>
        </p:nvSpPr>
        <p:spPr>
          <a:xfrm>
            <a:off x="457200" y="5638800"/>
            <a:ext cx="8229600" cy="830263"/>
          </a:xfrm>
          <a:prstGeom prst="rect">
            <a:avLst/>
          </a:prstGeom>
        </p:spPr>
        <p:txBody>
          <a:bodyPr>
            <a:spAutoFit/>
          </a:bodyPr>
          <a:lstStyle/>
          <a:p>
            <a:pPr>
              <a:defRPr/>
            </a:pPr>
            <a:r>
              <a:rPr lang="zh-TW" altLang="zh-TW" sz="2400" dirty="0">
                <a:latin typeface="+mn-ea"/>
                <a:ea typeface="+mn-ea"/>
              </a:rPr>
              <a:t>答對第</a:t>
            </a:r>
            <a:r>
              <a:rPr lang="en-US" altLang="zh-TW" sz="2400" dirty="0">
                <a:latin typeface="+mn-ea"/>
                <a:ea typeface="+mn-ea"/>
              </a:rPr>
              <a:t>2</a:t>
            </a:r>
            <a:r>
              <a:rPr lang="zh-TW" altLang="zh-TW" sz="2400" dirty="0">
                <a:latin typeface="+mn-ea"/>
                <a:ea typeface="+mn-ea"/>
              </a:rPr>
              <a:t>、</a:t>
            </a:r>
            <a:r>
              <a:rPr lang="en-US" altLang="zh-TW" sz="2400" dirty="0">
                <a:latin typeface="+mn-ea"/>
                <a:ea typeface="+mn-ea"/>
              </a:rPr>
              <a:t>3</a:t>
            </a:r>
            <a:r>
              <a:rPr lang="zh-TW" altLang="zh-TW" sz="2400" dirty="0">
                <a:latin typeface="+mn-ea"/>
                <a:ea typeface="+mn-ea"/>
              </a:rPr>
              <a:t>題，雖在第</a:t>
            </a:r>
            <a:r>
              <a:rPr lang="en-US" altLang="zh-TW" sz="2400" dirty="0">
                <a:latin typeface="+mn-ea"/>
                <a:ea typeface="+mn-ea"/>
              </a:rPr>
              <a:t>2</a:t>
            </a:r>
            <a:r>
              <a:rPr lang="zh-TW" altLang="zh-TW" sz="2400" dirty="0">
                <a:latin typeface="+mn-ea"/>
                <a:ea typeface="+mn-ea"/>
              </a:rPr>
              <a:t>題能完整地說明理由，但第</a:t>
            </a:r>
            <a:r>
              <a:rPr lang="en-US" altLang="zh-TW" sz="2400" dirty="0">
                <a:latin typeface="+mn-ea"/>
                <a:ea typeface="+mn-ea"/>
              </a:rPr>
              <a:t>1</a:t>
            </a:r>
            <a:r>
              <a:rPr lang="zh-TW" altLang="zh-TW" sz="2400" dirty="0">
                <a:latin typeface="+mn-ea"/>
                <a:ea typeface="+mn-ea"/>
              </a:rPr>
              <a:t>題答錯，故列為</a:t>
            </a:r>
            <a:r>
              <a:rPr lang="en-US" altLang="zh-TW" sz="2400" dirty="0">
                <a:latin typeface="+mn-ea"/>
                <a:ea typeface="+mn-ea"/>
              </a:rPr>
              <a:t>D</a:t>
            </a:r>
            <a:r>
              <a:rPr lang="zh-TW" altLang="zh-TW" sz="2400" dirty="0">
                <a:latin typeface="+mn-ea"/>
                <a:ea typeface="+mn-ea"/>
              </a:rPr>
              <a:t>等級。</a:t>
            </a:r>
            <a:endParaRPr lang="zh-TW" altLang="en-US" sz="2400" dirty="0">
              <a:latin typeface="+mn-ea"/>
              <a:ea typeface="+mn-ea"/>
            </a:endParaRPr>
          </a:p>
        </p:txBody>
      </p:sp>
      <p:sp>
        <p:nvSpPr>
          <p:cNvPr id="8"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98</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304800" y="-228600"/>
            <a:ext cx="2362200" cy="1600200"/>
          </a:xfrm>
          <a:prstGeom prst="rect">
            <a:avLst/>
          </a:prstGeom>
        </p:spPr>
        <p:txBody>
          <a:bodyPr anchor="b">
            <a:normAutofit/>
          </a:bodyPr>
          <a:lstStyle/>
          <a:p>
            <a:pPr fontAlgn="auto">
              <a:spcAft>
                <a:spcPts val="0"/>
              </a:spcAft>
              <a:defRPr/>
            </a:pPr>
            <a:r>
              <a:rPr kumimoji="0" lang="zh-TW" altLang="en-US" sz="3600" cap="all" spc="-60" dirty="0">
                <a:solidFill>
                  <a:schemeClr val="tx2"/>
                </a:solidFill>
                <a:latin typeface="+mj-lt"/>
                <a:ea typeface="+mj-ea"/>
                <a:cs typeface="+mj-cs"/>
              </a:rPr>
              <a:t>學生表現</a:t>
            </a:r>
            <a:r>
              <a:rPr kumimoji="0" lang="en-US" altLang="zh-TW" sz="3600" cap="all" spc="-60" dirty="0">
                <a:solidFill>
                  <a:schemeClr val="tx2"/>
                </a:solidFill>
                <a:latin typeface="+mj-lt"/>
                <a:ea typeface="+mj-ea"/>
                <a:cs typeface="+mj-cs"/>
              </a:rPr>
              <a:t/>
            </a:r>
            <a:br>
              <a:rPr kumimoji="0" lang="en-US" altLang="zh-TW" sz="3600" cap="all" spc="-60" dirty="0">
                <a:solidFill>
                  <a:schemeClr val="tx2"/>
                </a:solidFill>
                <a:latin typeface="+mj-lt"/>
                <a:ea typeface="+mj-ea"/>
                <a:cs typeface="+mj-cs"/>
              </a:rPr>
            </a:br>
            <a:r>
              <a:rPr kumimoji="0" lang="zh-TW" altLang="en-US" sz="3600" cap="all" spc="-60" dirty="0">
                <a:latin typeface="+mj-lt"/>
                <a:ea typeface="+mj-ea"/>
                <a:cs typeface="+mj-cs"/>
              </a:rPr>
              <a:t>示例</a:t>
            </a:r>
            <a:r>
              <a:rPr kumimoji="0" lang="zh-TW" altLang="en-US" sz="3600" cap="all" spc="-60" dirty="0">
                <a:solidFill>
                  <a:schemeClr val="tx2"/>
                </a:solidFill>
                <a:latin typeface="+mj-lt"/>
                <a:ea typeface="+mj-ea"/>
                <a:cs typeface="+mj-cs"/>
              </a:rPr>
              <a:t>說明</a:t>
            </a:r>
          </a:p>
        </p:txBody>
      </p:sp>
      <p:pic>
        <p:nvPicPr>
          <p:cNvPr id="116739" name="圖片 2"/>
          <p:cNvPicPr>
            <a:picLocks noChangeAspect="1"/>
          </p:cNvPicPr>
          <p:nvPr/>
        </p:nvPicPr>
        <p:blipFill>
          <a:blip r:embed="rId2" cstate="print"/>
          <a:srcRect/>
          <a:stretch>
            <a:fillRect/>
          </a:stretch>
        </p:blipFill>
        <p:spPr bwMode="auto">
          <a:xfrm>
            <a:off x="457200" y="2209800"/>
            <a:ext cx="1295400" cy="1295400"/>
          </a:xfrm>
          <a:prstGeom prst="rect">
            <a:avLst/>
          </a:prstGeom>
          <a:noFill/>
          <a:ln w="9525">
            <a:noFill/>
            <a:miter lim="800000"/>
            <a:headEnd/>
            <a:tailEnd/>
          </a:ln>
        </p:spPr>
      </p:pic>
      <p:pic>
        <p:nvPicPr>
          <p:cNvPr id="4" name="圖片 3" descr="C:\Users\PeSFc\Desktop\第三題D4.jpg"/>
          <p:cNvPicPr/>
          <p:nvPr/>
        </p:nvPicPr>
        <p:blipFill>
          <a:blip r:embed="rId3" cstate="print"/>
          <a:srcRect/>
          <a:stretch>
            <a:fillRect/>
          </a:stretch>
        </p:blipFill>
        <p:spPr bwMode="auto">
          <a:xfrm>
            <a:off x="2009278" y="1371600"/>
            <a:ext cx="6372722" cy="4343399"/>
          </a:xfrm>
          <a:prstGeom prst="rect">
            <a:avLst/>
          </a:prstGeom>
          <a:ln w="88900" cap="sq" cmpd="thickThin">
            <a:solidFill>
              <a:srgbClr val="000000"/>
            </a:solidFill>
            <a:prstDash val="solid"/>
            <a:miter lim="800000"/>
          </a:ln>
          <a:effectLst>
            <a:innerShdw blurRad="76200">
              <a:srgbClr val="000000"/>
            </a:innerShdw>
          </a:effectLst>
        </p:spPr>
      </p:pic>
      <p:sp>
        <p:nvSpPr>
          <p:cNvPr id="5" name="矩形 4"/>
          <p:cNvSpPr/>
          <p:nvPr/>
        </p:nvSpPr>
        <p:spPr>
          <a:xfrm>
            <a:off x="2057400" y="5943600"/>
            <a:ext cx="3963988" cy="461963"/>
          </a:xfrm>
          <a:prstGeom prst="rect">
            <a:avLst/>
          </a:prstGeom>
        </p:spPr>
        <p:txBody>
          <a:bodyPr wrap="none">
            <a:spAutoFit/>
          </a:bodyPr>
          <a:lstStyle/>
          <a:p>
            <a:pPr>
              <a:defRPr/>
            </a:pPr>
            <a:r>
              <a:rPr lang="zh-TW" altLang="zh-TW" sz="2400" dirty="0">
                <a:latin typeface="+mn-ea"/>
                <a:ea typeface="+mn-ea"/>
              </a:rPr>
              <a:t>僅對第</a:t>
            </a:r>
            <a:r>
              <a:rPr lang="en-US" altLang="zh-TW" sz="2400" dirty="0">
                <a:latin typeface="+mn-ea"/>
                <a:ea typeface="+mn-ea"/>
              </a:rPr>
              <a:t>1</a:t>
            </a:r>
            <a:r>
              <a:rPr lang="zh-TW" altLang="zh-TW" sz="2400" dirty="0">
                <a:latin typeface="+mn-ea"/>
                <a:ea typeface="+mn-ea"/>
              </a:rPr>
              <a:t>題，故列為</a:t>
            </a:r>
            <a:r>
              <a:rPr lang="en-US" altLang="zh-TW" sz="2400" dirty="0">
                <a:latin typeface="+mn-ea"/>
                <a:ea typeface="+mn-ea"/>
              </a:rPr>
              <a:t>D</a:t>
            </a:r>
            <a:r>
              <a:rPr lang="zh-TW" altLang="zh-TW" sz="2400" dirty="0">
                <a:latin typeface="+mn-ea"/>
                <a:ea typeface="+mn-ea"/>
              </a:rPr>
              <a:t>等級。</a:t>
            </a:r>
            <a:endParaRPr lang="zh-TW" altLang="en-US" sz="2400" dirty="0">
              <a:latin typeface="+mn-ea"/>
              <a:ea typeface="+mn-ea"/>
            </a:endParaRPr>
          </a:p>
        </p:txBody>
      </p:sp>
      <p:sp>
        <p:nvSpPr>
          <p:cNvPr id="6" name="投影片編號版面配置區 2"/>
          <p:cNvSpPr txBox="1">
            <a:spLocks/>
          </p:cNvSpPr>
          <p:nvPr/>
        </p:nvSpPr>
        <p:spPr bwMode="auto">
          <a:xfrm>
            <a:off x="8460432" y="6525344"/>
            <a:ext cx="64864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272FD8D-B356-4AE3-8482-D4A5D16E76FB}" type="slidenum">
              <a:rPr kumimoji="1" lang="en-US" altLang="zh-TW" sz="1800" b="0" i="0" u="none" strike="noStrike" kern="1200" cap="none" spc="0" normalizeH="0" baseline="0" noProof="0" smtClean="0">
                <a:ln>
                  <a:noFill/>
                </a:ln>
                <a:solidFill>
                  <a:schemeClr val="tx1"/>
                </a:solidFill>
                <a:effectLst/>
                <a:uLnTx/>
                <a:uFillTx/>
                <a:latin typeface="Arial" charset="0"/>
                <a:ea typeface="新細明體"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99</a:t>
            </a:fld>
            <a:endParaRPr kumimoji="1" lang="en-US" altLang="zh-TW" sz="1800" b="0" i="0" u="none" strike="noStrike" kern="1200" cap="none" spc="0" normalizeH="0" baseline="0" noProof="0" dirty="0">
              <a:ln>
                <a:noFill/>
              </a:ln>
              <a:solidFill>
                <a:schemeClr val="tx1"/>
              </a:solidFill>
              <a:effectLst/>
              <a:uLnTx/>
              <a:uFillTx/>
              <a:latin typeface="Arial" charset="0"/>
              <a:ea typeface="新細明體" charset="-120"/>
              <a:cs typeface="+mn-cs"/>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基礎">
  <a:themeElements>
    <a:clrScheme name="基礎">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基礎">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基礎">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基礎">
  <a:themeElements>
    <a:clrScheme name="基礎">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基礎">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基礎">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5.xml><?xml version="1.0" encoding="utf-8"?>
<a:theme xmlns:a="http://schemas.openxmlformats.org/drawingml/2006/main" name="2_基礎">
  <a:themeElements>
    <a:clrScheme name="基礎">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基礎">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基礎">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6.xml><?xml version="1.0" encoding="utf-8"?>
<a:theme xmlns:a="http://schemas.openxmlformats.org/drawingml/2006/main" name="3_基礎">
  <a:themeElements>
    <a:clrScheme name="基礎">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3_基礎">
      <a:majorFont>
        <a:latin typeface=""/>
        <a:ea typeface=""/>
        <a:cs typeface="微軟正黑體"/>
      </a:majorFont>
      <a:minorFont>
        <a:latin typeface=""/>
        <a:ea typeface=""/>
        <a:cs typeface="微軟正黑體"/>
      </a:minorFont>
    </a:fontScheme>
    <a:fmtScheme name="基礎">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基礎.thmx</Template>
  <TotalTime>0</TotalTime>
  <Words>9091</Words>
  <Application>Microsoft Office PowerPoint</Application>
  <PresentationFormat>如螢幕大小 (4:3)</PresentationFormat>
  <Paragraphs>1063</Paragraphs>
  <Slides>104</Slides>
  <Notes>25</Notes>
  <HiddenSlides>0</HiddenSlides>
  <MMClips>0</MMClips>
  <ScaleCrop>false</ScaleCrop>
  <HeadingPairs>
    <vt:vector size="6" baseType="variant">
      <vt:variant>
        <vt:lpstr>佈景主題</vt:lpstr>
      </vt:variant>
      <vt:variant>
        <vt:i4>6</vt:i4>
      </vt:variant>
      <vt:variant>
        <vt:lpstr>內嵌 OLE 伺服程式</vt:lpstr>
      </vt:variant>
      <vt:variant>
        <vt:i4>1</vt:i4>
      </vt:variant>
      <vt:variant>
        <vt:lpstr>投影片標題</vt:lpstr>
      </vt:variant>
      <vt:variant>
        <vt:i4>104</vt:i4>
      </vt:variant>
    </vt:vector>
  </HeadingPairs>
  <TitlesOfParts>
    <vt:vector size="111" baseType="lpstr">
      <vt:lpstr>基礎</vt:lpstr>
      <vt:lpstr>Office 佈景主題</vt:lpstr>
      <vt:lpstr>1_Office 佈景主題</vt:lpstr>
      <vt:lpstr>1_基礎</vt:lpstr>
      <vt:lpstr>2_基礎</vt:lpstr>
      <vt:lpstr>3_基礎</vt:lpstr>
      <vt:lpstr>點陣圖影像</vt:lpstr>
      <vt:lpstr>投影片 1</vt:lpstr>
      <vt:lpstr>投影片 2</vt:lpstr>
      <vt:lpstr>課程大綱</vt:lpstr>
      <vt:lpstr> </vt:lpstr>
      <vt:lpstr>投影片 5</vt:lpstr>
      <vt:lpstr>投影片 6</vt:lpstr>
      <vt:lpstr>發展依據</vt:lpstr>
      <vt:lpstr>認知主題內容標準與課綱對應說明</vt:lpstr>
      <vt:lpstr>[認知]概念統整說明</vt:lpstr>
      <vt:lpstr>體育科認知評量內容，可包括：</vt:lpstr>
      <vt:lpstr>認知評量作業設計原則</vt:lpstr>
      <vt:lpstr>[認知]評量作業設計原則</vt:lpstr>
      <vt:lpstr>高層次認知評量</vt:lpstr>
      <vt:lpstr>高層次認知評量</vt:lpstr>
      <vt:lpstr>投影片 15</vt:lpstr>
      <vt:lpstr>訂定表現標準</vt:lpstr>
      <vt:lpstr>[認知]表現標準定義</vt:lpstr>
      <vt:lpstr>[認知]表現等級</vt:lpstr>
      <vt:lpstr>[認知]表現標準內涵</vt:lpstr>
      <vt:lpstr>認知主題評量工具</vt:lpstr>
      <vt:lpstr>認知評量示例~               以籃球為例 </vt:lpstr>
      <vt:lpstr>籃球運球~題目（一）</vt:lpstr>
      <vt:lpstr>投影片 23</vt:lpstr>
      <vt:lpstr>表現等級-籃球認知 評分規準</vt:lpstr>
      <vt:lpstr>學生表現示例說明</vt:lpstr>
      <vt:lpstr>學生表現示例說明</vt:lpstr>
      <vt:lpstr>學生表現示例說明</vt:lpstr>
      <vt:lpstr>學生表現示例說明</vt:lpstr>
      <vt:lpstr>籃球運球~題目（二）</vt:lpstr>
      <vt:lpstr>表現等級-籃球認知 評分規準</vt:lpstr>
      <vt:lpstr>學生表現示例說明</vt:lpstr>
      <vt:lpstr>學生表現示例說明</vt:lpstr>
      <vt:lpstr>學生表現 示例說明</vt:lpstr>
      <vt:lpstr>籃球運球~題目（三）</vt:lpstr>
      <vt:lpstr>表現等級-籃球認知 評分規準</vt:lpstr>
      <vt:lpstr>學生表現示例說明</vt:lpstr>
      <vt:lpstr>學生表現示例說明</vt:lpstr>
      <vt:lpstr>學生表現示例說明</vt:lpstr>
      <vt:lpstr>學生表現示例說明</vt:lpstr>
      <vt:lpstr>籃球運球~題目（四）</vt:lpstr>
      <vt:lpstr>表現等級-籃球認知 評分規準</vt:lpstr>
      <vt:lpstr>投影片 42</vt:lpstr>
      <vt:lpstr>投影片 43</vt:lpstr>
      <vt:lpstr>投影片 44</vt:lpstr>
      <vt:lpstr>D等級學生表現示例</vt:lpstr>
      <vt:lpstr>認知評量示例~               以排球為例</vt:lpstr>
      <vt:lpstr>排球~題目（一）</vt:lpstr>
      <vt:lpstr>投影片 48</vt:lpstr>
      <vt:lpstr>表現等級-排球認知 評分規準</vt:lpstr>
      <vt:lpstr>投影片 50</vt:lpstr>
      <vt:lpstr>投影片 51</vt:lpstr>
      <vt:lpstr>排球~題目（一）</vt:lpstr>
      <vt:lpstr>投影片 53</vt:lpstr>
      <vt:lpstr>表現等級-排球認知 評分規準</vt:lpstr>
      <vt:lpstr>投影片 55</vt:lpstr>
      <vt:lpstr>投影片 56</vt:lpstr>
      <vt:lpstr>投影片 57</vt:lpstr>
      <vt:lpstr>排球~題目（三）</vt:lpstr>
      <vt:lpstr>表現等級-排球認知 評分規準</vt:lpstr>
      <vt:lpstr>投影片 60</vt:lpstr>
      <vt:lpstr>投影片 61</vt:lpstr>
      <vt:lpstr>投影片 62</vt:lpstr>
      <vt:lpstr>排球~題目（四）</vt:lpstr>
      <vt:lpstr>表現等級-排球認知 評分規準</vt:lpstr>
      <vt:lpstr>學生表現 示例說明</vt:lpstr>
      <vt:lpstr>投影片 66</vt:lpstr>
      <vt:lpstr>投影片 67</vt:lpstr>
      <vt:lpstr>投影片 68</vt:lpstr>
      <vt:lpstr>排球~題目（四）</vt:lpstr>
      <vt:lpstr>表現等級-排球認知 評分規準</vt:lpstr>
      <vt:lpstr>投影片 71</vt:lpstr>
      <vt:lpstr>投影片 72</vt:lpstr>
      <vt:lpstr>投影片 73</vt:lpstr>
      <vt:lpstr>投影片 74</vt:lpstr>
      <vt:lpstr>排球~題目（一）</vt:lpstr>
      <vt:lpstr>投影片 76</vt:lpstr>
      <vt:lpstr>表現等級-田徑認知 評分規準</vt:lpstr>
      <vt:lpstr>學生表現 示例說明</vt:lpstr>
      <vt:lpstr>投影片 79</vt:lpstr>
      <vt:lpstr>投影片 80</vt:lpstr>
      <vt:lpstr>投影片 81</vt:lpstr>
      <vt:lpstr>投影片 82</vt:lpstr>
      <vt:lpstr>投影片 83</vt:lpstr>
      <vt:lpstr>排球~題目（一）</vt:lpstr>
      <vt:lpstr>投影片 85</vt:lpstr>
      <vt:lpstr>表現等級-田徑認知 評分規準</vt:lpstr>
      <vt:lpstr>學生表現 示例說明</vt:lpstr>
      <vt:lpstr>投影片 88</vt:lpstr>
      <vt:lpstr>投影片 89</vt:lpstr>
      <vt:lpstr>投影片 90</vt:lpstr>
      <vt:lpstr>排球~題目（一）</vt:lpstr>
      <vt:lpstr>投影片 92</vt:lpstr>
      <vt:lpstr>表現等級-田徑認知 評分規準</vt:lpstr>
      <vt:lpstr>學生表現 示例說明</vt:lpstr>
      <vt:lpstr>投影片 95</vt:lpstr>
      <vt:lpstr>投影片 96</vt:lpstr>
      <vt:lpstr>投影片 97</vt:lpstr>
      <vt:lpstr>投影片 98</vt:lpstr>
      <vt:lpstr>投影片 99</vt:lpstr>
      <vt:lpstr>投影片 100</vt:lpstr>
      <vt:lpstr>投影片 101</vt:lpstr>
      <vt:lpstr>投影片 102</vt:lpstr>
      <vt:lpstr>評量標準相關參考資料</vt:lpstr>
      <vt:lpstr>投影片 104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cp:revision>
  <dcterms:modified xsi:type="dcterms:W3CDTF">2014-11-12T02:46:47Z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