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77" r:id="rId14"/>
    <p:sldId id="267" r:id="rId15"/>
    <p:sldId id="278" r:id="rId16"/>
    <p:sldId id="269" r:id="rId17"/>
    <p:sldId id="270" r:id="rId18"/>
    <p:sldId id="271" r:id="rId19"/>
    <p:sldId id="272" r:id="rId20"/>
    <p:sldId id="273" r:id="rId21"/>
    <p:sldId id="274" r:id="rId22"/>
    <p:sldId id="276" r:id="rId23"/>
    <p:sldId id="275" r:id="rId24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5E9DA-A28C-4EE1-AB99-3DE98D655DCE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5" name="頁尾版面配置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EB344-8202-4B30-A67A-2DA23139C8F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CDED0-1D21-4FBB-B74A-8268A1AC2860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5" name="頁尾版面配置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3B8DA-5F24-4BF9-B46E-25015C65786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DE8E7-DA6D-4518-B51E-CFEF11ABF013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5" name="頁尾版面配置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AD1FA-51E1-4B98-A850-389EAB5A95A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4C6C7-E610-439B-90A1-CB93103847C7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5" name="頁尾版面配置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1A896-6692-4686-B616-99F85759981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D03EE-FADF-43E7-8FE7-E06B5F3FC4AE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AF042-DDE0-4993-ACD5-99F2D182798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0C539-DAC4-459F-9BF6-DD0B9F4D4E34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6" name="頁尾版面配置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35DF5-9FD3-4580-82EE-BF2C0509D9B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FEFED-A461-4860-BDE0-8366812C961C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8" name="頁尾版面配置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92D2D-D273-454C-81CA-12CC435F8D1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4A59C-E9F7-4BE6-852B-B0A7FFEBC2FC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4" name="頁尾版面配置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62E36-0CC5-428B-9249-ED628F58100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A3350-F3AD-4B56-9B51-647198B49E20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3" name="頁尾版面配置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12109-ACA0-45C9-9587-5664C5E4B80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CC3FD-18DD-40FB-8A53-877AEE0A482D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6" name="頁尾版面配置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A07B7-6F89-4D1F-8E3D-BAF7BB3B66D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剪去並圓角化單一角落矩形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直角三角形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手繪多邊形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9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12B59-D5CE-4B6A-92E5-3916B0512D11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10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1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7C567-DB66-4F1D-8D94-DAB2FCE1A77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手繪多邊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28" name="標題版面配置區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smtClean="0"/>
          </a:p>
        </p:txBody>
      </p:sp>
      <p:sp>
        <p:nvSpPr>
          <p:cNvPr id="1029" name="文字版面配置區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smtClean="0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8154874-3E38-4D2B-80D4-48209E81033B}" type="datetimeFigureOut">
              <a:rPr lang="zh-TW" altLang="en-US"/>
              <a:pPr>
                <a:defRPr/>
              </a:pPr>
              <a:t>2013/7/1</a:t>
            </a:fld>
            <a:endParaRPr lang="zh-TW" altLang="en-US"/>
          </a:p>
        </p:txBody>
      </p:sp>
      <p:sp>
        <p:nvSpPr>
          <p:cNvPr id="22" name="頁尾版面配置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A47B0B-3144-4E41-A4D8-A4B1277BB16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grpSp>
        <p:nvGrpSpPr>
          <p:cNvPr id="1033" name="群組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手繪多邊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  <p:sp>
          <p:nvSpPr>
            <p:cNvPr id="13" name="手繪多邊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09" r:id="rId2"/>
    <p:sldLayoutId id="2147483818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9" r:id="rId9"/>
    <p:sldLayoutId id="2147483815" r:id="rId10"/>
    <p:sldLayoutId id="21474838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blog.dgps.kh.edu.tw/blog/gallery/3/prezi_edu_licenses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rezi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顛覆視覺與思維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err="1" smtClean="0"/>
              <a:t>prezi</a:t>
            </a:r>
            <a:r>
              <a:rPr lang="zh-TW" altLang="en-US" dirty="0" smtClean="0"/>
              <a:t>簡報新視野</a:t>
            </a:r>
            <a:endParaRPr lang="zh-TW" altLang="en-US" dirty="0"/>
          </a:p>
        </p:txBody>
      </p:sp>
      <p:sp>
        <p:nvSpPr>
          <p:cNvPr id="5123" name="副標題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zh-TW" alt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載入編輯畫面</a:t>
            </a:r>
            <a:r>
              <a:rPr lang="en-US" altLang="zh-TW" smtClean="0"/>
              <a:t>(須等幾分鐘)</a:t>
            </a:r>
            <a:endParaRPr lang="zh-TW" altLang="en-US" smtClean="0"/>
          </a:p>
        </p:txBody>
      </p:sp>
      <p:pic>
        <p:nvPicPr>
          <p:cNvPr id="14339" name="內容版面配置區 3" descr="01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935163"/>
            <a:ext cx="8429625" cy="49228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可選模版</a:t>
            </a:r>
          </a:p>
        </p:txBody>
      </p:sp>
      <p:pic>
        <p:nvPicPr>
          <p:cNvPr id="15363" name="內容版面配置區 3" descr="可選模版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935163"/>
            <a:ext cx="6191250" cy="4389437"/>
          </a:xfrm>
        </p:spPr>
      </p:pic>
      <p:sp>
        <p:nvSpPr>
          <p:cNvPr id="5" name="圓角矩形 4"/>
          <p:cNvSpPr/>
          <p:nvPr/>
        </p:nvSpPr>
        <p:spPr>
          <a:xfrm>
            <a:off x="1643063" y="2286000"/>
            <a:ext cx="2000250" cy="15716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3428992" y="1500174"/>
            <a:ext cx="110799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建議選擇</a:t>
            </a:r>
          </a:p>
        </p:txBody>
      </p:sp>
      <p:cxnSp>
        <p:nvCxnSpPr>
          <p:cNvPr id="8" name="直線單箭頭接點 7"/>
          <p:cNvCxnSpPr/>
          <p:nvPr/>
        </p:nvCxnSpPr>
        <p:spPr>
          <a:xfrm rot="5400000">
            <a:off x="3357563" y="2000250"/>
            <a:ext cx="428625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圓角矩形 8"/>
          <p:cNvSpPr/>
          <p:nvPr/>
        </p:nvSpPr>
        <p:spPr>
          <a:xfrm>
            <a:off x="6215063" y="5786438"/>
            <a:ext cx="1428750" cy="5000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標題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smtClean="0"/>
              <a:t>編輯畫面</a:t>
            </a:r>
          </a:p>
        </p:txBody>
      </p:sp>
      <p:pic>
        <p:nvPicPr>
          <p:cNvPr id="16387" name="內容版面配置區 3" descr="01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357313"/>
            <a:ext cx="8072438" cy="5500687"/>
          </a:xfrm>
        </p:spPr>
      </p:pic>
      <p:sp>
        <p:nvSpPr>
          <p:cNvPr id="5" name="文字方塊 4"/>
          <p:cNvSpPr txBox="1"/>
          <p:nvPr/>
        </p:nvSpPr>
        <p:spPr>
          <a:xfrm>
            <a:off x="6500826" y="3143248"/>
            <a:ext cx="178595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英文版導覽</a:t>
            </a:r>
            <a:r>
              <a:rPr kumimoji="0" lang="en-US" altLang="zh-TW" dirty="0"/>
              <a:t>(</a:t>
            </a:r>
            <a:r>
              <a:rPr kumimoji="0" lang="en-US" altLang="zh-TW" dirty="0" err="1"/>
              <a:t>請稍微回憶一下單字按字進行流程</a:t>
            </a:r>
            <a:r>
              <a:rPr kumimoji="0" lang="en-US" altLang="zh-TW" dirty="0"/>
              <a:t>)</a:t>
            </a:r>
            <a:endParaRPr kumimoji="0" lang="zh-TW" altLang="en-US" dirty="0"/>
          </a:p>
        </p:txBody>
      </p:sp>
      <p:cxnSp>
        <p:nvCxnSpPr>
          <p:cNvPr id="7" name="直線單箭頭接點 6"/>
          <p:cNvCxnSpPr/>
          <p:nvPr/>
        </p:nvCxnSpPr>
        <p:spPr>
          <a:xfrm rot="5400000">
            <a:off x="6357938" y="3214688"/>
            <a:ext cx="142875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28625" y="2143125"/>
            <a:ext cx="142875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642910" y="4000504"/>
            <a:ext cx="110799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編輯工具</a:t>
            </a:r>
          </a:p>
        </p:txBody>
      </p:sp>
      <p:cxnSp>
        <p:nvCxnSpPr>
          <p:cNvPr id="11" name="直線單箭頭接點 10"/>
          <p:cNvCxnSpPr/>
          <p:nvPr/>
        </p:nvCxnSpPr>
        <p:spPr>
          <a:xfrm rot="5400000" flipH="1" flipV="1">
            <a:off x="605631" y="3679032"/>
            <a:ext cx="6445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3643306" y="2428868"/>
            <a:ext cx="312457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儲存區及離開</a:t>
            </a:r>
            <a:r>
              <a:rPr kumimoji="0" lang="en-US" altLang="zh-TW" dirty="0"/>
              <a:t>(</a:t>
            </a:r>
            <a:r>
              <a:rPr kumimoji="0" lang="en-US" altLang="zh-TW" dirty="0" err="1"/>
              <a:t>亦會自動儲存</a:t>
            </a:r>
            <a:r>
              <a:rPr kumimoji="0" lang="en-US" altLang="zh-TW" dirty="0"/>
              <a:t>)</a:t>
            </a:r>
            <a:endParaRPr kumimoji="0" lang="zh-TW" altLang="en-US" dirty="0"/>
          </a:p>
        </p:txBody>
      </p:sp>
      <p:cxnSp>
        <p:nvCxnSpPr>
          <p:cNvPr id="14" name="直線單箭頭接點 13"/>
          <p:cNvCxnSpPr/>
          <p:nvPr/>
        </p:nvCxnSpPr>
        <p:spPr>
          <a:xfrm rot="5400000" flipH="1" flipV="1">
            <a:off x="3999706" y="2356644"/>
            <a:ext cx="1428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新編輯畫面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 t="12556" b="3738"/>
          <a:stretch>
            <a:fillRect/>
          </a:stretch>
        </p:blipFill>
        <p:spPr bwMode="auto">
          <a:xfrm>
            <a:off x="285720" y="1857364"/>
            <a:ext cx="85344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 l="54297" t="13574" r="7031" b="24902"/>
          <a:stretch>
            <a:fillRect/>
          </a:stretch>
        </p:blipFill>
        <p:spPr bwMode="auto">
          <a:xfrm>
            <a:off x="5715008" y="2428868"/>
            <a:ext cx="3286148" cy="418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/>
          <a:srcRect l="44921" t="15038" r="32813" b="52735"/>
          <a:stretch>
            <a:fillRect/>
          </a:stretch>
        </p:blipFill>
        <p:spPr bwMode="auto">
          <a:xfrm>
            <a:off x="3214678" y="2571744"/>
            <a:ext cx="246785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/>
          <a:srcRect l="36718" t="13574" r="46876" b="55664"/>
          <a:stretch>
            <a:fillRect/>
          </a:stretch>
        </p:blipFill>
        <p:spPr bwMode="auto">
          <a:xfrm>
            <a:off x="1071538" y="2571744"/>
            <a:ext cx="2000220" cy="300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直線接點 8"/>
          <p:cNvCxnSpPr/>
          <p:nvPr/>
        </p:nvCxnSpPr>
        <p:spPr>
          <a:xfrm rot="10800000" flipV="1">
            <a:off x="1928794" y="2214554"/>
            <a:ext cx="1785950" cy="357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 rot="10800000" flipV="1">
            <a:off x="4000497" y="2214554"/>
            <a:ext cx="571505" cy="3571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5357818" y="2285992"/>
            <a:ext cx="642942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斑馬圈圈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點該物件或選取該物件後，會出現功能表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pic>
        <p:nvPicPr>
          <p:cNvPr id="17411" name="內容版面配置區 3" descr="斑馬圈圈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928813"/>
            <a:ext cx="8456612" cy="4429125"/>
          </a:xfrm>
        </p:spPr>
      </p:pic>
      <p:sp>
        <p:nvSpPr>
          <p:cNvPr id="5" name="圓角矩形 4"/>
          <p:cNvSpPr/>
          <p:nvPr/>
        </p:nvSpPr>
        <p:spPr>
          <a:xfrm>
            <a:off x="1000125" y="2928938"/>
            <a:ext cx="1285875" cy="1143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6" name="圓角矩形 5"/>
          <p:cNvSpPr/>
          <p:nvPr/>
        </p:nvSpPr>
        <p:spPr>
          <a:xfrm>
            <a:off x="4929188" y="2428875"/>
            <a:ext cx="2428875" cy="24288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7" name="向右箭號 6"/>
          <p:cNvSpPr/>
          <p:nvPr/>
        </p:nvSpPr>
        <p:spPr>
          <a:xfrm>
            <a:off x="2428875" y="3286125"/>
            <a:ext cx="2286000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5786446" y="4929198"/>
            <a:ext cx="318548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內圈手形鈕按住拖曳調整位置</a:t>
            </a:r>
          </a:p>
        </p:txBody>
      </p:sp>
      <p:sp>
        <p:nvSpPr>
          <p:cNvPr id="10" name="文字方塊 9"/>
          <p:cNvSpPr txBox="1"/>
          <p:nvPr/>
        </p:nvSpPr>
        <p:spPr>
          <a:xfrm>
            <a:off x="5572132" y="5429264"/>
            <a:ext cx="339548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中圈</a:t>
            </a:r>
            <a:r>
              <a:rPr kumimoji="0" lang="en-US" altLang="zh-TW" dirty="0"/>
              <a:t>+-</a:t>
            </a:r>
            <a:r>
              <a:rPr kumimoji="0" lang="zh-TW" altLang="en-US" dirty="0"/>
              <a:t>調整大小，亦可按住拖曳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5072066" y="6000768"/>
            <a:ext cx="27238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外圈線形鈕按住拖曳旋轉</a:t>
            </a:r>
          </a:p>
        </p:txBody>
      </p:sp>
      <p:sp>
        <p:nvSpPr>
          <p:cNvPr id="12" name="文字方塊 11"/>
          <p:cNvSpPr txBox="1"/>
          <p:nvPr/>
        </p:nvSpPr>
        <p:spPr>
          <a:xfrm>
            <a:off x="2357422" y="5429264"/>
            <a:ext cx="249299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筆形鈕按下可重新編輯</a:t>
            </a:r>
          </a:p>
        </p:txBody>
      </p:sp>
      <p:cxnSp>
        <p:nvCxnSpPr>
          <p:cNvPr id="14" name="直線單箭頭接點 13"/>
          <p:cNvCxnSpPr/>
          <p:nvPr/>
        </p:nvCxnSpPr>
        <p:spPr>
          <a:xfrm rot="5400000" flipH="1" flipV="1">
            <a:off x="4143376" y="4357687"/>
            <a:ext cx="1071562" cy="10715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rot="16200000" flipV="1">
            <a:off x="5679282" y="4179094"/>
            <a:ext cx="1357312" cy="2857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/>
          <p:cNvCxnSpPr/>
          <p:nvPr/>
        </p:nvCxnSpPr>
        <p:spPr>
          <a:xfrm rot="5400000" flipH="1" flipV="1">
            <a:off x="5072063" y="4643438"/>
            <a:ext cx="1357312" cy="214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rot="5400000" flipH="1" flipV="1">
            <a:off x="4643437" y="5000626"/>
            <a:ext cx="1643063" cy="5000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新放大縮小功能，新配置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 t="13183" r="390" b="9180"/>
          <a:stretch>
            <a:fillRect/>
          </a:stretch>
        </p:blipFill>
        <p:spPr bwMode="auto">
          <a:xfrm>
            <a:off x="785786" y="1928802"/>
            <a:ext cx="7500990" cy="474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圓角矩形 4"/>
          <p:cNvSpPr/>
          <p:nvPr/>
        </p:nvSpPr>
        <p:spPr>
          <a:xfrm>
            <a:off x="7215206" y="2000240"/>
            <a:ext cx="571504" cy="3571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圓角矩形 5"/>
          <p:cNvSpPr/>
          <p:nvPr/>
        </p:nvSpPr>
        <p:spPr>
          <a:xfrm>
            <a:off x="6143636" y="6215082"/>
            <a:ext cx="571504" cy="3571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/>
          <p:cNvSpPr txBox="1"/>
          <p:nvPr/>
        </p:nvSpPr>
        <p:spPr>
          <a:xfrm>
            <a:off x="6715140" y="585789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放大及旋轉</a:t>
            </a:r>
            <a:endParaRPr lang="zh-TW" altLang="en-US" dirty="0"/>
          </a:p>
        </p:txBody>
      </p:sp>
      <p:sp>
        <p:nvSpPr>
          <p:cNvPr id="8" name="文字方塊 7"/>
          <p:cNvSpPr txBox="1"/>
          <p:nvPr/>
        </p:nvSpPr>
        <p:spPr>
          <a:xfrm>
            <a:off x="5286380" y="250030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可輸出</a:t>
            </a:r>
            <a:r>
              <a:rPr lang="en-US" altLang="zh-TW" dirty="0" smtClean="0"/>
              <a:t>PDF</a:t>
            </a:r>
            <a:r>
              <a:rPr lang="zh-TW" altLang="en-US" dirty="0" smtClean="0"/>
              <a:t>及帶著走的檔案</a:t>
            </a:r>
            <a:endParaRPr lang="zh-TW" altLang="en-US" dirty="0"/>
          </a:p>
        </p:txBody>
      </p:sp>
      <p:sp>
        <p:nvSpPr>
          <p:cNvPr id="9" name="圓角矩形 8"/>
          <p:cNvSpPr/>
          <p:nvPr/>
        </p:nvSpPr>
        <p:spPr>
          <a:xfrm>
            <a:off x="928662" y="2857496"/>
            <a:ext cx="571504" cy="3571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1785918" y="2786059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編輯路徑</a:t>
            </a:r>
            <a:endParaRPr lang="zh-TW" altLang="en-US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 l="79688" t="14649" b="66308"/>
          <a:stretch>
            <a:fillRect/>
          </a:stretch>
        </p:blipFill>
        <p:spPr bwMode="auto">
          <a:xfrm>
            <a:off x="6667561" y="2928934"/>
            <a:ext cx="2476439" cy="185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直線接點 12"/>
          <p:cNvCxnSpPr>
            <a:endCxn id="38915" idx="0"/>
          </p:cNvCxnSpPr>
          <p:nvPr/>
        </p:nvCxnSpPr>
        <p:spPr>
          <a:xfrm rot="16200000" flipH="1">
            <a:off x="7524774" y="2547927"/>
            <a:ext cx="571504" cy="1905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顏色及字型</a:t>
            </a:r>
            <a:r>
              <a:rPr lang="en-US" altLang="zh-TW" smtClean="0"/>
              <a:t>(只有少數幾種)</a:t>
            </a:r>
            <a:endParaRPr lang="zh-TW" altLang="en-US" smtClean="0"/>
          </a:p>
        </p:txBody>
      </p:sp>
      <p:pic>
        <p:nvPicPr>
          <p:cNvPr id="18435" name="內容版面配置區 3" descr="顏色及字型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785938"/>
            <a:ext cx="7572375" cy="4786312"/>
          </a:xfrm>
        </p:spPr>
      </p:pic>
      <p:sp>
        <p:nvSpPr>
          <p:cNvPr id="5" name="文字方塊 4"/>
          <p:cNvSpPr txBox="1"/>
          <p:nvPr/>
        </p:nvSpPr>
        <p:spPr>
          <a:xfrm>
            <a:off x="3143240" y="3214686"/>
            <a:ext cx="15696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回上層功能表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000497" y="4500570"/>
            <a:ext cx="285752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只能選藍色中文，不然無法輸入中文，設定好後才回到編輯區</a:t>
            </a:r>
          </a:p>
        </p:txBody>
      </p:sp>
      <p:cxnSp>
        <p:nvCxnSpPr>
          <p:cNvPr id="8" name="直線單箭頭接點 7"/>
          <p:cNvCxnSpPr>
            <a:stCxn id="0" idx="1"/>
          </p:cNvCxnSpPr>
          <p:nvPr/>
        </p:nvCxnSpPr>
        <p:spPr>
          <a:xfrm rot="10800000" flipV="1">
            <a:off x="2000250" y="3398838"/>
            <a:ext cx="1143000" cy="30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/>
          <p:cNvCxnSpPr>
            <a:stCxn id="0" idx="1"/>
          </p:cNvCxnSpPr>
          <p:nvPr/>
        </p:nvCxnSpPr>
        <p:spPr>
          <a:xfrm rot="10800000" flipV="1">
            <a:off x="3714750" y="4962525"/>
            <a:ext cx="285750" cy="180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輸入材料或教材</a:t>
            </a:r>
          </a:p>
        </p:txBody>
      </p:sp>
      <p:pic>
        <p:nvPicPr>
          <p:cNvPr id="19459" name="內容版面配置區 3" descr="輸入材料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2000250"/>
            <a:ext cx="2295525" cy="3648075"/>
          </a:xfrm>
        </p:spPr>
      </p:pic>
      <p:sp>
        <p:nvSpPr>
          <p:cNvPr id="5" name="文字方塊 4"/>
          <p:cNvSpPr txBox="1"/>
          <p:nvPr/>
        </p:nvSpPr>
        <p:spPr>
          <a:xfrm>
            <a:off x="3571868" y="2285992"/>
            <a:ext cx="3857652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3200" dirty="0"/>
              <a:t>可輸入的物件有：檔案、流程組織圖、</a:t>
            </a:r>
            <a:r>
              <a:rPr kumimoji="0" lang="en-US" altLang="zh-TW" sz="3200" dirty="0" err="1"/>
              <a:t>youtube、圖片、圖形等，請依序介紹輸入</a:t>
            </a:r>
            <a:r>
              <a:rPr kumimoji="0" lang="en-US" altLang="zh-TW" sz="3200" dirty="0"/>
              <a:t>。</a:t>
            </a:r>
            <a:endParaRPr kumimoji="0" lang="zh-TW" alt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框架</a:t>
            </a:r>
          </a:p>
        </p:txBody>
      </p:sp>
      <p:pic>
        <p:nvPicPr>
          <p:cNvPr id="20483" name="內容版面配置區 3" descr="框架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2143125"/>
            <a:ext cx="2171700" cy="3762375"/>
          </a:xfrm>
        </p:spPr>
      </p:pic>
      <p:sp>
        <p:nvSpPr>
          <p:cNvPr id="20484" name="文字方塊 4"/>
          <p:cNvSpPr txBox="1">
            <a:spLocks noChangeArrowheads="1"/>
          </p:cNvSpPr>
          <p:nvPr/>
        </p:nvSpPr>
        <p:spPr bwMode="auto">
          <a:xfrm>
            <a:off x="3071813" y="1571625"/>
            <a:ext cx="4857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>
                <a:latin typeface="Constantia" pitchFamily="18" charset="0"/>
              </a:rPr>
              <a:t>框架</a:t>
            </a:r>
            <a:r>
              <a:rPr kumimoji="0" lang="en-US" altLang="zh-TW">
                <a:latin typeface="Constantia" pitchFamily="18" charset="0"/>
              </a:rPr>
              <a:t>(frame)：有不同形狀的框架，這是為了要把2個以上的物件集合起來，例：文字說明及影片，每個frame亦可當路徑的點。</a:t>
            </a:r>
            <a:endParaRPr kumimoji="0" lang="zh-TW" altLang="en-US">
              <a:latin typeface="Constantia" pitchFamily="18" charset="0"/>
            </a:endParaRPr>
          </a:p>
        </p:txBody>
      </p:sp>
      <p:pic>
        <p:nvPicPr>
          <p:cNvPr id="20485" name="圖片 5" descr="框架實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2643188"/>
            <a:ext cx="5819775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路徑</a:t>
            </a:r>
          </a:p>
        </p:txBody>
      </p:sp>
      <p:pic>
        <p:nvPicPr>
          <p:cNvPr id="21507" name="內容版面配置區 3" descr="路徑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2000250"/>
            <a:ext cx="2286000" cy="3543300"/>
          </a:xfrm>
        </p:spPr>
      </p:pic>
      <p:sp>
        <p:nvSpPr>
          <p:cNvPr id="21508" name="文字方塊 4"/>
          <p:cNvSpPr txBox="1">
            <a:spLocks noChangeArrowheads="1"/>
          </p:cNvSpPr>
          <p:nvPr/>
        </p:nvSpPr>
        <p:spPr bwMode="auto">
          <a:xfrm>
            <a:off x="3071813" y="1071563"/>
            <a:ext cx="46434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kumimoji="0" lang="zh-TW" altLang="en-US">
                <a:latin typeface="Constantia" pitchFamily="18" charset="0"/>
              </a:rPr>
              <a:t>按下</a:t>
            </a:r>
            <a:r>
              <a:rPr kumimoji="0" lang="en-US" altLang="zh-TW">
                <a:latin typeface="Constantia" pitchFamily="18" charset="0"/>
              </a:rPr>
              <a:t>path後即可編輯物件路徑，點第一個會出現1、第2個會出現2，依此類推。</a:t>
            </a:r>
          </a:p>
          <a:p>
            <a:pPr>
              <a:buFont typeface="Arial" charset="0"/>
              <a:buChar char="•"/>
            </a:pPr>
            <a:r>
              <a:rPr kumimoji="0" lang="en-US" altLang="zh-TW">
                <a:latin typeface="Constantia" pitchFamily="18" charset="0"/>
              </a:rPr>
              <a:t>若想要移除中間的點，只要按住該點拉到空白處即可。</a:t>
            </a:r>
          </a:p>
          <a:p>
            <a:pPr>
              <a:buFont typeface="Arial" charset="0"/>
              <a:buChar char="•"/>
            </a:pPr>
            <a:r>
              <a:rPr kumimoji="0" lang="en-US" altLang="zh-TW">
                <a:latin typeface="Constantia" pitchFamily="18" charset="0"/>
              </a:rPr>
              <a:t>要增加中間的點，只要按住2點中間的點拖曳到該物件即可。</a:t>
            </a:r>
            <a:endParaRPr kumimoji="0" lang="zh-TW" altLang="en-US">
              <a:latin typeface="Constantia" pitchFamily="18" charset="0"/>
            </a:endParaRPr>
          </a:p>
        </p:txBody>
      </p:sp>
      <p:pic>
        <p:nvPicPr>
          <p:cNvPr id="21509" name="圖片 5" descr="路徑編輯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2846388"/>
            <a:ext cx="3946525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報告大綱</a:t>
            </a: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Prezi</a:t>
            </a:r>
            <a:r>
              <a:rPr lang="zh-TW" altLang="en-US" smtClean="0"/>
              <a:t>簡介</a:t>
            </a:r>
          </a:p>
          <a:p>
            <a:pPr eaLnBrk="1" hangingPunct="1"/>
            <a:r>
              <a:rPr lang="en-US" altLang="zh-TW" smtClean="0"/>
              <a:t>Prezi</a:t>
            </a:r>
            <a:r>
              <a:rPr lang="zh-TW" altLang="en-US" smtClean="0"/>
              <a:t>申請、下載與安裝</a:t>
            </a:r>
          </a:p>
          <a:p>
            <a:pPr eaLnBrk="1" hangingPunct="1"/>
            <a:r>
              <a:rPr lang="en-US" altLang="zh-TW" smtClean="0"/>
              <a:t>Prezi</a:t>
            </a:r>
            <a:r>
              <a:rPr lang="zh-TW" altLang="en-US" smtClean="0"/>
              <a:t>操作介面介紹</a:t>
            </a:r>
          </a:p>
          <a:p>
            <a:pPr eaLnBrk="1" hangingPunct="1"/>
            <a:r>
              <a:rPr lang="zh-TW" altLang="en-US" smtClean="0"/>
              <a:t>心智圖法、實例介紹、網站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儲存及離開等其它功能</a:t>
            </a:r>
          </a:p>
        </p:txBody>
      </p:sp>
      <p:pic>
        <p:nvPicPr>
          <p:cNvPr id="22531" name="內容版面配置區 3" descr="儲存及離開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0" y="1928813"/>
            <a:ext cx="4264025" cy="4389437"/>
          </a:xfrm>
        </p:spPr>
      </p:pic>
      <p:sp>
        <p:nvSpPr>
          <p:cNvPr id="22532" name="文字方塊 4"/>
          <p:cNvSpPr txBox="1">
            <a:spLocks noChangeArrowheads="1"/>
          </p:cNvSpPr>
          <p:nvPr/>
        </p:nvSpPr>
        <p:spPr bwMode="auto">
          <a:xfrm>
            <a:off x="1714500" y="2357438"/>
            <a:ext cx="5032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>
                <a:latin typeface="Constantia" pitchFamily="18" charset="0"/>
              </a:rPr>
              <a:t>儲存：復原：反復原：會議：列印：幫助：離開</a:t>
            </a:r>
          </a:p>
        </p:txBody>
      </p:sp>
      <p:sp>
        <p:nvSpPr>
          <p:cNvPr id="22533" name="文字方塊 5"/>
          <p:cNvSpPr txBox="1">
            <a:spLocks noChangeArrowheads="1"/>
          </p:cNvSpPr>
          <p:nvPr/>
        </p:nvSpPr>
        <p:spPr bwMode="auto">
          <a:xfrm>
            <a:off x="4429125" y="3000375"/>
            <a:ext cx="13382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>
                <a:latin typeface="Constantia" pitchFamily="18" charset="0"/>
              </a:rPr>
              <a:t>看全部物件</a:t>
            </a:r>
            <a:endParaRPr kumimoji="0" lang="en-US" altLang="zh-TW">
              <a:latin typeface="Constantia" pitchFamily="18" charset="0"/>
            </a:endParaRPr>
          </a:p>
          <a:p>
            <a:r>
              <a:rPr kumimoji="0" lang="zh-TW" altLang="en-US">
                <a:latin typeface="Constantia" pitchFamily="18" charset="0"/>
              </a:rPr>
              <a:t>放大</a:t>
            </a:r>
            <a:endParaRPr kumimoji="0" lang="en-US" altLang="zh-TW">
              <a:latin typeface="Constantia" pitchFamily="18" charset="0"/>
            </a:endParaRPr>
          </a:p>
          <a:p>
            <a:r>
              <a:rPr kumimoji="0" lang="zh-TW" altLang="en-US">
                <a:latin typeface="Constantia" pitchFamily="18" charset="0"/>
              </a:rPr>
              <a:t>縮小</a:t>
            </a:r>
          </a:p>
        </p:txBody>
      </p:sp>
      <p:sp>
        <p:nvSpPr>
          <p:cNvPr id="22534" name="文字方塊 6"/>
          <p:cNvSpPr txBox="1">
            <a:spLocks noChangeArrowheads="1"/>
          </p:cNvSpPr>
          <p:nvPr/>
        </p:nvSpPr>
        <p:spPr bwMode="auto">
          <a:xfrm>
            <a:off x="5000625" y="5357813"/>
            <a:ext cx="646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>
                <a:latin typeface="Constantia" pitchFamily="18" charset="0"/>
              </a:rPr>
              <a:t>預覽</a:t>
            </a:r>
          </a:p>
        </p:txBody>
      </p:sp>
      <p:pic>
        <p:nvPicPr>
          <p:cNvPr id="22535" name="圖片 7" descr="預覽功能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75" y="5286375"/>
            <a:ext cx="19240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向右箭號 8"/>
          <p:cNvSpPr/>
          <p:nvPr/>
        </p:nvSpPr>
        <p:spPr>
          <a:xfrm>
            <a:off x="6357938" y="557212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完成後的功能說明</a:t>
            </a:r>
          </a:p>
        </p:txBody>
      </p:sp>
      <p:pic>
        <p:nvPicPr>
          <p:cNvPr id="23555" name="內容版面配置區 3" descr="完成後的功能說明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714500"/>
            <a:ext cx="7232650" cy="4500563"/>
          </a:xfrm>
        </p:spPr>
      </p:pic>
      <p:sp>
        <p:nvSpPr>
          <p:cNvPr id="5" name="圓角矩形 4"/>
          <p:cNvSpPr/>
          <p:nvPr/>
        </p:nvSpPr>
        <p:spPr>
          <a:xfrm>
            <a:off x="2286000" y="5500688"/>
            <a:ext cx="642938" cy="7143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6" name="圓角矩形 5"/>
          <p:cNvSpPr/>
          <p:nvPr/>
        </p:nvSpPr>
        <p:spPr>
          <a:xfrm>
            <a:off x="2928938" y="5500688"/>
            <a:ext cx="571500" cy="7143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3500438" y="5500688"/>
            <a:ext cx="571500" cy="7143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4071938" y="5500688"/>
            <a:ext cx="642937" cy="7143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9" name="圓角矩形 8"/>
          <p:cNvSpPr/>
          <p:nvPr/>
        </p:nvSpPr>
        <p:spPr>
          <a:xfrm>
            <a:off x="4714875" y="5500688"/>
            <a:ext cx="571500" cy="7143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5286375" y="5500688"/>
            <a:ext cx="642938" cy="7143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1" name="圓角矩形 10"/>
          <p:cNvSpPr/>
          <p:nvPr/>
        </p:nvSpPr>
        <p:spPr>
          <a:xfrm>
            <a:off x="6357938" y="1643063"/>
            <a:ext cx="1428750" cy="7143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23563" name="文字方塊 11"/>
          <p:cNvSpPr txBox="1">
            <a:spLocks noChangeArrowheads="1"/>
          </p:cNvSpPr>
          <p:nvPr/>
        </p:nvSpPr>
        <p:spPr bwMode="auto">
          <a:xfrm>
            <a:off x="6715125" y="1285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>
                <a:latin typeface="Constantia" pitchFamily="18" charset="0"/>
              </a:rPr>
              <a:t>更改分享狀態</a:t>
            </a:r>
          </a:p>
        </p:txBody>
      </p:sp>
      <p:sp>
        <p:nvSpPr>
          <p:cNvPr id="23564" name="文字方塊 12"/>
          <p:cNvSpPr txBox="1">
            <a:spLocks noChangeArrowheads="1"/>
          </p:cNvSpPr>
          <p:nvPr/>
        </p:nvSpPr>
        <p:spPr bwMode="auto">
          <a:xfrm>
            <a:off x="1357313" y="6286500"/>
            <a:ext cx="5724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>
                <a:latin typeface="Constantia" pitchFamily="18" charset="0"/>
              </a:rPr>
              <a:t>再編輯：合力編輯：一起觀看：下載：另存副本：刪除</a:t>
            </a:r>
          </a:p>
        </p:txBody>
      </p:sp>
      <p:sp>
        <p:nvSpPr>
          <p:cNvPr id="23565" name="文字方塊 13"/>
          <p:cNvSpPr txBox="1">
            <a:spLocks noChangeArrowheads="1"/>
          </p:cNvSpPr>
          <p:nvPr/>
        </p:nvSpPr>
        <p:spPr bwMode="auto">
          <a:xfrm>
            <a:off x="4214813" y="4929188"/>
            <a:ext cx="877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>
                <a:latin typeface="Constantia" pitchFamily="18" charset="0"/>
              </a:rPr>
              <a:t>下一頁</a:t>
            </a:r>
          </a:p>
        </p:txBody>
      </p:sp>
      <p:sp>
        <p:nvSpPr>
          <p:cNvPr id="23566" name="文字方塊 15"/>
          <p:cNvSpPr txBox="1">
            <a:spLocks noChangeArrowheads="1"/>
          </p:cNvSpPr>
          <p:nvPr/>
        </p:nvSpPr>
        <p:spPr bwMode="auto">
          <a:xfrm>
            <a:off x="6929438" y="4429125"/>
            <a:ext cx="1785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>
                <a:latin typeface="Constantia" pitchFamily="18" charset="0"/>
              </a:rPr>
              <a:t>在</a:t>
            </a:r>
            <a:r>
              <a:rPr kumimoji="0" lang="en-US" altLang="zh-TW">
                <a:latin typeface="Constantia" pitchFamily="18" charset="0"/>
              </a:rPr>
              <a:t>more下可以選自動播放及全螢幕</a:t>
            </a:r>
            <a:endParaRPr kumimoji="0" lang="zh-TW" altLang="en-US">
              <a:latin typeface="Constantia" pitchFamily="18" charset="0"/>
            </a:endParaRPr>
          </a:p>
        </p:txBody>
      </p:sp>
      <p:pic>
        <p:nvPicPr>
          <p:cNvPr id="23567" name="圖片 16" descr="mor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5357813"/>
            <a:ext cx="16383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直線單箭頭接點 18"/>
          <p:cNvCxnSpPr/>
          <p:nvPr/>
        </p:nvCxnSpPr>
        <p:spPr>
          <a:xfrm rot="5400000">
            <a:off x="6572250" y="4714876"/>
            <a:ext cx="428625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如果是</a:t>
            </a:r>
            <a:r>
              <a:rPr lang="en-US" altLang="zh-TW" smtClean="0"/>
              <a:t>ie</a:t>
            </a:r>
            <a:r>
              <a:rPr lang="zh-TW" altLang="en-US" smtClean="0"/>
              <a:t>瀏覽器要安裝</a:t>
            </a:r>
            <a:r>
              <a:rPr lang="en-US" altLang="zh-TW" smtClean="0"/>
              <a:t>google</a:t>
            </a:r>
            <a:r>
              <a:rPr lang="zh-TW" altLang="en-US" smtClean="0"/>
              <a:t>內嵌框架</a:t>
            </a:r>
          </a:p>
        </p:txBody>
      </p:sp>
      <p:sp>
        <p:nvSpPr>
          <p:cNvPr id="24579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TW" altLang="en-US" smtClean="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/>
          <a:srcRect l="9766" t="15366" r="13545" b="8160"/>
          <a:stretch>
            <a:fillRect/>
          </a:stretch>
        </p:blipFill>
        <p:spPr bwMode="auto">
          <a:xfrm>
            <a:off x="1928813" y="2143125"/>
            <a:ext cx="5014912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下載簡報檔</a:t>
            </a:r>
          </a:p>
        </p:txBody>
      </p:sp>
      <p:sp>
        <p:nvSpPr>
          <p:cNvPr id="2560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下載簡報檔會花一些時間，約</a:t>
            </a:r>
            <a:r>
              <a:rPr lang="en-US" altLang="zh-TW" smtClean="0"/>
              <a:t>10幾分。</a:t>
            </a:r>
          </a:p>
          <a:p>
            <a:pPr eaLnBrk="1" hangingPunct="1"/>
            <a:r>
              <a:rPr lang="zh-TW" altLang="en-US" smtClean="0"/>
              <a:t>簡報檔是一個壓縮</a:t>
            </a:r>
            <a:r>
              <a:rPr lang="en-US" altLang="zh-TW" smtClean="0"/>
              <a:t>zip檔</a:t>
            </a:r>
            <a:r>
              <a:rPr lang="zh-TW" altLang="en-US" smtClean="0"/>
              <a:t>，解開後執行</a:t>
            </a:r>
            <a:r>
              <a:rPr lang="en-US" altLang="zh-TW" smtClean="0"/>
              <a:t>prezi.exe即可播放，但是無法自動播放，如果有找到此功能，請告知。感謝。</a:t>
            </a:r>
          </a:p>
          <a:p>
            <a:pPr eaLnBrk="1" hangingPunct="1"/>
            <a:r>
              <a:rPr lang="zh-TW" altLang="en-US" smtClean="0"/>
              <a:t>以下流程再複習一次。</a:t>
            </a:r>
            <a:endParaRPr lang="en-US" altLang="zh-TW" smtClean="0"/>
          </a:p>
          <a:p>
            <a:pPr eaLnBrk="1" hangingPunct="1"/>
            <a:r>
              <a:rPr lang="zh-TW" altLang="en-US" smtClean="0"/>
              <a:t>謝謝聆聽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Prezi</a:t>
            </a:r>
            <a:r>
              <a:rPr lang="zh-TW" altLang="en-US" dirty="0" smtClean="0"/>
              <a:t>簡介</a:t>
            </a:r>
            <a:br>
              <a:rPr lang="zh-TW" altLang="en-US" dirty="0" smtClean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引自：</a:t>
            </a:r>
            <a:r>
              <a:rPr lang="en-US" dirty="0" smtClean="0"/>
              <a:t>http://blog.dgps.kh.edu.tw/blog/u882061/e-originality/2009/11/28/1294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※</a:t>
            </a:r>
            <a:r>
              <a:rPr lang="zh-TW" altLang="en-US" dirty="0" smtClean="0"/>
              <a:t>操作簡介：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操作介面平易近人，就像在一面牆上，貼滿 便利貼 似的，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藉由十幾個按鈕，把文字、圖片、影片、框框、線條等物件放入，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每個物件就像一個 便利貼，皆可直覺式的搬移、縮放、旋轉；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放置定位後，再規劃簡報時的呈現路徑，以便簡報時，</a:t>
            </a:r>
            <a:r>
              <a:rPr lang="en-US" dirty="0" smtClean="0"/>
              <a:t>Zooming</a:t>
            </a:r>
            <a:r>
              <a:rPr lang="zh-TW" altLang="en-US" dirty="0" smtClean="0"/>
              <a:t>、</a:t>
            </a:r>
            <a:r>
              <a:rPr lang="en-US" dirty="0" smtClean="0"/>
              <a:t>Focus</a:t>
            </a:r>
            <a:r>
              <a:rPr lang="zh-TW" altLang="en-US" dirty="0" smtClean="0"/>
              <a:t>某一個物件；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若是第一次使用可能會不甚習慣，但因操作介面簡潔，用個一兩次就順手了；</a:t>
            </a:r>
            <a:r>
              <a:rPr lang="en-US" dirty="0" smtClean="0"/>
              <a:t> 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加入會員後，可免費在線上編輯簡報，容量限</a:t>
            </a:r>
            <a:r>
              <a:rPr lang="en-US" dirty="0" smtClean="0"/>
              <a:t> 100MB</a:t>
            </a:r>
            <a:r>
              <a:rPr lang="zh-TW" altLang="en-US" dirty="0" smtClean="0"/>
              <a:t>，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若付費後，可下載單機版來編輯簡報，也支援多人編輯簡報。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Prezi</a:t>
            </a:r>
            <a:r>
              <a:rPr lang="en-US" dirty="0" smtClean="0"/>
              <a:t> </a:t>
            </a:r>
            <a:r>
              <a:rPr lang="zh-TW" altLang="en-US" dirty="0" smtClean="0"/>
              <a:t>有提供教育版，容量有</a:t>
            </a:r>
            <a:r>
              <a:rPr lang="en-US" dirty="0" smtClean="0"/>
              <a:t> 500 MB</a:t>
            </a:r>
            <a:r>
              <a:rPr lang="zh-TW" altLang="en-US" dirty="0" smtClean="0"/>
              <a:t>，可以不公開自己的作品，並移除</a:t>
            </a:r>
            <a:r>
              <a:rPr lang="en-US" dirty="0" smtClean="0"/>
              <a:t> </a:t>
            </a:r>
            <a:r>
              <a:rPr lang="en-US" dirty="0" err="1" smtClean="0"/>
              <a:t>Prezi</a:t>
            </a:r>
            <a:r>
              <a:rPr lang="en-US" dirty="0" smtClean="0"/>
              <a:t> </a:t>
            </a:r>
            <a:r>
              <a:rPr lang="zh-TW" altLang="en-US" dirty="0" smtClean="0"/>
              <a:t>的</a:t>
            </a:r>
            <a:r>
              <a:rPr lang="en-US" dirty="0" smtClean="0"/>
              <a:t>Logo</a:t>
            </a:r>
            <a:r>
              <a:rPr lang="zh-TW" altLang="en-US" dirty="0" smtClean="0"/>
              <a:t>，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申請教育版的步驟：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1. </a:t>
            </a:r>
            <a:r>
              <a:rPr lang="zh-TW" altLang="en-US" dirty="0" smtClean="0"/>
              <a:t>必須是含有</a:t>
            </a:r>
            <a:r>
              <a:rPr lang="en-US" dirty="0" smtClean="0"/>
              <a:t> .</a:t>
            </a:r>
            <a:r>
              <a:rPr lang="en-US" dirty="0" err="1" smtClean="0"/>
              <a:t>edu</a:t>
            </a:r>
            <a:r>
              <a:rPr lang="en-US" dirty="0" smtClean="0"/>
              <a:t> </a:t>
            </a:r>
            <a:r>
              <a:rPr lang="zh-TW" altLang="en-US" dirty="0" smtClean="0"/>
              <a:t>的</a:t>
            </a:r>
            <a:r>
              <a:rPr lang="en-US" dirty="0" smtClean="0"/>
              <a:t> e-Mail</a:t>
            </a:r>
            <a:r>
              <a:rPr lang="zh-TW" altLang="en-US" dirty="0" smtClean="0"/>
              <a:t>，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2. </a:t>
            </a:r>
            <a:r>
              <a:rPr lang="zh-TW" altLang="en-US" dirty="0" smtClean="0"/>
              <a:t>選左邊的</a:t>
            </a:r>
            <a:r>
              <a:rPr lang="en-US" dirty="0" smtClean="0"/>
              <a:t>[Upgrade]</a:t>
            </a:r>
            <a:r>
              <a:rPr lang="zh-TW" altLang="en-US" dirty="0" smtClean="0"/>
              <a:t>選項，</a:t>
            </a:r>
            <a:r>
              <a:rPr lang="en-US" dirty="0" smtClean="0"/>
              <a:t> </a:t>
            </a:r>
            <a:endParaRPr lang="zh-TW" alt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3. </a:t>
            </a:r>
            <a:r>
              <a:rPr lang="zh-TW" altLang="en-US" dirty="0" smtClean="0"/>
              <a:t>接著點選左邊的</a:t>
            </a:r>
            <a:r>
              <a:rPr lang="en-US" dirty="0" smtClean="0">
                <a:hlinkClick r:id="rId2"/>
              </a:rPr>
              <a:t> </a:t>
            </a:r>
            <a:r>
              <a:rPr lang="zh-TW" altLang="en-US" dirty="0" smtClean="0"/>
              <a:t>，填一些資料，即可升級為教育版囉！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zh-TW" altLang="en-US" dirty="0" smtClean="0"/>
              <a:t>網站名稱：</a:t>
            </a:r>
            <a:r>
              <a:rPr lang="en-US" dirty="0" err="1" smtClean="0"/>
              <a:t>Prezi</a:t>
            </a:r>
            <a:r>
              <a:rPr lang="en-US" dirty="0" smtClean="0"/>
              <a:t> </a:t>
            </a:r>
            <a:endParaRPr lang="zh-TW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連結網址：</a:t>
            </a:r>
            <a:r>
              <a:rPr lang="en-US" altLang="zh-TW" u="sng" smtClean="0">
                <a:hlinkClick r:id="rId2"/>
              </a:rPr>
              <a:t>http://prezi.com/</a:t>
            </a:r>
            <a:endParaRPr lang="zh-TW" altLang="en-US" smtClean="0"/>
          </a:p>
        </p:txBody>
      </p:sp>
      <p:pic>
        <p:nvPicPr>
          <p:cNvPr id="8195" name="內容版面配置區 3" descr="00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50" y="1935163"/>
            <a:ext cx="8572500" cy="4779962"/>
          </a:xfrm>
        </p:spPr>
      </p:pic>
      <p:sp>
        <p:nvSpPr>
          <p:cNvPr id="8196" name="文字方塊 4"/>
          <p:cNvSpPr txBox="1">
            <a:spLocks noChangeArrowheads="1"/>
          </p:cNvSpPr>
          <p:nvPr/>
        </p:nvSpPr>
        <p:spPr bwMode="auto">
          <a:xfrm>
            <a:off x="6929438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>
                <a:latin typeface="Constantia" pitchFamily="18" charset="0"/>
              </a:rPr>
              <a:t>請先申請帳號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可申請一般帳號及教育帳號</a:t>
            </a:r>
          </a:p>
        </p:txBody>
      </p:sp>
      <p:pic>
        <p:nvPicPr>
          <p:cNvPr id="9219" name="內容版面配置區 3" descr="00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935163"/>
            <a:ext cx="8143875" cy="4565650"/>
          </a:xfrm>
        </p:spPr>
      </p:pic>
      <p:sp>
        <p:nvSpPr>
          <p:cNvPr id="5" name="文字方塊 4"/>
          <p:cNvSpPr txBox="1"/>
          <p:nvPr/>
        </p:nvSpPr>
        <p:spPr>
          <a:xfrm>
            <a:off x="1000125" y="4929188"/>
            <a:ext cx="2714625" cy="923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教育帳號</a:t>
            </a:r>
            <a:r>
              <a:rPr kumimoji="0" lang="en-US" altLang="zh-TW" dirty="0"/>
              <a:t>(</a:t>
            </a:r>
            <a:r>
              <a:rPr kumimoji="0" lang="en-US" altLang="zh-TW" dirty="0" err="1"/>
              <a:t>可在一般帳號申請過後upgrade</a:t>
            </a:r>
            <a:r>
              <a:rPr kumimoji="0" lang="en-US" altLang="zh-TW" dirty="0"/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dirty="0"/>
              <a:t>500mb</a:t>
            </a:r>
            <a:endParaRPr kumimoji="0"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4000500" y="4929188"/>
            <a:ext cx="2857500" cy="923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一般帳號</a:t>
            </a:r>
            <a:r>
              <a:rPr kumimoji="0" lang="en-US" altLang="zh-TW" dirty="0"/>
              <a:t>(</a:t>
            </a:r>
            <a:r>
              <a:rPr kumimoji="0" lang="en-US" altLang="zh-TW" dirty="0" err="1"/>
              <a:t>優先申請，以免申請認證回覆過久</a:t>
            </a:r>
            <a:r>
              <a:rPr kumimoji="0" lang="en-US" altLang="zh-TW" dirty="0"/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dirty="0"/>
              <a:t>100mb</a:t>
            </a:r>
            <a:endParaRPr kumimoji="0"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57625" y="3286125"/>
            <a:ext cx="1000125" cy="928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cxnSp>
        <p:nvCxnSpPr>
          <p:cNvPr id="9" name="直線單箭頭接點 8"/>
          <p:cNvCxnSpPr/>
          <p:nvPr/>
        </p:nvCxnSpPr>
        <p:spPr>
          <a:xfrm rot="5400000">
            <a:off x="2035969" y="4464844"/>
            <a:ext cx="571500" cy="357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/>
          <p:nvPr/>
        </p:nvCxnSpPr>
        <p:spPr>
          <a:xfrm rot="16200000" flipH="1">
            <a:off x="4502150" y="4502150"/>
            <a:ext cx="498475" cy="212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帳號申請畫面</a:t>
            </a:r>
          </a:p>
        </p:txBody>
      </p:sp>
      <p:pic>
        <p:nvPicPr>
          <p:cNvPr id="10243" name="內容版面配置區 3" descr="帳號申請畫面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935163"/>
            <a:ext cx="9144000" cy="4922837"/>
          </a:xfrm>
        </p:spPr>
      </p:pic>
      <p:sp>
        <p:nvSpPr>
          <p:cNvPr id="5" name="文字方塊 4"/>
          <p:cNvSpPr txBox="1"/>
          <p:nvPr/>
        </p:nvSpPr>
        <p:spPr>
          <a:xfrm>
            <a:off x="5357818" y="3214686"/>
            <a:ext cx="266611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基本資料填入，未來以</a:t>
            </a:r>
            <a:endParaRPr kumimoji="0" lang="en-US" altLang="zh-TW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所填的</a:t>
            </a:r>
            <a:r>
              <a:rPr kumimoji="0" lang="en-US" altLang="zh-TW" dirty="0"/>
              <a:t>e-</a:t>
            </a:r>
            <a:r>
              <a:rPr kumimoji="0" lang="en-US" altLang="zh-TW" dirty="0" err="1"/>
              <a:t>mail為帳號登入</a:t>
            </a:r>
            <a:endParaRPr kumimoji="0"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5357818" y="4643446"/>
            <a:ext cx="3143272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驗證碼如果看不清楚，請按藍色框框刷新直到可以打入正確字元，否則註冊會失敗，只能重填資料。</a:t>
            </a:r>
          </a:p>
        </p:txBody>
      </p:sp>
      <p:sp>
        <p:nvSpPr>
          <p:cNvPr id="7" name="矩形 6"/>
          <p:cNvSpPr/>
          <p:nvPr/>
        </p:nvSpPr>
        <p:spPr>
          <a:xfrm>
            <a:off x="3500438" y="5429250"/>
            <a:ext cx="357187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2143108" y="6072206"/>
            <a:ext cx="87716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須打勾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6500826" y="5934670"/>
            <a:ext cx="2308956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全填完才按，後面只要把提示註冊完成的視窗關閉即可</a:t>
            </a:r>
          </a:p>
        </p:txBody>
      </p:sp>
      <p:cxnSp>
        <p:nvCxnSpPr>
          <p:cNvPr id="11" name="直線單箭頭接點 10"/>
          <p:cNvCxnSpPr>
            <a:endCxn id="0" idx="1"/>
          </p:cNvCxnSpPr>
          <p:nvPr/>
        </p:nvCxnSpPr>
        <p:spPr>
          <a:xfrm flipV="1">
            <a:off x="4929188" y="3538538"/>
            <a:ext cx="428625" cy="390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 rot="5400000" flipH="1" flipV="1">
            <a:off x="4929188" y="5143500"/>
            <a:ext cx="357188" cy="357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>
            <a:endCxn id="0" idx="1"/>
          </p:cNvCxnSpPr>
          <p:nvPr/>
        </p:nvCxnSpPr>
        <p:spPr>
          <a:xfrm flipV="1">
            <a:off x="6286500" y="6396038"/>
            <a:ext cx="214313" cy="104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/>
          <p:cNvCxnSpPr>
            <a:endCxn id="0" idx="3"/>
          </p:cNvCxnSpPr>
          <p:nvPr/>
        </p:nvCxnSpPr>
        <p:spPr>
          <a:xfrm rot="10800000" flipV="1">
            <a:off x="3021013" y="6215063"/>
            <a:ext cx="122237" cy="41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登入畫面</a:t>
            </a:r>
          </a:p>
        </p:txBody>
      </p:sp>
      <p:pic>
        <p:nvPicPr>
          <p:cNvPr id="11267" name="內容版面配置區 3" descr="登入入口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2000250"/>
            <a:ext cx="2466975" cy="1152525"/>
          </a:xfrm>
        </p:spPr>
      </p:pic>
      <p:pic>
        <p:nvPicPr>
          <p:cNvPr id="11268" name="圖片 4" descr="登入畫面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2143125"/>
            <a:ext cx="43243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登入後畫面</a:t>
            </a:r>
          </a:p>
        </p:txBody>
      </p:sp>
      <p:pic>
        <p:nvPicPr>
          <p:cNvPr id="12291" name="內容版面配置區 3" descr="00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1935163"/>
            <a:ext cx="8858250" cy="4922837"/>
          </a:xfrm>
        </p:spPr>
      </p:pic>
      <p:sp>
        <p:nvSpPr>
          <p:cNvPr id="5" name="文字方塊 4"/>
          <p:cNvSpPr txBox="1"/>
          <p:nvPr/>
        </p:nvSpPr>
        <p:spPr>
          <a:xfrm>
            <a:off x="3071802" y="3214686"/>
            <a:ext cx="203132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按一下產生新專案</a:t>
            </a:r>
          </a:p>
        </p:txBody>
      </p:sp>
      <p:cxnSp>
        <p:nvCxnSpPr>
          <p:cNvPr id="7" name="直線單箭頭接點 6"/>
          <p:cNvCxnSpPr>
            <a:endCxn id="0" idx="1"/>
          </p:cNvCxnSpPr>
          <p:nvPr/>
        </p:nvCxnSpPr>
        <p:spPr>
          <a:xfrm>
            <a:off x="2643188" y="3214688"/>
            <a:ext cx="428625" cy="184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專案畫面</a:t>
            </a:r>
          </a:p>
        </p:txBody>
      </p:sp>
      <p:pic>
        <p:nvPicPr>
          <p:cNvPr id="13315" name="內容版面配置區 3" descr="00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935163"/>
            <a:ext cx="8358187" cy="4938712"/>
          </a:xfrm>
        </p:spPr>
      </p:pic>
      <p:sp>
        <p:nvSpPr>
          <p:cNvPr id="5" name="文字方塊 4"/>
          <p:cNvSpPr txBox="1"/>
          <p:nvPr/>
        </p:nvSpPr>
        <p:spPr>
          <a:xfrm>
            <a:off x="3214678" y="3357562"/>
            <a:ext cx="1569660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打入專案主題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3214678" y="4071942"/>
            <a:ext cx="156966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打入專案描述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3357554" y="4572008"/>
            <a:ext cx="646331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dirty="0"/>
              <a:t>按下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線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線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553</Words>
  <PresentationFormat>如螢幕大小 (4:3)</PresentationFormat>
  <Paragraphs>87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0" baseType="lpstr">
      <vt:lpstr>Arial</vt:lpstr>
      <vt:lpstr>新細明體</vt:lpstr>
      <vt:lpstr>Calibri</vt:lpstr>
      <vt:lpstr>微軟正黑體</vt:lpstr>
      <vt:lpstr>Constantia</vt:lpstr>
      <vt:lpstr>Wingdings 2</vt:lpstr>
      <vt:lpstr>流線</vt:lpstr>
      <vt:lpstr>顛覆視覺與思維- prezi簡報新視野</vt:lpstr>
      <vt:lpstr>報告大綱</vt:lpstr>
      <vt:lpstr>Prezi簡介 </vt:lpstr>
      <vt:lpstr>連結網址：http://prezi.com/</vt:lpstr>
      <vt:lpstr>可申請一般帳號及教育帳號</vt:lpstr>
      <vt:lpstr>帳號申請畫面</vt:lpstr>
      <vt:lpstr>登入畫面</vt:lpstr>
      <vt:lpstr>登入後畫面</vt:lpstr>
      <vt:lpstr>專案畫面</vt:lpstr>
      <vt:lpstr>載入編輯畫面(須等幾分鐘)</vt:lpstr>
      <vt:lpstr>可選模版</vt:lpstr>
      <vt:lpstr>編輯畫面</vt:lpstr>
      <vt:lpstr>新編輯畫面</vt:lpstr>
      <vt:lpstr>斑馬圈圈(點該物件或選取該物件後，會出現功能表)</vt:lpstr>
      <vt:lpstr>新放大縮小功能，新配置</vt:lpstr>
      <vt:lpstr>顏色及字型(只有少數幾種)</vt:lpstr>
      <vt:lpstr>輸入材料或教材</vt:lpstr>
      <vt:lpstr>框架</vt:lpstr>
      <vt:lpstr>路徑</vt:lpstr>
      <vt:lpstr>儲存及離開等其它功能</vt:lpstr>
      <vt:lpstr>完成後的功能說明</vt:lpstr>
      <vt:lpstr>如果是ie瀏覽器要安裝google內嵌框架</vt:lpstr>
      <vt:lpstr>下載簡報檔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顛覆視覺與思維- prezi簡報新視野</dc:title>
  <cp:lastModifiedBy>Test User</cp:lastModifiedBy>
  <cp:revision>31</cp:revision>
  <dcterms:modified xsi:type="dcterms:W3CDTF">2013-07-01T02:12:26Z</dcterms:modified>
</cp:coreProperties>
</file>