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08" r:id="rId3"/>
    <p:sldMasterId id="2147483720" r:id="rId4"/>
  </p:sldMasterIdLst>
  <p:notesMasterIdLst>
    <p:notesMasterId r:id="rId9"/>
  </p:notesMasterIdLst>
  <p:sldIdLst>
    <p:sldId id="2405" r:id="rId5"/>
    <p:sldId id="2404" r:id="rId6"/>
    <p:sldId id="2403" r:id="rId7"/>
    <p:sldId id="2402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7129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100"/>
    <a:srgbClr val="4472C4"/>
    <a:srgbClr val="EF1F01"/>
    <a:srgbClr val="FAAB2C"/>
    <a:srgbClr val="FFA3A3"/>
    <a:srgbClr val="B4C7E7"/>
    <a:srgbClr val="8FAADC"/>
    <a:srgbClr val="447DC4"/>
    <a:srgbClr val="E1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-72" y="-1140"/>
      </p:cViewPr>
      <p:guideLst>
        <p:guide orient="horz" pos="2183"/>
        <p:guide pos="7129"/>
        <p:guide pos="3840"/>
        <p:guide pos="5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6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6001-66AB-4E14-A602-12401FD7753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7770C-03F7-48A3-A3E4-0A7959F6EA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46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1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33649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2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725594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3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72559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35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93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www.tukuppt.com </a:t>
            </a:r>
            <a:r>
              <a:rPr lang="zh-CN" altLang="en-US" dirty="0">
                <a:solidFill>
                  <a:schemeClr val="bg1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schemeClr val="bg1"/>
                </a:solidFill>
                <a:effectLst/>
              </a:rPr>
              <a:t>《</a:t>
            </a:r>
            <a:r>
              <a:rPr lang="zh-CN" altLang="en-US" dirty="0">
                <a:solidFill>
                  <a:schemeClr val="bg1"/>
                </a:solidFill>
                <a:effectLst/>
              </a:rPr>
              <a:t>中华人民共和国著作权法</a:t>
            </a:r>
            <a:r>
              <a:rPr lang="en-US" altLang="zh-CN" dirty="0">
                <a:solidFill>
                  <a:schemeClr val="bg1"/>
                </a:solidFill>
                <a:effectLst/>
              </a:rPr>
              <a:t>》</a:t>
            </a:r>
            <a:r>
              <a:rPr lang="zh-CN" altLang="en-US" dirty="0">
                <a:solidFill>
                  <a:schemeClr val="bg1"/>
                </a:solidFill>
                <a:effectLst/>
              </a:rPr>
              <a:t>进行维权工作。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12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7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064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73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4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07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97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35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2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148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89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73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</a:rPr>
              <a:t>www.tukuppt.com </a:t>
            </a:r>
            <a:r>
              <a:rPr lang="zh-CN" altLang="en-US" dirty="0">
                <a:solidFill>
                  <a:prstClr val="white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prstClr val="white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prstClr val="white"/>
                </a:solidFill>
              </a:rPr>
              <a:t>《</a:t>
            </a:r>
            <a:r>
              <a:rPr lang="zh-CN" altLang="en-US" dirty="0">
                <a:solidFill>
                  <a:prstClr val="white"/>
                </a:solidFill>
              </a:rPr>
              <a:t>中华人民共和国著作权法</a:t>
            </a:r>
            <a:r>
              <a:rPr lang="en-US" altLang="zh-CN" dirty="0">
                <a:solidFill>
                  <a:prstClr val="white"/>
                </a:solidFill>
              </a:rPr>
              <a:t>》</a:t>
            </a:r>
            <a:r>
              <a:rPr lang="zh-CN" altLang="en-US" dirty="0">
                <a:solidFill>
                  <a:prstClr val="white"/>
                </a:solidFill>
              </a:rPr>
              <a:t>进行维权工作。</a:t>
            </a:r>
          </a:p>
        </p:txBody>
      </p:sp>
    </p:spTree>
    <p:extLst>
      <p:ext uri="{BB962C8B-B14F-4D97-AF65-F5344CB8AC3E}">
        <p14:creationId xmlns:p14="http://schemas.microsoft.com/office/powerpoint/2010/main" val="954784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41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12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1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80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08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429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00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11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560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29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</a:rPr>
              <a:t>www.tukuppt.com </a:t>
            </a:r>
            <a:r>
              <a:rPr lang="zh-CN" altLang="en-US" dirty="0">
                <a:solidFill>
                  <a:prstClr val="white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prstClr val="white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prstClr val="white"/>
                </a:solidFill>
              </a:rPr>
              <a:t>《</a:t>
            </a:r>
            <a:r>
              <a:rPr lang="zh-CN" altLang="en-US" dirty="0">
                <a:solidFill>
                  <a:prstClr val="white"/>
                </a:solidFill>
              </a:rPr>
              <a:t>中华人民共和国著作权法</a:t>
            </a:r>
            <a:r>
              <a:rPr lang="en-US" altLang="zh-CN" dirty="0">
                <a:solidFill>
                  <a:prstClr val="white"/>
                </a:solidFill>
              </a:rPr>
              <a:t>》</a:t>
            </a:r>
            <a:r>
              <a:rPr lang="zh-CN" altLang="en-US" dirty="0">
                <a:solidFill>
                  <a:prstClr val="white"/>
                </a:solidFill>
              </a:rPr>
              <a:t>进行维权工作。</a:t>
            </a:r>
          </a:p>
        </p:txBody>
      </p:sp>
    </p:spTree>
    <p:extLst>
      <p:ext uri="{BB962C8B-B14F-4D97-AF65-F5344CB8AC3E}">
        <p14:creationId xmlns:p14="http://schemas.microsoft.com/office/powerpoint/2010/main" val="18408409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963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844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499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54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045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5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420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062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3043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906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096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</a:rPr>
              <a:t>www.tukuppt.com </a:t>
            </a:r>
            <a:r>
              <a:rPr lang="zh-CN" altLang="en-US" dirty="0">
                <a:solidFill>
                  <a:prstClr val="white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prstClr val="white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prstClr val="white"/>
                </a:solidFill>
              </a:rPr>
              <a:t>《</a:t>
            </a:r>
            <a:r>
              <a:rPr lang="zh-CN" altLang="en-US" dirty="0">
                <a:solidFill>
                  <a:prstClr val="white"/>
                </a:solidFill>
              </a:rPr>
              <a:t>中华人民共和国著作权法</a:t>
            </a:r>
            <a:r>
              <a:rPr lang="en-US" altLang="zh-CN" dirty="0">
                <a:solidFill>
                  <a:prstClr val="white"/>
                </a:solidFill>
              </a:rPr>
              <a:t>》</a:t>
            </a:r>
            <a:r>
              <a:rPr lang="zh-CN" altLang="en-US" dirty="0">
                <a:solidFill>
                  <a:prstClr val="white"/>
                </a:solidFill>
              </a:rPr>
              <a:t>进行维权工作。</a:t>
            </a:r>
          </a:p>
        </p:txBody>
      </p:sp>
    </p:spTree>
    <p:extLst>
      <p:ext uri="{BB962C8B-B14F-4D97-AF65-F5344CB8AC3E}">
        <p14:creationId xmlns:p14="http://schemas.microsoft.com/office/powerpoint/2010/main" val="26750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77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34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3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33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28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3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2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4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7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-171450" y="4473650"/>
            <a:ext cx="12363450" cy="2384350"/>
            <a:chOff x="-171450" y="4473650"/>
            <a:chExt cx="12363450" cy="2384350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12" name="任意多边形 11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384" y="4572666"/>
            <a:ext cx="1937930" cy="22853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594728" y="417700"/>
            <a:ext cx="1886525" cy="80867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10853989" y="2984670"/>
            <a:ext cx="1138822" cy="48816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506279" y="3634634"/>
            <a:ext cx="793249" cy="340032"/>
          </a:xfrm>
          <a:prstGeom prst="rect">
            <a:avLst/>
          </a:prstGeom>
        </p:spPr>
      </p:pic>
      <p:grpSp>
        <p:nvGrpSpPr>
          <p:cNvPr id="43" name="组合 42"/>
          <p:cNvGrpSpPr/>
          <p:nvPr/>
        </p:nvGrpSpPr>
        <p:grpSpPr>
          <a:xfrm rot="16200000">
            <a:off x="1982941" y="-1767856"/>
            <a:ext cx="492443" cy="4486898"/>
            <a:chOff x="490891" y="-16639"/>
            <a:chExt cx="492443" cy="1029975"/>
          </a:xfrm>
        </p:grpSpPr>
        <p:sp>
          <p:nvSpPr>
            <p:cNvPr id="29" name="五边形 28"/>
            <p:cNvSpPr/>
            <p:nvPr/>
          </p:nvSpPr>
          <p:spPr>
            <a:xfrm rot="5400000">
              <a:off x="269198" y="220442"/>
              <a:ext cx="928688" cy="454526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90891" y="0"/>
              <a:ext cx="492443" cy="10133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生命教育專業發展中心</a:t>
              </a:r>
              <a:r>
                <a:rPr lang="en-US" altLang="zh-TW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(</a:t>
              </a:r>
              <a:r>
                <a:rPr lang="en-US" altLang="zh-CN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LEPDC)</a:t>
              </a:r>
              <a:endParaRPr lang="zh-CN" altLang="en-US" sz="2000" dirty="0">
                <a:solidFill>
                  <a:srgbClr val="FF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 rot="382036">
            <a:off x="5472876" y="322382"/>
            <a:ext cx="6840193" cy="2595238"/>
            <a:chOff x="4898011" y="1297228"/>
            <a:chExt cx="6840193" cy="2595238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561743" y="1297228"/>
              <a:ext cx="2176461" cy="1536325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69" t="18957" b="74376"/>
            <a:stretch/>
          </p:blipFill>
          <p:spPr>
            <a:xfrm>
              <a:off x="4898011" y="3404301"/>
              <a:ext cx="1138822" cy="488165"/>
            </a:xfrm>
            <a:prstGeom prst="rect">
              <a:avLst/>
            </a:prstGeom>
          </p:spPr>
        </p:pic>
        <p:sp>
          <p:nvSpPr>
            <p:cNvPr id="11" name="任意多边形 10"/>
            <p:cNvSpPr/>
            <p:nvPr/>
          </p:nvSpPr>
          <p:spPr>
            <a:xfrm>
              <a:off x="5537802" y="2274684"/>
              <a:ext cx="4772025" cy="1400175"/>
            </a:xfrm>
            <a:custGeom>
              <a:avLst/>
              <a:gdLst>
                <a:gd name="connsiteX0" fmla="*/ 0 w 4772025"/>
                <a:gd name="connsiteY0" fmla="*/ 1400175 h 1400175"/>
                <a:gd name="connsiteX1" fmla="*/ 257175 w 4772025"/>
                <a:gd name="connsiteY1" fmla="*/ 500063 h 1400175"/>
                <a:gd name="connsiteX2" fmla="*/ 1457325 w 4772025"/>
                <a:gd name="connsiteY2" fmla="*/ 328613 h 1400175"/>
                <a:gd name="connsiteX3" fmla="*/ 3171825 w 4772025"/>
                <a:gd name="connsiteY3" fmla="*/ 571500 h 1400175"/>
                <a:gd name="connsiteX4" fmla="*/ 4257675 w 4772025"/>
                <a:gd name="connsiteY4" fmla="*/ 142875 h 1400175"/>
                <a:gd name="connsiteX5" fmla="*/ 4772025 w 4772025"/>
                <a:gd name="connsiteY5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2025" h="1400175">
                  <a:moveTo>
                    <a:pt x="0" y="1400175"/>
                  </a:moveTo>
                  <a:cubicBezTo>
                    <a:pt x="7143" y="1039416"/>
                    <a:pt x="14287" y="678657"/>
                    <a:pt x="257175" y="500063"/>
                  </a:cubicBezTo>
                  <a:cubicBezTo>
                    <a:pt x="500063" y="321469"/>
                    <a:pt x="971550" y="316707"/>
                    <a:pt x="1457325" y="328613"/>
                  </a:cubicBezTo>
                  <a:cubicBezTo>
                    <a:pt x="1943100" y="340519"/>
                    <a:pt x="2705100" y="602456"/>
                    <a:pt x="3171825" y="571500"/>
                  </a:cubicBezTo>
                  <a:cubicBezTo>
                    <a:pt x="3638550" y="540544"/>
                    <a:pt x="3990975" y="238125"/>
                    <a:pt x="4257675" y="142875"/>
                  </a:cubicBezTo>
                  <a:cubicBezTo>
                    <a:pt x="4524375" y="47625"/>
                    <a:pt x="4648200" y="23812"/>
                    <a:pt x="4772025" y="0"/>
                  </a:cubicBezTo>
                </a:path>
              </a:pathLst>
            </a:cu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574184" y="229373"/>
            <a:ext cx="6699260" cy="954107"/>
            <a:chOff x="6066393" y="1099675"/>
            <a:chExt cx="4164264" cy="954107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6066393" y="1284341"/>
              <a:ext cx="51526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本框 38"/>
            <p:cNvSpPr txBox="1"/>
            <p:nvPr/>
          </p:nvSpPr>
          <p:spPr>
            <a:xfrm>
              <a:off x="6598968" y="1099675"/>
              <a:ext cx="307012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TW" sz="2800" dirty="0">
                  <a:solidFill>
                    <a:prstClr val="white"/>
                  </a:solidFill>
                  <a:latin typeface="印品抹茶体" panose="02000000000000000000" pitchFamily="2" charset="-122"/>
                  <a:ea typeface="印品抹茶体" panose="02000000000000000000" pitchFamily="2" charset="-122"/>
                </a:rPr>
                <a:t>110</a:t>
              </a:r>
              <a:r>
                <a:rPr lang="zh-TW" altLang="en-US" sz="2800" dirty="0">
                  <a:solidFill>
                    <a:prstClr val="white"/>
                  </a:solidFill>
                  <a:latin typeface="印品抹茶体" panose="02000000000000000000" pitchFamily="2" charset="-122"/>
                  <a:ea typeface="印品抹茶体" panose="02000000000000000000" pitchFamily="2" charset="-122"/>
                </a:rPr>
                <a:t>年度高中以下各教育階段</a:t>
              </a:r>
              <a:endParaRPr lang="zh-CN" altLang="en-US" sz="2800" dirty="0">
                <a:solidFill>
                  <a:prstClr val="white"/>
                </a:solidFill>
                <a:latin typeface="印品抹茶体" panose="02000000000000000000" pitchFamily="2" charset="-122"/>
                <a:ea typeface="印品抹茶体" panose="02000000000000000000" pitchFamily="2" charset="-122"/>
              </a:endParaRPr>
            </a:p>
          </p:txBody>
        </p:sp>
        <p:cxnSp>
          <p:nvCxnSpPr>
            <p:cNvPr id="40" name="直接连接符 39"/>
            <p:cNvCxnSpPr/>
            <p:nvPr/>
          </p:nvCxnSpPr>
          <p:spPr>
            <a:xfrm>
              <a:off x="9715395" y="1284341"/>
              <a:ext cx="51526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文本框 41"/>
          <p:cNvSpPr txBox="1"/>
          <p:nvPr/>
        </p:nvSpPr>
        <p:spPr>
          <a:xfrm>
            <a:off x="2382499" y="822037"/>
            <a:ext cx="8802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成果嘉年華生命教育議題融入課程 </a:t>
            </a:r>
            <a:r>
              <a:rPr lang="en-US" altLang="zh-TW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線上直播</a:t>
            </a:r>
            <a:r>
              <a:rPr lang="en-US" altLang="zh-TW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zh-CN" altLang="en-US" sz="3200" b="1" dirty="0">
              <a:solidFill>
                <a:prstClr val="white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1026" name="Picture 2" descr="D:\LEPO\資料\中心簡介\0907生命教育專業發展中心-LOGO-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79" y="5219426"/>
            <a:ext cx="2585374" cy="133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463120" y="2350894"/>
            <a:ext cx="7051056" cy="2362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zh-TW" altLang="en-US" sz="36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專題共備群組名稱：</a:t>
            </a:r>
          </a:p>
          <a:p>
            <a:pPr>
              <a:lnSpc>
                <a:spcPts val="4500"/>
              </a:lnSpc>
            </a:pPr>
            <a:r>
              <a:rPr lang="zh-TW" altLang="en-US" sz="36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報告人：</a:t>
            </a:r>
            <a:endParaRPr lang="en-US" altLang="zh-TW" sz="36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500"/>
              </a:lnSpc>
            </a:pPr>
            <a:r>
              <a:rPr lang="en-US" altLang="zh-TW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姓名    服務學校</a:t>
            </a:r>
            <a:r>
              <a:rPr lang="en-US" altLang="zh-TW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全銜</a:t>
            </a:r>
            <a:r>
              <a:rPr lang="en-US" altLang="zh-TW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)+</a:t>
            </a:r>
            <a:r>
              <a:rPr lang="zh-TW" altLang="en-US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職稱</a:t>
            </a:r>
            <a:r>
              <a:rPr lang="en-US" altLang="zh-TW" sz="36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</a:t>
            </a:r>
          </a:p>
          <a:p>
            <a:pPr>
              <a:lnSpc>
                <a:spcPts val="4500"/>
              </a:lnSpc>
            </a:pPr>
            <a:endParaRPr lang="en-US" altLang="zh-TW" sz="36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702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A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321402" y="187599"/>
            <a:ext cx="11649157" cy="6370364"/>
          </a:xfrm>
          <a:custGeom>
            <a:avLst/>
            <a:gdLst>
              <a:gd name="connsiteX0" fmla="*/ 390607 w 10690791"/>
              <a:gd name="connsiteY0" fmla="*/ 753889 h 6370364"/>
              <a:gd name="connsiteX1" fmla="*/ 147719 w 10690791"/>
              <a:gd name="connsiteY1" fmla="*/ 3511376 h 6370364"/>
              <a:gd name="connsiteX2" fmla="*/ 1990807 w 10690791"/>
              <a:gd name="connsiteY2" fmla="*/ 5997401 h 6370364"/>
              <a:gd name="connsiteX3" fmla="*/ 9491744 w 10690791"/>
              <a:gd name="connsiteY3" fmla="*/ 5911676 h 6370364"/>
              <a:gd name="connsiteX4" fmla="*/ 10649032 w 10690791"/>
              <a:gd name="connsiteY4" fmla="*/ 1768301 h 6370364"/>
              <a:gd name="connsiteX5" fmla="*/ 9234569 w 10690791"/>
              <a:gd name="connsiteY5" fmla="*/ 139526 h 6370364"/>
              <a:gd name="connsiteX6" fmla="*/ 2590882 w 10690791"/>
              <a:gd name="connsiteY6" fmla="*/ 153814 h 6370364"/>
              <a:gd name="connsiteX7" fmla="*/ 390607 w 10690791"/>
              <a:gd name="connsiteY7" fmla="*/ 753889 h 637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90791" h="6370364">
                <a:moveTo>
                  <a:pt x="390607" y="753889"/>
                </a:moveTo>
                <a:cubicBezTo>
                  <a:pt x="-16587" y="1313483"/>
                  <a:pt x="-118981" y="2637457"/>
                  <a:pt x="147719" y="3511376"/>
                </a:cubicBezTo>
                <a:cubicBezTo>
                  <a:pt x="414419" y="4385295"/>
                  <a:pt x="433470" y="5597351"/>
                  <a:pt x="1990807" y="5997401"/>
                </a:cubicBezTo>
                <a:cubicBezTo>
                  <a:pt x="3548144" y="6397451"/>
                  <a:pt x="8048707" y="6616526"/>
                  <a:pt x="9491744" y="5911676"/>
                </a:cubicBezTo>
                <a:cubicBezTo>
                  <a:pt x="10934781" y="5206826"/>
                  <a:pt x="10691894" y="2730326"/>
                  <a:pt x="10649032" y="1768301"/>
                </a:cubicBezTo>
                <a:cubicBezTo>
                  <a:pt x="10606170" y="806276"/>
                  <a:pt x="10577594" y="408607"/>
                  <a:pt x="9234569" y="139526"/>
                </a:cubicBezTo>
                <a:cubicBezTo>
                  <a:pt x="7891544" y="-129555"/>
                  <a:pt x="4064876" y="56183"/>
                  <a:pt x="2590882" y="153814"/>
                </a:cubicBezTo>
                <a:cubicBezTo>
                  <a:pt x="1116888" y="251445"/>
                  <a:pt x="797801" y="194295"/>
                  <a:pt x="390607" y="7538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sz="3200" dirty="0">
              <a:solidFill>
                <a:prstClr val="black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-171450" y="4473650"/>
            <a:ext cx="12363450" cy="2384350"/>
            <a:chOff x="-171450" y="4473650"/>
            <a:chExt cx="12363450" cy="238435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4" name="任意多边形 3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616313" y="828857"/>
            <a:ext cx="787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引言內容</a:t>
            </a:r>
            <a:endParaRPr lang="en-US" altLang="zh-TW" sz="32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" name="Picture 2" descr="D:\LEPO\資料\中心簡介\0907生命教育專業發展中心-LOGO-0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4" y="5485236"/>
            <a:ext cx="2183784" cy="112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616313" y="1813753"/>
            <a:ext cx="9059333" cy="2611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一、</a:t>
            </a:r>
            <a:r>
              <a:rPr lang="zh-TW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指導委員</a:t>
            </a:r>
            <a:endParaRPr lang="en-US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       姓名    服務學校</a:t>
            </a:r>
            <a:r>
              <a:rPr lang="en-US" altLang="zh-TW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全銜</a:t>
            </a:r>
            <a:r>
              <a:rPr lang="en-US" altLang="zh-TW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)+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職稱</a:t>
            </a:r>
            <a:endParaRPr lang="en-US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二、</a:t>
            </a:r>
            <a:r>
              <a:rPr lang="zh-TW" altLang="zh-TW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團隊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成員</a:t>
            </a: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       姓名    服務學校</a:t>
            </a:r>
            <a:r>
              <a:rPr lang="en-US" altLang="zh-TW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全銜</a:t>
            </a:r>
            <a:r>
              <a:rPr lang="en-US" altLang="zh-TW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)+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職稱</a:t>
            </a: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73031" y="6153025"/>
            <a:ext cx="901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110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年度高中以下各教育階段</a:t>
            </a:r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-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生命教育議題融入課程 成果嘉年華</a:t>
            </a:r>
          </a:p>
        </p:txBody>
      </p:sp>
    </p:spTree>
    <p:extLst>
      <p:ext uri="{BB962C8B-B14F-4D97-AF65-F5344CB8AC3E}">
        <p14:creationId xmlns:p14="http://schemas.microsoft.com/office/powerpoint/2010/main" val="4229776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A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321402" y="187599"/>
            <a:ext cx="11649157" cy="6370364"/>
          </a:xfrm>
          <a:custGeom>
            <a:avLst/>
            <a:gdLst>
              <a:gd name="connsiteX0" fmla="*/ 390607 w 10690791"/>
              <a:gd name="connsiteY0" fmla="*/ 753889 h 6370364"/>
              <a:gd name="connsiteX1" fmla="*/ 147719 w 10690791"/>
              <a:gd name="connsiteY1" fmla="*/ 3511376 h 6370364"/>
              <a:gd name="connsiteX2" fmla="*/ 1990807 w 10690791"/>
              <a:gd name="connsiteY2" fmla="*/ 5997401 h 6370364"/>
              <a:gd name="connsiteX3" fmla="*/ 9491744 w 10690791"/>
              <a:gd name="connsiteY3" fmla="*/ 5911676 h 6370364"/>
              <a:gd name="connsiteX4" fmla="*/ 10649032 w 10690791"/>
              <a:gd name="connsiteY4" fmla="*/ 1768301 h 6370364"/>
              <a:gd name="connsiteX5" fmla="*/ 9234569 w 10690791"/>
              <a:gd name="connsiteY5" fmla="*/ 139526 h 6370364"/>
              <a:gd name="connsiteX6" fmla="*/ 2590882 w 10690791"/>
              <a:gd name="connsiteY6" fmla="*/ 153814 h 6370364"/>
              <a:gd name="connsiteX7" fmla="*/ 390607 w 10690791"/>
              <a:gd name="connsiteY7" fmla="*/ 753889 h 637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90791" h="6370364">
                <a:moveTo>
                  <a:pt x="390607" y="753889"/>
                </a:moveTo>
                <a:cubicBezTo>
                  <a:pt x="-16587" y="1313483"/>
                  <a:pt x="-118981" y="2637457"/>
                  <a:pt x="147719" y="3511376"/>
                </a:cubicBezTo>
                <a:cubicBezTo>
                  <a:pt x="414419" y="4385295"/>
                  <a:pt x="433470" y="5597351"/>
                  <a:pt x="1990807" y="5997401"/>
                </a:cubicBezTo>
                <a:cubicBezTo>
                  <a:pt x="3548144" y="6397451"/>
                  <a:pt x="8048707" y="6616526"/>
                  <a:pt x="9491744" y="5911676"/>
                </a:cubicBezTo>
                <a:cubicBezTo>
                  <a:pt x="10934781" y="5206826"/>
                  <a:pt x="10691894" y="2730326"/>
                  <a:pt x="10649032" y="1768301"/>
                </a:cubicBezTo>
                <a:cubicBezTo>
                  <a:pt x="10606170" y="806276"/>
                  <a:pt x="10577594" y="408607"/>
                  <a:pt x="9234569" y="139526"/>
                </a:cubicBezTo>
                <a:cubicBezTo>
                  <a:pt x="7891544" y="-129555"/>
                  <a:pt x="4064876" y="56183"/>
                  <a:pt x="2590882" y="153814"/>
                </a:cubicBezTo>
                <a:cubicBezTo>
                  <a:pt x="1116888" y="251445"/>
                  <a:pt x="797801" y="194295"/>
                  <a:pt x="390607" y="7538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sz="3200" dirty="0">
              <a:solidFill>
                <a:prstClr val="black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-171450" y="4473650"/>
            <a:ext cx="12363450" cy="2384350"/>
            <a:chOff x="-171450" y="4473650"/>
            <a:chExt cx="12363450" cy="238435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4" name="任意多边形 3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778000" y="1178178"/>
            <a:ext cx="787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引言內容</a:t>
            </a:r>
            <a:endParaRPr lang="en-US" altLang="zh-TW" sz="32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" name="Picture 2" descr="D:\LEPO\資料\中心簡介\0907生命教育專業發展中心-LOGO-0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4" y="5485236"/>
            <a:ext cx="2183784" cy="112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616314" y="2082800"/>
            <a:ext cx="9059333" cy="562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三、</a:t>
            </a:r>
            <a:r>
              <a:rPr lang="zh-TW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共備的歷程</a:t>
            </a:r>
            <a:r>
              <a:rPr lang="en-US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(</a:t>
            </a:r>
            <a:r>
              <a:rPr lang="zh-TW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困難和討論方式時機等</a:t>
            </a:r>
            <a:r>
              <a:rPr lang="en-US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</a:t>
            </a:r>
            <a:endParaRPr lang="zh-TW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73031" y="6153025"/>
            <a:ext cx="901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110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年度高中以下各教育階段</a:t>
            </a:r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-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生命教育議題融入課程 成果嘉年華</a:t>
            </a:r>
          </a:p>
        </p:txBody>
      </p:sp>
    </p:spTree>
    <p:extLst>
      <p:ext uri="{BB962C8B-B14F-4D97-AF65-F5344CB8AC3E}">
        <p14:creationId xmlns:p14="http://schemas.microsoft.com/office/powerpoint/2010/main" val="1397456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D:\LEPO\2種子教師研習\110學年度\召募海報\種子招募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8420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读书分享会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126</Words>
  <Application>Microsoft Office PowerPoint</Application>
  <PresentationFormat>自訂</PresentationFormat>
  <Paragraphs>18</Paragraphs>
  <Slides>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Office 主题​​</vt:lpstr>
      <vt:lpstr>1_Office 主题​​</vt:lpstr>
      <vt:lpstr>2_Office 主题​​</vt:lpstr>
      <vt:lpstr>4_Office 主题​​</vt:lpstr>
      <vt:lpstr>PowerPoint 簡報</vt:lpstr>
      <vt:lpstr>PowerPoint 簡報</vt:lpstr>
      <vt:lpstr>PowerPoint 簡報</vt:lpstr>
      <vt:lpstr>PowerPoint 簡報</vt:lpstr>
    </vt:vector>
  </TitlesOfParts>
  <Company>青晨网，www.qingchenwang.com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青晨网PPT之家</dc:creator>
  <cp:keywords>青晨网 www.qingchenwang.com</cp:keywords>
  <dc:description>www.qingchenwang.com</dc:description>
  <cp:lastModifiedBy>Hillary</cp:lastModifiedBy>
  <cp:revision>105</cp:revision>
  <dcterms:created xsi:type="dcterms:W3CDTF">2018-04-18T06:17:00Z</dcterms:created>
  <dcterms:modified xsi:type="dcterms:W3CDTF">2021-06-08T03:14:03Z</dcterms:modified>
</cp:coreProperties>
</file>