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73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01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75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63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39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5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969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78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2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3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03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28BE3-5E58-4AC1-8E7D-8405E4E877B9}" type="datetimeFigureOut">
              <a:rPr lang="zh-TW" altLang="en-US" smtClean="0"/>
              <a:t>2021/4/13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59DEB-E138-4322-8F99-1590FB6CFA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68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383" y="1122363"/>
            <a:ext cx="11742821" cy="238760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「飛番雲」互動式教學平台使用說明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創課坊的</a:t>
            </a:r>
            <a:r>
              <a:rPr lang="en-US" altLang="zh-TW" dirty="0" smtClean="0"/>
              <a:t>PPT</a:t>
            </a:r>
            <a:r>
              <a:rPr lang="zh-TW" altLang="en-US" dirty="0" smtClean="0"/>
              <a:t>編輯與互動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5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17" y="109140"/>
            <a:ext cx="10453435" cy="653339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735765" y="4446721"/>
            <a:ext cx="603293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收卷後，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可以選四位以內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的學生答案，按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「廣播」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所有學生可以同時看到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放大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的內容。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1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0" y="491643"/>
            <a:ext cx="7200000" cy="399026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7390" y="122311"/>
            <a:ext cx="600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台南市教育局資訊中心</a:t>
            </a:r>
            <a:r>
              <a:rPr lang="en-US" altLang="zh-TW" dirty="0" smtClean="0"/>
              <a:t>----</a:t>
            </a:r>
            <a:r>
              <a:rPr lang="zh-TW" altLang="en-US" dirty="0" smtClean="0"/>
              <a:t>飛番教學雲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90" y="2486775"/>
            <a:ext cx="7200000" cy="437122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6212264" y="5712643"/>
            <a:ext cx="1195126" cy="6315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7682845" y="122312"/>
            <a:ext cx="4440025" cy="6627280"/>
          </a:xfrm>
          <a:prstGeom prst="wedgeRoundRectCallout">
            <a:avLst>
              <a:gd name="adj1" fmla="val -55441"/>
              <a:gd name="adj2" fmla="val 3493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</a:rPr>
              <a:t>選擇「創課坊</a:t>
            </a:r>
            <a:r>
              <a:rPr lang="zh-TW" altLang="en-US" dirty="0">
                <a:solidFill>
                  <a:schemeClr val="tx1"/>
                </a:solidFill>
              </a:rPr>
              <a:t>」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>
                <a:solidFill>
                  <a:schemeClr val="tx1"/>
                </a:solidFill>
              </a:rPr>
              <a:t>3.</a:t>
            </a:r>
            <a:r>
              <a:rPr lang="zh-TW" altLang="en-US" dirty="0" smtClean="0">
                <a:solidFill>
                  <a:schemeClr val="tx1"/>
                </a:solidFill>
              </a:rPr>
              <a:t>「教學工具」</a:t>
            </a:r>
            <a:r>
              <a:rPr lang="en-US" altLang="zh-TW" dirty="0" smtClean="0">
                <a:solidFill>
                  <a:schemeClr val="tx1"/>
                </a:solidFill>
              </a:rPr>
              <a:t>--</a:t>
            </a:r>
            <a:r>
              <a:rPr lang="zh-TW" altLang="en-US" dirty="0" smtClean="0">
                <a:solidFill>
                  <a:schemeClr val="tx1"/>
                </a:solidFill>
              </a:rPr>
              <a:t>「互動式教學平台」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t="43025"/>
          <a:stretch/>
        </p:blipFill>
        <p:spPr>
          <a:xfrm>
            <a:off x="8330755" y="744736"/>
            <a:ext cx="3144203" cy="15590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372" y="2736996"/>
            <a:ext cx="3604950" cy="3000439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9473624" y="3605619"/>
            <a:ext cx="1441424" cy="7931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7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5" y="1080887"/>
            <a:ext cx="4991753" cy="540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7390" y="122311"/>
            <a:ext cx="600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選擇「縣市帳號登入」，輸入南資帳號</a:t>
            </a:r>
            <a:endParaRPr lang="zh-TW" altLang="en-US" dirty="0"/>
          </a:p>
        </p:txBody>
      </p:sp>
      <p:sp>
        <p:nvSpPr>
          <p:cNvPr id="4" name="弧形 3"/>
          <p:cNvSpPr/>
          <p:nvPr/>
        </p:nvSpPr>
        <p:spPr>
          <a:xfrm>
            <a:off x="3209827" y="306977"/>
            <a:ext cx="2415941" cy="5889906"/>
          </a:xfrm>
          <a:prstGeom prst="arc">
            <a:avLst>
              <a:gd name="adj1" fmla="val 16200000"/>
              <a:gd name="adj2" fmla="val 4834156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445" y="122311"/>
            <a:ext cx="3050813" cy="6374177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6343445" y="2666198"/>
            <a:ext cx="3050813" cy="548640"/>
          </a:xfrm>
          <a:prstGeom prst="wedgeRoundRectCallout">
            <a:avLst>
              <a:gd name="adj1" fmla="val 53310"/>
              <a:gd name="adj2" fmla="val -158553"/>
              <a:gd name="adj3" fmla="val 16667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525439" y="833826"/>
            <a:ext cx="256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選擇「教學設計」</a:t>
            </a:r>
            <a:endParaRPr lang="en-US" altLang="zh-TW" dirty="0" smtClean="0"/>
          </a:p>
          <a:p>
            <a:r>
              <a:rPr lang="zh-TW" altLang="en-US" dirty="0" smtClean="0"/>
              <a:t>「新增」</a:t>
            </a:r>
            <a:r>
              <a:rPr lang="en-US" altLang="zh-TW" dirty="0" smtClean="0"/>
              <a:t>(</a:t>
            </a:r>
            <a:r>
              <a:rPr lang="zh-TW" altLang="en-US" dirty="0" smtClean="0"/>
              <a:t>很大的 </a:t>
            </a:r>
            <a:r>
              <a:rPr lang="en-US" altLang="zh-TW" dirty="0" smtClean="0"/>
              <a:t>+</a:t>
            </a:r>
            <a:r>
              <a:rPr lang="zh-TW" altLang="en-US" dirty="0" smtClean="0"/>
              <a:t> 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47925" t="20039" r="31771" b="56165"/>
          <a:stretch/>
        </p:blipFill>
        <p:spPr>
          <a:xfrm>
            <a:off x="9806357" y="1480157"/>
            <a:ext cx="2002055" cy="1319874"/>
          </a:xfrm>
          <a:prstGeom prst="rect">
            <a:avLst/>
          </a:prstGeom>
        </p:spPr>
      </p:pic>
      <p:sp>
        <p:nvSpPr>
          <p:cNvPr id="9" name="圓角矩形圖說文字 8"/>
          <p:cNvSpPr/>
          <p:nvPr/>
        </p:nvSpPr>
        <p:spPr>
          <a:xfrm>
            <a:off x="6343444" y="4307023"/>
            <a:ext cx="3050813" cy="548640"/>
          </a:xfrm>
          <a:prstGeom prst="wedgeRoundRectCallout">
            <a:avLst>
              <a:gd name="adj1" fmla="val 56465"/>
              <a:gd name="adj2" fmla="val 18640"/>
              <a:gd name="adj3" fmla="val 1666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9525439" y="4307023"/>
            <a:ext cx="256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顧名思義，上課用的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40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390224" y="635719"/>
            <a:ext cx="11353800" cy="5707229"/>
            <a:chOff x="390224" y="635719"/>
            <a:chExt cx="11353800" cy="570722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224" y="635719"/>
              <a:ext cx="7553325" cy="234811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/>
            <a:srcRect b="55468"/>
            <a:stretch/>
          </p:blipFill>
          <p:spPr>
            <a:xfrm>
              <a:off x="4638374" y="635719"/>
              <a:ext cx="7105650" cy="2684998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224" y="2209098"/>
              <a:ext cx="11353800" cy="4133850"/>
            </a:xfrm>
            <a:prstGeom prst="rect">
              <a:avLst/>
            </a:prstGeom>
          </p:spPr>
        </p:pic>
      </p:grpSp>
      <p:sp>
        <p:nvSpPr>
          <p:cNvPr id="4" name="文字方塊 3"/>
          <p:cNvSpPr txBox="1"/>
          <p:nvPr/>
        </p:nvSpPr>
        <p:spPr>
          <a:xfrm>
            <a:off x="6583679" y="2024432"/>
            <a:ext cx="38399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加入空白</a:t>
            </a:r>
            <a:r>
              <a:rPr lang="en-US" altLang="zh-TW" dirty="0" smtClean="0"/>
              <a:t>PPT</a:t>
            </a:r>
            <a:r>
              <a:rPr lang="zh-TW" altLang="en-US" dirty="0" smtClean="0"/>
              <a:t>，可以加入很多頁喔。</a:t>
            </a:r>
            <a:endParaRPr lang="zh-TW" altLang="en-US" dirty="0"/>
          </a:p>
        </p:txBody>
      </p:sp>
      <p:sp>
        <p:nvSpPr>
          <p:cNvPr id="5" name="弧形 4"/>
          <p:cNvSpPr/>
          <p:nvPr/>
        </p:nvSpPr>
        <p:spPr>
          <a:xfrm rot="10800000" flipV="1">
            <a:off x="10029524" y="4276023"/>
            <a:ext cx="1714500" cy="449694"/>
          </a:xfrm>
          <a:prstGeom prst="arc">
            <a:avLst>
              <a:gd name="adj1" fmla="val 16200000"/>
              <a:gd name="adj2" fmla="val 2114251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655027" y="4437490"/>
            <a:ext cx="25508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這個「筆」就是編輯</a:t>
            </a:r>
            <a:endParaRPr lang="zh-TW" altLang="en-US" dirty="0"/>
          </a:p>
        </p:txBody>
      </p:sp>
      <p:sp>
        <p:nvSpPr>
          <p:cNvPr id="7" name="弧形 6"/>
          <p:cNvSpPr/>
          <p:nvPr/>
        </p:nvSpPr>
        <p:spPr>
          <a:xfrm rot="16200000" flipV="1">
            <a:off x="9129274" y="2453321"/>
            <a:ext cx="2415941" cy="1597219"/>
          </a:xfrm>
          <a:prstGeom prst="arc">
            <a:avLst>
              <a:gd name="adj1" fmla="val 16200000"/>
              <a:gd name="adj2" fmla="val 2114251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弧形 8"/>
          <p:cNvSpPr/>
          <p:nvPr/>
        </p:nvSpPr>
        <p:spPr>
          <a:xfrm rot="10800000" flipV="1">
            <a:off x="9833985" y="407202"/>
            <a:ext cx="1840884" cy="1597219"/>
          </a:xfrm>
          <a:prstGeom prst="arc">
            <a:avLst>
              <a:gd name="adj1" fmla="val 13255734"/>
              <a:gd name="adj2" fmla="val 17547414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483933" y="242064"/>
            <a:ext cx="42639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7.</a:t>
            </a:r>
            <a:r>
              <a:rPr lang="zh-TW" altLang="en-US" dirty="0" smtClean="0"/>
              <a:t>存檔，這是儲存在台南市飛番雲系統</a:t>
            </a:r>
            <a:endParaRPr lang="zh-TW" altLang="en-US" dirty="0"/>
          </a:p>
        </p:txBody>
      </p:sp>
      <p:sp>
        <p:nvSpPr>
          <p:cNvPr id="13" name="弧形 12"/>
          <p:cNvSpPr/>
          <p:nvPr/>
        </p:nvSpPr>
        <p:spPr>
          <a:xfrm rot="10800000" flipH="1" flipV="1">
            <a:off x="317455" y="440056"/>
            <a:ext cx="1840884" cy="1597219"/>
          </a:xfrm>
          <a:prstGeom prst="arc">
            <a:avLst>
              <a:gd name="adj1" fmla="val 13255734"/>
              <a:gd name="adj2" fmla="val 15948722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224630" y="163057"/>
            <a:ext cx="25508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8.</a:t>
            </a:r>
            <a:r>
              <a:rPr lang="zh-TW" altLang="en-US" dirty="0" smtClean="0"/>
              <a:t>這個是「離開」編輯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234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98779" y="180063"/>
            <a:ext cx="3050814" cy="6374177"/>
            <a:chOff x="6343444" y="122311"/>
            <a:chExt cx="3050814" cy="637417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3445" y="122311"/>
              <a:ext cx="3050813" cy="6374177"/>
            </a:xfrm>
            <a:prstGeom prst="rect">
              <a:avLst/>
            </a:prstGeom>
          </p:spPr>
        </p:pic>
        <p:sp>
          <p:nvSpPr>
            <p:cNvPr id="3" name="圓角矩形圖說文字 2"/>
            <p:cNvSpPr/>
            <p:nvPr/>
          </p:nvSpPr>
          <p:spPr>
            <a:xfrm>
              <a:off x="6343444" y="4307023"/>
              <a:ext cx="3050813" cy="548640"/>
            </a:xfrm>
            <a:prstGeom prst="wedgeRoundRectCallout">
              <a:avLst>
                <a:gd name="adj1" fmla="val 56465"/>
                <a:gd name="adj2" fmla="val 18640"/>
                <a:gd name="adj3" fmla="val 16667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068" y="750770"/>
            <a:ext cx="6789131" cy="535009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534997" y="3254100"/>
            <a:ext cx="2086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9.</a:t>
            </a:r>
            <a:r>
              <a:rPr lang="zh-TW" altLang="en-US" sz="2400" dirty="0" smtClean="0"/>
              <a:t>上課互動，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zh-TW" altLang="en-US" sz="2400" dirty="0" smtClean="0"/>
              <a:t>選擇教案，</a:t>
            </a:r>
            <a:endParaRPr lang="en-US" altLang="zh-TW" sz="2400" dirty="0" smtClean="0"/>
          </a:p>
          <a:p>
            <a:r>
              <a:rPr lang="zh-TW" altLang="en-US" sz="2400" dirty="0" smtClean="0"/>
              <a:t>按「開始」</a:t>
            </a:r>
            <a:endParaRPr lang="zh-TW" altLang="en-US" sz="2400" dirty="0"/>
          </a:p>
        </p:txBody>
      </p:sp>
      <p:sp>
        <p:nvSpPr>
          <p:cNvPr id="7" name="圓角矩形 6"/>
          <p:cNvSpPr/>
          <p:nvPr/>
        </p:nvSpPr>
        <p:spPr>
          <a:xfrm>
            <a:off x="7203666" y="2016542"/>
            <a:ext cx="804553" cy="47640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2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24" y="629702"/>
            <a:ext cx="7162800" cy="48863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6876" t="15842" r="13647" b="11818"/>
          <a:stretch/>
        </p:blipFill>
        <p:spPr>
          <a:xfrm>
            <a:off x="933651" y="895150"/>
            <a:ext cx="5784783" cy="3388092"/>
          </a:xfrm>
          <a:prstGeom prst="rect">
            <a:avLst/>
          </a:prstGeom>
        </p:spPr>
      </p:pic>
      <p:sp>
        <p:nvSpPr>
          <p:cNvPr id="6" name="向上箭號 5"/>
          <p:cNvSpPr/>
          <p:nvPr/>
        </p:nvSpPr>
        <p:spPr>
          <a:xfrm>
            <a:off x="3450656" y="3493970"/>
            <a:ext cx="394636" cy="11261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592260" y="4747424"/>
            <a:ext cx="437643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小問題：</a:t>
            </a:r>
            <a:endParaRPr lang="en-US" altLang="zh-TW" sz="2400" dirty="0" smtClean="0"/>
          </a:p>
          <a:p>
            <a:r>
              <a:rPr lang="zh-TW" altLang="en-US" sz="2400" dirty="0" smtClean="0"/>
              <a:t>這條「拉</a:t>
            </a:r>
            <a:r>
              <a:rPr lang="en-US" altLang="zh-TW" sz="2400" dirty="0" smtClean="0"/>
              <a:t>bar</a:t>
            </a:r>
            <a:r>
              <a:rPr lang="zh-TW" altLang="en-US" sz="2400" dirty="0" smtClean="0"/>
              <a:t>」要往下拉一點，</a:t>
            </a:r>
            <a:endParaRPr lang="en-US" altLang="zh-TW" sz="2400" dirty="0" smtClean="0"/>
          </a:p>
          <a:p>
            <a:r>
              <a:rPr lang="en-US" altLang="zh-TW" sz="2400" dirty="0" smtClean="0"/>
              <a:t>QR</a:t>
            </a:r>
            <a:r>
              <a:rPr lang="zh-TW" altLang="en-US" sz="2400" dirty="0" smtClean="0"/>
              <a:t>碼，才會完整，</a:t>
            </a:r>
            <a:endParaRPr lang="en-US" altLang="zh-TW" sz="2400" dirty="0" smtClean="0"/>
          </a:p>
          <a:p>
            <a:r>
              <a:rPr lang="zh-TW" altLang="en-US" sz="2400" dirty="0" smtClean="0"/>
              <a:t>學生才掃得到</a:t>
            </a:r>
            <a:r>
              <a:rPr lang="en-US" altLang="zh-TW" sz="2400" dirty="0" smtClean="0"/>
              <a:t>QR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7209719" y="1419444"/>
            <a:ext cx="3127814" cy="3031723"/>
            <a:chOff x="7209719" y="1419444"/>
            <a:chExt cx="3127814" cy="3031723"/>
          </a:xfrm>
        </p:grpSpPr>
        <p:sp>
          <p:nvSpPr>
            <p:cNvPr id="3" name="圓角矩形圖說文字 2"/>
            <p:cNvSpPr/>
            <p:nvPr/>
          </p:nvSpPr>
          <p:spPr>
            <a:xfrm>
              <a:off x="7209719" y="1419444"/>
              <a:ext cx="711874" cy="548640"/>
            </a:xfrm>
            <a:prstGeom prst="wedgeRoundRectCallout">
              <a:avLst>
                <a:gd name="adj1" fmla="val 71338"/>
                <a:gd name="adj2" fmla="val 18640"/>
                <a:gd name="adj3" fmla="val 16667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8226106" y="1588844"/>
              <a:ext cx="2111427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10.</a:t>
              </a:r>
              <a:r>
                <a:rPr lang="zh-TW" altLang="en-US" dirty="0" smtClean="0"/>
                <a:t>產生臨時班級</a:t>
              </a:r>
              <a:endParaRPr lang="en-US" altLang="zh-TW" dirty="0" smtClean="0"/>
            </a:p>
            <a:p>
              <a:r>
                <a:rPr lang="zh-TW" altLang="en-US" dirty="0" smtClean="0"/>
                <a:t>掃</a:t>
              </a:r>
              <a:r>
                <a:rPr lang="en-US" altLang="zh-TW" dirty="0" smtClean="0"/>
                <a:t>QR</a:t>
              </a:r>
            </a:p>
            <a:p>
              <a:r>
                <a:rPr lang="zh-TW" altLang="en-US" dirty="0" smtClean="0"/>
                <a:t>選擇號</a:t>
              </a:r>
              <a:r>
                <a:rPr lang="zh-TW" altLang="en-US" dirty="0"/>
                <a:t>碼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226106" y="2512174"/>
              <a:ext cx="211142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只要沒有退出，可以反覆的按這個鈕</a:t>
              </a:r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226106" y="3158505"/>
              <a:ext cx="211142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可以看學生是否離開臨時教室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8226106" y="3804836"/>
              <a:ext cx="211142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要</a:t>
              </a:r>
              <a:r>
                <a:rPr lang="en-US" altLang="zh-TW" dirty="0" smtClean="0"/>
                <a:t>IRS</a:t>
              </a:r>
              <a:r>
                <a:rPr lang="zh-TW" altLang="en-US" dirty="0" smtClean="0"/>
                <a:t>前，要確認一次學生都在。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862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8667"/>
          <a:stretch/>
        </p:blipFill>
        <p:spPr>
          <a:xfrm>
            <a:off x="446049" y="747442"/>
            <a:ext cx="7593316" cy="5196158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7483120" y="2145192"/>
            <a:ext cx="4303719" cy="2503804"/>
            <a:chOff x="7492746" y="1635053"/>
            <a:chExt cx="4303719" cy="2503804"/>
          </a:xfrm>
        </p:grpSpPr>
        <p:sp>
          <p:nvSpPr>
            <p:cNvPr id="6" name="圓角矩形圖說文字 5"/>
            <p:cNvSpPr/>
            <p:nvPr/>
          </p:nvSpPr>
          <p:spPr>
            <a:xfrm>
              <a:off x="7492746" y="2135587"/>
              <a:ext cx="556245" cy="498919"/>
            </a:xfrm>
            <a:prstGeom prst="wedgeRoundRectCallout">
              <a:avLst>
                <a:gd name="adj1" fmla="val 71338"/>
                <a:gd name="adj2" fmla="val 18640"/>
                <a:gd name="adj3" fmla="val 16667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8226106" y="1635053"/>
              <a:ext cx="3570359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11.</a:t>
              </a:r>
              <a:r>
                <a:rPr lang="zh-TW" altLang="en-US" dirty="0" smtClean="0"/>
                <a:t>「同步」，可以控制學生手機。教師在畫面上寫字時，遠一點的學生都可以用手機看。不同步，也是可以講</a:t>
              </a:r>
              <a:r>
                <a:rPr lang="zh-TW" altLang="en-US" dirty="0"/>
                <a:t>解</a:t>
              </a:r>
              <a:r>
                <a:rPr lang="zh-TW" altLang="en-US" dirty="0" smtClean="0"/>
                <a:t>。</a:t>
              </a:r>
              <a:endParaRPr lang="en-US" altLang="zh-TW" dirty="0" smtClean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226106" y="2835382"/>
              <a:ext cx="357035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同步後，「筆」會出現，教師可以在畫面上寫字。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8226106" y="3492526"/>
              <a:ext cx="357035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12.</a:t>
              </a:r>
              <a:r>
                <a:rPr lang="zh-TW" altLang="en-US" dirty="0" smtClean="0"/>
                <a:t>同步</a:t>
              </a:r>
              <a:r>
                <a:rPr lang="zh-TW" altLang="en-US" dirty="0" smtClean="0"/>
                <a:t>後，「</a:t>
              </a:r>
              <a:r>
                <a:rPr lang="en-US" altLang="zh-TW" dirty="0" smtClean="0"/>
                <a:t>IRS</a:t>
              </a:r>
              <a:r>
                <a:rPr lang="zh-TW" altLang="en-US" dirty="0" smtClean="0"/>
                <a:t>」會出現。</a:t>
              </a:r>
              <a:endParaRPr lang="en-US" altLang="zh-TW" dirty="0" smtClean="0"/>
            </a:p>
            <a:p>
              <a:r>
                <a:rPr lang="zh-TW" altLang="en-US" dirty="0" smtClean="0"/>
                <a:t>就可以在畫面上寫字、拍照。</a:t>
              </a:r>
              <a:endParaRPr lang="zh-TW" altLang="en-US" dirty="0"/>
            </a:p>
          </p:txBody>
        </p:sp>
      </p:grpSp>
      <p:cxnSp>
        <p:nvCxnSpPr>
          <p:cNvPr id="8" name="直線單箭頭接點 7"/>
          <p:cNvCxnSpPr>
            <a:endCxn id="9" idx="1"/>
          </p:cNvCxnSpPr>
          <p:nvPr/>
        </p:nvCxnSpPr>
        <p:spPr>
          <a:xfrm>
            <a:off x="7882596" y="3445921"/>
            <a:ext cx="333884" cy="222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7828156" y="3849394"/>
            <a:ext cx="388324" cy="310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05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000"/>
            <a:ext cx="10728000" cy="6705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584453" y="733948"/>
            <a:ext cx="35703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12.</a:t>
            </a:r>
            <a:r>
              <a:rPr lang="zh-TW" altLang="en-US" dirty="0" smtClean="0"/>
              <a:t>同步</a:t>
            </a:r>
            <a:r>
              <a:rPr lang="zh-TW" altLang="en-US" dirty="0" smtClean="0"/>
              <a:t>後，「</a:t>
            </a:r>
            <a:r>
              <a:rPr lang="en-US" altLang="zh-TW" dirty="0" smtClean="0"/>
              <a:t>IRS</a:t>
            </a:r>
            <a:r>
              <a:rPr lang="zh-TW" altLang="en-US" dirty="0" smtClean="0"/>
              <a:t>」會出現。</a:t>
            </a:r>
            <a:endParaRPr lang="en-US" altLang="zh-TW" dirty="0" smtClean="0"/>
          </a:p>
          <a:p>
            <a:r>
              <a:rPr lang="zh-TW" altLang="en-US" dirty="0" smtClean="0"/>
              <a:t>就可以在畫面上寫字、拍照。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66344" y="1992757"/>
            <a:ext cx="24699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選「筆跡」，學生可在自己的手機、平板上寫作，並上傳。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807669" y="2124137"/>
            <a:ext cx="214359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選「拍照」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可上傳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照片、截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圖。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182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03" y="413989"/>
            <a:ext cx="8640000" cy="540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295944" y="3971134"/>
            <a:ext cx="3570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13.</a:t>
            </a:r>
            <a:r>
              <a:rPr lang="zh-TW" altLang="en-US" dirty="0" smtClean="0"/>
              <a:t>在「筆跡」中。</a:t>
            </a:r>
            <a:endParaRPr lang="en-US" altLang="zh-TW" dirty="0" smtClean="0"/>
          </a:p>
          <a:p>
            <a:r>
              <a:rPr lang="zh-TW" altLang="en-US" dirty="0" smtClean="0"/>
              <a:t>教師可以「顯示題目、顯示作答、收卷」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68055" y="1808827"/>
            <a:ext cx="214359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可以看到學生的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答案、繳卷沒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51986" y="4078856"/>
            <a:ext cx="214359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收卷後，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可以放大學生的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0300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394</Words>
  <Application>Microsoft Office PowerPoint</Application>
  <PresentationFormat>寬螢幕</PresentationFormat>
  <Paragraphs>47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微軟正黑體</vt:lpstr>
      <vt:lpstr>新細明體</vt:lpstr>
      <vt:lpstr>Arial</vt:lpstr>
      <vt:lpstr>Calibri</vt:lpstr>
      <vt:lpstr>Calibri Light</vt:lpstr>
      <vt:lpstr>Office 佈景主題</vt:lpstr>
      <vt:lpstr>「飛番雲」互動式教學平台使用說明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「飛番雲」互動式教學平台使用說明</dc:title>
  <dc:creator>user</dc:creator>
  <cp:lastModifiedBy>易王亭</cp:lastModifiedBy>
  <cp:revision>8</cp:revision>
  <dcterms:created xsi:type="dcterms:W3CDTF">2020-09-16T06:30:48Z</dcterms:created>
  <dcterms:modified xsi:type="dcterms:W3CDTF">2021-04-13T02:46:23Z</dcterms:modified>
</cp:coreProperties>
</file>