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6429" autoAdjust="0"/>
  </p:normalViewPr>
  <p:slideViewPr>
    <p:cSldViewPr>
      <p:cViewPr varScale="1">
        <p:scale>
          <a:sx n="69" d="100"/>
          <a:sy n="69" d="100"/>
        </p:scale>
        <p:origin x="-70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DE8356-FFDA-4E74-B804-79023C7DD259}" type="datetimeFigureOut">
              <a:rPr lang="en-US" altLang="zh-TW" smtClean="0">
                <a:latin typeface="Microsoft JhengHei UI" panose="020B0604030504040204" pitchFamily="34" charset="-120"/>
              </a:rPr>
              <a:pPr/>
              <a:t>9/25/2015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ECB32D8-F2D2-4D01-80A9-88F3B128AE75}" type="slidenum">
              <a:rPr lang="en-US" altLang="zh-TW" smtClean="0">
                <a:latin typeface="Microsoft JhengHei UI" panose="020B0604030504040204" pitchFamily="34" charset="-120"/>
              </a:rPr>
              <a:pPr/>
              <a:t>‹#›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B43DDCE7-616C-4285-A468-7301F171BC93}" type="datetimeFigureOut">
              <a:rPr lang="en-US" altLang="zh-TW" smtClean="0"/>
              <a:pPr/>
              <a:t>9/25/2015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05C1D8F7-2BDD-4C56-98AF-2E212EF349F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 latinLnBrk="0">
              <a:defRPr lang="zh-TW" sz="54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zh-TW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8205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1745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473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27300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156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3902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TW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TW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6924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8109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3512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TW"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 latinLnBrk="0"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latinLnBrk="0">
              <a:defRPr lang="zh-TW"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latinLnBrk="0">
              <a:defRPr lang="zh-TW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latinLnBrk="0">
              <a:defRPr lang="zh-TW"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latinLnBrk="0">
              <a:defRPr lang="zh-TW"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97959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TW"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0"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9441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62EC29-B8C5-4C7A-B6DA-418494D5CB21}" type="datetimeFigureOut">
              <a:rPr lang="en-US" altLang="zh-TW" smtClean="0"/>
              <a:pPr/>
              <a:t>9/25/2015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043838-BFF5-400C-B067-3DF4A5F395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0058400" cy="68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體育案例（忠孝國中洪誌忱）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11963400" cy="5943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1.</a:t>
            </a:r>
            <a:r>
              <a:rPr lang="zh-TW" altLang="en-US" sz="1800" dirty="0" smtClean="0"/>
              <a:t>主題：接力跑（初階）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2.</a:t>
            </a:r>
            <a:r>
              <a:rPr lang="zh-TW" altLang="en-US" sz="1800" dirty="0" smtClean="0"/>
              <a:t>適用年級：一二三年級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3.</a:t>
            </a:r>
            <a:r>
              <a:rPr lang="zh-TW" altLang="en-US" sz="1800" dirty="0" smtClean="0"/>
              <a:t>器材：接力棒及角錐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4.</a:t>
            </a:r>
            <a:r>
              <a:rPr lang="zh-TW" altLang="en-US" sz="1800" dirty="0" smtClean="0"/>
              <a:t>目的：最近是校慶週，好多老師在練接力，前面看過信凱老師的體適能後，發現可以加以變化運用，而且這個練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1800" dirty="0" smtClean="0"/>
              <a:t>        </a:t>
            </a:r>
            <a:r>
              <a:rPr lang="en-US" altLang="zh-TW" sz="1800" dirty="0" smtClean="0"/>
              <a:t>            </a:t>
            </a:r>
            <a:r>
              <a:rPr lang="zh-TW" altLang="en-US" sz="1800" dirty="0" smtClean="0"/>
              <a:t>習可訓練到</a:t>
            </a:r>
            <a:r>
              <a:rPr lang="en-US" altLang="zh-TW" sz="1800" dirty="0" smtClean="0"/>
              <a:t>1《</a:t>
            </a:r>
            <a:r>
              <a:rPr lang="zh-TW" altLang="en-US" sz="1800" dirty="0" smtClean="0"/>
              <a:t>過彎跑</a:t>
            </a:r>
            <a:r>
              <a:rPr lang="en-US" altLang="zh-TW" sz="1800" dirty="0" smtClean="0"/>
              <a:t>》2《</a:t>
            </a:r>
            <a:r>
              <a:rPr lang="zh-TW" altLang="en-US" sz="1800" dirty="0" smtClean="0"/>
              <a:t>助跑</a:t>
            </a:r>
            <a:r>
              <a:rPr lang="en-US" altLang="zh-TW" sz="1800" dirty="0" smtClean="0"/>
              <a:t>》3《</a:t>
            </a:r>
            <a:r>
              <a:rPr lang="zh-TW" altLang="en-US" sz="1800" dirty="0" smtClean="0"/>
              <a:t>傳接棒</a:t>
            </a:r>
            <a:r>
              <a:rPr lang="en-US" altLang="zh-TW" sz="1800" dirty="0" smtClean="0"/>
              <a:t>》</a:t>
            </a:r>
            <a:r>
              <a:rPr lang="zh-TW" altLang="en-US" sz="1800" dirty="0" smtClean="0"/>
              <a:t>和</a:t>
            </a:r>
            <a:r>
              <a:rPr lang="en-US" altLang="zh-TW" sz="1800" dirty="0" smtClean="0"/>
              <a:t>4《</a:t>
            </a:r>
            <a:r>
              <a:rPr lang="zh-TW" altLang="en-US" sz="1800" dirty="0" smtClean="0"/>
              <a:t>接力區概念</a:t>
            </a:r>
            <a:r>
              <a:rPr lang="en-US" altLang="zh-TW" sz="1800" dirty="0" smtClean="0"/>
              <a:t>》</a:t>
            </a:r>
            <a:r>
              <a:rPr lang="zh-TW" altLang="en-US" sz="1800" dirty="0" smtClean="0"/>
              <a:t>的四大主題。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5.</a:t>
            </a:r>
            <a:r>
              <a:rPr lang="zh-TW" altLang="en-US" sz="1800" dirty="0" smtClean="0"/>
              <a:t>活動設計：</a:t>
            </a:r>
            <a:br>
              <a:rPr lang="zh-TW" altLang="en-US" sz="1800" dirty="0" smtClean="0"/>
            </a:br>
            <a:r>
              <a:rPr lang="zh-TW" altLang="en-US" sz="1800" dirty="0" smtClean="0"/>
              <a:t>  分組排直列，由最後一人拿接力棒傳給第一人，並往前繞定點角錐後往回繞自己的隊伍傳棒給</a:t>
            </a:r>
            <a:r>
              <a:rPr lang="en-US" altLang="zh-TW" sz="1800" dirty="0" smtClean="0"/>
              <a:t>【</a:t>
            </a:r>
            <a:r>
              <a:rPr lang="zh-TW" altLang="en-US" sz="1800" dirty="0" smtClean="0"/>
              <a:t>隊伍的第一人</a:t>
            </a:r>
            <a:r>
              <a:rPr lang="en-US" altLang="zh-TW" sz="1800" dirty="0" smtClean="0"/>
              <a:t>】</a:t>
            </a:r>
            <a:r>
              <a:rPr lang="zh-TW" altLang="en-US" sz="1800" dirty="0" smtClean="0"/>
              <a:t>，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 持續向前推進帶人，傳棒者皆在前面的角錐定位排列。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6.</a:t>
            </a:r>
            <a:r>
              <a:rPr lang="zh-TW" altLang="en-US" sz="1800" dirty="0" smtClean="0"/>
              <a:t>規則（四大主題重點提示）</a:t>
            </a:r>
            <a:br>
              <a:rPr lang="zh-TW" altLang="en-US" sz="1800" dirty="0" smtClean="0"/>
            </a:br>
            <a:r>
              <a:rPr lang="en-US" altLang="zh-TW" sz="1800" dirty="0" smtClean="0"/>
              <a:t>(1)</a:t>
            </a:r>
            <a:r>
              <a:rPr lang="zh-TW" altLang="en-US" sz="1800" dirty="0" smtClean="0"/>
              <a:t>要返回隊伍時要完整繞隊伍，而非角錐（過彎跑）。</a:t>
            </a:r>
            <a:br>
              <a:rPr lang="zh-TW" altLang="en-US" sz="1800" dirty="0" smtClean="0"/>
            </a:br>
            <a:r>
              <a:rPr lang="en-US" altLang="zh-TW" sz="1800" dirty="0" smtClean="0"/>
              <a:t>(2)</a:t>
            </a:r>
            <a:r>
              <a:rPr lang="zh-TW" altLang="en-US" sz="1800" dirty="0" smtClean="0"/>
              <a:t>接棒者要看傳棒者繞行隊伍後就要開始往前起跑，而且傳棒者傳完棒是隨接棒者後面，兩者同方向行進，避免彼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1800" dirty="0" smtClean="0"/>
              <a:t>         </a:t>
            </a:r>
            <a:r>
              <a:rPr lang="zh-TW" altLang="en-US" sz="1800" dirty="0" smtClean="0"/>
              <a:t>此在繞隊伍時相撞（助跑）。</a:t>
            </a:r>
            <a:br>
              <a:rPr lang="zh-TW" altLang="en-US" sz="1800" dirty="0" smtClean="0"/>
            </a:br>
            <a:r>
              <a:rPr lang="en-US" altLang="zh-TW" sz="1800" dirty="0" smtClean="0"/>
              <a:t>(3)</a:t>
            </a:r>
            <a:r>
              <a:rPr lang="zh-TW" altLang="en-US" sz="1800" dirty="0" smtClean="0"/>
              <a:t>左接右傳，右接左傳或</a:t>
            </a:r>
            <a:r>
              <a:rPr lang="en-US" altLang="zh-TW" sz="1800" dirty="0" smtClean="0"/>
              <a:t>……</a:t>
            </a:r>
            <a:r>
              <a:rPr lang="zh-TW" altLang="en-US" sz="1800" dirty="0" smtClean="0"/>
              <a:t>等不同接棒方式皆可嘗試練習（傳接棒）。</a:t>
            </a:r>
            <a:br>
              <a:rPr lang="zh-TW" altLang="en-US" sz="1800" dirty="0" smtClean="0"/>
            </a:br>
            <a:r>
              <a:rPr lang="en-US" altLang="zh-TW" sz="1800" dirty="0" smtClean="0"/>
              <a:t>(4)</a:t>
            </a:r>
            <a:r>
              <a:rPr lang="zh-TW" altLang="en-US" sz="1800" dirty="0" smtClean="0"/>
              <a:t>傳接棒要在角錐前完成，不能超過前方角錐（接力區概念）。</a:t>
            </a:r>
            <a:endParaRPr lang="zh-TW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籃球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自訂</PresentationFormat>
  <Paragraphs>10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籃球 16x9</vt:lpstr>
      <vt:lpstr>體育案例（忠孝國中洪誌忱）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104各校領召工作坊</dc:title>
  <dc:creator/>
  <cp:lastModifiedBy/>
  <cp:revision>4</cp:revision>
  <dcterms:created xsi:type="dcterms:W3CDTF">2013-07-31T01:42:28Z</dcterms:created>
  <dcterms:modified xsi:type="dcterms:W3CDTF">2015-09-25T10:38:25Z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