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58" r:id="rId3"/>
    <p:sldId id="274" r:id="rId4"/>
    <p:sldId id="272" r:id="rId5"/>
    <p:sldId id="273" r:id="rId6"/>
    <p:sldId id="267" r:id="rId7"/>
    <p:sldId id="259" r:id="rId8"/>
    <p:sldId id="269" r:id="rId9"/>
    <p:sldId id="270" r:id="rId10"/>
    <p:sldId id="271" r:id="rId11"/>
    <p:sldId id="275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82" d="100"/>
          <a:sy n="82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4106D-4362-417A-B179-CB7A81C1F1AE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27225-ECF9-4F62-826D-9A1B55FFDC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90-2186-4FB8-BEFE-A3C143D9A696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7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2014/10/1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Ifm7xRY6Un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Daw3UsCek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fBTbpsZ0q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u9Wn6XAm_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7OK3OH9wHZ8&amp;list=UUrwJX2gkUq1jtPeF22gSfG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9JMB_Wbih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Ipys7NdcQW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k04lKvKTd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WXWZisLoIj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dCagpKkiX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44624" y="1844824"/>
            <a:ext cx="8915400" cy="1187498"/>
          </a:xfrm>
        </p:spPr>
        <p:txBody>
          <a:bodyPr>
            <a:noAutofit/>
          </a:bodyPr>
          <a:lstStyle/>
          <a:p>
            <a:r>
              <a:rPr kumimoji="1" lang="zh-TW" altLang="en-US" sz="5400" b="1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臺南市健體領召會議</a:t>
            </a:r>
            <a:r>
              <a:rPr kumimoji="1" lang="en-US" altLang="zh-TW" sz="5400" b="1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5400" b="1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</a:br>
            <a:endParaRPr kumimoji="1" lang="zh-TW" altLang="en-US" sz="5400" b="1" dirty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04048" y="587727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主講人：王信凱</a:t>
            </a:r>
            <a:r>
              <a:rPr kumimoji="1"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老師</a:t>
            </a:r>
            <a:r>
              <a:rPr kumimoji="1"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kumimoji="1"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子標題 2"/>
          <p:cNvSpPr txBox="1">
            <a:spLocks/>
          </p:cNvSpPr>
          <p:nvPr/>
        </p:nvSpPr>
        <p:spPr>
          <a:xfrm>
            <a:off x="5940152" y="2780928"/>
            <a:ext cx="2736304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/>
                <a:ea typeface="微軟正黑體"/>
                <a:cs typeface="微軟正黑體"/>
              </a:rPr>
              <a:t>[</a:t>
            </a:r>
            <a:r>
              <a:rPr kumimoji="1" lang="zh-TW" altLang="en-US" sz="3200" b="1" dirty="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民德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/>
                <a:ea typeface="微軟正黑體"/>
                <a:cs typeface="微軟正黑體"/>
              </a:rPr>
              <a:t>]</a:t>
            </a:r>
            <a:r>
              <a:rPr kumimoji="1" lang="en-US" altLang="zh-TW" sz="3200" b="1" dirty="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10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/>
                <a:ea typeface="微軟正黑體"/>
                <a:cs typeface="微軟正黑體"/>
              </a:rPr>
              <a:t>/3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907704" y="3861048"/>
            <a:ext cx="5616624" cy="1187498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微軟正黑體"/>
              </a:rPr>
              <a:t>體育</a:t>
            </a:r>
            <a:r>
              <a:rPr kumimoji="1" lang="zh-TW" altLang="en-US" sz="5400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微軟正黑體"/>
                <a:ea typeface="微軟正黑體"/>
                <a:cs typeface="微軟正黑體"/>
              </a:rPr>
              <a:t>備課平台</a:t>
            </a: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微軟正黑體"/>
              </a:rPr>
              <a:t>分享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7144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650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6000" dirty="0" smtClean="0">
                <a:solidFill>
                  <a:srgbClr val="0070C0"/>
                </a:solidFill>
              </a:rPr>
              <a:t>體適能</a:t>
            </a:r>
            <a:r>
              <a:rPr lang="zh-TW" altLang="en-US" sz="6000" b="1" dirty="0" smtClean="0">
                <a:solidFill>
                  <a:srgbClr val="0070C0"/>
                </a:solidFill>
              </a:rPr>
              <a:t> </a:t>
            </a:r>
            <a:endParaRPr lang="zh-TW" altLang="en-US" sz="6000" b="1" dirty="0">
              <a:solidFill>
                <a:srgbClr val="0070C0"/>
              </a:solidFill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539552" y="1916832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576" y="1700808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主題</a:t>
            </a:r>
            <a:r>
              <a:rPr lang="en-US" altLang="zh-TW" sz="4000" b="1" dirty="0" smtClean="0"/>
              <a:t>: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偷蛋跑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/>
              <a:t>目的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提升心肺適能 肌力肌耐力 團隊合作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活動設計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將學生異質分四組 在四個角落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按規則去拿蛋 時間到一蛋數 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多寡論勝負</a:t>
            </a:r>
            <a:endParaRPr lang="zh-TW" altLang="en-US" sz="3200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問題與建議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規則與變化 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13043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Picture 2" descr="C:\Users\user\Desktop\到校服務\imagesHEJZ0IH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229200"/>
            <a:ext cx="1109308" cy="507876"/>
          </a:xfrm>
          <a:prstGeom prst="rect">
            <a:avLst/>
          </a:prstGeom>
          <a:noFill/>
        </p:spPr>
      </p:pic>
      <p:pic>
        <p:nvPicPr>
          <p:cNvPr id="8" name="Picture 2" descr="C:\Users\user\Desktop\到校服務\imagesHEJZ0IH5.jp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229200"/>
            <a:ext cx="1109308" cy="50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650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   </a:t>
            </a:r>
            <a:r>
              <a:rPr lang="zh-TW" altLang="en-US" sz="6000" dirty="0" smtClean="0">
                <a:solidFill>
                  <a:srgbClr val="0070C0"/>
                </a:solidFill>
              </a:rPr>
              <a:t>飛盤</a:t>
            </a:r>
            <a:r>
              <a:rPr lang="zh-TW" altLang="en-US" sz="6000" b="1" dirty="0" smtClean="0">
                <a:solidFill>
                  <a:srgbClr val="0070C0"/>
                </a:solidFill>
              </a:rPr>
              <a:t> </a:t>
            </a:r>
            <a:endParaRPr lang="zh-TW" altLang="en-US" sz="6000" b="1" dirty="0">
              <a:solidFill>
                <a:srgbClr val="0070C0"/>
              </a:solidFill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539552" y="1916832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576" y="1700808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主題</a:t>
            </a:r>
            <a:r>
              <a:rPr lang="en-US" altLang="zh-TW" sz="4000" b="1" dirty="0" smtClean="0"/>
              <a:t>:</a:t>
            </a:r>
            <a:r>
              <a:rPr lang="zh-TW" altLang="en-US" sz="4000" b="1" dirty="0" smtClean="0"/>
              <a:t>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高爾夫 爭奪賽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/>
              <a:t>目的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學會飛盤技能 團隊合作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活動設計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設計高球洞 分組爭奪賽</a:t>
            </a:r>
            <a:endParaRPr lang="zh-TW" altLang="en-US" sz="3200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問題與建議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遊戲前先建立基本技能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    遊戲前的規則說明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13043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Picture 2" descr="C:\Users\user\Desktop\到校服務\imagesHEJZ0IH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229200"/>
            <a:ext cx="1109308" cy="507876"/>
          </a:xfrm>
          <a:prstGeom prst="rect">
            <a:avLst/>
          </a:prstGeom>
          <a:noFill/>
        </p:spPr>
      </p:pic>
      <p:pic>
        <p:nvPicPr>
          <p:cNvPr id="8" name="Picture 2" descr="C:\Users\user\Desktop\到校服務\imagesHEJZ0IH5.jp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229200"/>
            <a:ext cx="1109308" cy="50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到校服務\images4WX9A8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088232" cy="835293"/>
          </a:xfrm>
          <a:prstGeom prst="rect">
            <a:avLst/>
          </a:prstGeom>
          <a:noFill/>
        </p:spPr>
      </p:pic>
      <p:pic>
        <p:nvPicPr>
          <p:cNvPr id="3074" name="Picture 2" descr="C:\Users\user\Desktop\到校服務\體育課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24944"/>
            <a:ext cx="4511147" cy="338336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67544" y="3068960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rgbClr val="0070C0"/>
                </a:solidFill>
              </a:rPr>
              <a:t>體育教學工廠 </a:t>
            </a:r>
            <a:endParaRPr lang="en-US" altLang="zh-TW" sz="4800" b="1" dirty="0" smtClean="0">
              <a:solidFill>
                <a:srgbClr val="0070C0"/>
              </a:solidFill>
            </a:endParaRPr>
          </a:p>
          <a:p>
            <a:r>
              <a:rPr lang="zh-TW" altLang="en-US" sz="4800" b="1" dirty="0" smtClean="0">
                <a:solidFill>
                  <a:srgbClr val="0070C0"/>
                </a:solidFill>
              </a:rPr>
              <a:t>邀請</a:t>
            </a:r>
            <a:r>
              <a:rPr lang="zh-TW" altLang="en-US" sz="4800" b="1" dirty="0" smtClean="0">
                <a:solidFill>
                  <a:srgbClr val="0070C0"/>
                </a:solidFill>
              </a:rPr>
              <a:t>你</a:t>
            </a:r>
            <a:r>
              <a:rPr lang="en-US" altLang="zh-TW" sz="4800" b="1" dirty="0" smtClean="0">
                <a:solidFill>
                  <a:srgbClr val="0070C0"/>
                </a:solidFill>
              </a:rPr>
              <a:t> 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27784" y="764704"/>
            <a:ext cx="62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0070C0"/>
                </a:solidFill>
              </a:rPr>
              <a:t>創意是大家玩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出來 </a:t>
            </a:r>
            <a:endParaRPr lang="en-US" altLang="zh-TW" sz="5400" b="1" dirty="0" smtClean="0">
              <a:solidFill>
                <a:srgbClr val="0070C0"/>
              </a:solidFill>
            </a:endParaRPr>
          </a:p>
          <a:p>
            <a:r>
              <a:rPr lang="zh-TW" altLang="en-US" sz="5400" b="1" dirty="0" smtClean="0">
                <a:solidFill>
                  <a:srgbClr val="0070C0"/>
                </a:solidFill>
              </a:rPr>
              <a:t>討論出來的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220072" y="5301208"/>
            <a:ext cx="3096344" cy="587720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rgbClr val="002060"/>
                </a:solidFill>
              </a:rPr>
              <a:t>體育教學工廠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7928506" cy="424847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endParaRPr lang="en-US" altLang="zh-TW" sz="2800" b="1" dirty="0" smtClean="0"/>
          </a:p>
          <a:p>
            <a:pPr lvl="0">
              <a:spcBef>
                <a:spcPts val="600"/>
              </a:spcBef>
            </a:pPr>
            <a:r>
              <a:rPr lang="zh-TW" altLang="en-US" sz="3200" b="1" dirty="0" smtClean="0"/>
              <a:t>王信凱</a:t>
            </a:r>
            <a:endParaRPr lang="en-US" altLang="zh-TW" sz="3200" b="1" dirty="0" smtClean="0"/>
          </a:p>
          <a:p>
            <a:pPr lvl="0">
              <a:spcBef>
                <a:spcPts val="600"/>
              </a:spcBef>
            </a:pPr>
            <a:r>
              <a:rPr lang="zh-TW" altLang="en-US" sz="3200" b="1" dirty="0" smtClean="0"/>
              <a:t>臺南市立安平國中</a:t>
            </a:r>
            <a:endParaRPr lang="en-US" altLang="zh-TW" sz="3200" b="1" dirty="0" smtClean="0"/>
          </a:p>
          <a:p>
            <a:pPr lvl="0">
              <a:spcBef>
                <a:spcPts val="600"/>
              </a:spcBef>
            </a:pPr>
            <a:r>
              <a:rPr lang="zh-TW" altLang="en-US" sz="3200" b="1" dirty="0" smtClean="0"/>
              <a:t>教職邁入第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 smtClean="0"/>
              <a:t>8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3200" b="1" dirty="0" smtClean="0"/>
              <a:t>年</a:t>
            </a:r>
            <a:endParaRPr lang="en-US" altLang="zh-TW" sz="3200" b="1" dirty="0" smtClean="0"/>
          </a:p>
          <a:p>
            <a:pPr lvl="0"/>
            <a:r>
              <a:rPr lang="zh-TW" altLang="en-US" sz="3200" b="1" dirty="0" smtClean="0"/>
              <a:t>經歷：</a:t>
            </a:r>
            <a:r>
              <a:rPr lang="zh-TW" altLang="en-US" sz="2800" b="1" dirty="0" smtClean="0"/>
              <a:t>生教</a:t>
            </a:r>
            <a:r>
              <a:rPr lang="zh-TW" altLang="en-US" b="1" dirty="0" smtClean="0"/>
              <a:t>組長、導師</a:t>
            </a:r>
            <a:endParaRPr lang="en-US" altLang="zh-TW" sz="2800" b="1" dirty="0" smtClean="0"/>
          </a:p>
          <a:p>
            <a:pPr lvl="0"/>
            <a:r>
              <a:rPr lang="zh-TW" altLang="en-US" sz="3200" b="1" dirty="0" smtClean="0"/>
              <a:t>專長：手球</a:t>
            </a:r>
            <a:endParaRPr lang="en-US" altLang="zh-TW" sz="3200" b="1" dirty="0" smtClean="0"/>
          </a:p>
          <a:p>
            <a:pPr lvl="0">
              <a:spcBef>
                <a:spcPts val="600"/>
              </a:spcBef>
              <a:buNone/>
            </a:pPr>
            <a:r>
              <a:rPr lang="en-US" altLang="zh-TW" b="1" dirty="0" smtClean="0"/>
              <a:t>                                    </a:t>
            </a:r>
          </a:p>
          <a:p>
            <a:pPr lvl="0">
              <a:spcBef>
                <a:spcPts val="600"/>
              </a:spcBef>
            </a:pPr>
            <a:endParaRPr lang="en-US" altLang="zh-TW" b="1" dirty="0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-1692696" y="764704"/>
            <a:ext cx="7488832" cy="850964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 smtClean="0">
                <a:solidFill>
                  <a:srgbClr val="0070C0"/>
                </a:solidFill>
              </a:rPr>
              <a:t>忘記背後 </a:t>
            </a:r>
            <a:endParaRPr lang="en-US" altLang="zh-TW" sz="3600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sz="3600" dirty="0" smtClean="0">
                <a:solidFill>
                  <a:srgbClr val="0070C0"/>
                </a:solidFill>
              </a:rPr>
              <a:t>                           努力向前奔跑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kay\good\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141968"/>
            <a:ext cx="4981328" cy="7471992"/>
          </a:xfrm>
          <a:prstGeom prst="rect">
            <a:avLst/>
          </a:prstGeom>
          <a:noFill/>
        </p:spPr>
      </p:pic>
      <p:pic>
        <p:nvPicPr>
          <p:cNvPr id="2" name="Picture 2" descr="C:\Users\user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373216"/>
            <a:ext cx="471466" cy="504056"/>
          </a:xfrm>
          <a:prstGeom prst="rect">
            <a:avLst/>
          </a:prstGeom>
          <a:noFill/>
        </p:spPr>
      </p:pic>
      <p:pic>
        <p:nvPicPr>
          <p:cNvPr id="3" name="Picture 2" descr="D:\照片\信凱20140501\IMG_7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772816"/>
            <a:ext cx="2592288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03257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526877_369963839724492_1359194400_n.jpg"/>
          <p:cNvPicPr>
            <a:picLocks noGrp="1" noChangeAspect="1"/>
          </p:cNvPicPr>
          <p:nvPr isPhoto="1"/>
        </p:nvPicPr>
        <p:blipFill>
          <a:blip r:embed="rId2" cstate="print">
            <a:lum contrast="-5000"/>
          </a:blip>
          <a:stretch>
            <a:fillRect/>
          </a:stretch>
        </p:blipFill>
        <p:spPr>
          <a:xfrm>
            <a:off x="395536" y="404664"/>
            <a:ext cx="8352928" cy="5620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800" b="1" dirty="0" smtClean="0">
                <a:solidFill>
                  <a:srgbClr val="0070C0"/>
                </a:solidFill>
              </a:rPr>
              <a:t>備課平台   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體育教學工廠</a:t>
            </a:r>
            <a:r>
              <a:rPr lang="en-US" altLang="zh-TW" sz="54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altLang="zh-TW" sz="4800" b="1" dirty="0" smtClean="0">
                <a:solidFill>
                  <a:srgbClr val="0070C0"/>
                </a:solidFill>
              </a:rPr>
              <a:t>  </a:t>
            </a:r>
            <a:r>
              <a:rPr lang="en-US" altLang="zh-TW" sz="5400" b="1" dirty="0" smtClean="0">
                <a:solidFill>
                  <a:srgbClr val="0070C0"/>
                </a:solidFill>
              </a:rPr>
              <a:t>For ? </a:t>
            </a:r>
          </a:p>
          <a:p>
            <a:pPr>
              <a:buNone/>
            </a:pPr>
            <a:r>
              <a:rPr lang="en-US" altLang="zh-TW" sz="5400" b="1" dirty="0" smtClean="0">
                <a:solidFill>
                  <a:srgbClr val="0070C0"/>
                </a:solidFill>
              </a:rPr>
              <a:t>         </a:t>
            </a:r>
            <a:r>
              <a:rPr lang="en-US" altLang="zh-TW" sz="9600" b="1" dirty="0" smtClean="0">
                <a:solidFill>
                  <a:srgbClr val="FF0000"/>
                </a:solidFill>
              </a:rPr>
              <a:t>Play</a:t>
            </a:r>
            <a:r>
              <a:rPr lang="zh-TW" altLang="en-US" sz="96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7200" b="1" dirty="0" smtClean="0">
                <a:solidFill>
                  <a:srgbClr val="FF0000"/>
                </a:solidFill>
              </a:rPr>
              <a:t>          </a:t>
            </a:r>
            <a:endParaRPr lang="en-US" altLang="zh-TW" sz="7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7200" b="1" dirty="0" smtClean="0">
                <a:solidFill>
                  <a:srgbClr val="FF0000"/>
                </a:solidFill>
              </a:rPr>
              <a:t>       </a:t>
            </a:r>
            <a:r>
              <a:rPr lang="en-US" altLang="zh-TW" sz="9600" b="1" dirty="0" smtClean="0">
                <a:solidFill>
                  <a:srgbClr val="FF0000"/>
                </a:solidFill>
              </a:rPr>
              <a:t>share</a:t>
            </a:r>
            <a:r>
              <a:rPr lang="en-US" altLang="zh-TW" sz="7200" b="1" dirty="0" smtClean="0">
                <a:solidFill>
                  <a:srgbClr val="0070C0"/>
                </a:solidFill>
              </a:rPr>
              <a:t> </a:t>
            </a:r>
            <a:endParaRPr lang="zh-TW" altLang="en-US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31840" y="1052736"/>
            <a:ext cx="5400600" cy="1584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b="1" dirty="0" smtClean="0">
                <a:solidFill>
                  <a:srgbClr val="0070C0"/>
                </a:solidFill>
              </a:rPr>
              <a:t>讓你和親朋好友保持聯繫，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0070C0"/>
                </a:solidFill>
              </a:rPr>
              <a:t>隨時分享生活中的每一刻。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0VXjUd2C0I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6984776" cy="2781300"/>
          </a:xfrm>
          <a:prstGeom prst="rect">
            <a:avLst/>
          </a:prstGeom>
          <a:noFill/>
        </p:spPr>
      </p:pic>
      <p:pic>
        <p:nvPicPr>
          <p:cNvPr id="2051" name="Picture 3" descr="C:\Users\user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836713"/>
            <a:ext cx="2880319" cy="1826544"/>
          </a:xfrm>
          <a:prstGeom prst="rect">
            <a:avLst/>
          </a:prstGeom>
          <a:noFill/>
        </p:spPr>
      </p:pic>
      <p:sp>
        <p:nvSpPr>
          <p:cNvPr id="9" name="內容版面配置區 4"/>
          <p:cNvSpPr txBox="1">
            <a:spLocks/>
          </p:cNvSpPr>
          <p:nvPr/>
        </p:nvSpPr>
        <p:spPr>
          <a:xfrm>
            <a:off x="3131840" y="2492896"/>
            <a:ext cx="5400600" cy="158417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讓你和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體育夥伴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保持聯繫，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隨時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分享課堂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中的每一刻。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agesHEJZ0IH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6291225" cy="288032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2051720" y="371703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表現推廣自我</a:t>
            </a:r>
            <a:endParaRPr lang="en-US" altLang="zh-TW" sz="4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95736" y="486916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表現推廣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體育</a:t>
            </a:r>
            <a:endParaRPr lang="en-US" altLang="zh-TW" sz="4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到校服務\IMG_7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05064"/>
            <a:ext cx="3852427" cy="256828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97666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體育</a:t>
            </a:r>
            <a:r>
              <a:rPr lang="zh-TW" altLang="en-US" sz="5400" dirty="0" smtClean="0">
                <a:solidFill>
                  <a:srgbClr val="0070C0"/>
                </a:solidFill>
              </a:rPr>
              <a:t>活動</a:t>
            </a:r>
            <a:r>
              <a:rPr lang="zh-TW" altLang="en-US" sz="5400" b="1" dirty="0" smtClean="0">
                <a:solidFill>
                  <a:srgbClr val="0070C0"/>
                </a:solidFill>
              </a:rPr>
              <a:t>分享 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80" y="22768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</a:rPr>
              <a:t>籃球  運球  傳接球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328498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</a:rPr>
              <a:t>體適能 心肺適能 肌力 肌耐力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63688" y="4293096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</a:rPr>
              <a:t>飛盤 高爾夫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爭奪賽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user\Desktop\到校服務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504056" cy="538898"/>
          </a:xfrm>
          <a:prstGeom prst="rect">
            <a:avLst/>
          </a:prstGeom>
          <a:noFill/>
        </p:spPr>
      </p:pic>
      <p:pic>
        <p:nvPicPr>
          <p:cNvPr id="14" name="Picture 3" descr="C:\Users\user\Desktop\到校服務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504056" cy="538898"/>
          </a:xfrm>
          <a:prstGeom prst="rect">
            <a:avLst/>
          </a:prstGeom>
          <a:noFill/>
        </p:spPr>
      </p:pic>
      <p:pic>
        <p:nvPicPr>
          <p:cNvPr id="15" name="Picture 3" descr="C:\Users\user\Desktop\到校服務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504056" cy="53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273630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6000" dirty="0" smtClean="0">
                <a:solidFill>
                  <a:srgbClr val="0070C0"/>
                </a:solidFill>
              </a:rPr>
              <a:t>籃球</a:t>
            </a:r>
            <a:r>
              <a:rPr lang="zh-TW" altLang="en-US" sz="6000" b="1" dirty="0" smtClean="0">
                <a:solidFill>
                  <a:srgbClr val="0070C0"/>
                </a:solidFill>
              </a:rPr>
              <a:t> </a:t>
            </a:r>
            <a:endParaRPr lang="zh-TW" altLang="en-US" sz="6000" b="1" dirty="0">
              <a:solidFill>
                <a:srgbClr val="0070C0"/>
              </a:solidFill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539552" y="1916832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27584" y="1700808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主題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拖車頭之運球甩尾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/>
              <a:t>目的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培養運球看前面 護球 團隊合作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活動設計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兩人一組前為車頭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引導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)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後為    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車尾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運球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)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車頭右手放背後比  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出數字 車尾喊出數字後再換 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數字 </a:t>
            </a:r>
            <a:endParaRPr lang="zh-TW" altLang="en-US" sz="3200" dirty="0" smtClean="0"/>
          </a:p>
          <a:p>
            <a:r>
              <a:rPr lang="zh-TW" altLang="en-US" sz="4000" b="1" dirty="0" smtClean="0"/>
              <a:t>問題與建議</a:t>
            </a:r>
            <a:r>
              <a:rPr lang="en-US" altLang="zh-TW" sz="4000" b="1" dirty="0" smtClean="0"/>
              <a:t>: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game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13043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2050" name="Picture 2" descr="C:\Users\user\Desktop\到校服務\imagesHEJZ0IH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136"/>
            <a:ext cx="1109308" cy="507876"/>
          </a:xfrm>
          <a:prstGeom prst="rect">
            <a:avLst/>
          </a:prstGeom>
          <a:noFill/>
        </p:spPr>
      </p:pic>
      <p:pic>
        <p:nvPicPr>
          <p:cNvPr id="1026" name="Picture 2" descr="C:\Users\user\Desktop\到校服務\imagesHEJZ0IH5.jp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1080120" cy="49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273630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6000" dirty="0" smtClean="0">
                <a:solidFill>
                  <a:srgbClr val="0070C0"/>
                </a:solidFill>
              </a:rPr>
              <a:t>籃球</a:t>
            </a:r>
            <a:r>
              <a:rPr lang="zh-TW" altLang="en-US" sz="6000" b="1" dirty="0" smtClean="0">
                <a:solidFill>
                  <a:srgbClr val="0070C0"/>
                </a:solidFill>
              </a:rPr>
              <a:t> </a:t>
            </a:r>
            <a:endParaRPr lang="zh-TW" altLang="en-US" sz="6000" b="1" dirty="0">
              <a:solidFill>
                <a:srgbClr val="0070C0"/>
              </a:solidFill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539552" y="1916832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576" y="1700808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主題</a:t>
            </a:r>
            <a:r>
              <a:rPr lang="en-US" altLang="zh-TW" sz="4000" b="1" dirty="0" smtClean="0"/>
              <a:t>: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漏網之魚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/>
              <a:t>目的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培養喊聲 跑動傳接能力 團隊合作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活動設計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漁夫跑動傳接抓小魚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持球觸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碰小魚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)</a:t>
            </a:r>
            <a:endParaRPr lang="zh-TW" altLang="en-US" sz="3200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問題與建議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一開始的漁夫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   場地與時間的控制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   導入規則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13043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Picture 2" descr="C:\Users\user\Desktop\到校服務\imagesHEJZ0IH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149080"/>
            <a:ext cx="1109308" cy="507876"/>
          </a:xfrm>
          <a:prstGeom prst="rect">
            <a:avLst/>
          </a:prstGeom>
          <a:noFill/>
        </p:spPr>
      </p:pic>
      <p:pic>
        <p:nvPicPr>
          <p:cNvPr id="8" name="Picture 2" descr="C:\Users\user\Desktop\到校服務\imagesHEJZ0IH5.jp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157192"/>
            <a:ext cx="1109308" cy="50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53650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6000" dirty="0" smtClean="0">
                <a:solidFill>
                  <a:srgbClr val="0070C0"/>
                </a:solidFill>
              </a:rPr>
              <a:t>體適能</a:t>
            </a:r>
            <a:r>
              <a:rPr lang="zh-TW" altLang="en-US" sz="6000" b="1" dirty="0" smtClean="0">
                <a:solidFill>
                  <a:srgbClr val="0070C0"/>
                </a:solidFill>
              </a:rPr>
              <a:t> </a:t>
            </a:r>
            <a:endParaRPr lang="zh-TW" altLang="en-US" sz="6000" b="1" dirty="0">
              <a:solidFill>
                <a:srgbClr val="0070C0"/>
              </a:solidFill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539552" y="1916832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576" y="1700808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主題</a:t>
            </a:r>
            <a:r>
              <a:rPr lang="en-US" altLang="zh-TW" sz="4000" b="1" dirty="0" smtClean="0"/>
              <a:t>: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立倒跑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/>
              <a:t>目的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提升心肺適能 肌力肌耐力 團隊合作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活動設計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跑動中完成防守隊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立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)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進攻隊   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倒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)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時間到以多寡論勝負</a:t>
            </a:r>
            <a:endParaRPr lang="zh-TW" altLang="en-US" sz="3200" dirty="0" smtClean="0">
              <a:solidFill>
                <a:srgbClr val="0070C0"/>
              </a:solidFill>
            </a:endParaRPr>
          </a:p>
          <a:p>
            <a:r>
              <a:rPr lang="zh-TW" altLang="en-US" sz="4000" b="1" dirty="0" smtClean="0"/>
              <a:t>問題與建議</a:t>
            </a:r>
            <a:r>
              <a:rPr lang="en-US" altLang="zh-TW" sz="4000" b="1" dirty="0" smtClean="0"/>
              <a:t>:</a:t>
            </a:r>
            <a:r>
              <a:rPr lang="zh-TW" altLang="en-US" sz="3200" b="1" dirty="0" smtClean="0">
                <a:solidFill>
                  <a:srgbClr val="0070C0"/>
                </a:solidFill>
              </a:rPr>
              <a:t> 場地與時間的控制</a:t>
            </a:r>
            <a:endParaRPr lang="en-US" altLang="zh-TW" sz="3200" b="1" dirty="0" smtClean="0">
              <a:solidFill>
                <a:srgbClr val="0070C0"/>
              </a:solidFill>
            </a:endParaRPr>
          </a:p>
          <a:p>
            <a:r>
              <a:rPr lang="zh-TW" altLang="en-US" sz="3200" b="1" dirty="0" smtClean="0">
                <a:solidFill>
                  <a:srgbClr val="0070C0"/>
                </a:solidFill>
              </a:rPr>
              <a:t>                     改變規則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152" y="13043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2050" name="Picture 2" descr="C:\Users\user\Desktop\到校服務\imagesHEJZ0IH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013176"/>
            <a:ext cx="1109308" cy="507876"/>
          </a:xfrm>
          <a:prstGeom prst="rect">
            <a:avLst/>
          </a:prstGeom>
          <a:noFill/>
        </p:spPr>
      </p:pic>
      <p:pic>
        <p:nvPicPr>
          <p:cNvPr id="8" name="Picture 2" descr="C:\Users\user\Desktop\到校服務\imagesHEJZ0IH5.jp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13176"/>
            <a:ext cx="1109308" cy="50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2352</TotalTime>
  <Words>416</Words>
  <Application>Microsoft Office PowerPoint</Application>
  <PresentationFormat>如螢幕大小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觀點</vt:lpstr>
      <vt:lpstr>臺南市健體領召會議 </vt:lpstr>
      <vt:lpstr>體育教學工廠</vt:lpstr>
      <vt:lpstr>投影片 3</vt:lpstr>
      <vt:lpstr>投影片 4</vt:lpstr>
      <vt:lpstr>投影片 5</vt:lpstr>
      <vt:lpstr>   體育活動分享 </vt:lpstr>
      <vt:lpstr>   籃球 </vt:lpstr>
      <vt:lpstr>   籃球 </vt:lpstr>
      <vt:lpstr>   體適能 </vt:lpstr>
      <vt:lpstr>   體適能 </vt:lpstr>
      <vt:lpstr>      飛盤 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找出自己的跳格子秘密基地</dc:title>
  <dc:creator>user</dc:creator>
  <cp:lastModifiedBy>user</cp:lastModifiedBy>
  <cp:revision>54</cp:revision>
  <dcterms:created xsi:type="dcterms:W3CDTF">2014-02-20T07:55:55Z</dcterms:created>
  <dcterms:modified xsi:type="dcterms:W3CDTF">2014-10-01T01:55:41Z</dcterms:modified>
</cp:coreProperties>
</file>