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61" r:id="rId3"/>
    <p:sldId id="262" r:id="rId4"/>
    <p:sldId id="263" r:id="rId5"/>
    <p:sldId id="285" r:id="rId6"/>
    <p:sldId id="277" r:id="rId7"/>
    <p:sldId id="278" r:id="rId8"/>
    <p:sldId id="279" r:id="rId9"/>
    <p:sldId id="280" r:id="rId10"/>
    <p:sldId id="281" r:id="rId11"/>
    <p:sldId id="282" r:id="rId12"/>
    <p:sldId id="284" r:id="rId13"/>
    <p:sldId id="286" r:id="rId14"/>
    <p:sldId id="269" r:id="rId15"/>
    <p:sldId id="288" r:id="rId16"/>
    <p:sldId id="289" r:id="rId17"/>
    <p:sldId id="290" r:id="rId18"/>
    <p:sldId id="291" r:id="rId19"/>
    <p:sldId id="292" r:id="rId20"/>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472" autoAdjust="0"/>
  </p:normalViewPr>
  <p:slideViewPr>
    <p:cSldViewPr>
      <p:cViewPr varScale="1">
        <p:scale>
          <a:sx n="55" d="100"/>
          <a:sy n="55" d="100"/>
        </p:scale>
        <p:origin x="-504" y="-90"/>
      </p:cViewPr>
      <p:guideLst>
        <p:guide orient="horz" pos="2160"/>
        <p:guide pos="2880"/>
      </p:guideLst>
    </p:cSldViewPr>
  </p:slideViewPr>
  <p:outlineViewPr>
    <p:cViewPr>
      <p:scale>
        <a:sx n="33" d="100"/>
        <a:sy n="33" d="100"/>
      </p:scale>
      <p:origin x="102" y="357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kumimoji="0" sz="1200">
                <a:latin typeface="+mn-lt"/>
                <a:ea typeface="+mn-ea"/>
              </a:defRPr>
            </a:lvl1pPr>
          </a:lstStyle>
          <a:p>
            <a:pPr>
              <a:defRPr/>
            </a:pPr>
            <a:fld id="{4818B1CD-1776-4576-9D8D-367CA159A0DA}" type="datetimeFigureOut">
              <a:rPr lang="zh-TW" altLang="en-US"/>
              <a:pPr>
                <a:defRPr/>
              </a:pPr>
              <a:t>2012/10/18</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kumimoji="0" sz="1200">
                <a:latin typeface="+mn-lt"/>
                <a:ea typeface="+mn-ea"/>
              </a:defRPr>
            </a:lvl1pPr>
          </a:lstStyle>
          <a:p>
            <a:pPr>
              <a:defRPr/>
            </a:pPr>
            <a:fld id="{AB7C2F68-A78E-4459-B1DA-2030FEAC9945}"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15F24F-CD61-4492-8CB4-8D2C04B74875}" type="slidenum">
              <a:rPr lang="en-US" altLang="zh-TW"/>
              <a:pPr fontAlgn="base">
                <a:spcBef>
                  <a:spcPct val="0"/>
                </a:spcBef>
                <a:spcAft>
                  <a:spcPct val="0"/>
                </a:spcAft>
                <a:defRPr/>
              </a:pPr>
              <a:t>4</a:t>
            </a:fld>
            <a:endParaRPr lang="en-US" altLang="zh-TW"/>
          </a:p>
        </p:txBody>
      </p:sp>
      <p:sp>
        <p:nvSpPr>
          <p:cNvPr id="18434" name="Rectangle 2"/>
          <p:cNvSpPr>
            <a:spLocks noGrp="1" noRot="1" noChangeAspect="1" noChangeArrowheads="1" noTextEdit="1"/>
          </p:cNvSpPr>
          <p:nvPr>
            <p:ph type="sldImg"/>
          </p:nvPr>
        </p:nvSpPr>
        <p:spPr bwMode="auto">
          <a:xfrm>
            <a:off x="1143000" y="685800"/>
            <a:ext cx="4573588" cy="3429000"/>
          </a:xfrm>
          <a:noFill/>
          <a:ln>
            <a:solidFill>
              <a:srgbClr val="000000"/>
            </a:solidFill>
            <a:miter lim="800000"/>
            <a:headEnd/>
            <a:tailEnd/>
          </a:ln>
        </p:spPr>
      </p:sp>
      <p:sp>
        <p:nvSpPr>
          <p:cNvPr id="184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zh-TW"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256582-49A2-4491-A03C-D36DFECD7D9F}" type="slidenum">
              <a:rPr lang="zh-TW" altLang="en-US"/>
              <a:pPr fontAlgn="base">
                <a:spcBef>
                  <a:spcPct val="0"/>
                </a:spcBef>
                <a:spcAft>
                  <a:spcPct val="0"/>
                </a:spcAft>
                <a:defRPr/>
              </a:pPr>
              <a:t>15</a:t>
            </a:fld>
            <a:endParaRPr lang="en-US" altLang="zh-TW"/>
          </a:p>
        </p:txBody>
      </p:sp>
      <p:sp>
        <p:nvSpPr>
          <p:cNvPr id="307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B3A21EB-A868-4C6F-84F2-5AE23E58AD9A}" type="slidenum">
              <a:rPr kumimoji="0" lang="zh-TW" altLang="en-US" sz="1200">
                <a:latin typeface="Calibri" pitchFamily="34" charset="0"/>
              </a:rPr>
              <a:pPr algn="r"/>
              <a:t>15</a:t>
            </a:fld>
            <a:endParaRPr kumimoji="0" lang="en-US" altLang="zh-TW" sz="1200">
              <a:latin typeface="Calibri" pitchFamily="34" charset="0"/>
            </a:endParaRPr>
          </a:p>
        </p:txBody>
      </p:sp>
      <p:sp>
        <p:nvSpPr>
          <p:cNvPr id="30723" name="投影片圖像版面配置區 1"/>
          <p:cNvSpPr>
            <a:spLocks noGrp="1" noRot="1" noChangeAspect="1" noTextEdit="1"/>
          </p:cNvSpPr>
          <p:nvPr>
            <p:ph type="sldImg"/>
          </p:nvPr>
        </p:nvSpPr>
        <p:spPr bwMode="auto">
          <a:xfrm>
            <a:off x="1141413" y="685800"/>
            <a:ext cx="4575175" cy="3430588"/>
          </a:xfrm>
          <a:noFill/>
          <a:ln>
            <a:solidFill>
              <a:srgbClr val="000000"/>
            </a:solidFill>
            <a:miter lim="800000"/>
            <a:headEnd/>
            <a:tailEnd/>
          </a:ln>
        </p:spPr>
      </p:sp>
      <p:sp>
        <p:nvSpPr>
          <p:cNvPr id="3072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30725" name="投影片編號版面配置區 3"/>
          <p:cNvSpPr txBox="1">
            <a:spLocks noGrp="1"/>
          </p:cNvSpPr>
          <p:nvPr/>
        </p:nvSpPr>
        <p:spPr bwMode="auto">
          <a:xfrm>
            <a:off x="3884613" y="8686800"/>
            <a:ext cx="2971800" cy="455613"/>
          </a:xfrm>
          <a:prstGeom prst="rect">
            <a:avLst/>
          </a:prstGeom>
          <a:noFill/>
          <a:ln w="9525">
            <a:noFill/>
            <a:miter lim="800000"/>
            <a:headEnd/>
            <a:tailEnd/>
          </a:ln>
        </p:spPr>
        <p:txBody>
          <a:bodyPr anchor="b"/>
          <a:lstStyle/>
          <a:p>
            <a:pPr algn="r"/>
            <a:fld id="{26F59D45-43DE-4F10-BFF7-C5FCFE5DD3A6}" type="slidenum">
              <a:rPr kumimoji="0" lang="zh-TW" altLang="en-US" sz="1200">
                <a:latin typeface="Calibri" pitchFamily="34" charset="0"/>
              </a:rPr>
              <a:pPr algn="r"/>
              <a:t>15</a:t>
            </a:fld>
            <a:endParaRPr kumimoji="0" lang="en-US" altLang="zh-TW"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4D0D4A-EB48-49F4-A428-EF70CE32EA9C}" type="slidenum">
              <a:rPr lang="zh-TW" altLang="en-US"/>
              <a:pPr fontAlgn="base">
                <a:spcBef>
                  <a:spcPct val="0"/>
                </a:spcBef>
                <a:spcAft>
                  <a:spcPct val="0"/>
                </a:spcAft>
                <a:defRPr/>
              </a:pPr>
              <a:t>16</a:t>
            </a:fld>
            <a:endParaRPr lang="en-US" altLang="zh-TW"/>
          </a:p>
        </p:txBody>
      </p:sp>
      <p:sp>
        <p:nvSpPr>
          <p:cNvPr id="327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FE0A8AB-C71F-451F-93AF-4D952CF7D7E9}" type="slidenum">
              <a:rPr kumimoji="0" lang="zh-TW" altLang="en-US" sz="1200">
                <a:latin typeface="Calibri" pitchFamily="34" charset="0"/>
              </a:rPr>
              <a:pPr algn="r"/>
              <a:t>16</a:t>
            </a:fld>
            <a:endParaRPr kumimoji="0" lang="en-US" altLang="zh-TW" sz="1200">
              <a:latin typeface="Calibri" pitchFamily="34" charset="0"/>
            </a:endParaRPr>
          </a:p>
        </p:txBody>
      </p:sp>
      <p:sp>
        <p:nvSpPr>
          <p:cNvPr id="32771" name="投影片圖像版面配置區 1"/>
          <p:cNvSpPr>
            <a:spLocks noGrp="1" noRot="1" noChangeAspect="1" noTextEdit="1"/>
          </p:cNvSpPr>
          <p:nvPr>
            <p:ph type="sldImg"/>
          </p:nvPr>
        </p:nvSpPr>
        <p:spPr bwMode="auto">
          <a:xfrm>
            <a:off x="1141413" y="685800"/>
            <a:ext cx="4575175" cy="3430588"/>
          </a:xfrm>
          <a:noFill/>
          <a:ln>
            <a:solidFill>
              <a:srgbClr val="000000"/>
            </a:solidFill>
            <a:miter lim="800000"/>
            <a:headEnd/>
            <a:tailEnd/>
          </a:ln>
        </p:spPr>
      </p:sp>
      <p:sp>
        <p:nvSpPr>
          <p:cNvPr id="32772"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32773" name="投影片編號版面配置區 3"/>
          <p:cNvSpPr txBox="1">
            <a:spLocks noGrp="1"/>
          </p:cNvSpPr>
          <p:nvPr/>
        </p:nvSpPr>
        <p:spPr bwMode="auto">
          <a:xfrm>
            <a:off x="3884613" y="8686800"/>
            <a:ext cx="2971800" cy="455613"/>
          </a:xfrm>
          <a:prstGeom prst="rect">
            <a:avLst/>
          </a:prstGeom>
          <a:noFill/>
          <a:ln w="9525">
            <a:noFill/>
            <a:miter lim="800000"/>
            <a:headEnd/>
            <a:tailEnd/>
          </a:ln>
        </p:spPr>
        <p:txBody>
          <a:bodyPr anchor="b"/>
          <a:lstStyle/>
          <a:p>
            <a:pPr algn="r"/>
            <a:fld id="{98FF1A27-04B5-4D76-90B6-F9946013B758}" type="slidenum">
              <a:rPr kumimoji="0" lang="zh-TW" altLang="en-US" sz="1200">
                <a:latin typeface="Calibri" pitchFamily="34" charset="0"/>
              </a:rPr>
              <a:pPr algn="r"/>
              <a:t>16</a:t>
            </a:fld>
            <a:endParaRPr kumimoji="0" lang="en-US" altLang="zh-TW"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456DEF-1948-47D7-BF9F-B1F21D0066E5}" type="slidenum">
              <a:rPr lang="zh-TW" altLang="en-US"/>
              <a:pPr fontAlgn="base">
                <a:spcBef>
                  <a:spcPct val="0"/>
                </a:spcBef>
                <a:spcAft>
                  <a:spcPct val="0"/>
                </a:spcAft>
                <a:defRPr/>
              </a:pPr>
              <a:t>17</a:t>
            </a:fld>
            <a:endParaRPr lang="en-US" altLang="zh-TW"/>
          </a:p>
        </p:txBody>
      </p:sp>
      <p:sp>
        <p:nvSpPr>
          <p:cNvPr id="348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D87AFEA-E5D9-40E7-B755-113BDB2D33E3}" type="slidenum">
              <a:rPr kumimoji="0" lang="zh-TW" altLang="en-US" sz="1200">
                <a:latin typeface="Calibri" pitchFamily="34" charset="0"/>
              </a:rPr>
              <a:pPr algn="r"/>
              <a:t>17</a:t>
            </a:fld>
            <a:endParaRPr kumimoji="0" lang="en-US" altLang="zh-TW" sz="1200">
              <a:latin typeface="Calibri" pitchFamily="34" charset="0"/>
            </a:endParaRPr>
          </a:p>
        </p:txBody>
      </p:sp>
      <p:sp>
        <p:nvSpPr>
          <p:cNvPr id="34819" name="投影片圖像版面配置區 1"/>
          <p:cNvSpPr>
            <a:spLocks noGrp="1" noRot="1" noChangeAspect="1" noTextEdit="1"/>
          </p:cNvSpPr>
          <p:nvPr>
            <p:ph type="sldImg"/>
          </p:nvPr>
        </p:nvSpPr>
        <p:spPr bwMode="auto">
          <a:xfrm>
            <a:off x="1141413" y="685800"/>
            <a:ext cx="4575175" cy="3430588"/>
          </a:xfrm>
          <a:noFill/>
          <a:ln>
            <a:solidFill>
              <a:srgbClr val="000000"/>
            </a:solidFill>
            <a:miter lim="800000"/>
            <a:headEnd/>
            <a:tailEnd/>
          </a:ln>
        </p:spPr>
      </p:sp>
      <p:sp>
        <p:nvSpPr>
          <p:cNvPr id="3482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34821" name="投影片編號版面配置區 3"/>
          <p:cNvSpPr txBox="1">
            <a:spLocks noGrp="1"/>
          </p:cNvSpPr>
          <p:nvPr/>
        </p:nvSpPr>
        <p:spPr bwMode="auto">
          <a:xfrm>
            <a:off x="3884613" y="8686800"/>
            <a:ext cx="2971800" cy="455613"/>
          </a:xfrm>
          <a:prstGeom prst="rect">
            <a:avLst/>
          </a:prstGeom>
          <a:noFill/>
          <a:ln w="9525">
            <a:noFill/>
            <a:miter lim="800000"/>
            <a:headEnd/>
            <a:tailEnd/>
          </a:ln>
        </p:spPr>
        <p:txBody>
          <a:bodyPr anchor="b"/>
          <a:lstStyle/>
          <a:p>
            <a:pPr algn="r"/>
            <a:fld id="{FF9C72BE-3EF9-465A-8C46-1ED642E75C6F}" type="slidenum">
              <a:rPr kumimoji="0" lang="zh-TW" altLang="en-US" sz="1200">
                <a:latin typeface="Calibri" pitchFamily="34" charset="0"/>
              </a:rPr>
              <a:pPr algn="r"/>
              <a:t>17</a:t>
            </a:fld>
            <a:endParaRPr kumimoji="0" lang="en-US" altLang="zh-TW"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33EE08-1108-4A8F-8A16-9A9ACCB9A049}" type="slidenum">
              <a:rPr lang="zh-TW" altLang="en-US"/>
              <a:pPr fontAlgn="base">
                <a:spcBef>
                  <a:spcPct val="0"/>
                </a:spcBef>
                <a:spcAft>
                  <a:spcPct val="0"/>
                </a:spcAft>
                <a:defRPr/>
              </a:pPr>
              <a:t>18</a:t>
            </a:fld>
            <a:endParaRPr lang="en-US" altLang="zh-TW"/>
          </a:p>
        </p:txBody>
      </p:sp>
      <p:sp>
        <p:nvSpPr>
          <p:cNvPr id="368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11A2BF8-C02E-45ED-AB14-A28489A4EFCD}" type="slidenum">
              <a:rPr kumimoji="0" lang="zh-TW" altLang="en-US" sz="1200">
                <a:latin typeface="Calibri" pitchFamily="34" charset="0"/>
              </a:rPr>
              <a:pPr algn="r"/>
              <a:t>18</a:t>
            </a:fld>
            <a:endParaRPr kumimoji="0" lang="en-US" altLang="zh-TW" sz="1200">
              <a:latin typeface="Calibri" pitchFamily="34" charset="0"/>
            </a:endParaRPr>
          </a:p>
        </p:txBody>
      </p:sp>
      <p:sp>
        <p:nvSpPr>
          <p:cNvPr id="36867" name="投影片圖像版面配置區 1"/>
          <p:cNvSpPr>
            <a:spLocks noGrp="1" noRot="1" noChangeAspect="1" noTextEdit="1"/>
          </p:cNvSpPr>
          <p:nvPr>
            <p:ph type="sldImg"/>
          </p:nvPr>
        </p:nvSpPr>
        <p:spPr bwMode="auto">
          <a:xfrm>
            <a:off x="1141413" y="685800"/>
            <a:ext cx="4575175" cy="3430588"/>
          </a:xfrm>
          <a:noFill/>
          <a:ln>
            <a:solidFill>
              <a:srgbClr val="000000"/>
            </a:solidFill>
            <a:miter lim="800000"/>
            <a:headEnd/>
            <a:tailEnd/>
          </a:ln>
        </p:spPr>
      </p:sp>
      <p:sp>
        <p:nvSpPr>
          <p:cNvPr id="3686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36869" name="投影片編號版面配置區 3"/>
          <p:cNvSpPr txBox="1">
            <a:spLocks noGrp="1"/>
          </p:cNvSpPr>
          <p:nvPr/>
        </p:nvSpPr>
        <p:spPr bwMode="auto">
          <a:xfrm>
            <a:off x="3884613" y="8686800"/>
            <a:ext cx="2971800" cy="455613"/>
          </a:xfrm>
          <a:prstGeom prst="rect">
            <a:avLst/>
          </a:prstGeom>
          <a:noFill/>
          <a:ln w="9525">
            <a:noFill/>
            <a:miter lim="800000"/>
            <a:headEnd/>
            <a:tailEnd/>
          </a:ln>
        </p:spPr>
        <p:txBody>
          <a:bodyPr anchor="b"/>
          <a:lstStyle/>
          <a:p>
            <a:pPr algn="r"/>
            <a:fld id="{8A88ED7B-56A4-4A93-A86C-B50B3ACD2A5A}" type="slidenum">
              <a:rPr kumimoji="0" lang="zh-TW" altLang="en-US" sz="1200">
                <a:latin typeface="Calibri" pitchFamily="34" charset="0"/>
              </a:rPr>
              <a:pPr algn="r"/>
              <a:t>18</a:t>
            </a:fld>
            <a:endParaRPr kumimoji="0" lang="en-US" altLang="zh-TW"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3">
        <a:schemeClr val="bg1"/>
      </p:bgRef>
    </p:bg>
    <p:spTree>
      <p:nvGrpSpPr>
        <p:cNvPr id="1" name=""/>
        <p:cNvGrpSpPr/>
        <p:nvPr/>
      </p:nvGrpSpPr>
      <p:grpSpPr>
        <a:xfrm>
          <a:off x="0" y="0"/>
          <a:ext cx="0" cy="0"/>
          <a:chOff x="0" y="0"/>
          <a:chExt cx="0" cy="0"/>
        </a:xfrm>
      </p:grpSpPr>
      <p:sp>
        <p:nvSpPr>
          <p:cNvPr id="4" name="矩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useBgFill="1">
        <p:nvSpPr>
          <p:cNvPr id="5" name="圓角矩形 12"/>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6" name="矩形 6"/>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7" name="矩形 9"/>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10" name="矩形 10"/>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9" name="副標題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smtClean="0"/>
              <a:t>按一下以編輯母片副標題樣式</a:t>
            </a:r>
            <a:endParaRPr lang="en-US"/>
          </a:p>
        </p:txBody>
      </p:sp>
      <p:sp>
        <p:nvSpPr>
          <p:cNvPr id="8" name="標題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zh-TW" altLang="en-US" smtClean="0"/>
              <a:t>按一下以編輯母片標題樣式</a:t>
            </a:r>
            <a:endParaRPr lang="en-US"/>
          </a:p>
        </p:txBody>
      </p:sp>
      <p:sp>
        <p:nvSpPr>
          <p:cNvPr id="11" name="日期版面配置區 27"/>
          <p:cNvSpPr>
            <a:spLocks noGrp="1"/>
          </p:cNvSpPr>
          <p:nvPr>
            <p:ph type="dt" sz="half" idx="10"/>
          </p:nvPr>
        </p:nvSpPr>
        <p:spPr/>
        <p:txBody>
          <a:bodyPr/>
          <a:lstStyle>
            <a:lvl1pPr>
              <a:defRPr/>
            </a:lvl1pPr>
          </a:lstStyle>
          <a:p>
            <a:pPr>
              <a:defRPr/>
            </a:pPr>
            <a:fld id="{9766771E-5040-4019-B7C0-246CA71329D8}" type="datetimeFigureOut">
              <a:rPr lang="zh-TW" altLang="en-US"/>
              <a:pPr>
                <a:defRPr/>
              </a:pPr>
              <a:t>2012/10/18</a:t>
            </a:fld>
            <a:endParaRPr lang="zh-TW" altLang="en-US"/>
          </a:p>
        </p:txBody>
      </p:sp>
      <p:sp>
        <p:nvSpPr>
          <p:cNvPr id="12" name="頁尾版面配置區 16"/>
          <p:cNvSpPr>
            <a:spLocks noGrp="1"/>
          </p:cNvSpPr>
          <p:nvPr>
            <p:ph type="ftr" sz="quarter" idx="11"/>
          </p:nvPr>
        </p:nvSpPr>
        <p:spPr/>
        <p:txBody>
          <a:bodyPr/>
          <a:lstStyle>
            <a:lvl1pPr>
              <a:defRPr/>
            </a:lvl1pPr>
          </a:lstStyle>
          <a:p>
            <a:pPr>
              <a:defRPr/>
            </a:pPr>
            <a:endParaRPr lang="zh-TW" altLang="en-US"/>
          </a:p>
        </p:txBody>
      </p:sp>
      <p:sp>
        <p:nvSpPr>
          <p:cNvPr id="13" name="投影片編號版面配置區 28"/>
          <p:cNvSpPr>
            <a:spLocks noGrp="1"/>
          </p:cNvSpPr>
          <p:nvPr>
            <p:ph type="sldNum" sz="quarter" idx="12"/>
          </p:nvPr>
        </p:nvSpPr>
        <p:spPr/>
        <p:txBody>
          <a:bodyPr/>
          <a:lstStyle>
            <a:lvl1pPr>
              <a:defRPr sz="1400">
                <a:solidFill>
                  <a:srgbClr val="FFFFFF"/>
                </a:solidFill>
              </a:defRPr>
            </a:lvl1pPr>
          </a:lstStyle>
          <a:p>
            <a:pPr>
              <a:defRPr/>
            </a:pPr>
            <a:fld id="{69D952ED-AF82-4FD1-9F36-AE2F5DC54172}" type="slidenum">
              <a:rPr lang="zh-TW" altLang="en-US"/>
              <a:pPr>
                <a:defRPr/>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13"/>
          <p:cNvSpPr>
            <a:spLocks noGrp="1"/>
          </p:cNvSpPr>
          <p:nvPr>
            <p:ph type="dt" sz="half" idx="10"/>
          </p:nvPr>
        </p:nvSpPr>
        <p:spPr/>
        <p:txBody>
          <a:bodyPr/>
          <a:lstStyle>
            <a:lvl1pPr>
              <a:defRPr/>
            </a:lvl1pPr>
          </a:lstStyle>
          <a:p>
            <a:pPr>
              <a:defRPr/>
            </a:pPr>
            <a:fld id="{04767C70-66F6-4545-A761-055FA8113EC9}" type="datetimeFigureOut">
              <a:rPr lang="zh-TW" altLang="en-US"/>
              <a:pPr>
                <a:defRPr/>
              </a:pPr>
              <a:t>2012/10/18</a:t>
            </a:fld>
            <a:endParaRPr lang="zh-TW" altLang="en-US"/>
          </a:p>
        </p:txBody>
      </p:sp>
      <p:sp>
        <p:nvSpPr>
          <p:cNvPr id="5" name="頁尾版面配置區 2"/>
          <p:cNvSpPr>
            <a:spLocks noGrp="1"/>
          </p:cNvSpPr>
          <p:nvPr>
            <p:ph type="ftr" sz="quarter" idx="11"/>
          </p:nvPr>
        </p:nvSpPr>
        <p:spPr/>
        <p:txBody>
          <a:bodyPr/>
          <a:lstStyle>
            <a:lvl1pPr>
              <a:defRPr/>
            </a:lvl1pPr>
          </a:lstStyle>
          <a:p>
            <a:pPr>
              <a:defRPr/>
            </a:pPr>
            <a:endParaRPr lang="zh-TW" altLang="en-US"/>
          </a:p>
        </p:txBody>
      </p:sp>
      <p:sp>
        <p:nvSpPr>
          <p:cNvPr id="6" name="投影片編號版面配置區 22"/>
          <p:cNvSpPr>
            <a:spLocks noGrp="1"/>
          </p:cNvSpPr>
          <p:nvPr>
            <p:ph type="sldNum" sz="quarter" idx="12"/>
          </p:nvPr>
        </p:nvSpPr>
        <p:spPr/>
        <p:txBody>
          <a:bodyPr/>
          <a:lstStyle>
            <a:lvl1pPr>
              <a:defRPr/>
            </a:lvl1pPr>
          </a:lstStyle>
          <a:p>
            <a:pPr>
              <a:defRPr/>
            </a:pPr>
            <a:fld id="{0F04828B-5091-4AE9-88FB-52B51589B170}" type="slidenum">
              <a:rPr lang="zh-TW" altLang="en-US"/>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1"/>
            <a:ext cx="2011680" cy="5851525"/>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914400" y="274640"/>
            <a:ext cx="55626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13"/>
          <p:cNvSpPr>
            <a:spLocks noGrp="1"/>
          </p:cNvSpPr>
          <p:nvPr>
            <p:ph type="dt" sz="half" idx="10"/>
          </p:nvPr>
        </p:nvSpPr>
        <p:spPr/>
        <p:txBody>
          <a:bodyPr/>
          <a:lstStyle>
            <a:lvl1pPr>
              <a:defRPr/>
            </a:lvl1pPr>
          </a:lstStyle>
          <a:p>
            <a:pPr>
              <a:defRPr/>
            </a:pPr>
            <a:fld id="{0DFFA3B8-4356-4C15-B2A6-E3C60B2E4200}" type="datetimeFigureOut">
              <a:rPr lang="zh-TW" altLang="en-US"/>
              <a:pPr>
                <a:defRPr/>
              </a:pPr>
              <a:t>2012/10/18</a:t>
            </a:fld>
            <a:endParaRPr lang="zh-TW" altLang="en-US"/>
          </a:p>
        </p:txBody>
      </p:sp>
      <p:sp>
        <p:nvSpPr>
          <p:cNvPr id="5" name="頁尾版面配置區 2"/>
          <p:cNvSpPr>
            <a:spLocks noGrp="1"/>
          </p:cNvSpPr>
          <p:nvPr>
            <p:ph type="ftr" sz="quarter" idx="11"/>
          </p:nvPr>
        </p:nvSpPr>
        <p:spPr/>
        <p:txBody>
          <a:bodyPr/>
          <a:lstStyle>
            <a:lvl1pPr>
              <a:defRPr/>
            </a:lvl1pPr>
          </a:lstStyle>
          <a:p>
            <a:pPr>
              <a:defRPr/>
            </a:pPr>
            <a:endParaRPr lang="zh-TW" altLang="en-US"/>
          </a:p>
        </p:txBody>
      </p:sp>
      <p:sp>
        <p:nvSpPr>
          <p:cNvPr id="6" name="投影片編號版面配置區 22"/>
          <p:cNvSpPr>
            <a:spLocks noGrp="1"/>
          </p:cNvSpPr>
          <p:nvPr>
            <p:ph type="sldNum" sz="quarter" idx="12"/>
          </p:nvPr>
        </p:nvSpPr>
        <p:spPr/>
        <p:txBody>
          <a:bodyPr/>
          <a:lstStyle>
            <a:lvl1pPr>
              <a:defRPr/>
            </a:lvl1pPr>
          </a:lstStyle>
          <a:p>
            <a:pPr>
              <a:defRPr/>
            </a:pPr>
            <a:fld id="{FECA68E9-AE0B-41BA-869D-E3C8D17EE9F5}" type="slidenum">
              <a:rPr lang="zh-TW" altLang="en-US"/>
              <a:pPr>
                <a:defRPr/>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8" name="內容版面配置區 7"/>
          <p:cNvSpPr>
            <a:spLocks noGrp="1"/>
          </p:cNvSpPr>
          <p:nvPr>
            <p:ph sz="quarter" idx="1"/>
          </p:nvPr>
        </p:nvSpPr>
        <p:spPr>
          <a:xfrm>
            <a:off x="914400" y="1447800"/>
            <a:ext cx="7772400"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13"/>
          <p:cNvSpPr>
            <a:spLocks noGrp="1"/>
          </p:cNvSpPr>
          <p:nvPr>
            <p:ph type="dt" sz="half" idx="10"/>
          </p:nvPr>
        </p:nvSpPr>
        <p:spPr/>
        <p:txBody>
          <a:bodyPr/>
          <a:lstStyle>
            <a:lvl1pPr>
              <a:defRPr/>
            </a:lvl1pPr>
          </a:lstStyle>
          <a:p>
            <a:pPr>
              <a:defRPr/>
            </a:pPr>
            <a:fld id="{53D12986-EAE5-444B-868E-E67CADADF505}" type="datetimeFigureOut">
              <a:rPr lang="zh-TW" altLang="en-US"/>
              <a:pPr>
                <a:defRPr/>
              </a:pPr>
              <a:t>2012/10/18</a:t>
            </a:fld>
            <a:endParaRPr lang="zh-TW" altLang="en-US"/>
          </a:p>
        </p:txBody>
      </p:sp>
      <p:sp>
        <p:nvSpPr>
          <p:cNvPr id="5" name="頁尾版面配置區 2"/>
          <p:cNvSpPr>
            <a:spLocks noGrp="1"/>
          </p:cNvSpPr>
          <p:nvPr>
            <p:ph type="ftr" sz="quarter" idx="11"/>
          </p:nvPr>
        </p:nvSpPr>
        <p:spPr/>
        <p:txBody>
          <a:bodyPr/>
          <a:lstStyle>
            <a:lvl1pPr>
              <a:defRPr/>
            </a:lvl1pPr>
          </a:lstStyle>
          <a:p>
            <a:pPr>
              <a:defRPr/>
            </a:pPr>
            <a:endParaRPr lang="zh-TW" altLang="en-US"/>
          </a:p>
        </p:txBody>
      </p:sp>
      <p:sp>
        <p:nvSpPr>
          <p:cNvPr id="6" name="投影片編號版面配置區 22"/>
          <p:cNvSpPr>
            <a:spLocks noGrp="1"/>
          </p:cNvSpPr>
          <p:nvPr>
            <p:ph type="sldNum" sz="quarter" idx="12"/>
          </p:nvPr>
        </p:nvSpPr>
        <p:spPr/>
        <p:txBody>
          <a:bodyPr/>
          <a:lstStyle>
            <a:lvl1pPr>
              <a:defRPr/>
            </a:lvl1pPr>
          </a:lstStyle>
          <a:p>
            <a:pPr>
              <a:defRPr/>
            </a:pPr>
            <a:fld id="{58C2E2B2-9B06-42D8-AD3E-751F561BE6C4}" type="slidenum">
              <a:rPr lang="zh-TW" altLang="en-US"/>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3">
        <a:schemeClr val="bg1"/>
      </p:bgRef>
    </p:bg>
    <p:spTree>
      <p:nvGrpSpPr>
        <p:cNvPr id="1" name=""/>
        <p:cNvGrpSpPr/>
        <p:nvPr/>
      </p:nvGrpSpPr>
      <p:grpSpPr>
        <a:xfrm>
          <a:off x="0" y="0"/>
          <a:ext cx="0" cy="0"/>
          <a:chOff x="0" y="0"/>
          <a:chExt cx="0" cy="0"/>
        </a:xfrm>
      </p:grpSpPr>
      <p:sp>
        <p:nvSpPr>
          <p:cNvPr id="4" name="矩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useBgFill="1">
        <p:nvSpPr>
          <p:cNvPr id="5" name="圓角矩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6" name="矩形 6"/>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7" name="矩形 7"/>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8" name="矩形 8"/>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標題 1"/>
          <p:cNvSpPr>
            <a:spLocks noGrp="1"/>
          </p:cNvSpPr>
          <p:nvPr>
            <p:ph type="title"/>
          </p:nvPr>
        </p:nvSpPr>
        <p:spPr>
          <a:xfrm>
            <a:off x="722313" y="952500"/>
            <a:ext cx="7772400" cy="1362075"/>
          </a:xfrm>
        </p:spPr>
        <p:txBody>
          <a:bodyPr/>
          <a:lstStyle>
            <a:lvl1pPr algn="l">
              <a:buNone/>
              <a:defRPr sz="4000" b="0" cap="none"/>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smtClean="0"/>
              <a:t>按一下以編輯母片文字樣式</a:t>
            </a:r>
          </a:p>
        </p:txBody>
      </p:sp>
      <p:sp>
        <p:nvSpPr>
          <p:cNvPr id="9" name="日期版面配置區 3"/>
          <p:cNvSpPr>
            <a:spLocks noGrp="1"/>
          </p:cNvSpPr>
          <p:nvPr>
            <p:ph type="dt" sz="half" idx="10"/>
          </p:nvPr>
        </p:nvSpPr>
        <p:spPr/>
        <p:txBody>
          <a:bodyPr/>
          <a:lstStyle>
            <a:lvl1pPr>
              <a:defRPr/>
            </a:lvl1pPr>
          </a:lstStyle>
          <a:p>
            <a:pPr>
              <a:defRPr/>
            </a:pPr>
            <a:fld id="{B77043D8-6890-47A7-9F96-5716863A1516}" type="datetimeFigureOut">
              <a:rPr lang="zh-TW" altLang="en-US"/>
              <a:pPr>
                <a:defRPr/>
              </a:pPr>
              <a:t>2012/10/18</a:t>
            </a:fld>
            <a:endParaRPr lang="zh-TW" altLang="en-US"/>
          </a:p>
        </p:txBody>
      </p:sp>
      <p:sp>
        <p:nvSpPr>
          <p:cNvPr id="10" name="頁尾版面配置區 4"/>
          <p:cNvSpPr>
            <a:spLocks noGrp="1"/>
          </p:cNvSpPr>
          <p:nvPr>
            <p:ph type="ftr" sz="quarter" idx="11"/>
          </p:nvPr>
        </p:nvSpPr>
        <p:spPr>
          <a:xfrm>
            <a:off x="800100" y="6172200"/>
            <a:ext cx="4000500" cy="457200"/>
          </a:xfrm>
        </p:spPr>
        <p:txBody>
          <a:bodyPr/>
          <a:lstStyle>
            <a:lvl1pPr>
              <a:defRPr/>
            </a:lvl1pPr>
          </a:lstStyle>
          <a:p>
            <a:pPr>
              <a:defRPr/>
            </a:pPr>
            <a:endParaRPr lang="zh-TW" altLang="en-US"/>
          </a:p>
        </p:txBody>
      </p:sp>
      <p:sp>
        <p:nvSpPr>
          <p:cNvPr id="11" name="投影片編號版面配置區 5"/>
          <p:cNvSpPr>
            <a:spLocks noGrp="1"/>
          </p:cNvSpPr>
          <p:nvPr>
            <p:ph type="sldNum" sz="quarter" idx="12"/>
          </p:nvPr>
        </p:nvSpPr>
        <p:spPr>
          <a:xfrm>
            <a:off x="146050" y="6208713"/>
            <a:ext cx="457200" cy="457200"/>
          </a:xfrm>
        </p:spPr>
        <p:txBody>
          <a:bodyPr/>
          <a:lstStyle>
            <a:lvl1pPr>
              <a:defRPr/>
            </a:lvl1pPr>
          </a:lstStyle>
          <a:p>
            <a:pPr>
              <a:defRPr/>
            </a:pPr>
            <a:fld id="{EA335F19-0561-44C1-A32B-27AC0110208F}" type="slidenum">
              <a:rPr lang="zh-TW" altLang="en-US"/>
              <a:pPr>
                <a:defRPr/>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9" name="內容版面配置區 8"/>
          <p:cNvSpPr>
            <a:spLocks noGrp="1"/>
          </p:cNvSpPr>
          <p:nvPr>
            <p:ph sz="quarter" idx="1"/>
          </p:nvPr>
        </p:nvSpPr>
        <p:spPr>
          <a:xfrm>
            <a:off x="914400" y="1447800"/>
            <a:ext cx="3749040"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內容版面配置區 10"/>
          <p:cNvSpPr>
            <a:spLocks noGrp="1"/>
          </p:cNvSpPr>
          <p:nvPr>
            <p:ph sz="quarter" idx="2"/>
          </p:nvPr>
        </p:nvSpPr>
        <p:spPr>
          <a:xfrm>
            <a:off x="4933950" y="1447800"/>
            <a:ext cx="3749040"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13"/>
          <p:cNvSpPr>
            <a:spLocks noGrp="1"/>
          </p:cNvSpPr>
          <p:nvPr>
            <p:ph type="dt" sz="half" idx="10"/>
          </p:nvPr>
        </p:nvSpPr>
        <p:spPr/>
        <p:txBody>
          <a:bodyPr/>
          <a:lstStyle>
            <a:lvl1pPr>
              <a:defRPr/>
            </a:lvl1pPr>
          </a:lstStyle>
          <a:p>
            <a:pPr>
              <a:defRPr/>
            </a:pPr>
            <a:fld id="{3C4229F6-6729-4A71-BC80-30A937535741}" type="datetimeFigureOut">
              <a:rPr lang="zh-TW" altLang="en-US"/>
              <a:pPr>
                <a:defRPr/>
              </a:pPr>
              <a:t>2012/10/18</a:t>
            </a:fld>
            <a:endParaRPr lang="zh-TW" altLang="en-US"/>
          </a:p>
        </p:txBody>
      </p:sp>
      <p:sp>
        <p:nvSpPr>
          <p:cNvPr id="6" name="頁尾版面配置區 2"/>
          <p:cNvSpPr>
            <a:spLocks noGrp="1"/>
          </p:cNvSpPr>
          <p:nvPr>
            <p:ph type="ftr" sz="quarter" idx="11"/>
          </p:nvPr>
        </p:nvSpPr>
        <p:spPr/>
        <p:txBody>
          <a:bodyPr/>
          <a:lstStyle>
            <a:lvl1pPr>
              <a:defRPr/>
            </a:lvl1pPr>
          </a:lstStyle>
          <a:p>
            <a:pPr>
              <a:defRPr/>
            </a:pPr>
            <a:endParaRPr lang="zh-TW" altLang="en-US"/>
          </a:p>
        </p:txBody>
      </p:sp>
      <p:sp>
        <p:nvSpPr>
          <p:cNvPr id="7" name="投影片編號版面配置區 22"/>
          <p:cNvSpPr>
            <a:spLocks noGrp="1"/>
          </p:cNvSpPr>
          <p:nvPr>
            <p:ph type="sldNum" sz="quarter" idx="12"/>
          </p:nvPr>
        </p:nvSpPr>
        <p:spPr/>
        <p:txBody>
          <a:bodyPr/>
          <a:lstStyle>
            <a:lvl1pPr>
              <a:defRPr/>
            </a:lvl1pPr>
          </a:lstStyle>
          <a:p>
            <a:pPr>
              <a:defRPr/>
            </a:pPr>
            <a:fld id="{BE32B056-E900-4D05-8B6F-B15E3140BB75}" type="slidenum">
              <a:rPr lang="zh-TW" altLang="en-US"/>
              <a:pPr>
                <a:defRPr/>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914400" y="273050"/>
            <a:ext cx="7772400" cy="1143000"/>
          </a:xfrm>
        </p:spPr>
        <p:txBody>
          <a:bodyPr/>
          <a:lstStyle>
            <a:lvl1pPr>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4" name="文字版面配置區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11" name="內容版面配置區 10"/>
          <p:cNvSpPr>
            <a:spLocks noGrp="1"/>
          </p:cNvSpPr>
          <p:nvPr>
            <p:ph sz="half" idx="2"/>
          </p:nvPr>
        </p:nvSpPr>
        <p:spPr>
          <a:xfrm>
            <a:off x="914400" y="2247900"/>
            <a:ext cx="3733800" cy="3886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3" name="內容版面配置區 12"/>
          <p:cNvSpPr>
            <a:spLocks noGrp="1"/>
          </p:cNvSpPr>
          <p:nvPr>
            <p:ph sz="half" idx="4"/>
          </p:nvPr>
        </p:nvSpPr>
        <p:spPr>
          <a:xfrm>
            <a:off x="4953000" y="2247900"/>
            <a:ext cx="3733800" cy="3886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13"/>
          <p:cNvSpPr>
            <a:spLocks noGrp="1"/>
          </p:cNvSpPr>
          <p:nvPr>
            <p:ph type="dt" sz="half" idx="10"/>
          </p:nvPr>
        </p:nvSpPr>
        <p:spPr/>
        <p:txBody>
          <a:bodyPr/>
          <a:lstStyle>
            <a:lvl1pPr>
              <a:defRPr/>
            </a:lvl1pPr>
          </a:lstStyle>
          <a:p>
            <a:pPr>
              <a:defRPr/>
            </a:pPr>
            <a:fld id="{DC95B1F3-C8A6-4417-9A1A-2692F6D20E20}" type="datetimeFigureOut">
              <a:rPr lang="zh-TW" altLang="en-US"/>
              <a:pPr>
                <a:defRPr/>
              </a:pPr>
              <a:t>2012/10/18</a:t>
            </a:fld>
            <a:endParaRPr lang="zh-TW" altLang="en-US"/>
          </a:p>
        </p:txBody>
      </p:sp>
      <p:sp>
        <p:nvSpPr>
          <p:cNvPr id="8" name="頁尾版面配置區 2"/>
          <p:cNvSpPr>
            <a:spLocks noGrp="1"/>
          </p:cNvSpPr>
          <p:nvPr>
            <p:ph type="ftr" sz="quarter" idx="11"/>
          </p:nvPr>
        </p:nvSpPr>
        <p:spPr/>
        <p:txBody>
          <a:bodyPr/>
          <a:lstStyle>
            <a:lvl1pPr>
              <a:defRPr/>
            </a:lvl1pPr>
          </a:lstStyle>
          <a:p>
            <a:pPr>
              <a:defRPr/>
            </a:pPr>
            <a:endParaRPr lang="zh-TW" altLang="en-US"/>
          </a:p>
        </p:txBody>
      </p:sp>
      <p:sp>
        <p:nvSpPr>
          <p:cNvPr id="9" name="投影片編號版面配置區 22"/>
          <p:cNvSpPr>
            <a:spLocks noGrp="1"/>
          </p:cNvSpPr>
          <p:nvPr>
            <p:ph type="sldNum" sz="quarter" idx="12"/>
          </p:nvPr>
        </p:nvSpPr>
        <p:spPr/>
        <p:txBody>
          <a:bodyPr/>
          <a:lstStyle>
            <a:lvl1pPr>
              <a:defRPr/>
            </a:lvl1pPr>
          </a:lstStyle>
          <a:p>
            <a:pPr>
              <a:defRPr/>
            </a:pPr>
            <a:fld id="{F54B3A01-6739-41AA-9208-52E9854526EC}" type="slidenum">
              <a:rPr lang="zh-TW" altLang="en-US"/>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日期版面配置區 13"/>
          <p:cNvSpPr>
            <a:spLocks noGrp="1"/>
          </p:cNvSpPr>
          <p:nvPr>
            <p:ph type="dt" sz="half" idx="10"/>
          </p:nvPr>
        </p:nvSpPr>
        <p:spPr/>
        <p:txBody>
          <a:bodyPr/>
          <a:lstStyle>
            <a:lvl1pPr>
              <a:defRPr/>
            </a:lvl1pPr>
          </a:lstStyle>
          <a:p>
            <a:pPr>
              <a:defRPr/>
            </a:pPr>
            <a:fld id="{4F6FDCF8-8481-4E08-8FCE-A062145515F7}" type="datetimeFigureOut">
              <a:rPr lang="zh-TW" altLang="en-US"/>
              <a:pPr>
                <a:defRPr/>
              </a:pPr>
              <a:t>2012/10/18</a:t>
            </a:fld>
            <a:endParaRPr lang="zh-TW" altLang="en-US"/>
          </a:p>
        </p:txBody>
      </p:sp>
      <p:sp>
        <p:nvSpPr>
          <p:cNvPr id="4" name="頁尾版面配置區 2"/>
          <p:cNvSpPr>
            <a:spLocks noGrp="1"/>
          </p:cNvSpPr>
          <p:nvPr>
            <p:ph type="ftr" sz="quarter" idx="11"/>
          </p:nvPr>
        </p:nvSpPr>
        <p:spPr/>
        <p:txBody>
          <a:bodyPr/>
          <a:lstStyle>
            <a:lvl1pPr>
              <a:defRPr/>
            </a:lvl1pPr>
          </a:lstStyle>
          <a:p>
            <a:pPr>
              <a:defRPr/>
            </a:pPr>
            <a:endParaRPr lang="zh-TW" altLang="en-US"/>
          </a:p>
        </p:txBody>
      </p:sp>
      <p:sp>
        <p:nvSpPr>
          <p:cNvPr id="5" name="投影片編號版面配置區 22"/>
          <p:cNvSpPr>
            <a:spLocks noGrp="1"/>
          </p:cNvSpPr>
          <p:nvPr>
            <p:ph type="sldNum" sz="quarter" idx="12"/>
          </p:nvPr>
        </p:nvSpPr>
        <p:spPr/>
        <p:txBody>
          <a:bodyPr/>
          <a:lstStyle>
            <a:lvl1pPr>
              <a:defRPr/>
            </a:lvl1pPr>
          </a:lstStyle>
          <a:p>
            <a:pPr>
              <a:defRPr/>
            </a:pPr>
            <a:fld id="{1FE6D296-9502-472E-AADA-3726E3589E09}" type="slidenum">
              <a:rPr lang="zh-TW" altLang="en-US"/>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3"/>
          <p:cNvSpPr>
            <a:spLocks noGrp="1"/>
          </p:cNvSpPr>
          <p:nvPr>
            <p:ph type="dt" sz="half" idx="10"/>
          </p:nvPr>
        </p:nvSpPr>
        <p:spPr/>
        <p:txBody>
          <a:bodyPr/>
          <a:lstStyle>
            <a:lvl1pPr>
              <a:defRPr/>
            </a:lvl1pPr>
          </a:lstStyle>
          <a:p>
            <a:pPr>
              <a:defRPr/>
            </a:pPr>
            <a:fld id="{AF23F965-2471-4C99-BFED-1488E1DA83A6}" type="datetimeFigureOut">
              <a:rPr lang="zh-TW" altLang="en-US"/>
              <a:pPr>
                <a:defRPr/>
              </a:pPr>
              <a:t>2012/10/18</a:t>
            </a:fld>
            <a:endParaRPr lang="zh-TW" altLang="en-US"/>
          </a:p>
        </p:txBody>
      </p:sp>
      <p:sp>
        <p:nvSpPr>
          <p:cNvPr id="3" name="頁尾版面配置區 2"/>
          <p:cNvSpPr>
            <a:spLocks noGrp="1"/>
          </p:cNvSpPr>
          <p:nvPr>
            <p:ph type="ftr" sz="quarter" idx="11"/>
          </p:nvPr>
        </p:nvSpPr>
        <p:spPr/>
        <p:txBody>
          <a:bodyPr/>
          <a:lstStyle>
            <a:lvl1pPr>
              <a:defRPr/>
            </a:lvl1pPr>
          </a:lstStyle>
          <a:p>
            <a:pPr>
              <a:defRPr/>
            </a:pPr>
            <a:endParaRPr lang="zh-TW" altLang="en-US"/>
          </a:p>
        </p:txBody>
      </p:sp>
      <p:sp>
        <p:nvSpPr>
          <p:cNvPr id="4" name="投影片編號版面配置區 22"/>
          <p:cNvSpPr>
            <a:spLocks noGrp="1"/>
          </p:cNvSpPr>
          <p:nvPr>
            <p:ph type="sldNum" sz="quarter" idx="12"/>
          </p:nvPr>
        </p:nvSpPr>
        <p:spPr/>
        <p:txBody>
          <a:bodyPr/>
          <a:lstStyle>
            <a:lvl1pPr>
              <a:defRPr/>
            </a:lvl1pPr>
          </a:lstStyle>
          <a:p>
            <a:pPr>
              <a:defRPr/>
            </a:pPr>
            <a:fld id="{F59BAA4A-6556-47C5-AAFA-3829C16DD081}" type="slidenum">
              <a:rPr lang="zh-TW" altLang="en-US"/>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矩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useBgFill="1">
        <p:nvSpPr>
          <p:cNvPr id="6" name="圓角矩形 8"/>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標題 1"/>
          <p:cNvSpPr>
            <a:spLocks noGrp="1"/>
          </p:cNvSpPr>
          <p:nvPr>
            <p:ph type="title"/>
          </p:nvPr>
        </p:nvSpPr>
        <p:spPr>
          <a:xfrm>
            <a:off x="914400" y="273050"/>
            <a:ext cx="7772400" cy="1143000"/>
          </a:xfrm>
        </p:spPr>
        <p:txBody>
          <a:bodyPr/>
          <a:lstStyle>
            <a:lvl1pPr algn="l">
              <a:buNone/>
              <a:defRPr sz="4000" b="0"/>
            </a:lvl1pPr>
          </a:lstStyle>
          <a:p>
            <a:r>
              <a:rPr lang="zh-TW" altLang="en-US" smtClean="0"/>
              <a:t>按一下以編輯母片標題樣式</a:t>
            </a:r>
            <a:endParaRPr lang="en-US"/>
          </a:p>
        </p:txBody>
      </p:sp>
      <p:sp>
        <p:nvSpPr>
          <p:cNvPr id="3" name="文字版面配置區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zh-TW" altLang="en-US" smtClean="0"/>
              <a:t>按一下以編輯母片文字樣式</a:t>
            </a:r>
          </a:p>
        </p:txBody>
      </p:sp>
      <p:sp>
        <p:nvSpPr>
          <p:cNvPr id="11" name="內容版面配置區 10"/>
          <p:cNvSpPr>
            <a:spLocks noGrp="1"/>
          </p:cNvSpPr>
          <p:nvPr>
            <p:ph sz="quarter" idx="1"/>
          </p:nvPr>
        </p:nvSpPr>
        <p:spPr>
          <a:xfrm>
            <a:off x="2971800" y="1600200"/>
            <a:ext cx="5715000" cy="4495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4"/>
          <p:cNvSpPr>
            <a:spLocks noGrp="1"/>
          </p:cNvSpPr>
          <p:nvPr>
            <p:ph type="dt" sz="half" idx="10"/>
          </p:nvPr>
        </p:nvSpPr>
        <p:spPr/>
        <p:txBody>
          <a:bodyPr/>
          <a:lstStyle>
            <a:lvl1pPr>
              <a:defRPr/>
            </a:lvl1pPr>
          </a:lstStyle>
          <a:p>
            <a:pPr>
              <a:defRPr/>
            </a:pPr>
            <a:fld id="{19F23BB6-C670-4EDD-BF2B-62F37D38ED23}" type="datetimeFigureOut">
              <a:rPr lang="zh-TW" altLang="en-US"/>
              <a:pPr>
                <a:defRPr/>
              </a:pPr>
              <a:t>2012/10/18</a:t>
            </a:fld>
            <a:endParaRPr lang="zh-TW" altLang="en-US"/>
          </a:p>
        </p:txBody>
      </p:sp>
      <p:sp>
        <p:nvSpPr>
          <p:cNvPr id="8" name="頁尾版面配置區 5"/>
          <p:cNvSpPr>
            <a:spLocks noGrp="1"/>
          </p:cNvSpPr>
          <p:nvPr>
            <p:ph type="ftr" sz="quarter" idx="11"/>
          </p:nvPr>
        </p:nvSpPr>
        <p:spPr/>
        <p:txBody>
          <a:bodyPr/>
          <a:lstStyle>
            <a:lvl1pPr>
              <a:defRPr/>
            </a:lvl1pPr>
          </a:lstStyle>
          <a:p>
            <a:pPr>
              <a:defRPr/>
            </a:pPr>
            <a:endParaRPr lang="zh-TW" altLang="en-US"/>
          </a:p>
        </p:txBody>
      </p:sp>
      <p:sp>
        <p:nvSpPr>
          <p:cNvPr id="9" name="投影片編號版面配置區 6"/>
          <p:cNvSpPr>
            <a:spLocks noGrp="1"/>
          </p:cNvSpPr>
          <p:nvPr>
            <p:ph type="sldNum" sz="quarter" idx="12"/>
          </p:nvPr>
        </p:nvSpPr>
        <p:spPr/>
        <p:txBody>
          <a:bodyPr/>
          <a:lstStyle>
            <a:lvl1pPr>
              <a:defRPr/>
            </a:lvl1pPr>
          </a:lstStyle>
          <a:p>
            <a:pPr>
              <a:defRPr/>
            </a:pPr>
            <a:fld id="{63938386-2CDB-4C0E-9411-B3094429156E}" type="slidenum">
              <a:rPr lang="zh-TW" altLang="en-US"/>
              <a:pPr>
                <a:defRPr/>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矩形 10"/>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6" name="矩形 11"/>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7" name="矩形 12"/>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標題 1"/>
          <p:cNvSpPr>
            <a:spLocks noGrp="1"/>
          </p:cNvSpPr>
          <p:nvPr>
            <p:ph type="title"/>
          </p:nvPr>
        </p:nvSpPr>
        <p:spPr>
          <a:xfrm>
            <a:off x="914400" y="4900550"/>
            <a:ext cx="7315200" cy="522288"/>
          </a:xfrm>
        </p:spPr>
        <p:txBody>
          <a:bodyPr anchor="ctr">
            <a:noAutofit/>
          </a:bodyPr>
          <a:lstStyle>
            <a:lvl1pPr algn="l">
              <a:buNone/>
              <a:defRPr sz="2800" b="0"/>
            </a:lvl1pPr>
          </a:lstStyle>
          <a:p>
            <a:r>
              <a:rPr lang="zh-TW" altLang="en-US" smtClean="0"/>
              <a:t>按一下以編輯母片標題樣式</a:t>
            </a:r>
            <a:endParaRPr lang="en-US"/>
          </a:p>
        </p:txBody>
      </p:sp>
      <p:sp>
        <p:nvSpPr>
          <p:cNvPr id="4" name="文字版面配置區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zh-TW" altLang="en-US" smtClean="0"/>
              <a:t>按一下以編輯母片文字樣式</a:t>
            </a:r>
          </a:p>
        </p:txBody>
      </p:sp>
      <p:sp>
        <p:nvSpPr>
          <p:cNvPr id="3" name="圖片版面配置區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zh-TW" altLang="en-US" noProof="0" smtClean="0"/>
              <a:t>按一下圖示以新增圖片</a:t>
            </a:r>
            <a:endParaRPr lang="en-US" noProof="0" dirty="0"/>
          </a:p>
        </p:txBody>
      </p:sp>
      <p:sp>
        <p:nvSpPr>
          <p:cNvPr id="8" name="日期版面配置區 4"/>
          <p:cNvSpPr>
            <a:spLocks noGrp="1"/>
          </p:cNvSpPr>
          <p:nvPr>
            <p:ph type="dt" sz="half" idx="10"/>
          </p:nvPr>
        </p:nvSpPr>
        <p:spPr/>
        <p:txBody>
          <a:bodyPr/>
          <a:lstStyle>
            <a:lvl1pPr>
              <a:defRPr/>
            </a:lvl1pPr>
          </a:lstStyle>
          <a:p>
            <a:pPr>
              <a:defRPr/>
            </a:pPr>
            <a:fld id="{B930BDD5-0542-4AFB-B219-B68DAC3DCE52}" type="datetimeFigureOut">
              <a:rPr lang="zh-TW" altLang="en-US"/>
              <a:pPr>
                <a:defRPr/>
              </a:pPr>
              <a:t>2012/10/18</a:t>
            </a:fld>
            <a:endParaRPr lang="zh-TW" altLang="en-US"/>
          </a:p>
        </p:txBody>
      </p:sp>
      <p:sp>
        <p:nvSpPr>
          <p:cNvPr id="9" name="頁尾版面配置區 5"/>
          <p:cNvSpPr>
            <a:spLocks noGrp="1"/>
          </p:cNvSpPr>
          <p:nvPr>
            <p:ph type="ftr" sz="quarter" idx="11"/>
          </p:nvPr>
        </p:nvSpPr>
        <p:spPr>
          <a:xfrm>
            <a:off x="914400" y="6172200"/>
            <a:ext cx="3886200" cy="457200"/>
          </a:xfrm>
        </p:spPr>
        <p:txBody>
          <a:bodyPr/>
          <a:lstStyle>
            <a:lvl1pPr>
              <a:defRPr/>
            </a:lvl1pPr>
          </a:lstStyle>
          <a:p>
            <a:pPr>
              <a:defRPr/>
            </a:pPr>
            <a:endParaRPr lang="zh-TW" altLang="en-US"/>
          </a:p>
        </p:txBody>
      </p:sp>
      <p:sp>
        <p:nvSpPr>
          <p:cNvPr id="10" name="投影片編號版面配置區 6"/>
          <p:cNvSpPr>
            <a:spLocks noGrp="1"/>
          </p:cNvSpPr>
          <p:nvPr>
            <p:ph type="sldNum" sz="quarter" idx="12"/>
          </p:nvPr>
        </p:nvSpPr>
        <p:spPr>
          <a:xfrm>
            <a:off x="146050" y="6208713"/>
            <a:ext cx="457200" cy="457200"/>
          </a:xfrm>
        </p:spPr>
        <p:txBody>
          <a:bodyPr/>
          <a:lstStyle>
            <a:lvl1pPr>
              <a:defRPr/>
            </a:lvl1pPr>
          </a:lstStyle>
          <a:p>
            <a:pPr>
              <a:defRPr/>
            </a:pPr>
            <a:fld id="{7351A07A-664A-4355-B67D-916710BAF3ED}" type="slidenum">
              <a:rPr lang="zh-TW" altLang="en-US"/>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useBgFill="1">
        <p:nvSpPr>
          <p:cNvPr id="8" name="圓角矩形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1028" name="標題版面配置區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zh-TW" altLang="en-US" smtClean="0"/>
              <a:t>按一下以編輯母片標題樣式</a:t>
            </a:r>
            <a:endParaRPr lang="en-US" smtClean="0"/>
          </a:p>
        </p:txBody>
      </p:sp>
      <p:sp>
        <p:nvSpPr>
          <p:cNvPr id="1029" name="文字版面配置區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
        <p:nvSpPr>
          <p:cNvPr id="14" name="日期版面配置區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ea typeface="+mn-ea"/>
              </a:defRPr>
            </a:lvl1pPr>
          </a:lstStyle>
          <a:p>
            <a:pPr>
              <a:defRPr/>
            </a:pPr>
            <a:fld id="{18A8DD41-B32C-41C4-AE93-F9065790CC2F}" type="datetimeFigureOut">
              <a:rPr lang="zh-TW" altLang="en-US"/>
              <a:pPr>
                <a:defRPr/>
              </a:pPr>
              <a:t>2012/10/18</a:t>
            </a:fld>
            <a:endParaRPr lang="zh-TW" altLang="en-US"/>
          </a:p>
        </p:txBody>
      </p:sp>
      <p:sp>
        <p:nvSpPr>
          <p:cNvPr id="3" name="頁尾版面配置區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ea typeface="+mn-ea"/>
              </a:defRPr>
            </a:lvl1pPr>
          </a:lstStyle>
          <a:p>
            <a:pPr>
              <a:defRPr/>
            </a:pPr>
            <a:endParaRPr lang="zh-TW" altLang="en-US"/>
          </a:p>
        </p:txBody>
      </p:sp>
      <p:sp>
        <p:nvSpPr>
          <p:cNvPr id="23" name="投影片編號版面配置區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a:solidFill>
                  <a:srgbClr val="FFFFFF"/>
                </a:solidFill>
                <a:latin typeface="+mj-lt"/>
                <a:ea typeface="+mj-ea"/>
                <a:cs typeface="+mj-cs"/>
              </a:defRPr>
            </a:lvl1pPr>
          </a:lstStyle>
          <a:p>
            <a:pPr>
              <a:defRPr/>
            </a:pPr>
            <a:fld id="{5E39E660-FBF2-4D16-A54E-A0B93A07C544}"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67" r:id="rId7"/>
    <p:sldLayoutId id="2147483674" r:id="rId8"/>
    <p:sldLayoutId id="2147483675" r:id="rId9"/>
    <p:sldLayoutId id="2147483666" r:id="rId10"/>
    <p:sldLayoutId id="2147483665" r:id="rId11"/>
  </p:sldLayoutIdLst>
  <p:txStyles>
    <p:titleStyle>
      <a:lvl1pPr algn="l" rtl="0" eaLnBrk="0" fontAlgn="base" hangingPunct="0">
        <a:spcBef>
          <a:spcPct val="0"/>
        </a:spcBef>
        <a:spcAft>
          <a:spcPct val="0"/>
        </a:spcAft>
        <a:defRPr sz="4000" kern="1200">
          <a:solidFill>
            <a:schemeClr val="tx2"/>
          </a:solidFill>
          <a:latin typeface="+mj-lt"/>
          <a:ea typeface="+mj-ea"/>
          <a:cs typeface="微軟正黑體"/>
        </a:defRPr>
      </a:lvl1pPr>
      <a:lvl2pPr algn="l" rtl="0" eaLnBrk="0" fontAlgn="base" hangingPunct="0">
        <a:spcBef>
          <a:spcPct val="0"/>
        </a:spcBef>
        <a:spcAft>
          <a:spcPct val="0"/>
        </a:spcAft>
        <a:defRPr sz="4000">
          <a:solidFill>
            <a:schemeClr val="tx2"/>
          </a:solidFill>
          <a:latin typeface="Franklin Gothic Book" pitchFamily="34" charset="0"/>
          <a:ea typeface="微軟正黑體"/>
          <a:cs typeface="微軟正黑體"/>
        </a:defRPr>
      </a:lvl2pPr>
      <a:lvl3pPr algn="l" rtl="0" eaLnBrk="0" fontAlgn="base" hangingPunct="0">
        <a:spcBef>
          <a:spcPct val="0"/>
        </a:spcBef>
        <a:spcAft>
          <a:spcPct val="0"/>
        </a:spcAft>
        <a:defRPr sz="4000">
          <a:solidFill>
            <a:schemeClr val="tx2"/>
          </a:solidFill>
          <a:latin typeface="Franklin Gothic Book" pitchFamily="34" charset="0"/>
          <a:ea typeface="微軟正黑體"/>
          <a:cs typeface="微軟正黑體"/>
        </a:defRPr>
      </a:lvl3pPr>
      <a:lvl4pPr algn="l" rtl="0" eaLnBrk="0" fontAlgn="base" hangingPunct="0">
        <a:spcBef>
          <a:spcPct val="0"/>
        </a:spcBef>
        <a:spcAft>
          <a:spcPct val="0"/>
        </a:spcAft>
        <a:defRPr sz="4000">
          <a:solidFill>
            <a:schemeClr val="tx2"/>
          </a:solidFill>
          <a:latin typeface="Franklin Gothic Book" pitchFamily="34" charset="0"/>
          <a:ea typeface="微軟正黑體"/>
          <a:cs typeface="微軟正黑體"/>
        </a:defRPr>
      </a:lvl4pPr>
      <a:lvl5pPr algn="l" rtl="0" eaLnBrk="0" fontAlgn="base" hangingPunct="0">
        <a:spcBef>
          <a:spcPct val="0"/>
        </a:spcBef>
        <a:spcAft>
          <a:spcPct val="0"/>
        </a:spcAft>
        <a:defRPr sz="4000">
          <a:solidFill>
            <a:schemeClr val="tx2"/>
          </a:solidFill>
          <a:latin typeface="Franklin Gothic Book" pitchFamily="34" charset="0"/>
          <a:ea typeface="微軟正黑體"/>
          <a:cs typeface="微軟正黑體"/>
        </a:defRPr>
      </a:lvl5pPr>
      <a:lvl6pPr marL="457200" algn="l" rtl="0" fontAlgn="base">
        <a:spcBef>
          <a:spcPct val="0"/>
        </a:spcBef>
        <a:spcAft>
          <a:spcPct val="0"/>
        </a:spcAft>
        <a:defRPr sz="4000">
          <a:solidFill>
            <a:schemeClr val="tx2"/>
          </a:solidFill>
          <a:latin typeface="Franklin Gothic Book" pitchFamily="34" charset="0"/>
          <a:ea typeface="微軟正黑體"/>
          <a:cs typeface="微軟正黑體"/>
        </a:defRPr>
      </a:lvl6pPr>
      <a:lvl7pPr marL="914400" algn="l" rtl="0" fontAlgn="base">
        <a:spcBef>
          <a:spcPct val="0"/>
        </a:spcBef>
        <a:spcAft>
          <a:spcPct val="0"/>
        </a:spcAft>
        <a:defRPr sz="4000">
          <a:solidFill>
            <a:schemeClr val="tx2"/>
          </a:solidFill>
          <a:latin typeface="Franklin Gothic Book" pitchFamily="34" charset="0"/>
          <a:ea typeface="微軟正黑體"/>
          <a:cs typeface="微軟正黑體"/>
        </a:defRPr>
      </a:lvl7pPr>
      <a:lvl8pPr marL="1371600" algn="l" rtl="0" fontAlgn="base">
        <a:spcBef>
          <a:spcPct val="0"/>
        </a:spcBef>
        <a:spcAft>
          <a:spcPct val="0"/>
        </a:spcAft>
        <a:defRPr sz="4000">
          <a:solidFill>
            <a:schemeClr val="tx2"/>
          </a:solidFill>
          <a:latin typeface="Franklin Gothic Book" pitchFamily="34" charset="0"/>
          <a:ea typeface="微軟正黑體"/>
          <a:cs typeface="微軟正黑體"/>
        </a:defRPr>
      </a:lvl8pPr>
      <a:lvl9pPr marL="1828800" algn="l" rtl="0" fontAlgn="base">
        <a:spcBef>
          <a:spcPct val="0"/>
        </a:spcBef>
        <a:spcAft>
          <a:spcPct val="0"/>
        </a:spcAft>
        <a:defRPr sz="4000">
          <a:solidFill>
            <a:schemeClr val="tx2"/>
          </a:solidFill>
          <a:latin typeface="Franklin Gothic Book" pitchFamily="34" charset="0"/>
          <a:ea typeface="微軟正黑體"/>
          <a:cs typeface="微軟正黑體"/>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10.xml"/><Relationship Id="rId1" Type="http://schemas.openxmlformats.org/officeDocument/2006/relationships/slideLayout" Target="../slideLayouts/slideLayout7.xml"/><Relationship Id="rId6" Type="http://schemas.openxmlformats.org/officeDocument/2006/relationships/slide" Target="slide11.xml"/><Relationship Id="rId5" Type="http://schemas.openxmlformats.org/officeDocument/2006/relationships/slide" Target="slide7.xml"/><Relationship Id="rId4" Type="http://schemas.openxmlformats.org/officeDocument/2006/relationships/slide" Target="slide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副標題 2"/>
          <p:cNvSpPr>
            <a:spLocks noGrp="1"/>
          </p:cNvSpPr>
          <p:nvPr>
            <p:ph type="subTitle" idx="1"/>
          </p:nvPr>
        </p:nvSpPr>
        <p:spPr>
          <a:xfrm>
            <a:off x="1331913" y="4149725"/>
            <a:ext cx="6400800" cy="1600200"/>
          </a:xfrm>
        </p:spPr>
        <p:txBody>
          <a:bodyPr/>
          <a:lstStyle/>
          <a:p>
            <a:pPr eaLnBrk="1" hangingPunct="1"/>
            <a:r>
              <a:rPr lang="zh-TW" altLang="en-US" sz="3000" smtClean="0">
                <a:latin typeface="文鼎中特毛楷" pitchFamily="49" charset="-120"/>
                <a:ea typeface="文鼎中特毛楷" pitchFamily="49" charset="-120"/>
              </a:rPr>
              <a:t>講師：郭政源</a:t>
            </a:r>
            <a:endParaRPr lang="en-US" altLang="zh-TW" sz="3000" smtClean="0">
              <a:latin typeface="文鼎中特毛楷" pitchFamily="49" charset="-120"/>
              <a:ea typeface="文鼎中特毛楷" pitchFamily="49" charset="-120"/>
            </a:endParaRPr>
          </a:p>
          <a:p>
            <a:pPr eaLnBrk="1" hangingPunct="1"/>
            <a:r>
              <a:rPr lang="zh-TW" altLang="en-US" sz="3000" smtClean="0">
                <a:latin typeface="文鼎中特毛楷" pitchFamily="49" charset="-120"/>
                <a:ea typeface="文鼎中特毛楷" pitchFamily="49" charset="-120"/>
              </a:rPr>
              <a:t>高雄市立大樹國民中學  輔導主任</a:t>
            </a:r>
            <a:endParaRPr lang="en-US" altLang="zh-TW" sz="3000" smtClean="0">
              <a:latin typeface="文鼎中特毛楷" pitchFamily="49" charset="-120"/>
              <a:ea typeface="文鼎中特毛楷" pitchFamily="49" charset="-120"/>
            </a:endParaRPr>
          </a:p>
        </p:txBody>
      </p:sp>
      <p:sp>
        <p:nvSpPr>
          <p:cNvPr id="14338" name="標題 1"/>
          <p:cNvSpPr>
            <a:spLocks noGrp="1"/>
          </p:cNvSpPr>
          <p:nvPr>
            <p:ph type="ctrTitle"/>
          </p:nvPr>
        </p:nvSpPr>
        <p:spPr>
          <a:xfrm>
            <a:off x="457200" y="1506538"/>
            <a:ext cx="8229600" cy="1470025"/>
          </a:xfrm>
        </p:spPr>
        <p:txBody>
          <a:bodyPr/>
          <a:lstStyle/>
          <a:p>
            <a:pPr eaLnBrk="1" hangingPunct="1"/>
            <a:r>
              <a:rPr lang="zh-TW" altLang="en-US" smtClean="0">
                <a:latin typeface="文鼎中特黑" pitchFamily="49" charset="-120"/>
                <a:ea typeface="文鼎中特黑" pitchFamily="49" charset="-120"/>
              </a:rPr>
              <a:t>因應</a:t>
            </a:r>
            <a:r>
              <a:rPr altLang="zh-TW" smtClean="0">
                <a:latin typeface="文鼎中特黑" pitchFamily="49" charset="-120"/>
                <a:ea typeface="文鼎中特黑" pitchFamily="49" charset="-120"/>
              </a:rPr>
              <a:t>12</a:t>
            </a:r>
            <a:r>
              <a:rPr lang="zh-TW" altLang="en-US" smtClean="0">
                <a:latin typeface="文鼎中特黑" pitchFamily="49" charset="-120"/>
                <a:ea typeface="文鼎中特黑" pitchFamily="49" charset="-120"/>
              </a:rPr>
              <a:t>年國教</a:t>
            </a:r>
            <a:r>
              <a:rPr altLang="zh-TW" smtClean="0">
                <a:latin typeface="文鼎中特黑" pitchFamily="49" charset="-120"/>
                <a:ea typeface="文鼎中特黑" pitchFamily="49" charset="-120"/>
              </a:rPr>
              <a:t>-</a:t>
            </a:r>
            <a:r>
              <a:rPr lang="zh-TW" altLang="en-US" smtClean="0">
                <a:latin typeface="文鼎中特黑" pitchFamily="49" charset="-120"/>
                <a:ea typeface="文鼎中特黑" pitchFamily="49" charset="-120"/>
              </a:rPr>
              <a:t>學校推展</a:t>
            </a:r>
            <a:r>
              <a:rPr altLang="zh-TW" smtClean="0">
                <a:latin typeface="文鼎中特黑" pitchFamily="49" charset="-120"/>
                <a:ea typeface="文鼎中特黑" pitchFamily="49" charset="-120"/>
              </a:rPr>
              <a:t/>
            </a:r>
            <a:br>
              <a:rPr altLang="zh-TW" smtClean="0">
                <a:latin typeface="文鼎中特黑" pitchFamily="49" charset="-120"/>
                <a:ea typeface="文鼎中特黑" pitchFamily="49" charset="-120"/>
              </a:rPr>
            </a:br>
            <a:r>
              <a:rPr lang="zh-TW" altLang="en-US" smtClean="0">
                <a:latin typeface="文鼎中特黑" pitchFamily="49" charset="-120"/>
                <a:ea typeface="文鼎中特黑" pitchFamily="49" charset="-120"/>
              </a:rPr>
              <a:t>生涯發展教育教育</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idx="4294967295"/>
          </p:nvPr>
        </p:nvSpPr>
        <p:spPr/>
        <p:txBody>
          <a:bodyPr/>
          <a:lstStyle/>
          <a:p>
            <a:pPr eaLnBrk="1" hangingPunct="1"/>
            <a:r>
              <a:rPr lang="zh-TW" altLang="en-US" b="1" smtClean="0">
                <a:latin typeface="標楷體" pitchFamily="65" charset="-120"/>
                <a:ea typeface="標楷體" pitchFamily="65" charset="-120"/>
              </a:rPr>
              <a:t>相關理論</a:t>
            </a:r>
            <a:endParaRPr lang="en-US" altLang="zh-TW" sz="2000" b="1" smtClean="0">
              <a:latin typeface="標楷體" pitchFamily="65" charset="-120"/>
              <a:ea typeface="標楷體" pitchFamily="65" charset="-120"/>
            </a:endParaRPr>
          </a:p>
        </p:txBody>
      </p:sp>
      <p:sp>
        <p:nvSpPr>
          <p:cNvPr id="24578" name="Rectangle 3"/>
          <p:cNvSpPr>
            <a:spLocks noGrp="1" noChangeArrowheads="1"/>
          </p:cNvSpPr>
          <p:nvPr>
            <p:ph type="body" idx="4294967295"/>
          </p:nvPr>
        </p:nvSpPr>
        <p:spPr>
          <a:xfrm>
            <a:off x="1368425" y="1255713"/>
            <a:ext cx="7245350" cy="4581525"/>
          </a:xfrm>
        </p:spPr>
        <p:txBody>
          <a:bodyPr/>
          <a:lstStyle/>
          <a:p>
            <a:pPr eaLnBrk="1" hangingPunct="1">
              <a:buClr>
                <a:srgbClr val="0000FF"/>
              </a:buClr>
            </a:pPr>
            <a:r>
              <a:rPr lang="en-US" altLang="zh-TW" sz="3000" smtClean="0">
                <a:solidFill>
                  <a:srgbClr val="000000"/>
                </a:solidFill>
                <a:latin typeface="標楷體" pitchFamily="65" charset="-120"/>
                <a:ea typeface="標楷體" pitchFamily="65" charset="-120"/>
              </a:rPr>
              <a:t>Super</a:t>
            </a:r>
            <a:r>
              <a:rPr lang="zh-TW" altLang="en-US" sz="3000" smtClean="0">
                <a:solidFill>
                  <a:srgbClr val="000000"/>
                </a:solidFill>
                <a:latin typeface="標楷體" pitchFamily="65" charset="-120"/>
                <a:ea typeface="標楷體" pitchFamily="65" charset="-120"/>
              </a:rPr>
              <a:t>的生涯發展理論</a:t>
            </a:r>
          </a:p>
          <a:p>
            <a:pPr eaLnBrk="1" hangingPunct="1">
              <a:buFont typeface="Wingdings" pitchFamily="2" charset="2"/>
              <a:buNone/>
            </a:pPr>
            <a:endParaRPr lang="zh-TW" altLang="en-US" smtClean="0">
              <a:solidFill>
                <a:srgbClr val="000000"/>
              </a:solidFill>
              <a:latin typeface="標楷體" pitchFamily="65" charset="-120"/>
              <a:ea typeface="標楷體" pitchFamily="65" charset="-120"/>
            </a:endParaRPr>
          </a:p>
          <a:p>
            <a:pPr lvl="1" eaLnBrk="1" hangingPunct="1"/>
            <a:endParaRPr lang="zh-TW" altLang="en-US" smtClean="0">
              <a:solidFill>
                <a:srgbClr val="000000"/>
              </a:solidFill>
              <a:latin typeface="標楷體" pitchFamily="65" charset="-120"/>
              <a:ea typeface="標楷體" pitchFamily="65" charset="-120"/>
            </a:endParaRPr>
          </a:p>
        </p:txBody>
      </p:sp>
      <p:grpSp>
        <p:nvGrpSpPr>
          <p:cNvPr id="24579" name="Group 4"/>
          <p:cNvGrpSpPr>
            <a:grpSpLocks/>
          </p:cNvGrpSpPr>
          <p:nvPr/>
        </p:nvGrpSpPr>
        <p:grpSpPr bwMode="auto">
          <a:xfrm>
            <a:off x="887413" y="3284538"/>
            <a:ext cx="1308100" cy="1447800"/>
            <a:chOff x="832" y="2064"/>
            <a:chExt cx="864" cy="1008"/>
          </a:xfrm>
        </p:grpSpPr>
        <p:sp>
          <p:nvSpPr>
            <p:cNvPr id="24592" name="Oval 5"/>
            <p:cNvSpPr>
              <a:spLocks noChangeArrowheads="1"/>
            </p:cNvSpPr>
            <p:nvPr/>
          </p:nvSpPr>
          <p:spPr bwMode="gray">
            <a:xfrm rot="-772996">
              <a:off x="880" y="2688"/>
              <a:ext cx="714" cy="384"/>
            </a:xfrm>
            <a:prstGeom prst="ellipse">
              <a:avLst/>
            </a:prstGeom>
            <a:solidFill>
              <a:srgbClr val="0F2145">
                <a:alpha val="30196"/>
              </a:srgbClr>
            </a:solidFill>
            <a:ln w="9525">
              <a:noFill/>
              <a:round/>
              <a:headEnd/>
              <a:tailEnd/>
            </a:ln>
          </p:spPr>
          <p:txBody>
            <a:bodyPr wrap="none" anchor="ctr"/>
            <a:lstStyle/>
            <a:p>
              <a:endParaRPr kumimoji="0" lang="zh-TW" altLang="en-US">
                <a:latin typeface="Perpetua" pitchFamily="18" charset="0"/>
              </a:endParaRPr>
            </a:p>
          </p:txBody>
        </p:sp>
        <p:grpSp>
          <p:nvGrpSpPr>
            <p:cNvPr id="24593" name="Group 6"/>
            <p:cNvGrpSpPr>
              <a:grpSpLocks/>
            </p:cNvGrpSpPr>
            <p:nvPr/>
          </p:nvGrpSpPr>
          <p:grpSpPr bwMode="auto">
            <a:xfrm>
              <a:off x="832" y="2064"/>
              <a:ext cx="864" cy="908"/>
              <a:chOff x="732" y="2112"/>
              <a:chExt cx="842" cy="860"/>
            </a:xfrm>
          </p:grpSpPr>
          <p:sp>
            <p:nvSpPr>
              <p:cNvPr id="24594" name="Oval 7"/>
              <p:cNvSpPr>
                <a:spLocks noChangeArrowheads="1"/>
              </p:cNvSpPr>
              <p:nvPr/>
            </p:nvSpPr>
            <p:spPr bwMode="gray">
              <a:xfrm>
                <a:off x="732" y="2112"/>
                <a:ext cx="842" cy="860"/>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kumimoji="0" lang="zh-TW" altLang="en-US">
                  <a:latin typeface="Perpetua" pitchFamily="18" charset="0"/>
                </a:endParaRPr>
              </a:p>
            </p:txBody>
          </p:sp>
          <p:sp>
            <p:nvSpPr>
              <p:cNvPr id="24595" name="Oval 8"/>
              <p:cNvSpPr>
                <a:spLocks noChangeArrowheads="1"/>
              </p:cNvSpPr>
              <p:nvPr/>
            </p:nvSpPr>
            <p:spPr bwMode="gray">
              <a:xfrm>
                <a:off x="743" y="2117"/>
                <a:ext cx="821" cy="838"/>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kumimoji="0" lang="zh-TW" altLang="en-US">
                  <a:latin typeface="Perpetua" pitchFamily="18" charset="0"/>
                </a:endParaRPr>
              </a:p>
            </p:txBody>
          </p:sp>
          <p:sp>
            <p:nvSpPr>
              <p:cNvPr id="24596" name="Oval 9"/>
              <p:cNvSpPr>
                <a:spLocks noChangeArrowheads="1"/>
              </p:cNvSpPr>
              <p:nvPr/>
            </p:nvSpPr>
            <p:spPr bwMode="gray">
              <a:xfrm>
                <a:off x="751" y="2125"/>
                <a:ext cx="781" cy="784"/>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kumimoji="0" lang="zh-TW" altLang="en-US">
                  <a:latin typeface="Perpetua" pitchFamily="18" charset="0"/>
                </a:endParaRPr>
              </a:p>
            </p:txBody>
          </p:sp>
          <p:sp>
            <p:nvSpPr>
              <p:cNvPr id="24597" name="Oval 10"/>
              <p:cNvSpPr>
                <a:spLocks noChangeArrowheads="1"/>
              </p:cNvSpPr>
              <p:nvPr/>
            </p:nvSpPr>
            <p:spPr bwMode="gray">
              <a:xfrm>
                <a:off x="795" y="2147"/>
                <a:ext cx="695" cy="63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kumimoji="0" lang="zh-TW" altLang="en-US">
                  <a:latin typeface="Perpetua" pitchFamily="18" charset="0"/>
                </a:endParaRPr>
              </a:p>
            </p:txBody>
          </p:sp>
          <p:sp>
            <p:nvSpPr>
              <p:cNvPr id="24598" name="Text Box 11"/>
              <p:cNvSpPr txBox="1">
                <a:spLocks noChangeArrowheads="1"/>
              </p:cNvSpPr>
              <p:nvPr/>
            </p:nvSpPr>
            <p:spPr bwMode="gray">
              <a:xfrm>
                <a:off x="787" y="2416"/>
                <a:ext cx="707" cy="302"/>
              </a:xfrm>
              <a:prstGeom prst="rect">
                <a:avLst/>
              </a:prstGeom>
              <a:noFill/>
              <a:ln w="9525" algn="ctr">
                <a:noFill/>
                <a:miter lim="800000"/>
                <a:headEnd/>
                <a:tailEnd/>
              </a:ln>
            </p:spPr>
            <p:txBody>
              <a:bodyPr wrap="none">
                <a:spAutoFit/>
              </a:bodyPr>
              <a:lstStyle/>
              <a:p>
                <a:pPr algn="ctr"/>
                <a:r>
                  <a:rPr kumimoji="0" lang="zh-TW" altLang="en-US" sz="2400">
                    <a:solidFill>
                      <a:srgbClr val="000000"/>
                    </a:solidFill>
                    <a:latin typeface="Perpetua" pitchFamily="18" charset="0"/>
                    <a:ea typeface="標楷體" pitchFamily="65" charset="-120"/>
                  </a:rPr>
                  <a:t>維持期</a:t>
                </a:r>
                <a:endParaRPr kumimoji="0" lang="zh-TW" altLang="en-US">
                  <a:latin typeface="Perpetua" pitchFamily="18" charset="0"/>
                  <a:ea typeface="標楷體" pitchFamily="65" charset="-120"/>
                </a:endParaRPr>
              </a:p>
            </p:txBody>
          </p:sp>
        </p:grpSp>
      </p:grpSp>
      <p:sp>
        <p:nvSpPr>
          <p:cNvPr id="24580" name="AutoShape 12"/>
          <p:cNvSpPr>
            <a:spLocks noChangeArrowheads="1"/>
          </p:cNvSpPr>
          <p:nvPr/>
        </p:nvSpPr>
        <p:spPr bwMode="gray">
          <a:xfrm>
            <a:off x="2501900" y="2728913"/>
            <a:ext cx="5743575" cy="2857500"/>
          </a:xfrm>
          <a:prstGeom prst="roundRect">
            <a:avLst>
              <a:gd name="adj" fmla="val 17509"/>
            </a:avLst>
          </a:prstGeom>
          <a:gradFill rotWithShape="1">
            <a:gsLst>
              <a:gs pos="0">
                <a:srgbClr val="CC66FF"/>
              </a:gs>
              <a:gs pos="100000">
                <a:srgbClr val="9900CC"/>
              </a:gs>
            </a:gsLst>
            <a:lin ang="2700000" scaled="1"/>
          </a:gradFill>
          <a:ln w="9525">
            <a:noFill/>
            <a:round/>
            <a:headEnd/>
            <a:tailEnd/>
          </a:ln>
        </p:spPr>
        <p:txBody>
          <a:bodyPr wrap="none" anchor="ctr"/>
          <a:lstStyle/>
          <a:p>
            <a:endParaRPr kumimoji="0" lang="zh-TW" altLang="en-US">
              <a:latin typeface="Perpetua" pitchFamily="18" charset="0"/>
            </a:endParaRPr>
          </a:p>
        </p:txBody>
      </p:sp>
      <p:sp>
        <p:nvSpPr>
          <p:cNvPr id="24581" name="AutoShape 13"/>
          <p:cNvSpPr>
            <a:spLocks noChangeArrowheads="1"/>
          </p:cNvSpPr>
          <p:nvPr/>
        </p:nvSpPr>
        <p:spPr bwMode="gray">
          <a:xfrm>
            <a:off x="2565400" y="2736850"/>
            <a:ext cx="5570538" cy="2803525"/>
          </a:xfrm>
          <a:prstGeom prst="roundRect">
            <a:avLst>
              <a:gd name="adj" fmla="val 16667"/>
            </a:avLst>
          </a:prstGeom>
          <a:solidFill>
            <a:srgbClr val="CC99FF"/>
          </a:solidFill>
          <a:ln w="9525">
            <a:noFill/>
            <a:round/>
            <a:headEnd/>
            <a:tailEnd/>
          </a:ln>
        </p:spPr>
        <p:txBody>
          <a:bodyPr wrap="none" anchor="ctr"/>
          <a:lstStyle/>
          <a:p>
            <a:endParaRPr kumimoji="0" lang="zh-TW" altLang="en-US">
              <a:latin typeface="Perpetua" pitchFamily="18" charset="0"/>
            </a:endParaRPr>
          </a:p>
        </p:txBody>
      </p:sp>
      <p:sp>
        <p:nvSpPr>
          <p:cNvPr id="24582" name="AutoShape 14"/>
          <p:cNvSpPr>
            <a:spLocks noChangeArrowheads="1"/>
          </p:cNvSpPr>
          <p:nvPr/>
        </p:nvSpPr>
        <p:spPr bwMode="gray">
          <a:xfrm>
            <a:off x="2595563" y="4868863"/>
            <a:ext cx="5495925" cy="709612"/>
          </a:xfrm>
          <a:prstGeom prst="roundRect">
            <a:avLst>
              <a:gd name="adj" fmla="val 50000"/>
            </a:avLst>
          </a:prstGeom>
          <a:gradFill rotWithShape="1">
            <a:gsLst>
              <a:gs pos="0">
                <a:srgbClr val="CC99FF"/>
              </a:gs>
              <a:gs pos="100000">
                <a:srgbClr val="CC66FF"/>
              </a:gs>
            </a:gsLst>
            <a:lin ang="5400000" scaled="1"/>
          </a:gradFill>
          <a:ln w="9525">
            <a:noFill/>
            <a:round/>
            <a:headEnd/>
            <a:tailEnd/>
          </a:ln>
        </p:spPr>
        <p:txBody>
          <a:bodyPr wrap="none" anchor="ctr"/>
          <a:lstStyle/>
          <a:p>
            <a:endParaRPr kumimoji="0" lang="zh-TW" altLang="en-US">
              <a:latin typeface="Perpetua" pitchFamily="18" charset="0"/>
            </a:endParaRPr>
          </a:p>
        </p:txBody>
      </p:sp>
      <p:sp>
        <p:nvSpPr>
          <p:cNvPr id="24583" name="AutoShape 15"/>
          <p:cNvSpPr>
            <a:spLocks noChangeArrowheads="1"/>
          </p:cNvSpPr>
          <p:nvPr/>
        </p:nvSpPr>
        <p:spPr bwMode="gray">
          <a:xfrm>
            <a:off x="2595563" y="2720975"/>
            <a:ext cx="5495925" cy="708025"/>
          </a:xfrm>
          <a:prstGeom prst="roundRect">
            <a:avLst>
              <a:gd name="adj" fmla="val 50000"/>
            </a:avLst>
          </a:prstGeom>
          <a:gradFill rotWithShape="1">
            <a:gsLst>
              <a:gs pos="0">
                <a:srgbClr val="CC66FF"/>
              </a:gs>
              <a:gs pos="100000">
                <a:srgbClr val="CC99FF"/>
              </a:gs>
            </a:gsLst>
            <a:lin ang="5400000" scaled="1"/>
          </a:gradFill>
          <a:ln w="9525" algn="ctr">
            <a:noFill/>
            <a:round/>
            <a:headEnd/>
            <a:tailEnd/>
          </a:ln>
        </p:spPr>
        <p:txBody>
          <a:bodyPr wrap="none" anchor="ctr"/>
          <a:lstStyle/>
          <a:p>
            <a:endParaRPr kumimoji="0" lang="zh-TW" altLang="en-US">
              <a:latin typeface="Perpetua" pitchFamily="18" charset="0"/>
            </a:endParaRPr>
          </a:p>
        </p:txBody>
      </p:sp>
      <p:grpSp>
        <p:nvGrpSpPr>
          <p:cNvPr id="24584" name="Group 16"/>
          <p:cNvGrpSpPr>
            <a:grpSpLocks/>
          </p:cNvGrpSpPr>
          <p:nvPr/>
        </p:nvGrpSpPr>
        <p:grpSpPr bwMode="auto">
          <a:xfrm>
            <a:off x="2987675" y="2420938"/>
            <a:ext cx="1439863" cy="642937"/>
            <a:chOff x="1289" y="582"/>
            <a:chExt cx="668" cy="668"/>
          </a:xfrm>
        </p:grpSpPr>
        <p:sp>
          <p:nvSpPr>
            <p:cNvPr id="24587" name="Oval 17"/>
            <p:cNvSpPr>
              <a:spLocks noChangeArrowheads="1"/>
            </p:cNvSpPr>
            <p:nvPr/>
          </p:nvSpPr>
          <p:spPr bwMode="gray">
            <a:xfrm>
              <a:off x="1289" y="582"/>
              <a:ext cx="668" cy="668"/>
            </a:xfrm>
            <a:prstGeom prst="ellipse">
              <a:avLst/>
            </a:prstGeom>
            <a:solidFill>
              <a:srgbClr val="333333"/>
            </a:solidFill>
            <a:ln w="38100" algn="ctr">
              <a:noFill/>
              <a:round/>
              <a:headEnd/>
              <a:tailEnd/>
            </a:ln>
          </p:spPr>
          <p:txBody>
            <a:bodyPr anchor="ctr">
              <a:spAutoFit/>
            </a:bodyPr>
            <a:lstStyle/>
            <a:p>
              <a:endParaRPr kumimoji="0" lang="zh-TW" altLang="en-US">
                <a:latin typeface="Perpetua" pitchFamily="18" charset="0"/>
              </a:endParaRPr>
            </a:p>
          </p:txBody>
        </p:sp>
        <p:sp>
          <p:nvSpPr>
            <p:cNvPr id="24588" name="Oval 18"/>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kumimoji="0" lang="zh-TW" altLang="en-US">
                <a:latin typeface="Perpetua" pitchFamily="18" charset="0"/>
              </a:endParaRPr>
            </a:p>
          </p:txBody>
        </p:sp>
        <p:sp>
          <p:nvSpPr>
            <p:cNvPr id="24589" name="Oval 19"/>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kumimoji="0" lang="zh-TW" altLang="en-US">
                <a:latin typeface="Perpetua" pitchFamily="18" charset="0"/>
              </a:endParaRPr>
            </a:p>
          </p:txBody>
        </p:sp>
        <p:sp>
          <p:nvSpPr>
            <p:cNvPr id="24590" name="Oval 20"/>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kumimoji="0" lang="zh-TW" altLang="en-US">
                <a:latin typeface="Perpetua" pitchFamily="18" charset="0"/>
              </a:endParaRPr>
            </a:p>
          </p:txBody>
        </p:sp>
        <p:sp>
          <p:nvSpPr>
            <p:cNvPr id="24591" name="Oval 21"/>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kumimoji="0" lang="zh-TW" altLang="en-US">
                <a:latin typeface="Perpetua" pitchFamily="18" charset="0"/>
              </a:endParaRPr>
            </a:p>
          </p:txBody>
        </p:sp>
      </p:grpSp>
      <p:sp>
        <p:nvSpPr>
          <p:cNvPr id="24585" name="Text Box 22"/>
          <p:cNvSpPr txBox="1">
            <a:spLocks noChangeArrowheads="1"/>
          </p:cNvSpPr>
          <p:nvPr/>
        </p:nvSpPr>
        <p:spPr bwMode="gray">
          <a:xfrm>
            <a:off x="3081338" y="2513013"/>
            <a:ext cx="1270000" cy="457200"/>
          </a:xfrm>
          <a:prstGeom prst="rect">
            <a:avLst/>
          </a:prstGeom>
          <a:noFill/>
          <a:ln w="9525" algn="ctr">
            <a:noFill/>
            <a:miter lim="800000"/>
            <a:headEnd/>
            <a:tailEnd/>
          </a:ln>
        </p:spPr>
        <p:txBody>
          <a:bodyPr wrap="none">
            <a:spAutoFit/>
          </a:bodyPr>
          <a:lstStyle/>
          <a:p>
            <a:pPr algn="ctr"/>
            <a:r>
              <a:rPr kumimoji="0" lang="en-US" altLang="zh-TW" sz="2400">
                <a:solidFill>
                  <a:srgbClr val="000000"/>
                </a:solidFill>
                <a:latin typeface="Perpetua" pitchFamily="18" charset="0"/>
                <a:ea typeface="標楷體" pitchFamily="65" charset="-120"/>
              </a:rPr>
              <a:t>45-64</a:t>
            </a:r>
            <a:r>
              <a:rPr kumimoji="0" lang="zh-TW" altLang="en-US" sz="2400">
                <a:solidFill>
                  <a:srgbClr val="000000"/>
                </a:solidFill>
                <a:latin typeface="Perpetua" pitchFamily="18" charset="0"/>
                <a:ea typeface="標楷體" pitchFamily="65" charset="-120"/>
              </a:rPr>
              <a:t>歲</a:t>
            </a:r>
            <a:endParaRPr kumimoji="0" lang="zh-TW" altLang="en-US">
              <a:latin typeface="Perpetua" pitchFamily="18" charset="0"/>
              <a:ea typeface="標楷體" pitchFamily="65" charset="-120"/>
            </a:endParaRPr>
          </a:p>
        </p:txBody>
      </p:sp>
      <p:sp>
        <p:nvSpPr>
          <p:cNvPr id="24586" name="Text Box 23"/>
          <p:cNvSpPr txBox="1">
            <a:spLocks noChangeArrowheads="1"/>
          </p:cNvSpPr>
          <p:nvPr/>
        </p:nvSpPr>
        <p:spPr bwMode="gray">
          <a:xfrm>
            <a:off x="2632075" y="3500438"/>
            <a:ext cx="5756275" cy="1281112"/>
          </a:xfrm>
          <a:prstGeom prst="rect">
            <a:avLst/>
          </a:prstGeom>
          <a:noFill/>
          <a:ln w="9525" algn="ctr">
            <a:noFill/>
            <a:miter lim="800000"/>
            <a:headEnd/>
            <a:tailEnd/>
          </a:ln>
        </p:spPr>
        <p:txBody>
          <a:bodyPr>
            <a:spAutoFit/>
          </a:bodyPr>
          <a:lstStyle/>
          <a:p>
            <a:r>
              <a:rPr kumimoji="0" lang="zh-TW" altLang="en-US" sz="2800">
                <a:solidFill>
                  <a:srgbClr val="000000"/>
                </a:solidFill>
                <a:latin typeface="Verdana" pitchFamily="34" charset="0"/>
                <a:ea typeface="標楷體" pitchFamily="65" charset="-120"/>
              </a:rPr>
              <a:t>此時期的成人仍舊希望能維持前一階段固定下來的位置。</a:t>
            </a:r>
          </a:p>
          <a:p>
            <a:endParaRPr kumimoji="0" lang="zh-TW" altLang="en-US" sz="2200">
              <a:latin typeface="Perpetua" pitchFamily="18" charset="0"/>
              <a:ea typeface="標楷體" pitchFamily="65" charset="-12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p:txBody>
          <a:bodyPr/>
          <a:lstStyle/>
          <a:p>
            <a:pPr eaLnBrk="1" hangingPunct="1"/>
            <a:r>
              <a:rPr lang="zh-TW" altLang="en-US" b="1" smtClean="0">
                <a:latin typeface="標楷體" pitchFamily="65" charset="-120"/>
                <a:ea typeface="標楷體" pitchFamily="65" charset="-120"/>
              </a:rPr>
              <a:t>相關理論</a:t>
            </a:r>
            <a:endParaRPr lang="en-US" altLang="zh-TW" sz="2000" b="1" smtClean="0">
              <a:latin typeface="標楷體" pitchFamily="65" charset="-120"/>
              <a:ea typeface="標楷體" pitchFamily="65" charset="-120"/>
            </a:endParaRPr>
          </a:p>
        </p:txBody>
      </p:sp>
      <p:sp>
        <p:nvSpPr>
          <p:cNvPr id="25602" name="Rectangle 3"/>
          <p:cNvSpPr>
            <a:spLocks noGrp="1" noChangeArrowheads="1"/>
          </p:cNvSpPr>
          <p:nvPr>
            <p:ph type="body" idx="4294967295"/>
          </p:nvPr>
        </p:nvSpPr>
        <p:spPr>
          <a:xfrm>
            <a:off x="1368425" y="1255713"/>
            <a:ext cx="7245350" cy="4581525"/>
          </a:xfrm>
        </p:spPr>
        <p:txBody>
          <a:bodyPr/>
          <a:lstStyle/>
          <a:p>
            <a:pPr eaLnBrk="1" hangingPunct="1"/>
            <a:r>
              <a:rPr lang="en-US" altLang="zh-TW" sz="3000" smtClean="0">
                <a:solidFill>
                  <a:srgbClr val="000000"/>
                </a:solidFill>
                <a:latin typeface="標楷體" pitchFamily="65" charset="-120"/>
                <a:ea typeface="標楷體" pitchFamily="65" charset="-120"/>
              </a:rPr>
              <a:t>Super</a:t>
            </a:r>
            <a:r>
              <a:rPr lang="zh-TW" altLang="en-US" sz="3000" smtClean="0">
                <a:solidFill>
                  <a:srgbClr val="000000"/>
                </a:solidFill>
                <a:latin typeface="標楷體" pitchFamily="65" charset="-120"/>
                <a:ea typeface="標楷體" pitchFamily="65" charset="-120"/>
              </a:rPr>
              <a:t>的生涯發展理論</a:t>
            </a:r>
          </a:p>
          <a:p>
            <a:pPr eaLnBrk="1" hangingPunct="1">
              <a:buFont typeface="Wingdings" pitchFamily="2" charset="2"/>
              <a:buNone/>
            </a:pPr>
            <a:endParaRPr lang="zh-TW" altLang="en-US" smtClean="0">
              <a:solidFill>
                <a:srgbClr val="000000"/>
              </a:solidFill>
              <a:latin typeface="標楷體" pitchFamily="65" charset="-120"/>
              <a:ea typeface="標楷體" pitchFamily="65" charset="-120"/>
            </a:endParaRPr>
          </a:p>
          <a:p>
            <a:pPr lvl="1" eaLnBrk="1" hangingPunct="1"/>
            <a:endParaRPr lang="zh-TW" altLang="en-US" smtClean="0">
              <a:solidFill>
                <a:srgbClr val="000000"/>
              </a:solidFill>
              <a:latin typeface="標楷體" pitchFamily="65" charset="-120"/>
              <a:ea typeface="標楷體" pitchFamily="65" charset="-120"/>
            </a:endParaRPr>
          </a:p>
        </p:txBody>
      </p:sp>
      <p:grpSp>
        <p:nvGrpSpPr>
          <p:cNvPr id="25603" name="Group 4"/>
          <p:cNvGrpSpPr>
            <a:grpSpLocks/>
          </p:cNvGrpSpPr>
          <p:nvPr/>
        </p:nvGrpSpPr>
        <p:grpSpPr bwMode="auto">
          <a:xfrm>
            <a:off x="887413" y="3284538"/>
            <a:ext cx="1308100" cy="1447800"/>
            <a:chOff x="832" y="2064"/>
            <a:chExt cx="864" cy="1008"/>
          </a:xfrm>
        </p:grpSpPr>
        <p:sp>
          <p:nvSpPr>
            <p:cNvPr id="25616" name="Oval 5"/>
            <p:cNvSpPr>
              <a:spLocks noChangeArrowheads="1"/>
            </p:cNvSpPr>
            <p:nvPr/>
          </p:nvSpPr>
          <p:spPr bwMode="gray">
            <a:xfrm rot="-772996">
              <a:off x="880" y="2688"/>
              <a:ext cx="714" cy="384"/>
            </a:xfrm>
            <a:prstGeom prst="ellipse">
              <a:avLst/>
            </a:prstGeom>
            <a:solidFill>
              <a:srgbClr val="0F2145">
                <a:alpha val="30196"/>
              </a:srgbClr>
            </a:solidFill>
            <a:ln w="9525">
              <a:noFill/>
              <a:round/>
              <a:headEnd/>
              <a:tailEnd/>
            </a:ln>
          </p:spPr>
          <p:txBody>
            <a:bodyPr wrap="none" anchor="ctr"/>
            <a:lstStyle/>
            <a:p>
              <a:endParaRPr kumimoji="0" lang="zh-TW" altLang="en-US">
                <a:latin typeface="Times New Roman" pitchFamily="18" charset="0"/>
                <a:ea typeface="標楷體" pitchFamily="65" charset="-120"/>
              </a:endParaRPr>
            </a:p>
          </p:txBody>
        </p:sp>
        <p:grpSp>
          <p:nvGrpSpPr>
            <p:cNvPr id="25617" name="Group 6"/>
            <p:cNvGrpSpPr>
              <a:grpSpLocks/>
            </p:cNvGrpSpPr>
            <p:nvPr/>
          </p:nvGrpSpPr>
          <p:grpSpPr bwMode="auto">
            <a:xfrm>
              <a:off x="832" y="2064"/>
              <a:ext cx="864" cy="908"/>
              <a:chOff x="732" y="2112"/>
              <a:chExt cx="842" cy="860"/>
            </a:xfrm>
          </p:grpSpPr>
          <p:sp>
            <p:nvSpPr>
              <p:cNvPr id="25618" name="Oval 7"/>
              <p:cNvSpPr>
                <a:spLocks noChangeArrowheads="1"/>
              </p:cNvSpPr>
              <p:nvPr/>
            </p:nvSpPr>
            <p:spPr bwMode="gray">
              <a:xfrm>
                <a:off x="732" y="2112"/>
                <a:ext cx="842" cy="860"/>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kumimoji="0" lang="zh-TW" altLang="en-US">
                  <a:latin typeface="Times New Roman" pitchFamily="18" charset="0"/>
                  <a:ea typeface="標楷體" pitchFamily="65" charset="-120"/>
                </a:endParaRPr>
              </a:p>
            </p:txBody>
          </p:sp>
          <p:sp>
            <p:nvSpPr>
              <p:cNvPr id="25619" name="Oval 8"/>
              <p:cNvSpPr>
                <a:spLocks noChangeArrowheads="1"/>
              </p:cNvSpPr>
              <p:nvPr/>
            </p:nvSpPr>
            <p:spPr bwMode="gray">
              <a:xfrm>
                <a:off x="743" y="2117"/>
                <a:ext cx="821" cy="838"/>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kumimoji="0" lang="zh-TW" altLang="en-US">
                  <a:latin typeface="Times New Roman" pitchFamily="18" charset="0"/>
                  <a:ea typeface="標楷體" pitchFamily="65" charset="-120"/>
                </a:endParaRPr>
              </a:p>
            </p:txBody>
          </p:sp>
          <p:sp>
            <p:nvSpPr>
              <p:cNvPr id="25620" name="Oval 9"/>
              <p:cNvSpPr>
                <a:spLocks noChangeArrowheads="1"/>
              </p:cNvSpPr>
              <p:nvPr/>
            </p:nvSpPr>
            <p:spPr bwMode="gray">
              <a:xfrm>
                <a:off x="751" y="2125"/>
                <a:ext cx="781" cy="784"/>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kumimoji="0" lang="zh-TW" altLang="en-US">
                  <a:latin typeface="Times New Roman" pitchFamily="18" charset="0"/>
                  <a:ea typeface="標楷體" pitchFamily="65" charset="-120"/>
                </a:endParaRPr>
              </a:p>
            </p:txBody>
          </p:sp>
          <p:sp>
            <p:nvSpPr>
              <p:cNvPr id="25621" name="Oval 10"/>
              <p:cNvSpPr>
                <a:spLocks noChangeArrowheads="1"/>
              </p:cNvSpPr>
              <p:nvPr/>
            </p:nvSpPr>
            <p:spPr bwMode="gray">
              <a:xfrm>
                <a:off x="795" y="2147"/>
                <a:ext cx="695" cy="63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kumimoji="0" lang="zh-TW" altLang="en-US">
                  <a:latin typeface="Times New Roman" pitchFamily="18" charset="0"/>
                  <a:ea typeface="標楷體" pitchFamily="65" charset="-120"/>
                </a:endParaRPr>
              </a:p>
            </p:txBody>
          </p:sp>
          <p:sp>
            <p:nvSpPr>
              <p:cNvPr id="25622" name="Text Box 11"/>
              <p:cNvSpPr txBox="1">
                <a:spLocks noChangeArrowheads="1"/>
              </p:cNvSpPr>
              <p:nvPr/>
            </p:nvSpPr>
            <p:spPr bwMode="gray">
              <a:xfrm>
                <a:off x="787" y="2416"/>
                <a:ext cx="707" cy="302"/>
              </a:xfrm>
              <a:prstGeom prst="rect">
                <a:avLst/>
              </a:prstGeom>
              <a:noFill/>
              <a:ln w="9525" algn="ctr">
                <a:noFill/>
                <a:miter lim="800000"/>
                <a:headEnd/>
                <a:tailEnd/>
              </a:ln>
            </p:spPr>
            <p:txBody>
              <a:bodyPr wrap="none">
                <a:spAutoFit/>
              </a:bodyPr>
              <a:lstStyle/>
              <a:p>
                <a:pPr algn="ctr"/>
                <a:r>
                  <a:rPr kumimoji="0" lang="zh-TW" altLang="en-US" sz="2400">
                    <a:solidFill>
                      <a:srgbClr val="000000"/>
                    </a:solidFill>
                    <a:latin typeface="Times New Roman" pitchFamily="18" charset="0"/>
                    <a:ea typeface="標楷體" pitchFamily="65" charset="-120"/>
                  </a:rPr>
                  <a:t>衰退期</a:t>
                </a:r>
                <a:endParaRPr kumimoji="0" lang="zh-TW" altLang="en-US">
                  <a:latin typeface="Times New Roman" pitchFamily="18" charset="0"/>
                  <a:ea typeface="標楷體" pitchFamily="65" charset="-120"/>
                </a:endParaRPr>
              </a:p>
            </p:txBody>
          </p:sp>
        </p:grpSp>
      </p:grpSp>
      <p:sp>
        <p:nvSpPr>
          <p:cNvPr id="25604" name="AutoShape 12"/>
          <p:cNvSpPr>
            <a:spLocks noChangeArrowheads="1"/>
          </p:cNvSpPr>
          <p:nvPr/>
        </p:nvSpPr>
        <p:spPr bwMode="gray">
          <a:xfrm>
            <a:off x="2501900" y="2728913"/>
            <a:ext cx="5743575" cy="2857500"/>
          </a:xfrm>
          <a:prstGeom prst="roundRect">
            <a:avLst>
              <a:gd name="adj" fmla="val 17509"/>
            </a:avLst>
          </a:prstGeom>
          <a:gradFill rotWithShape="1">
            <a:gsLst>
              <a:gs pos="0">
                <a:srgbClr val="FF9933"/>
              </a:gs>
              <a:gs pos="100000">
                <a:srgbClr val="FF6600"/>
              </a:gs>
            </a:gsLst>
            <a:lin ang="2700000" scaled="1"/>
          </a:gradFill>
          <a:ln w="9525">
            <a:noFill/>
            <a:round/>
            <a:headEnd/>
            <a:tailEnd/>
          </a:ln>
        </p:spPr>
        <p:txBody>
          <a:bodyPr wrap="none" anchor="ctr"/>
          <a:lstStyle/>
          <a:p>
            <a:endParaRPr kumimoji="0" lang="zh-TW" altLang="en-US">
              <a:latin typeface="Times New Roman" pitchFamily="18" charset="0"/>
              <a:ea typeface="標楷體" pitchFamily="65" charset="-120"/>
            </a:endParaRPr>
          </a:p>
        </p:txBody>
      </p:sp>
      <p:sp>
        <p:nvSpPr>
          <p:cNvPr id="25605" name="AutoShape 13"/>
          <p:cNvSpPr>
            <a:spLocks noChangeArrowheads="1"/>
          </p:cNvSpPr>
          <p:nvPr/>
        </p:nvSpPr>
        <p:spPr bwMode="gray">
          <a:xfrm>
            <a:off x="2565400" y="2736850"/>
            <a:ext cx="5570538" cy="2803525"/>
          </a:xfrm>
          <a:prstGeom prst="roundRect">
            <a:avLst>
              <a:gd name="adj" fmla="val 16667"/>
            </a:avLst>
          </a:prstGeom>
          <a:solidFill>
            <a:srgbClr val="FFCC00"/>
          </a:solidFill>
          <a:ln w="9525">
            <a:noFill/>
            <a:round/>
            <a:headEnd/>
            <a:tailEnd/>
          </a:ln>
        </p:spPr>
        <p:txBody>
          <a:bodyPr wrap="none" anchor="ctr"/>
          <a:lstStyle/>
          <a:p>
            <a:endParaRPr kumimoji="0" lang="zh-TW" altLang="en-US">
              <a:latin typeface="Times New Roman" pitchFamily="18" charset="0"/>
              <a:ea typeface="標楷體" pitchFamily="65" charset="-120"/>
            </a:endParaRPr>
          </a:p>
        </p:txBody>
      </p:sp>
      <p:sp>
        <p:nvSpPr>
          <p:cNvPr id="25606" name="AutoShape 14"/>
          <p:cNvSpPr>
            <a:spLocks noChangeArrowheads="1"/>
          </p:cNvSpPr>
          <p:nvPr/>
        </p:nvSpPr>
        <p:spPr bwMode="gray">
          <a:xfrm>
            <a:off x="2595563" y="4879975"/>
            <a:ext cx="5495925" cy="709613"/>
          </a:xfrm>
          <a:prstGeom prst="roundRect">
            <a:avLst>
              <a:gd name="adj" fmla="val 50000"/>
            </a:avLst>
          </a:prstGeom>
          <a:gradFill rotWithShape="1">
            <a:gsLst>
              <a:gs pos="0">
                <a:srgbClr val="FFCC00"/>
              </a:gs>
              <a:gs pos="100000">
                <a:srgbClr val="FF6600"/>
              </a:gs>
            </a:gsLst>
            <a:lin ang="5400000" scaled="1"/>
          </a:gradFill>
          <a:ln w="9525">
            <a:noFill/>
            <a:round/>
            <a:headEnd/>
            <a:tailEnd/>
          </a:ln>
        </p:spPr>
        <p:txBody>
          <a:bodyPr wrap="none" anchor="ctr"/>
          <a:lstStyle/>
          <a:p>
            <a:endParaRPr kumimoji="0" lang="zh-TW" altLang="en-US">
              <a:latin typeface="Times New Roman" pitchFamily="18" charset="0"/>
              <a:ea typeface="標楷體" pitchFamily="65" charset="-120"/>
            </a:endParaRPr>
          </a:p>
        </p:txBody>
      </p:sp>
      <p:sp>
        <p:nvSpPr>
          <p:cNvPr id="25607" name="AutoShape 15"/>
          <p:cNvSpPr>
            <a:spLocks noChangeArrowheads="1"/>
          </p:cNvSpPr>
          <p:nvPr/>
        </p:nvSpPr>
        <p:spPr bwMode="gray">
          <a:xfrm>
            <a:off x="2595563" y="2708275"/>
            <a:ext cx="5495925" cy="708025"/>
          </a:xfrm>
          <a:prstGeom prst="roundRect">
            <a:avLst>
              <a:gd name="adj" fmla="val 50000"/>
            </a:avLst>
          </a:prstGeom>
          <a:gradFill rotWithShape="1">
            <a:gsLst>
              <a:gs pos="0">
                <a:srgbClr val="FF6600"/>
              </a:gs>
              <a:gs pos="100000">
                <a:srgbClr val="FFCC00"/>
              </a:gs>
            </a:gsLst>
            <a:lin ang="5400000" scaled="1"/>
          </a:gradFill>
          <a:ln w="9525" algn="ctr">
            <a:noFill/>
            <a:round/>
            <a:headEnd/>
            <a:tailEnd/>
          </a:ln>
        </p:spPr>
        <p:txBody>
          <a:bodyPr wrap="none" anchor="ctr"/>
          <a:lstStyle/>
          <a:p>
            <a:endParaRPr kumimoji="0" lang="zh-TW" altLang="en-US">
              <a:latin typeface="Times New Roman" pitchFamily="18" charset="0"/>
              <a:ea typeface="標楷體" pitchFamily="65" charset="-120"/>
            </a:endParaRPr>
          </a:p>
        </p:txBody>
      </p:sp>
      <p:grpSp>
        <p:nvGrpSpPr>
          <p:cNvPr id="25608" name="Group 16"/>
          <p:cNvGrpSpPr>
            <a:grpSpLocks/>
          </p:cNvGrpSpPr>
          <p:nvPr/>
        </p:nvGrpSpPr>
        <p:grpSpPr bwMode="auto">
          <a:xfrm>
            <a:off x="2987675" y="2425700"/>
            <a:ext cx="1439863" cy="622300"/>
            <a:chOff x="1289" y="587"/>
            <a:chExt cx="668" cy="647"/>
          </a:xfrm>
        </p:grpSpPr>
        <p:sp>
          <p:nvSpPr>
            <p:cNvPr id="25611" name="Oval 17"/>
            <p:cNvSpPr>
              <a:spLocks noChangeArrowheads="1"/>
            </p:cNvSpPr>
            <p:nvPr/>
          </p:nvSpPr>
          <p:spPr bwMode="gray">
            <a:xfrm>
              <a:off x="1289" y="666"/>
              <a:ext cx="668" cy="500"/>
            </a:xfrm>
            <a:prstGeom prst="ellipse">
              <a:avLst/>
            </a:prstGeom>
            <a:solidFill>
              <a:srgbClr val="333333"/>
            </a:solidFill>
            <a:ln w="38100" algn="ctr">
              <a:noFill/>
              <a:round/>
              <a:headEnd/>
              <a:tailEnd/>
            </a:ln>
          </p:spPr>
          <p:txBody>
            <a:bodyPr anchor="ctr">
              <a:spAutoFit/>
            </a:bodyPr>
            <a:lstStyle/>
            <a:p>
              <a:endParaRPr kumimoji="0" lang="zh-TW" altLang="en-US">
                <a:latin typeface="Times New Roman" pitchFamily="18" charset="0"/>
                <a:ea typeface="標楷體" pitchFamily="65" charset="-120"/>
              </a:endParaRPr>
            </a:p>
          </p:txBody>
        </p:sp>
        <p:sp>
          <p:nvSpPr>
            <p:cNvPr id="25612" name="Oval 18"/>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kumimoji="0" lang="zh-TW" altLang="en-US">
                <a:latin typeface="Times New Roman" pitchFamily="18" charset="0"/>
                <a:ea typeface="標楷體" pitchFamily="65" charset="-120"/>
              </a:endParaRPr>
            </a:p>
          </p:txBody>
        </p:sp>
        <p:sp>
          <p:nvSpPr>
            <p:cNvPr id="25613" name="Oval 19"/>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kumimoji="0" lang="zh-TW" altLang="en-US">
                <a:latin typeface="Times New Roman" pitchFamily="18" charset="0"/>
                <a:ea typeface="標楷體" pitchFamily="65" charset="-120"/>
              </a:endParaRPr>
            </a:p>
          </p:txBody>
        </p:sp>
        <p:sp>
          <p:nvSpPr>
            <p:cNvPr id="25614" name="Oval 20"/>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kumimoji="0" lang="zh-TW" altLang="en-US">
                <a:latin typeface="Times New Roman" pitchFamily="18" charset="0"/>
                <a:ea typeface="標楷體" pitchFamily="65" charset="-120"/>
              </a:endParaRPr>
            </a:p>
          </p:txBody>
        </p:sp>
        <p:sp>
          <p:nvSpPr>
            <p:cNvPr id="25615" name="Oval 21"/>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kumimoji="0" lang="zh-TW" altLang="en-US">
                <a:latin typeface="Times New Roman" pitchFamily="18" charset="0"/>
                <a:ea typeface="標楷體" pitchFamily="65" charset="-120"/>
              </a:endParaRPr>
            </a:p>
          </p:txBody>
        </p:sp>
      </p:grpSp>
      <p:sp>
        <p:nvSpPr>
          <p:cNvPr id="25609" name="Text Box 22"/>
          <p:cNvSpPr txBox="1">
            <a:spLocks noChangeArrowheads="1"/>
          </p:cNvSpPr>
          <p:nvPr/>
        </p:nvSpPr>
        <p:spPr bwMode="gray">
          <a:xfrm>
            <a:off x="3014663" y="2513013"/>
            <a:ext cx="1403350" cy="457200"/>
          </a:xfrm>
          <a:prstGeom prst="rect">
            <a:avLst/>
          </a:prstGeom>
          <a:noFill/>
          <a:ln w="9525" algn="ctr">
            <a:noFill/>
            <a:miter lim="800000"/>
            <a:headEnd/>
            <a:tailEnd/>
          </a:ln>
        </p:spPr>
        <p:txBody>
          <a:bodyPr wrap="none">
            <a:spAutoFit/>
          </a:bodyPr>
          <a:lstStyle/>
          <a:p>
            <a:pPr algn="ctr"/>
            <a:r>
              <a:rPr kumimoji="0" lang="en-US" altLang="zh-TW" sz="2400">
                <a:solidFill>
                  <a:srgbClr val="000000"/>
                </a:solidFill>
                <a:latin typeface="Times New Roman" pitchFamily="18" charset="0"/>
                <a:ea typeface="標楷體" pitchFamily="65" charset="-120"/>
              </a:rPr>
              <a:t>65</a:t>
            </a:r>
            <a:r>
              <a:rPr kumimoji="0" lang="zh-TW" altLang="en-US" sz="2400">
                <a:solidFill>
                  <a:srgbClr val="000000"/>
                </a:solidFill>
                <a:latin typeface="Times New Roman" pitchFamily="18" charset="0"/>
                <a:ea typeface="標楷體" pitchFamily="65" charset="-120"/>
              </a:rPr>
              <a:t>歲以上</a:t>
            </a:r>
            <a:endParaRPr kumimoji="0" lang="zh-TW" altLang="en-US">
              <a:latin typeface="Times New Roman" pitchFamily="18" charset="0"/>
              <a:ea typeface="標楷體" pitchFamily="65" charset="-120"/>
            </a:endParaRPr>
          </a:p>
        </p:txBody>
      </p:sp>
      <p:sp>
        <p:nvSpPr>
          <p:cNvPr id="25610" name="Text Box 23"/>
          <p:cNvSpPr txBox="1">
            <a:spLocks noChangeArrowheads="1"/>
          </p:cNvSpPr>
          <p:nvPr/>
        </p:nvSpPr>
        <p:spPr bwMode="gray">
          <a:xfrm>
            <a:off x="2632075" y="3213100"/>
            <a:ext cx="5756275" cy="1800225"/>
          </a:xfrm>
          <a:prstGeom prst="rect">
            <a:avLst/>
          </a:prstGeom>
          <a:noFill/>
          <a:ln w="9525" algn="ctr">
            <a:noFill/>
            <a:miter lim="800000"/>
            <a:headEnd/>
            <a:tailEnd/>
          </a:ln>
        </p:spPr>
        <p:txBody>
          <a:bodyPr>
            <a:spAutoFit/>
          </a:bodyPr>
          <a:lstStyle/>
          <a:p>
            <a:r>
              <a:rPr kumimoji="0" lang="zh-TW" altLang="en-US" sz="2800">
                <a:solidFill>
                  <a:srgbClr val="000000"/>
                </a:solidFill>
                <a:latin typeface="Times New Roman" pitchFamily="18" charset="0"/>
                <a:ea typeface="標楷體" pitchFamily="65" charset="-120"/>
              </a:rPr>
              <a:t>由於生理及心智上的機能日漸衰退，一個人逐漸由一積極參與的角色而漸退至觀察者的角色，亦即所謂的退休狀態。</a:t>
            </a:r>
            <a:endParaRPr kumimoji="0" lang="zh-TW" altLang="en-US" sz="2800">
              <a:latin typeface="Times New Roman" pitchFamily="18" charset="0"/>
              <a:ea typeface="標楷體" pitchFamily="65" charset="-12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idx="4294967295"/>
          </p:nvPr>
        </p:nvSpPr>
        <p:spPr/>
        <p:txBody>
          <a:bodyPr/>
          <a:lstStyle/>
          <a:p>
            <a:pPr eaLnBrk="1" hangingPunct="1"/>
            <a:r>
              <a:rPr lang="zh-TW" altLang="en-US" b="1" smtClean="0">
                <a:latin typeface="標楷體" pitchFamily="65" charset="-120"/>
                <a:ea typeface="標楷體" pitchFamily="65" charset="-120"/>
              </a:rPr>
              <a:t>相關理論</a:t>
            </a:r>
            <a:endParaRPr lang="en-US" altLang="zh-TW" sz="2000" b="1" smtClean="0">
              <a:latin typeface="標楷體" pitchFamily="65" charset="-120"/>
              <a:ea typeface="標楷體" pitchFamily="65" charset="-120"/>
            </a:endParaRPr>
          </a:p>
        </p:txBody>
      </p:sp>
      <p:sp>
        <p:nvSpPr>
          <p:cNvPr id="26626" name="Rectangle 3"/>
          <p:cNvSpPr>
            <a:spLocks noGrp="1" noChangeArrowheads="1"/>
          </p:cNvSpPr>
          <p:nvPr>
            <p:ph type="body" idx="4294967295"/>
          </p:nvPr>
        </p:nvSpPr>
        <p:spPr>
          <a:xfrm>
            <a:off x="1368425" y="1255713"/>
            <a:ext cx="7245350" cy="4581525"/>
          </a:xfrm>
        </p:spPr>
        <p:txBody>
          <a:bodyPr/>
          <a:lstStyle/>
          <a:p>
            <a:pPr eaLnBrk="1" hangingPunct="1">
              <a:lnSpc>
                <a:spcPct val="80000"/>
              </a:lnSpc>
              <a:buClr>
                <a:srgbClr val="0000FF"/>
              </a:buClr>
            </a:pPr>
            <a:r>
              <a:rPr lang="en-US" altLang="zh-TW" sz="3000" smtClean="0">
                <a:solidFill>
                  <a:srgbClr val="000000"/>
                </a:solidFill>
                <a:latin typeface="標楷體" pitchFamily="65" charset="-120"/>
                <a:ea typeface="標楷體" pitchFamily="65" charset="-120"/>
              </a:rPr>
              <a:t>Swain</a:t>
            </a:r>
            <a:r>
              <a:rPr lang="zh-TW" altLang="en-US" sz="3000" smtClean="0">
                <a:solidFill>
                  <a:srgbClr val="000000"/>
                </a:solidFill>
                <a:latin typeface="標楷體" pitchFamily="65" charset="-120"/>
                <a:ea typeface="標楷體" pitchFamily="65" charset="-120"/>
              </a:rPr>
              <a:t>的生涯金三角理論</a:t>
            </a:r>
            <a:endParaRPr lang="zh-TW" altLang="en-US" smtClean="0">
              <a:latin typeface="標楷體" pitchFamily="65" charset="-120"/>
              <a:ea typeface="標楷體" pitchFamily="65" charset="-120"/>
            </a:endParaRPr>
          </a:p>
        </p:txBody>
      </p:sp>
      <p:pic>
        <p:nvPicPr>
          <p:cNvPr id="26627" name="Picture 5" descr="1"/>
          <p:cNvPicPr>
            <a:picLocks noChangeAspect="1" noChangeArrowheads="1"/>
          </p:cNvPicPr>
          <p:nvPr/>
        </p:nvPicPr>
        <p:blipFill>
          <a:blip r:embed="rId2"/>
          <a:srcRect/>
          <a:stretch>
            <a:fillRect/>
          </a:stretch>
        </p:blipFill>
        <p:spPr bwMode="auto">
          <a:xfrm>
            <a:off x="1547813" y="1773238"/>
            <a:ext cx="5803900" cy="4406900"/>
          </a:xfrm>
          <a:prstGeom prst="rect">
            <a:avLst/>
          </a:prstGeom>
          <a:noFill/>
          <a:ln w="9525">
            <a:noFill/>
            <a:miter lim="800000"/>
            <a:headEnd/>
            <a:tailEnd/>
          </a:ln>
        </p:spPr>
      </p:pic>
      <p:sp>
        <p:nvSpPr>
          <p:cNvPr id="26628" name="Rectangle 6"/>
          <p:cNvSpPr>
            <a:spLocks noChangeArrowheads="1"/>
          </p:cNvSpPr>
          <p:nvPr/>
        </p:nvSpPr>
        <p:spPr bwMode="auto">
          <a:xfrm>
            <a:off x="1619250" y="6165850"/>
            <a:ext cx="5646738" cy="366713"/>
          </a:xfrm>
          <a:prstGeom prst="rect">
            <a:avLst/>
          </a:prstGeom>
          <a:noFill/>
          <a:ln w="9525">
            <a:noFill/>
            <a:miter lim="800000"/>
            <a:headEnd/>
            <a:tailEnd/>
          </a:ln>
          <a:effectLst>
            <a:prstShdw prst="shdw12">
              <a:schemeClr val="bg2">
                <a:alpha val="50000"/>
              </a:schemeClr>
            </a:prstShdw>
          </a:effectLst>
        </p:spPr>
        <p:txBody>
          <a:bodyPr wrap="none">
            <a:spAutoFit/>
          </a:bodyPr>
          <a:lstStyle/>
          <a:p>
            <a:r>
              <a:rPr kumimoji="0" lang="zh-TW" altLang="en-US" sz="1200">
                <a:latin typeface="Perpetua" pitchFamily="18" charset="0"/>
              </a:rPr>
              <a:t>資料來源</a:t>
            </a:r>
            <a:r>
              <a:rPr kumimoji="0" lang="en-US" altLang="en-US">
                <a:latin typeface="Perpetua" pitchFamily="18" charset="0"/>
              </a:rPr>
              <a:t>：</a:t>
            </a:r>
            <a:r>
              <a:rPr kumimoji="0" lang="en-US" altLang="zh-TW" sz="1200">
                <a:latin typeface="Perpetua" pitchFamily="18" charset="0"/>
              </a:rPr>
              <a:t>http://hope.nyc.gov.tw/career.php?mod=15&amp;cid=1&amp;id=33&amp;ms=1</a:t>
            </a:r>
            <a:endParaRPr kumimoji="0" lang="zh-TW" altLang="en-US" sz="1200">
              <a:latin typeface="Perpetua"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投影片編號版面配置區 1"/>
          <p:cNvSpPr>
            <a:spLocks noGrp="1"/>
          </p:cNvSpPr>
          <p:nvPr>
            <p:ph type="sldNum" sz="quarter" idx="12"/>
          </p:nvPr>
        </p:nvSpPr>
        <p:spPr bwMode="auto">
          <a:xfrm>
            <a:off x="6172200" y="6191250"/>
            <a:ext cx="2476500" cy="476250"/>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r" fontAlgn="base">
              <a:spcBef>
                <a:spcPct val="0"/>
              </a:spcBef>
              <a:spcAft>
                <a:spcPct val="0"/>
              </a:spcAft>
              <a:defRPr/>
            </a:pPr>
            <a:fld id="{BBD3DC40-0376-452F-A98E-C400BAD253FF}" type="slidenum">
              <a:rPr lang="zh-TW" altLang="en-US">
                <a:solidFill>
                  <a:schemeClr val="tx2"/>
                </a:solidFill>
                <a:latin typeface="Perpetua" pitchFamily="18" charset="0"/>
                <a:ea typeface="新細明體" charset="-120"/>
              </a:rPr>
              <a:pPr algn="r" fontAlgn="base">
                <a:spcBef>
                  <a:spcPct val="0"/>
                </a:spcBef>
                <a:spcAft>
                  <a:spcPct val="0"/>
                </a:spcAft>
                <a:defRPr/>
              </a:pPr>
              <a:t>13</a:t>
            </a:fld>
            <a:endParaRPr lang="en-US" altLang="zh-TW">
              <a:solidFill>
                <a:schemeClr val="tx2"/>
              </a:solidFill>
              <a:latin typeface="Perpetua" pitchFamily="18" charset="0"/>
              <a:ea typeface="新細明體" charset="-120"/>
            </a:endParaRPr>
          </a:p>
        </p:txBody>
      </p:sp>
      <p:pic>
        <p:nvPicPr>
          <p:cNvPr id="27650" name="Picture 2" descr="http://assessment.1111.com.tw/cstar/images/ability-02.jpg"/>
          <p:cNvPicPr>
            <a:picLocks noChangeAspect="1" noChangeArrowheads="1"/>
          </p:cNvPicPr>
          <p:nvPr/>
        </p:nvPicPr>
        <p:blipFill>
          <a:blip r:embed="rId2"/>
          <a:srcRect/>
          <a:stretch>
            <a:fillRect/>
          </a:stretch>
        </p:blipFill>
        <p:spPr bwMode="auto">
          <a:xfrm>
            <a:off x="-4733925" y="0"/>
            <a:ext cx="13877925" cy="6858000"/>
          </a:xfrm>
          <a:prstGeom prst="rect">
            <a:avLst/>
          </a:prstGeom>
          <a:noFill/>
          <a:ln w="9525">
            <a:noFill/>
            <a:miter lim="800000"/>
            <a:headEnd/>
            <a:tailEnd/>
          </a:ln>
        </p:spPr>
      </p:pic>
      <p:sp>
        <p:nvSpPr>
          <p:cNvPr id="4" name="Rectangle 2"/>
          <p:cNvSpPr txBox="1">
            <a:spLocks noChangeArrowheads="1"/>
          </p:cNvSpPr>
          <p:nvPr/>
        </p:nvSpPr>
        <p:spPr bwMode="gray">
          <a:xfrm>
            <a:off x="1828800" y="152400"/>
            <a:ext cx="6477000" cy="563563"/>
          </a:xfrm>
          <a:prstGeom prst="rect">
            <a:avLst/>
          </a:prstGeom>
          <a:noFill/>
          <a:ln w="9525">
            <a:noFill/>
            <a:miter lim="800000"/>
            <a:headEnd/>
            <a:tailEnd/>
          </a:ln>
        </p:spPr>
        <p:txBody>
          <a:bodyPr anchor="ctr"/>
          <a:lstStyle/>
          <a:p>
            <a:pPr fontAlgn="auto">
              <a:spcBef>
                <a:spcPts val="0"/>
              </a:spcBef>
              <a:spcAft>
                <a:spcPts val="0"/>
              </a:spcAft>
              <a:defRPr/>
            </a:pPr>
            <a:r>
              <a:rPr kumimoji="0" lang="zh-TW" altLang="en-US" sz="3200" kern="0" dirty="0">
                <a:solidFill>
                  <a:schemeClr val="bg1"/>
                </a:solidFill>
                <a:latin typeface="標楷體" pitchFamily="65" charset="-120"/>
                <a:ea typeface="標楷體" pitchFamily="65" charset="-120"/>
                <a:cs typeface="+mj-cs"/>
              </a:rPr>
              <a:t>職能冰山</a:t>
            </a:r>
            <a:endParaRPr kumimoji="0" lang="en-US" altLang="zh-TW" sz="3200" kern="0" dirty="0">
              <a:solidFill>
                <a:schemeClr val="bg1"/>
              </a:solidFill>
              <a:latin typeface="標楷體" pitchFamily="65" charset="-120"/>
              <a:ea typeface="標楷體" pitchFamily="65" charset="-120"/>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副標題 6"/>
          <p:cNvSpPr>
            <a:spLocks noGrp="1"/>
          </p:cNvSpPr>
          <p:nvPr>
            <p:ph type="subTitle" idx="1"/>
          </p:nvPr>
        </p:nvSpPr>
        <p:spPr/>
        <p:txBody>
          <a:bodyPr/>
          <a:lstStyle/>
          <a:p>
            <a:pPr eaLnBrk="1" hangingPunct="1"/>
            <a:r>
              <a:rPr lang="zh-TW" altLang="en-US" smtClean="0">
                <a:ea typeface="文鼎中特黑" pitchFamily="49" charset="-120"/>
              </a:rPr>
              <a:t>引自</a:t>
            </a:r>
            <a:endParaRPr lang="en-US" altLang="zh-TW" smtClean="0">
              <a:ea typeface="文鼎中特黑" pitchFamily="49" charset="-120"/>
            </a:endParaRPr>
          </a:p>
          <a:p>
            <a:pPr eaLnBrk="1" hangingPunct="1"/>
            <a:r>
              <a:rPr lang="zh-TW" altLang="en-US" smtClean="0">
                <a:ea typeface="文鼎中特黑" pitchFamily="49" charset="-120"/>
              </a:rPr>
              <a:t>生涯發展教育計畫審查研習講義</a:t>
            </a:r>
          </a:p>
        </p:txBody>
      </p:sp>
      <p:sp>
        <p:nvSpPr>
          <p:cNvPr id="28674" name="標題 5"/>
          <p:cNvSpPr>
            <a:spLocks noGrp="1"/>
          </p:cNvSpPr>
          <p:nvPr>
            <p:ph type="ctrTitle"/>
          </p:nvPr>
        </p:nvSpPr>
        <p:spPr>
          <a:xfrm>
            <a:off x="457200" y="1506538"/>
            <a:ext cx="8229600" cy="1470025"/>
          </a:xfrm>
        </p:spPr>
        <p:txBody>
          <a:bodyPr/>
          <a:lstStyle/>
          <a:p>
            <a:pPr eaLnBrk="1" hangingPunct="1"/>
            <a:r>
              <a:rPr lang="zh-TW" altLang="en-US" smtClean="0">
                <a:ea typeface="文鼎中特黑" pitchFamily="49" charset="-120"/>
              </a:rPr>
              <a:t>九年一貫課程之</a:t>
            </a:r>
            <a:r>
              <a:rPr altLang="zh-TW" smtClean="0">
                <a:ea typeface="文鼎中特黑" pitchFamily="49" charset="-120"/>
              </a:rPr>
              <a:t/>
            </a:r>
            <a:br>
              <a:rPr altLang="zh-TW" smtClean="0">
                <a:ea typeface="文鼎中特黑" pitchFamily="49" charset="-120"/>
              </a:rPr>
            </a:br>
            <a:r>
              <a:rPr lang="zh-TW" altLang="en-US" smtClean="0">
                <a:ea typeface="文鼎中特黑" pitchFamily="49" charset="-120"/>
              </a:rPr>
              <a:t>生涯發展教育</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投影片編號版面配置區 1"/>
          <p:cNvSpPr>
            <a:spLocks noGrp="1"/>
          </p:cNvSpPr>
          <p:nvPr>
            <p:ph type="sldNum" sz="quarter" idx="12"/>
          </p:nvPr>
        </p:nvSpPr>
        <p:spPr bwMode="auto">
          <a:xfrm>
            <a:off x="6172200" y="6191250"/>
            <a:ext cx="2476500" cy="476250"/>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r" fontAlgn="base">
              <a:spcBef>
                <a:spcPct val="0"/>
              </a:spcBef>
              <a:spcAft>
                <a:spcPct val="0"/>
              </a:spcAft>
              <a:defRPr/>
            </a:pPr>
            <a:fld id="{037A74D4-A981-4AC3-9719-C883B4A465D1}" type="slidenum">
              <a:rPr lang="zh-TW" altLang="en-US">
                <a:solidFill>
                  <a:schemeClr val="tx2"/>
                </a:solidFill>
                <a:latin typeface="Perpetua" pitchFamily="18" charset="0"/>
                <a:ea typeface="新細明體" charset="-120"/>
              </a:rPr>
              <a:pPr algn="r" fontAlgn="base">
                <a:spcBef>
                  <a:spcPct val="0"/>
                </a:spcBef>
                <a:spcAft>
                  <a:spcPct val="0"/>
                </a:spcAft>
                <a:defRPr/>
              </a:pPr>
              <a:t>15</a:t>
            </a:fld>
            <a:endParaRPr lang="en-US" altLang="zh-TW">
              <a:solidFill>
                <a:schemeClr val="tx2"/>
              </a:solidFill>
              <a:latin typeface="Perpetua" pitchFamily="18" charset="0"/>
              <a:ea typeface="新細明體" charset="-120"/>
            </a:endParaRPr>
          </a:p>
        </p:txBody>
      </p:sp>
      <p:sp>
        <p:nvSpPr>
          <p:cNvPr id="29698" name="Rectangle 3"/>
          <p:cNvSpPr>
            <a:spLocks noGrp="1" noChangeArrowheads="1"/>
          </p:cNvSpPr>
          <p:nvPr>
            <p:ph type="body" idx="4294967295"/>
          </p:nvPr>
        </p:nvSpPr>
        <p:spPr>
          <a:xfrm>
            <a:off x="762000" y="1143000"/>
            <a:ext cx="7772400" cy="5562600"/>
          </a:xfrm>
        </p:spPr>
        <p:txBody>
          <a:bodyPr/>
          <a:lstStyle/>
          <a:p>
            <a:pPr eaLnBrk="1" hangingPunct="1">
              <a:buClr>
                <a:srgbClr val="FF6600"/>
              </a:buClr>
            </a:pPr>
            <a:r>
              <a:rPr lang="zh-TW" altLang="en-US" sz="2800" smtClean="0">
                <a:solidFill>
                  <a:srgbClr val="000000"/>
                </a:solidFill>
                <a:ea typeface="標楷體" pitchFamily="65" charset="-120"/>
              </a:rPr>
              <a:t>教育部（</a:t>
            </a:r>
            <a:r>
              <a:rPr lang="en-US" altLang="zh-TW" sz="2800" smtClean="0">
                <a:solidFill>
                  <a:srgbClr val="000000"/>
                </a:solidFill>
                <a:ea typeface="標楷體" pitchFamily="65" charset="-120"/>
              </a:rPr>
              <a:t>1998</a:t>
            </a:r>
            <a:r>
              <a:rPr lang="zh-TW" altLang="en-US" sz="2800" smtClean="0">
                <a:solidFill>
                  <a:srgbClr val="000000"/>
                </a:solidFill>
                <a:ea typeface="標楷體" pitchFamily="65" charset="-120"/>
              </a:rPr>
              <a:t>）「國民教育階段九年一貫課程總綱綱要」，「</a:t>
            </a:r>
            <a:r>
              <a:rPr lang="zh-TW" altLang="en-US" sz="2800" smtClean="0">
                <a:solidFill>
                  <a:srgbClr val="990033"/>
                </a:solidFill>
                <a:ea typeface="標楷體" pitchFamily="65" charset="-120"/>
              </a:rPr>
              <a:t>生涯規劃與終身學習</a:t>
            </a:r>
            <a:r>
              <a:rPr lang="zh-TW" altLang="en-US" sz="2800" smtClean="0">
                <a:solidFill>
                  <a:srgbClr val="000000"/>
                </a:solidFill>
                <a:ea typeface="標楷體" pitchFamily="65" charset="-120"/>
              </a:rPr>
              <a:t>」為十大基本能力之一。</a:t>
            </a:r>
          </a:p>
          <a:p>
            <a:pPr eaLnBrk="1" hangingPunct="1">
              <a:buClr>
                <a:srgbClr val="FF6600"/>
              </a:buClr>
            </a:pPr>
            <a:r>
              <a:rPr lang="zh-TW" altLang="en-US" sz="2800" smtClean="0">
                <a:solidFill>
                  <a:srgbClr val="000000"/>
                </a:solidFill>
                <a:ea typeface="標楷體" pitchFamily="65" charset="-120"/>
              </a:rPr>
              <a:t>「生涯發展教育」為九年一貫課程的重大議題</a:t>
            </a:r>
            <a:r>
              <a:rPr lang="zh-TW" altLang="en-US" sz="2800" smtClean="0">
                <a:ea typeface="標楷體" pitchFamily="65" charset="-120"/>
              </a:rPr>
              <a:t>，</a:t>
            </a:r>
            <a:r>
              <a:rPr lang="zh-TW" altLang="en-US" sz="2800" smtClean="0">
                <a:solidFill>
                  <a:srgbClr val="000000"/>
                </a:solidFill>
                <a:ea typeface="標楷體" pitchFamily="65" charset="-120"/>
              </a:rPr>
              <a:t>確認一至九年級學生所應具備之生涯發展核心能力及融入各學習領域課程之方式。</a:t>
            </a:r>
          </a:p>
          <a:p>
            <a:pPr eaLnBrk="1" hangingPunct="1">
              <a:buClr>
                <a:srgbClr val="FF6600"/>
              </a:buClr>
            </a:pPr>
            <a:r>
              <a:rPr lang="zh-TW" altLang="en-US" sz="2800" smtClean="0">
                <a:solidFill>
                  <a:srgbClr val="000000"/>
                </a:solidFill>
                <a:ea typeface="標楷體" pitchFamily="65" charset="-120"/>
              </a:rPr>
              <a:t>國民義務教育階段之生涯發展教育重點任務在協助學生做好</a:t>
            </a:r>
            <a:r>
              <a:rPr lang="zh-TW" altLang="en-US" sz="2800" smtClean="0">
                <a:solidFill>
                  <a:srgbClr val="990033"/>
                </a:solidFill>
                <a:ea typeface="標楷體" pitchFamily="65" charset="-120"/>
              </a:rPr>
              <a:t>自我覺察、生涯覺察以及生涯探索與進路選擇</a:t>
            </a:r>
            <a:r>
              <a:rPr lang="zh-TW" altLang="en-US" sz="2800" smtClean="0">
                <a:solidFill>
                  <a:srgbClr val="000000"/>
                </a:solidFill>
                <a:ea typeface="標楷體" pitchFamily="65" charset="-120"/>
              </a:rPr>
              <a:t>之工作，並達成</a:t>
            </a:r>
            <a:r>
              <a:rPr lang="zh-TW" altLang="en-US" sz="2800" smtClean="0">
                <a:solidFill>
                  <a:srgbClr val="990033"/>
                </a:solidFill>
                <a:ea typeface="標楷體" pitchFamily="65" charset="-120"/>
              </a:rPr>
              <a:t>適性選擇、適性準備與適性發展</a:t>
            </a:r>
            <a:r>
              <a:rPr lang="zh-TW" altLang="en-US" sz="2800" smtClean="0">
                <a:solidFill>
                  <a:srgbClr val="000000"/>
                </a:solidFill>
                <a:ea typeface="標楷體" pitchFamily="65" charset="-120"/>
              </a:rPr>
              <a:t>之生涯目標，以充分發揮個人潛能，進而適應社會變遷。</a:t>
            </a:r>
          </a:p>
        </p:txBody>
      </p:sp>
      <p:sp>
        <p:nvSpPr>
          <p:cNvPr id="124934" name="Text Box 6"/>
          <p:cNvSpPr txBox="1">
            <a:spLocks noChangeArrowheads="1"/>
          </p:cNvSpPr>
          <p:nvPr/>
        </p:nvSpPr>
        <p:spPr bwMode="gray">
          <a:xfrm>
            <a:off x="-228600" y="120650"/>
            <a:ext cx="9067800" cy="641350"/>
          </a:xfrm>
          <a:prstGeom prst="rect">
            <a:avLst/>
          </a:prstGeom>
          <a:noFill/>
          <a:ln w="9525">
            <a:noFill/>
            <a:miter lim="800000"/>
            <a:headEnd/>
            <a:tailEnd/>
          </a:ln>
          <a:effectLst>
            <a:outerShdw dist="17961" dir="2700000" algn="ctr" rotWithShape="0">
              <a:schemeClr val="bg1">
                <a:alpha val="20000"/>
              </a:schemeClr>
            </a:outerShdw>
          </a:effectLst>
        </p:spPr>
        <p:txBody>
          <a:bodyPr>
            <a:spAutoFit/>
          </a:bodyPr>
          <a:lstStyle/>
          <a:p>
            <a:pPr algn="ctr" fontAlgn="auto">
              <a:spcBef>
                <a:spcPct val="50000"/>
              </a:spcBef>
              <a:spcAft>
                <a:spcPts val="0"/>
              </a:spcAft>
              <a:defRPr/>
            </a:pPr>
            <a:r>
              <a:rPr kumimoji="0" lang="zh-TW" altLang="en-US" sz="3600">
                <a:solidFill>
                  <a:schemeClr val="bg1"/>
                </a:solidFill>
                <a:latin typeface="+mn-lt"/>
                <a:ea typeface="標楷體" pitchFamily="65" charset="-120"/>
              </a:rPr>
              <a:t>國中學校辦理生涯發展教育實際做法</a:t>
            </a:r>
            <a:r>
              <a:rPr kumimoji="0" lang="zh-TW" altLang="en-US" sz="2000">
                <a:solidFill>
                  <a:schemeClr val="bg1"/>
                </a:solidFill>
                <a:latin typeface="+mn-lt"/>
                <a:ea typeface="標楷體" pitchFamily="65" charset="-120"/>
              </a:rPr>
              <a:t>（</a:t>
            </a:r>
            <a:r>
              <a:rPr kumimoji="0" lang="en-US" altLang="zh-TW" sz="2000">
                <a:solidFill>
                  <a:schemeClr val="bg1"/>
                </a:solidFill>
                <a:latin typeface="+mn-lt"/>
                <a:ea typeface="標楷體" pitchFamily="65" charset="-120"/>
              </a:rPr>
              <a:t>1/6</a:t>
            </a:r>
            <a:r>
              <a:rPr kumimoji="0" lang="zh-TW" altLang="en-US" sz="2000" b="1">
                <a:solidFill>
                  <a:schemeClr val="bg1"/>
                </a:solidFill>
                <a:latin typeface="+mn-lt"/>
                <a:ea typeface="標楷體" pitchFamily="65" charset="-120"/>
              </a:rPr>
              <a:t>）</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投影片編號版面配置區 1"/>
          <p:cNvSpPr>
            <a:spLocks noGrp="1"/>
          </p:cNvSpPr>
          <p:nvPr>
            <p:ph type="sldNum" sz="quarter" idx="12"/>
          </p:nvPr>
        </p:nvSpPr>
        <p:spPr bwMode="auto">
          <a:xfrm>
            <a:off x="6172200" y="6191250"/>
            <a:ext cx="2476500" cy="476250"/>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r" fontAlgn="base">
              <a:spcBef>
                <a:spcPct val="0"/>
              </a:spcBef>
              <a:spcAft>
                <a:spcPct val="0"/>
              </a:spcAft>
              <a:defRPr/>
            </a:pPr>
            <a:fld id="{1D43615B-2340-4E06-A809-4451D27A9F8C}" type="slidenum">
              <a:rPr lang="zh-TW" altLang="en-US">
                <a:solidFill>
                  <a:schemeClr val="tx2"/>
                </a:solidFill>
                <a:latin typeface="Perpetua" pitchFamily="18" charset="0"/>
                <a:ea typeface="新細明體" charset="-120"/>
              </a:rPr>
              <a:pPr algn="r" fontAlgn="base">
                <a:spcBef>
                  <a:spcPct val="0"/>
                </a:spcBef>
                <a:spcAft>
                  <a:spcPct val="0"/>
                </a:spcAft>
                <a:defRPr/>
              </a:pPr>
              <a:t>16</a:t>
            </a:fld>
            <a:endParaRPr lang="en-US" altLang="zh-TW">
              <a:solidFill>
                <a:schemeClr val="tx2"/>
              </a:solidFill>
              <a:latin typeface="Perpetua" pitchFamily="18" charset="0"/>
              <a:ea typeface="新細明體" charset="-120"/>
            </a:endParaRPr>
          </a:p>
        </p:txBody>
      </p:sp>
      <p:sp>
        <p:nvSpPr>
          <p:cNvPr id="31746" name="Rectangle 3"/>
          <p:cNvSpPr>
            <a:spLocks noGrp="1" noChangeArrowheads="1"/>
          </p:cNvSpPr>
          <p:nvPr>
            <p:ph type="body" idx="4294967295"/>
          </p:nvPr>
        </p:nvSpPr>
        <p:spPr>
          <a:xfrm>
            <a:off x="679450" y="836613"/>
            <a:ext cx="7859713" cy="5503862"/>
          </a:xfrm>
        </p:spPr>
        <p:txBody>
          <a:bodyPr/>
          <a:lstStyle/>
          <a:p>
            <a:pPr eaLnBrk="1" hangingPunct="1">
              <a:buClr>
                <a:srgbClr val="FF6600"/>
              </a:buClr>
            </a:pPr>
            <a:r>
              <a:rPr lang="zh-TW" altLang="en-US" sz="2800" smtClean="0">
                <a:solidFill>
                  <a:srgbClr val="000000"/>
                </a:solidFill>
                <a:ea typeface="標楷體" pitchFamily="65" charset="-120"/>
              </a:rPr>
              <a:t>九年一貫課程生涯發展教育議題</a:t>
            </a:r>
            <a:r>
              <a:rPr kumimoji="1" lang="zh-TW" altLang="en-US" sz="2800" smtClean="0">
                <a:solidFill>
                  <a:srgbClr val="000000"/>
                </a:solidFill>
                <a:ea typeface="標楷體" pitchFamily="65" charset="-120"/>
              </a:rPr>
              <a:t>課程目標：</a:t>
            </a:r>
          </a:p>
          <a:p>
            <a:pPr lvl="1" eaLnBrk="1" hangingPunct="1">
              <a:buClr>
                <a:srgbClr val="990033"/>
              </a:buClr>
              <a:buFont typeface="Wingdings" pitchFamily="2" charset="2"/>
              <a:buChar char="Ø"/>
            </a:pPr>
            <a:r>
              <a:rPr kumimoji="1" lang="zh-TW" altLang="en-US" sz="2800" smtClean="0">
                <a:solidFill>
                  <a:srgbClr val="000000"/>
                </a:solidFill>
                <a:ea typeface="標楷體" pitchFamily="65" charset="-120"/>
              </a:rPr>
              <a:t>瞭解自己，培養積極、樂觀的態度及良好的品德、價值觀。</a:t>
            </a:r>
          </a:p>
          <a:p>
            <a:pPr lvl="1" eaLnBrk="1" hangingPunct="1">
              <a:buClr>
                <a:srgbClr val="990033"/>
              </a:buClr>
              <a:buFont typeface="Wingdings" pitchFamily="2" charset="2"/>
              <a:buChar char="Ø"/>
            </a:pPr>
            <a:r>
              <a:rPr kumimoji="1" lang="zh-TW" altLang="en-US" sz="2800" smtClean="0">
                <a:solidFill>
                  <a:srgbClr val="000000"/>
                </a:solidFill>
                <a:ea typeface="標楷體" pitchFamily="65" charset="-120"/>
              </a:rPr>
              <a:t>認識工作世界，並學習如何增進生涯發展基本能力。</a:t>
            </a:r>
          </a:p>
          <a:p>
            <a:pPr lvl="1" eaLnBrk="1" hangingPunct="1">
              <a:buClr>
                <a:srgbClr val="990033"/>
              </a:buClr>
              <a:buFont typeface="Wingdings" pitchFamily="2" charset="2"/>
              <a:buChar char="Ø"/>
            </a:pPr>
            <a:r>
              <a:rPr kumimoji="1" lang="zh-TW" altLang="en-US" sz="2800" smtClean="0">
                <a:solidFill>
                  <a:srgbClr val="000000"/>
                </a:solidFill>
                <a:ea typeface="標楷體" pitchFamily="65" charset="-120"/>
              </a:rPr>
              <a:t>認識工作世界所需一般知能，培養獨立思考及自我反省，以擴展生涯發展信心。</a:t>
            </a:r>
          </a:p>
          <a:p>
            <a:pPr lvl="1" eaLnBrk="1" hangingPunct="1">
              <a:buClr>
                <a:srgbClr val="990033"/>
              </a:buClr>
              <a:buFont typeface="Wingdings" pitchFamily="2" charset="2"/>
              <a:buChar char="Ø"/>
            </a:pPr>
            <a:r>
              <a:rPr kumimoji="1" lang="zh-TW" altLang="en-US" sz="2800" smtClean="0">
                <a:solidFill>
                  <a:srgbClr val="000000"/>
                </a:solidFill>
                <a:ea typeface="標楷體" pitchFamily="65" charset="-120"/>
              </a:rPr>
              <a:t>瞭解教育、社會及工作間的關係，學習各種開展生涯的方法與途徑。</a:t>
            </a:r>
          </a:p>
          <a:p>
            <a:pPr lvl="1" eaLnBrk="1" hangingPunct="1">
              <a:buClr>
                <a:srgbClr val="990033"/>
              </a:buClr>
              <a:buFont typeface="Wingdings" pitchFamily="2" charset="2"/>
              <a:buChar char="Ø"/>
            </a:pPr>
            <a:r>
              <a:rPr kumimoji="1" lang="zh-TW" altLang="en-US" sz="2800" smtClean="0">
                <a:solidFill>
                  <a:srgbClr val="000000"/>
                </a:solidFill>
                <a:ea typeface="標楷體" pitchFamily="65" charset="-120"/>
              </a:rPr>
              <a:t>運用社會資源與個人潛能，培養組織、規劃生涯發展的能力，以適應社會環境的變遷。</a:t>
            </a:r>
          </a:p>
        </p:txBody>
      </p:sp>
      <p:sp>
        <p:nvSpPr>
          <p:cNvPr id="124934" name="Text Box 6"/>
          <p:cNvSpPr txBox="1">
            <a:spLocks noChangeArrowheads="1"/>
          </p:cNvSpPr>
          <p:nvPr/>
        </p:nvSpPr>
        <p:spPr bwMode="gray">
          <a:xfrm>
            <a:off x="-228600" y="120650"/>
            <a:ext cx="9067800" cy="641350"/>
          </a:xfrm>
          <a:prstGeom prst="rect">
            <a:avLst/>
          </a:prstGeom>
          <a:noFill/>
          <a:ln w="9525">
            <a:noFill/>
            <a:miter lim="800000"/>
            <a:headEnd/>
            <a:tailEnd/>
          </a:ln>
          <a:effectLst>
            <a:outerShdw dist="17961" dir="2700000" algn="ctr" rotWithShape="0">
              <a:schemeClr val="bg1">
                <a:alpha val="20000"/>
              </a:schemeClr>
            </a:outerShdw>
          </a:effectLst>
        </p:spPr>
        <p:txBody>
          <a:bodyPr>
            <a:spAutoFit/>
          </a:bodyPr>
          <a:lstStyle/>
          <a:p>
            <a:pPr algn="ctr" fontAlgn="auto">
              <a:spcBef>
                <a:spcPct val="50000"/>
              </a:spcBef>
              <a:spcAft>
                <a:spcPts val="0"/>
              </a:spcAft>
              <a:defRPr/>
            </a:pPr>
            <a:r>
              <a:rPr kumimoji="0" lang="zh-TW" altLang="en-US" sz="3600">
                <a:solidFill>
                  <a:schemeClr val="bg1"/>
                </a:solidFill>
                <a:latin typeface="+mn-lt"/>
                <a:ea typeface="標楷體" pitchFamily="65" charset="-120"/>
              </a:rPr>
              <a:t>國中學校辦理生涯發展教育實際做法</a:t>
            </a:r>
            <a:r>
              <a:rPr kumimoji="0" lang="zh-TW" altLang="en-US" sz="2000">
                <a:solidFill>
                  <a:schemeClr val="bg1"/>
                </a:solidFill>
                <a:latin typeface="+mn-lt"/>
                <a:ea typeface="標楷體" pitchFamily="65" charset="-120"/>
              </a:rPr>
              <a:t>（</a:t>
            </a:r>
            <a:r>
              <a:rPr kumimoji="0" lang="en-US" altLang="zh-TW" sz="2000">
                <a:solidFill>
                  <a:schemeClr val="bg1"/>
                </a:solidFill>
                <a:latin typeface="+mn-lt"/>
                <a:ea typeface="標楷體" pitchFamily="65" charset="-120"/>
              </a:rPr>
              <a:t>2/6</a:t>
            </a:r>
            <a:r>
              <a:rPr kumimoji="0" lang="zh-TW" altLang="en-US" sz="2000" b="1">
                <a:solidFill>
                  <a:schemeClr val="bg1"/>
                </a:solidFill>
                <a:latin typeface="+mn-lt"/>
                <a:ea typeface="標楷體" pitchFamily="65" charset="-120"/>
              </a:rPr>
              <a:t>）</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投影片編號版面配置區 1"/>
          <p:cNvSpPr>
            <a:spLocks noGrp="1"/>
          </p:cNvSpPr>
          <p:nvPr>
            <p:ph type="sldNum" sz="quarter" idx="12"/>
          </p:nvPr>
        </p:nvSpPr>
        <p:spPr bwMode="auto">
          <a:xfrm>
            <a:off x="6172200" y="6191250"/>
            <a:ext cx="2476500" cy="476250"/>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r" fontAlgn="base">
              <a:spcBef>
                <a:spcPct val="0"/>
              </a:spcBef>
              <a:spcAft>
                <a:spcPct val="0"/>
              </a:spcAft>
              <a:defRPr/>
            </a:pPr>
            <a:fld id="{A2B94D94-B3ED-4B54-9F8D-D57BBC33153D}" type="slidenum">
              <a:rPr lang="zh-TW" altLang="en-US">
                <a:solidFill>
                  <a:schemeClr val="tx2"/>
                </a:solidFill>
                <a:latin typeface="Perpetua" pitchFamily="18" charset="0"/>
                <a:ea typeface="新細明體" charset="-120"/>
              </a:rPr>
              <a:pPr algn="r" fontAlgn="base">
                <a:spcBef>
                  <a:spcPct val="0"/>
                </a:spcBef>
                <a:spcAft>
                  <a:spcPct val="0"/>
                </a:spcAft>
                <a:defRPr/>
              </a:pPr>
              <a:t>17</a:t>
            </a:fld>
            <a:endParaRPr lang="en-US" altLang="zh-TW">
              <a:solidFill>
                <a:schemeClr val="tx2"/>
              </a:solidFill>
              <a:latin typeface="Perpetua" pitchFamily="18" charset="0"/>
              <a:ea typeface="新細明體" charset="-120"/>
            </a:endParaRPr>
          </a:p>
        </p:txBody>
      </p:sp>
      <p:graphicFrame>
        <p:nvGraphicFramePr>
          <p:cNvPr id="33814" name="Group 22"/>
          <p:cNvGraphicFramePr>
            <a:graphicFrameLocks noGrp="1"/>
          </p:cNvGraphicFramePr>
          <p:nvPr/>
        </p:nvGraphicFramePr>
        <p:xfrm>
          <a:off x="304800" y="260350"/>
          <a:ext cx="8659813" cy="6362700"/>
        </p:xfrm>
        <a:graphic>
          <a:graphicData uri="http://schemas.openxmlformats.org/drawingml/2006/table">
            <a:tbl>
              <a:tblPr/>
              <a:tblGrid>
                <a:gridCol w="1603375"/>
                <a:gridCol w="7056438"/>
              </a:tblGrid>
              <a:tr h="615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文鼎中特黑" pitchFamily="49" charset="-120"/>
                          <a:ea typeface="文鼎中特黑" pitchFamily="49" charset="-120"/>
                          <a:cs typeface="Times New Roman" pitchFamily="18" charset="0"/>
                        </a:rPr>
                        <a:t>      </a:t>
                      </a:r>
                      <a:r>
                        <a:rPr kumimoji="0" lang="zh-TW" altLang="en-US" sz="2400" b="1" i="0" u="none" strike="noStrike" cap="none" normalizeH="0" baseline="0" smtClean="0">
                          <a:ln>
                            <a:noFill/>
                          </a:ln>
                          <a:solidFill>
                            <a:srgbClr val="000000"/>
                          </a:solidFill>
                          <a:effectLst/>
                          <a:latin typeface="文鼎中特黑" pitchFamily="49" charset="-120"/>
                          <a:ea typeface="文鼎中特黑" pitchFamily="49" charset="-120"/>
                          <a:cs typeface="Times New Roman" pitchFamily="18" charset="0"/>
                        </a:rPr>
                        <a:t>階段</a:t>
                      </a:r>
                      <a:endParaRPr kumimoji="0" lang="zh-TW" altLang="en-US" sz="2400" b="0" i="0" u="none" strike="noStrike" cap="none" normalizeH="0" baseline="0" smtClean="0">
                        <a:ln>
                          <a:noFill/>
                        </a:ln>
                        <a:solidFill>
                          <a:srgbClr val="000000"/>
                        </a:solidFill>
                        <a:effectLst/>
                        <a:latin typeface="文鼎中特黑" pitchFamily="49" charset="-120"/>
                        <a:ea typeface="文鼎中特黑" pitchFamily="49"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000000"/>
                          </a:solidFill>
                          <a:effectLst/>
                          <a:latin typeface="文鼎中特黑" pitchFamily="49" charset="-120"/>
                          <a:ea typeface="文鼎中特黑" pitchFamily="49" charset="-120"/>
                          <a:cs typeface="Times New Roman" pitchFamily="18" charset="0"/>
                        </a:rPr>
                        <a:t>指標</a:t>
                      </a:r>
                      <a:endParaRPr kumimoji="0" lang="zh-TW" altLang="en-US" sz="2400" b="0" i="0" u="none" strike="noStrike" cap="none" normalizeH="0" baseline="0" smtClean="0">
                        <a:ln>
                          <a:noFill/>
                        </a:ln>
                        <a:solidFill>
                          <a:srgbClr val="000000"/>
                        </a:solidFill>
                        <a:effectLst/>
                        <a:latin typeface="文鼎中特黑" pitchFamily="49" charset="-120"/>
                        <a:ea typeface="文鼎中特黑" pitchFamily="49" charset="-120"/>
                        <a:cs typeface="Times New Roman" pitchFamily="18" charset="0"/>
                      </a:endParaRPr>
                    </a:p>
                  </a:txBody>
                  <a:tcPr marL="15804" marR="15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w="6350" cap="flat" cmpd="sng" algn="ctr">
                      <a:solidFill>
                        <a:srgbClr val="000000"/>
                      </a:solidFill>
                      <a:prstDash val="solid"/>
                      <a:round/>
                      <a:headEnd type="none" w="med" len="med"/>
                      <a:tailEnd type="none" w="med" len="med"/>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zh-TW" altLang="en-US" sz="2400" b="1" i="0" u="none" strike="noStrike" cap="none" normalizeH="0" baseline="0" smtClean="0">
                          <a:ln>
                            <a:noFill/>
                          </a:ln>
                          <a:solidFill>
                            <a:srgbClr val="000000"/>
                          </a:solidFill>
                          <a:effectLst/>
                          <a:latin typeface="文鼎中特黑" pitchFamily="49" charset="-120"/>
                          <a:ea typeface="文鼎中特黑" pitchFamily="49" charset="-120"/>
                          <a:cs typeface="Times New Roman" pitchFamily="18" charset="0"/>
                        </a:rPr>
                        <a:t>第三階段</a:t>
                      </a:r>
                      <a:endParaRPr kumimoji="0" lang="zh-TW" altLang="en-US" sz="2400" b="0" i="0" u="none" strike="noStrike" cap="none" normalizeH="0" baseline="0" smtClean="0">
                        <a:ln>
                          <a:noFill/>
                        </a:ln>
                        <a:solidFill>
                          <a:srgbClr val="000000"/>
                        </a:solidFill>
                        <a:effectLst/>
                        <a:latin typeface="文鼎中特黑" pitchFamily="49" charset="-120"/>
                        <a:ea typeface="文鼎中特黑" pitchFamily="49" charset="-120"/>
                        <a:cs typeface="Times New Roman" pitchFamily="18" charset="0"/>
                      </a:endParaRPr>
                    </a:p>
                    <a:p>
                      <a:pPr marL="0" marR="0" lvl="0" indent="0" algn="ctr" defTabSz="914400" rtl="0" eaLnBrk="1" fontAlgn="base" latinLnBrk="0" hangingPunct="1">
                        <a:lnSpc>
                          <a:spcPct val="9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文鼎中特黑" pitchFamily="49" charset="-120"/>
                          <a:ea typeface="文鼎中特黑" pitchFamily="49" charset="-120"/>
                          <a:cs typeface="Times New Roman" pitchFamily="18" charset="0"/>
                        </a:rPr>
                        <a:t>(7-9</a:t>
                      </a:r>
                      <a:r>
                        <a:rPr kumimoji="0" lang="zh-TW" altLang="en-US" sz="2400" b="1" i="0" u="none" strike="noStrike" cap="none" normalizeH="0" baseline="0" smtClean="0">
                          <a:ln>
                            <a:noFill/>
                          </a:ln>
                          <a:solidFill>
                            <a:srgbClr val="000000"/>
                          </a:solidFill>
                          <a:effectLst/>
                          <a:latin typeface="文鼎中特黑" pitchFamily="49" charset="-120"/>
                          <a:ea typeface="文鼎中特黑" pitchFamily="49" charset="-120"/>
                          <a:cs typeface="Times New Roman" pitchFamily="18" charset="0"/>
                        </a:rPr>
                        <a:t>年級</a:t>
                      </a:r>
                      <a:r>
                        <a:rPr kumimoji="0" lang="en-US" altLang="zh-TW" sz="2400" b="1" i="0" u="none" strike="noStrike" cap="none" normalizeH="0" baseline="0" smtClean="0">
                          <a:ln>
                            <a:noFill/>
                          </a:ln>
                          <a:solidFill>
                            <a:srgbClr val="000000"/>
                          </a:solidFill>
                          <a:effectLst/>
                          <a:latin typeface="文鼎中特黑" pitchFamily="49" charset="-120"/>
                          <a:ea typeface="文鼎中特黑" pitchFamily="49" charset="-120"/>
                          <a:cs typeface="Times New Roman" pitchFamily="18" charset="0"/>
                        </a:rPr>
                        <a:t>)</a:t>
                      </a:r>
                      <a:endParaRPr kumimoji="0" lang="zh-TW" altLang="zh-TW" sz="2400" b="0" i="0" u="none" strike="noStrike" cap="none" normalizeH="0" baseline="0" smtClean="0">
                        <a:ln>
                          <a:noFill/>
                        </a:ln>
                        <a:solidFill>
                          <a:srgbClr val="000000"/>
                        </a:solidFill>
                        <a:effectLst/>
                        <a:latin typeface="文鼎中特黑" pitchFamily="49" charset="-120"/>
                        <a:ea typeface="文鼎中特黑" pitchFamily="49" charset="-120"/>
                        <a:cs typeface="Times New Roman" pitchFamily="18" charset="0"/>
                      </a:endParaRPr>
                    </a:p>
                  </a:txBody>
                  <a:tcPr marL="15804" marR="15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rgbClr val="FFFFCC"/>
                    </a:solidFill>
                  </a:tcPr>
                </a:tc>
              </a:tr>
              <a:tr h="1160463">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r>
                        <a:rPr kumimoji="0" lang="zh-TW" altLang="en-US" sz="2400" b="1" i="0" u="none" strike="noStrike" cap="none" normalizeH="0" baseline="0" smtClean="0">
                          <a:ln>
                            <a:noFill/>
                          </a:ln>
                          <a:solidFill>
                            <a:srgbClr val="000000"/>
                          </a:solidFill>
                          <a:effectLst/>
                          <a:latin typeface="文鼎中特黑" pitchFamily="49" charset="-120"/>
                          <a:ea typeface="文鼎中特黑" pitchFamily="49" charset="-120"/>
                          <a:cs typeface="Times New Roman" pitchFamily="18" charset="0"/>
                        </a:rPr>
                        <a:t>自我覺察</a:t>
                      </a:r>
                    </a:p>
                  </a:txBody>
                  <a:tcPr marL="15804" marR="15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419100" marR="0" lvl="0" indent="-419100" algn="just" defTabSz="914400" rtl="0" eaLnBrk="1" fontAlgn="base" latinLnBrk="0" hangingPunct="1">
                        <a:lnSpc>
                          <a:spcPct val="100000"/>
                        </a:lnSpc>
                        <a:spcBef>
                          <a:spcPct val="20000"/>
                        </a:spcBef>
                        <a:spcAft>
                          <a:spcPct val="20000"/>
                        </a:spcAft>
                        <a:buClrTx/>
                        <a:buSzTx/>
                        <a:buFontTx/>
                        <a:buNone/>
                        <a:tabLst/>
                      </a:pPr>
                      <a:r>
                        <a:rPr kumimoji="0" lang="en-US" altLang="zh-TW" sz="2400" b="1" i="0" u="none" strike="noStrike" cap="none" normalizeH="0" baseline="0" smtClean="0">
                          <a:ln>
                            <a:noFill/>
                          </a:ln>
                          <a:solidFill>
                            <a:srgbClr val="000000"/>
                          </a:solidFill>
                          <a:effectLst/>
                          <a:latin typeface="文鼎中特黑" pitchFamily="49" charset="-120"/>
                          <a:ea typeface="文鼎中特黑" pitchFamily="49" charset="-120"/>
                          <a:cs typeface="Times New Roman" pitchFamily="18" charset="0"/>
                        </a:rPr>
                        <a:t>1-3-1</a:t>
                      </a:r>
                      <a:r>
                        <a:rPr kumimoji="0" lang="zh-TW" altLang="en-US" sz="2400" b="1" i="0" u="none" strike="noStrike" cap="none" normalizeH="0" baseline="0" smtClean="0">
                          <a:ln>
                            <a:noFill/>
                          </a:ln>
                          <a:solidFill>
                            <a:srgbClr val="000000"/>
                          </a:solidFill>
                          <a:effectLst/>
                          <a:latin typeface="文鼎中特黑" pitchFamily="49" charset="-120"/>
                          <a:ea typeface="文鼎中特黑" pitchFamily="49" charset="-120"/>
                          <a:cs typeface="Times New Roman" pitchFamily="18" charset="0"/>
                        </a:rPr>
                        <a:t>探索自己的興趣、性向、價值觀及人格特質。</a:t>
                      </a:r>
                    </a:p>
                  </a:txBody>
                  <a:tcPr marL="15804" marR="15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rgbClr val="FFFFCC"/>
                    </a:solidFill>
                  </a:tcPr>
                </a:tc>
              </a:tr>
              <a:tr h="2070100">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r>
                        <a:rPr kumimoji="0" lang="zh-TW" altLang="en-US" sz="2400" b="1" i="0" u="none" strike="noStrike" cap="none" normalizeH="0" baseline="0" smtClean="0">
                          <a:ln>
                            <a:noFill/>
                          </a:ln>
                          <a:solidFill>
                            <a:srgbClr val="000000"/>
                          </a:solidFill>
                          <a:effectLst/>
                          <a:latin typeface="文鼎中特黑" pitchFamily="49" charset="-120"/>
                          <a:ea typeface="文鼎中特黑" pitchFamily="49" charset="-120"/>
                          <a:cs typeface="Times New Roman" pitchFamily="18" charset="0"/>
                        </a:rPr>
                        <a:t>生涯覺察</a:t>
                      </a:r>
                    </a:p>
                  </a:txBody>
                  <a:tcPr marL="15804" marR="15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419100" marR="0" lvl="0" indent="-419100" algn="just" defTabSz="914400" rtl="0" eaLnBrk="1" fontAlgn="base" latinLnBrk="0" hangingPunct="1">
                        <a:lnSpc>
                          <a:spcPct val="100000"/>
                        </a:lnSpc>
                        <a:spcBef>
                          <a:spcPct val="20000"/>
                        </a:spcBef>
                        <a:spcAft>
                          <a:spcPct val="20000"/>
                        </a:spcAft>
                        <a:buClrTx/>
                        <a:buSzTx/>
                        <a:buFontTx/>
                        <a:buNone/>
                        <a:tabLst/>
                      </a:pPr>
                      <a:r>
                        <a:rPr kumimoji="0" lang="en-US" altLang="zh-TW" sz="2400" b="1" i="0" u="none" strike="noStrike" cap="none" normalizeH="0" baseline="0" smtClean="0">
                          <a:ln>
                            <a:noFill/>
                          </a:ln>
                          <a:solidFill>
                            <a:srgbClr val="000000"/>
                          </a:solidFill>
                          <a:effectLst/>
                          <a:latin typeface="文鼎中特黑" pitchFamily="49" charset="-120"/>
                          <a:ea typeface="文鼎中特黑" pitchFamily="49" charset="-120"/>
                          <a:cs typeface="Times New Roman" pitchFamily="18" charset="0"/>
                        </a:rPr>
                        <a:t>2-3-1</a:t>
                      </a:r>
                      <a:r>
                        <a:rPr kumimoji="0" lang="zh-TW" altLang="en-US" sz="2400" b="1" i="0" u="none" strike="noStrike" cap="none" normalizeH="0" baseline="0" smtClean="0">
                          <a:ln>
                            <a:noFill/>
                          </a:ln>
                          <a:solidFill>
                            <a:srgbClr val="000000"/>
                          </a:solidFill>
                          <a:effectLst/>
                          <a:latin typeface="文鼎中特黑" pitchFamily="49" charset="-120"/>
                          <a:ea typeface="文鼎中特黑" pitchFamily="49" charset="-120"/>
                          <a:cs typeface="Times New Roman" pitchFamily="18" charset="0"/>
                        </a:rPr>
                        <a:t>認識工作世界的類型及其內涵。         </a:t>
                      </a:r>
                    </a:p>
                    <a:p>
                      <a:pPr marL="419100" marR="0" lvl="0" indent="-419100" algn="just" defTabSz="914400" rtl="0" eaLnBrk="1" fontAlgn="base" latinLnBrk="0" hangingPunct="1">
                        <a:lnSpc>
                          <a:spcPct val="100000"/>
                        </a:lnSpc>
                        <a:spcBef>
                          <a:spcPct val="20000"/>
                        </a:spcBef>
                        <a:spcAft>
                          <a:spcPct val="20000"/>
                        </a:spcAft>
                        <a:buClrTx/>
                        <a:buSzTx/>
                        <a:buFontTx/>
                        <a:buNone/>
                        <a:tabLst/>
                      </a:pPr>
                      <a:r>
                        <a:rPr kumimoji="0" lang="en-US" altLang="zh-TW" sz="2400" b="1" i="0" u="none" strike="noStrike" cap="none" normalizeH="0" baseline="0" smtClean="0">
                          <a:ln>
                            <a:noFill/>
                          </a:ln>
                          <a:solidFill>
                            <a:srgbClr val="000000"/>
                          </a:solidFill>
                          <a:effectLst/>
                          <a:latin typeface="文鼎中特黑" pitchFamily="49" charset="-120"/>
                          <a:ea typeface="文鼎中特黑" pitchFamily="49" charset="-120"/>
                          <a:cs typeface="Times New Roman" pitchFamily="18" charset="0"/>
                        </a:rPr>
                        <a:t>2-3-2</a:t>
                      </a:r>
                      <a:r>
                        <a:rPr kumimoji="0" lang="zh-TW" altLang="en-US" sz="2400" b="1" i="0" u="none" strike="noStrike" cap="none" normalizeH="0" baseline="0" smtClean="0">
                          <a:ln>
                            <a:noFill/>
                          </a:ln>
                          <a:solidFill>
                            <a:srgbClr val="000000"/>
                          </a:solidFill>
                          <a:effectLst/>
                          <a:latin typeface="文鼎中特黑" pitchFamily="49" charset="-120"/>
                          <a:ea typeface="文鼎中特黑" pitchFamily="49" charset="-120"/>
                          <a:cs typeface="Times New Roman" pitchFamily="18" charset="0"/>
                        </a:rPr>
                        <a:t>瞭解自己的興趣、性向、價值觀及人格特質所適合發展的方向。</a:t>
                      </a:r>
                    </a:p>
                    <a:p>
                      <a:pPr marL="419100" marR="0" lvl="0" indent="-419100" algn="just" defTabSz="914400" rtl="0" eaLnBrk="1" fontAlgn="base" latinLnBrk="0" hangingPunct="1">
                        <a:lnSpc>
                          <a:spcPct val="100000"/>
                        </a:lnSpc>
                        <a:spcBef>
                          <a:spcPct val="20000"/>
                        </a:spcBef>
                        <a:spcAft>
                          <a:spcPct val="20000"/>
                        </a:spcAft>
                        <a:buClrTx/>
                        <a:buSzTx/>
                        <a:buFontTx/>
                        <a:buNone/>
                        <a:tabLst/>
                      </a:pPr>
                      <a:r>
                        <a:rPr kumimoji="0" lang="en-US" altLang="zh-TW" sz="2400" b="1" i="0" u="none" strike="noStrike" cap="none" normalizeH="0" baseline="0" smtClean="0">
                          <a:ln>
                            <a:noFill/>
                          </a:ln>
                          <a:solidFill>
                            <a:srgbClr val="000000"/>
                          </a:solidFill>
                          <a:effectLst/>
                          <a:latin typeface="文鼎中特黑" pitchFamily="49" charset="-120"/>
                          <a:ea typeface="文鼎中特黑" pitchFamily="49" charset="-120"/>
                          <a:cs typeface="Times New Roman" pitchFamily="18" charset="0"/>
                        </a:rPr>
                        <a:t>2-3-3</a:t>
                      </a:r>
                      <a:r>
                        <a:rPr kumimoji="0" lang="zh-TW" altLang="en-US" sz="2400" b="1" i="0" u="none" strike="noStrike" cap="none" normalizeH="0" baseline="0" smtClean="0">
                          <a:ln>
                            <a:noFill/>
                          </a:ln>
                          <a:solidFill>
                            <a:srgbClr val="000000"/>
                          </a:solidFill>
                          <a:effectLst/>
                          <a:latin typeface="文鼎中特黑" pitchFamily="49" charset="-120"/>
                          <a:ea typeface="文鼎中特黑" pitchFamily="49" charset="-120"/>
                          <a:cs typeface="Times New Roman" pitchFamily="18" charset="0"/>
                        </a:rPr>
                        <a:t>瞭解社會發展階段與工作間的關係。        </a:t>
                      </a:r>
                    </a:p>
                  </a:txBody>
                  <a:tcPr marL="15804" marR="15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rgbClr val="FFFFCC"/>
                    </a:solidFill>
                  </a:tcPr>
                </a:tc>
              </a:tr>
              <a:tr h="2400300">
                <a:tc>
                  <a:txBody>
                    <a:bodyPr/>
                    <a:lstStyle/>
                    <a:p>
                      <a:pPr marL="152400" marR="0" lvl="0" indent="-152400" algn="l" defTabSz="914400" rtl="0" eaLnBrk="1" fontAlgn="base" latinLnBrk="0" hangingPunct="1">
                        <a:lnSpc>
                          <a:spcPct val="100000"/>
                        </a:lnSpc>
                        <a:spcBef>
                          <a:spcPct val="20000"/>
                        </a:spcBef>
                        <a:spcAft>
                          <a:spcPct val="20000"/>
                        </a:spcAft>
                        <a:buClrTx/>
                        <a:buSzTx/>
                        <a:buFontTx/>
                        <a:buNone/>
                        <a:tabLst/>
                      </a:pPr>
                      <a:r>
                        <a:rPr kumimoji="0" lang="zh-TW" altLang="en-US" sz="2400" b="1" i="0" u="none" strike="noStrike" cap="none" normalizeH="0" baseline="0" smtClean="0">
                          <a:ln>
                            <a:noFill/>
                          </a:ln>
                          <a:solidFill>
                            <a:srgbClr val="000000"/>
                          </a:solidFill>
                          <a:effectLst/>
                          <a:latin typeface="文鼎中特黑" pitchFamily="49" charset="-120"/>
                          <a:ea typeface="文鼎中特黑" pitchFamily="49" charset="-120"/>
                          <a:cs typeface="Times New Roman" pitchFamily="18" charset="0"/>
                        </a:rPr>
                        <a:t>生涯探索</a:t>
                      </a:r>
                      <a:endParaRPr kumimoji="0" lang="en-US" altLang="zh-TW" sz="2400" b="1" i="0" u="none" strike="noStrike" cap="none" normalizeH="0" baseline="0" smtClean="0">
                        <a:ln>
                          <a:noFill/>
                        </a:ln>
                        <a:solidFill>
                          <a:srgbClr val="000000"/>
                        </a:solidFill>
                        <a:effectLst/>
                        <a:latin typeface="文鼎中特黑" pitchFamily="49" charset="-120"/>
                        <a:ea typeface="文鼎中特黑" pitchFamily="49" charset="-120"/>
                        <a:cs typeface="Times New Roman" pitchFamily="18" charset="0"/>
                      </a:endParaRPr>
                    </a:p>
                    <a:p>
                      <a:pPr marL="152400" marR="0" lvl="0" indent="-152400" algn="l" defTabSz="914400" rtl="0" eaLnBrk="1" fontAlgn="base" latinLnBrk="0" hangingPunct="1">
                        <a:lnSpc>
                          <a:spcPct val="100000"/>
                        </a:lnSpc>
                        <a:spcBef>
                          <a:spcPct val="20000"/>
                        </a:spcBef>
                        <a:spcAft>
                          <a:spcPct val="20000"/>
                        </a:spcAft>
                        <a:buClrTx/>
                        <a:buSzTx/>
                        <a:buFontTx/>
                        <a:buNone/>
                        <a:tabLst/>
                      </a:pPr>
                      <a:r>
                        <a:rPr kumimoji="0" lang="zh-TW" altLang="en-US" sz="2400" b="1" i="0" u="none" strike="noStrike" cap="none" normalizeH="0" baseline="0" smtClean="0">
                          <a:ln>
                            <a:noFill/>
                          </a:ln>
                          <a:solidFill>
                            <a:srgbClr val="000000"/>
                          </a:solidFill>
                          <a:effectLst/>
                          <a:latin typeface="文鼎中特黑" pitchFamily="49" charset="-120"/>
                          <a:ea typeface="文鼎中特黑" pitchFamily="49" charset="-120"/>
                          <a:cs typeface="Times New Roman" pitchFamily="18" charset="0"/>
                        </a:rPr>
                        <a:t>與進路選擇</a:t>
                      </a:r>
                    </a:p>
                  </a:txBody>
                  <a:tcPr marL="15804" marR="15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419100" marR="0" lvl="0" indent="-4191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2400" b="1" i="0" u="none" strike="noStrike" cap="none" normalizeH="0" baseline="0" smtClean="0">
                          <a:ln>
                            <a:noFill/>
                          </a:ln>
                          <a:solidFill>
                            <a:srgbClr val="000000"/>
                          </a:solidFill>
                          <a:effectLst/>
                          <a:latin typeface="文鼎中特黑" pitchFamily="49" charset="-120"/>
                          <a:ea typeface="文鼎中特黑" pitchFamily="49" charset="-120"/>
                          <a:cs typeface="Times New Roman" pitchFamily="18" charset="0"/>
                        </a:rPr>
                        <a:t>3-3-1</a:t>
                      </a:r>
                      <a:r>
                        <a:rPr kumimoji="0" lang="zh-TW" altLang="en-US" sz="2400" b="1" i="0" u="none" strike="noStrike" cap="none" normalizeH="0" baseline="0" smtClean="0">
                          <a:ln>
                            <a:noFill/>
                          </a:ln>
                          <a:solidFill>
                            <a:srgbClr val="000000"/>
                          </a:solidFill>
                          <a:effectLst/>
                          <a:latin typeface="文鼎中特黑" pitchFamily="49" charset="-120"/>
                          <a:ea typeface="文鼎中特黑" pitchFamily="49" charset="-120"/>
                          <a:cs typeface="Times New Roman" pitchFamily="18" charset="0"/>
                        </a:rPr>
                        <a:t>培養正確工作態度及價值觀。</a:t>
                      </a:r>
                    </a:p>
                    <a:p>
                      <a:pPr marL="419100" marR="0" lvl="0" indent="-4191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2400" b="1" i="0" u="none" strike="noStrike" cap="none" normalizeH="0" baseline="0" smtClean="0">
                          <a:ln>
                            <a:noFill/>
                          </a:ln>
                          <a:solidFill>
                            <a:srgbClr val="000000"/>
                          </a:solidFill>
                          <a:effectLst/>
                          <a:latin typeface="文鼎中特黑" pitchFamily="49" charset="-120"/>
                          <a:ea typeface="文鼎中特黑" pitchFamily="49" charset="-120"/>
                          <a:cs typeface="Times New Roman" pitchFamily="18" charset="0"/>
                        </a:rPr>
                        <a:t>3-3-2</a:t>
                      </a:r>
                      <a:r>
                        <a:rPr kumimoji="0" lang="zh-TW" altLang="en-US" sz="2400" b="1" i="0" u="none" strike="noStrike" cap="none" normalizeH="0" baseline="0" smtClean="0">
                          <a:ln>
                            <a:noFill/>
                          </a:ln>
                          <a:solidFill>
                            <a:srgbClr val="000000"/>
                          </a:solidFill>
                          <a:effectLst/>
                          <a:latin typeface="文鼎中特黑" pitchFamily="49" charset="-120"/>
                          <a:ea typeface="文鼎中特黑" pitchFamily="49" charset="-120"/>
                          <a:cs typeface="Times New Roman" pitchFamily="18" charset="0"/>
                        </a:rPr>
                        <a:t>學習如何尋找並運用工作世界的資料。</a:t>
                      </a:r>
                    </a:p>
                    <a:p>
                      <a:pPr marL="419100" marR="0" lvl="0" indent="-4191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2400" b="1" i="0" u="none" strike="noStrike" cap="none" normalizeH="0" baseline="0" smtClean="0">
                          <a:ln>
                            <a:noFill/>
                          </a:ln>
                          <a:solidFill>
                            <a:srgbClr val="000000"/>
                          </a:solidFill>
                          <a:effectLst/>
                          <a:latin typeface="文鼎中特黑" pitchFamily="49" charset="-120"/>
                          <a:ea typeface="文鼎中特黑" pitchFamily="49" charset="-120"/>
                          <a:cs typeface="Times New Roman" pitchFamily="18" charset="0"/>
                        </a:rPr>
                        <a:t>3-3-3</a:t>
                      </a:r>
                      <a:r>
                        <a:rPr kumimoji="0" lang="zh-TW" altLang="en-US" sz="2400" b="1" i="0" u="none" strike="noStrike" cap="none" normalizeH="0" baseline="0" smtClean="0">
                          <a:ln>
                            <a:noFill/>
                          </a:ln>
                          <a:solidFill>
                            <a:srgbClr val="000000"/>
                          </a:solidFill>
                          <a:effectLst/>
                          <a:latin typeface="文鼎中特黑" pitchFamily="49" charset="-120"/>
                          <a:ea typeface="文鼎中特黑" pitchFamily="49" charset="-120"/>
                          <a:cs typeface="Times New Roman" pitchFamily="18" charset="0"/>
                        </a:rPr>
                        <a:t>培養解決生涯問題及做決定的能力。</a:t>
                      </a:r>
                    </a:p>
                    <a:p>
                      <a:pPr marL="419100" marR="0" lvl="0" indent="-4191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2400" b="1" i="0" u="none" strike="noStrike" cap="none" normalizeH="0" baseline="0" smtClean="0">
                          <a:ln>
                            <a:noFill/>
                          </a:ln>
                          <a:solidFill>
                            <a:srgbClr val="000000"/>
                          </a:solidFill>
                          <a:effectLst/>
                          <a:latin typeface="文鼎中特黑" pitchFamily="49" charset="-120"/>
                          <a:ea typeface="文鼎中特黑" pitchFamily="49" charset="-120"/>
                          <a:cs typeface="Times New Roman" pitchFamily="18" charset="0"/>
                        </a:rPr>
                        <a:t>3-3-4</a:t>
                      </a:r>
                      <a:r>
                        <a:rPr kumimoji="0" lang="zh-TW" altLang="en-US" sz="2400" b="1" i="0" u="none" strike="noStrike" cap="none" normalizeH="0" baseline="0" smtClean="0">
                          <a:ln>
                            <a:noFill/>
                          </a:ln>
                          <a:solidFill>
                            <a:srgbClr val="000000"/>
                          </a:solidFill>
                          <a:effectLst/>
                          <a:latin typeface="文鼎中特黑" pitchFamily="49" charset="-120"/>
                          <a:ea typeface="文鼎中特黑" pitchFamily="49" charset="-120"/>
                          <a:cs typeface="Times New Roman" pitchFamily="18" charset="0"/>
                        </a:rPr>
                        <a:t>瞭解教育及進路選擇與工作間的關係。</a:t>
                      </a:r>
                    </a:p>
                    <a:p>
                      <a:pPr marL="419100" marR="0" lvl="0" indent="-4191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2400" b="1" i="0" u="none" strike="noStrike" cap="none" normalizeH="0" baseline="0" smtClean="0">
                          <a:ln>
                            <a:noFill/>
                          </a:ln>
                          <a:solidFill>
                            <a:srgbClr val="000000"/>
                          </a:solidFill>
                          <a:effectLst/>
                          <a:latin typeface="文鼎中特黑" pitchFamily="49" charset="-120"/>
                          <a:ea typeface="文鼎中特黑" pitchFamily="49" charset="-120"/>
                          <a:cs typeface="Times New Roman" pitchFamily="18" charset="0"/>
                        </a:rPr>
                        <a:t>3-3-5</a:t>
                      </a:r>
                      <a:r>
                        <a:rPr kumimoji="0" lang="zh-TW" altLang="en-US" sz="2400" b="1" i="0" u="none" strike="noStrike" cap="none" normalizeH="0" baseline="0" smtClean="0">
                          <a:ln>
                            <a:noFill/>
                          </a:ln>
                          <a:solidFill>
                            <a:srgbClr val="000000"/>
                          </a:solidFill>
                          <a:effectLst/>
                          <a:latin typeface="文鼎中特黑" pitchFamily="49" charset="-120"/>
                          <a:ea typeface="文鼎中特黑" pitchFamily="49" charset="-120"/>
                          <a:cs typeface="Times New Roman" pitchFamily="18" charset="0"/>
                        </a:rPr>
                        <a:t>發展規劃生涯的能力。 </a:t>
                      </a:r>
                    </a:p>
                  </a:txBody>
                  <a:tcPr marL="15804" marR="15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bl>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投影片編號版面配置區 1"/>
          <p:cNvSpPr>
            <a:spLocks noGrp="1"/>
          </p:cNvSpPr>
          <p:nvPr>
            <p:ph type="sldNum" sz="quarter" idx="12"/>
          </p:nvPr>
        </p:nvSpPr>
        <p:spPr bwMode="auto">
          <a:xfrm>
            <a:off x="6172200" y="6191250"/>
            <a:ext cx="2476500" cy="476250"/>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r" fontAlgn="base">
              <a:spcBef>
                <a:spcPct val="0"/>
              </a:spcBef>
              <a:spcAft>
                <a:spcPct val="0"/>
              </a:spcAft>
              <a:defRPr/>
            </a:pPr>
            <a:fld id="{7B02EA65-B89C-4F5A-9049-57D00F3CEB8D}" type="slidenum">
              <a:rPr lang="zh-TW" altLang="en-US">
                <a:solidFill>
                  <a:schemeClr val="tx2"/>
                </a:solidFill>
                <a:latin typeface="Perpetua" pitchFamily="18" charset="0"/>
                <a:ea typeface="新細明體" charset="-120"/>
              </a:rPr>
              <a:pPr algn="r" fontAlgn="base">
                <a:spcBef>
                  <a:spcPct val="0"/>
                </a:spcBef>
                <a:spcAft>
                  <a:spcPct val="0"/>
                </a:spcAft>
                <a:defRPr/>
              </a:pPr>
              <a:t>18</a:t>
            </a:fld>
            <a:endParaRPr lang="en-US" altLang="zh-TW">
              <a:solidFill>
                <a:schemeClr val="tx2"/>
              </a:solidFill>
              <a:latin typeface="Perpetua" pitchFamily="18" charset="0"/>
              <a:ea typeface="新細明體" charset="-120"/>
            </a:endParaRPr>
          </a:p>
        </p:txBody>
      </p:sp>
      <p:sp>
        <p:nvSpPr>
          <p:cNvPr id="35842" name="Rectangle 3"/>
          <p:cNvSpPr>
            <a:spLocks noChangeArrowheads="1"/>
          </p:cNvSpPr>
          <p:nvPr/>
        </p:nvSpPr>
        <p:spPr bwMode="gray">
          <a:xfrm>
            <a:off x="6767513" y="3200400"/>
            <a:ext cx="1835150" cy="431800"/>
          </a:xfrm>
          <a:prstGeom prst="rect">
            <a:avLst/>
          </a:prstGeom>
          <a:gradFill rotWithShape="1">
            <a:gsLst>
              <a:gs pos="0">
                <a:srgbClr val="FF66FF"/>
              </a:gs>
              <a:gs pos="100000">
                <a:schemeClr val="bg1">
                  <a:alpha val="0"/>
                </a:schemeClr>
              </a:gs>
            </a:gsLst>
            <a:lin ang="5400000" scaled="1"/>
          </a:gradFill>
          <a:ln w="9525">
            <a:noFill/>
            <a:miter lim="800000"/>
            <a:headEnd/>
            <a:tailEnd/>
          </a:ln>
        </p:spPr>
        <p:txBody>
          <a:bodyPr wrap="none" anchor="ctr"/>
          <a:lstStyle/>
          <a:p>
            <a:endParaRPr kumimoji="0" lang="zh-TW" altLang="en-US">
              <a:latin typeface="Perpetua" pitchFamily="18" charset="0"/>
              <a:ea typeface="標楷體" pitchFamily="65" charset="-120"/>
            </a:endParaRPr>
          </a:p>
        </p:txBody>
      </p:sp>
      <p:sp>
        <p:nvSpPr>
          <p:cNvPr id="338948" name="Rectangle 4"/>
          <p:cNvSpPr>
            <a:spLocks noChangeArrowheads="1"/>
          </p:cNvSpPr>
          <p:nvPr/>
        </p:nvSpPr>
        <p:spPr bwMode="gray">
          <a:xfrm>
            <a:off x="4025900" y="3689350"/>
            <a:ext cx="1806575" cy="431800"/>
          </a:xfrm>
          <a:prstGeom prst="rect">
            <a:avLst/>
          </a:prstGeom>
          <a:gradFill rotWithShape="1">
            <a:gsLst>
              <a:gs pos="0">
                <a:schemeClr val="accent1"/>
              </a:gs>
              <a:gs pos="100000">
                <a:schemeClr val="accent1">
                  <a:gamma/>
                  <a:tint val="89804"/>
                  <a:invGamma/>
                  <a:alpha val="0"/>
                </a:schemeClr>
              </a:gs>
            </a:gsLst>
            <a:lin ang="5400000" scaled="1"/>
          </a:gradFill>
          <a:ln w="9525">
            <a:noFill/>
            <a:miter lim="800000"/>
            <a:headEnd/>
            <a:tailEnd/>
          </a:ln>
          <a:effectLst/>
        </p:spPr>
        <p:txBody>
          <a:bodyPr wrap="none" anchor="ctr"/>
          <a:lstStyle/>
          <a:p>
            <a:pPr fontAlgn="auto">
              <a:spcBef>
                <a:spcPts val="0"/>
              </a:spcBef>
              <a:spcAft>
                <a:spcPts val="0"/>
              </a:spcAft>
              <a:defRPr/>
            </a:pPr>
            <a:endParaRPr kumimoji="0" lang="zh-TW" altLang="en-US">
              <a:latin typeface="+mn-lt"/>
              <a:ea typeface="標楷體" pitchFamily="65" charset="-120"/>
            </a:endParaRPr>
          </a:p>
        </p:txBody>
      </p:sp>
      <p:sp>
        <p:nvSpPr>
          <p:cNvPr id="35844" name="Rectangle 5"/>
          <p:cNvSpPr>
            <a:spLocks noChangeArrowheads="1"/>
          </p:cNvSpPr>
          <p:nvPr/>
        </p:nvSpPr>
        <p:spPr bwMode="gray">
          <a:xfrm>
            <a:off x="1214438" y="4183063"/>
            <a:ext cx="1825625" cy="431800"/>
          </a:xfrm>
          <a:prstGeom prst="rect">
            <a:avLst/>
          </a:prstGeom>
          <a:gradFill rotWithShape="1">
            <a:gsLst>
              <a:gs pos="0">
                <a:srgbClr val="FFCC00">
                  <a:alpha val="79999"/>
                </a:srgbClr>
              </a:gs>
              <a:gs pos="100000">
                <a:srgbClr val="FFFFFF"/>
              </a:gs>
            </a:gsLst>
            <a:lin ang="5400000" scaled="1"/>
          </a:gradFill>
          <a:ln w="9525" algn="ctr">
            <a:noFill/>
            <a:miter lim="800000"/>
            <a:headEnd/>
            <a:tailEnd/>
          </a:ln>
        </p:spPr>
        <p:txBody>
          <a:bodyPr/>
          <a:lstStyle/>
          <a:p>
            <a:pPr algn="ctr"/>
            <a:endParaRPr kumimoji="0" lang="zh-TW" altLang="en-US">
              <a:latin typeface="Perpetua" pitchFamily="18" charset="0"/>
              <a:ea typeface="標楷體" pitchFamily="65" charset="-120"/>
            </a:endParaRPr>
          </a:p>
        </p:txBody>
      </p:sp>
      <p:sp>
        <p:nvSpPr>
          <p:cNvPr id="35845" name="AutoShape 6"/>
          <p:cNvSpPr>
            <a:spLocks noChangeArrowheads="1"/>
          </p:cNvSpPr>
          <p:nvPr/>
        </p:nvSpPr>
        <p:spPr bwMode="gray">
          <a:xfrm flipH="1">
            <a:off x="611188" y="3570288"/>
            <a:ext cx="2428875" cy="615950"/>
          </a:xfrm>
          <a:prstGeom prst="parallelogram">
            <a:avLst>
              <a:gd name="adj" fmla="val 98582"/>
            </a:avLst>
          </a:prstGeom>
          <a:gradFill rotWithShape="1">
            <a:gsLst>
              <a:gs pos="0">
                <a:srgbClr val="FFFF66"/>
              </a:gs>
              <a:gs pos="100000">
                <a:srgbClr val="FFCC00">
                  <a:alpha val="79999"/>
                </a:srgbClr>
              </a:gs>
            </a:gsLst>
            <a:lin ang="2700000" scaled="1"/>
          </a:gradFill>
          <a:ln w="9525" algn="ctr">
            <a:noFill/>
            <a:miter lim="800000"/>
            <a:headEnd/>
            <a:tailEnd/>
          </a:ln>
        </p:spPr>
        <p:txBody>
          <a:bodyPr/>
          <a:lstStyle/>
          <a:p>
            <a:endParaRPr kumimoji="0" lang="zh-TW" altLang="en-US">
              <a:latin typeface="Perpetua" pitchFamily="18" charset="0"/>
              <a:ea typeface="標楷體" pitchFamily="65" charset="-120"/>
            </a:endParaRPr>
          </a:p>
        </p:txBody>
      </p:sp>
      <p:sp>
        <p:nvSpPr>
          <p:cNvPr id="338951" name="AutoShape 7"/>
          <p:cNvSpPr>
            <a:spLocks noChangeArrowheads="1"/>
          </p:cNvSpPr>
          <p:nvPr/>
        </p:nvSpPr>
        <p:spPr bwMode="gray">
          <a:xfrm flipH="1">
            <a:off x="3406775" y="3060700"/>
            <a:ext cx="2428875" cy="646113"/>
          </a:xfrm>
          <a:prstGeom prst="parallelogram">
            <a:avLst>
              <a:gd name="adj" fmla="val 96330"/>
            </a:avLst>
          </a:prstGeom>
          <a:gradFill rotWithShape="1">
            <a:gsLst>
              <a:gs pos="0">
                <a:schemeClr val="accent1"/>
              </a:gs>
              <a:gs pos="100000">
                <a:schemeClr val="accent1">
                  <a:gamma/>
                  <a:tint val="53725"/>
                  <a:invGamma/>
                </a:schemeClr>
              </a:gs>
            </a:gsLst>
            <a:lin ang="0" scaled="1"/>
          </a:gradFill>
          <a:ln w="9525">
            <a:noFill/>
            <a:miter lim="800000"/>
            <a:headEnd/>
            <a:tailEnd/>
          </a:ln>
          <a:effectLst/>
        </p:spPr>
        <p:txBody>
          <a:bodyPr wrap="none" anchor="ctr"/>
          <a:lstStyle/>
          <a:p>
            <a:pPr fontAlgn="auto">
              <a:spcBef>
                <a:spcPts val="0"/>
              </a:spcBef>
              <a:spcAft>
                <a:spcPts val="0"/>
              </a:spcAft>
              <a:defRPr/>
            </a:pPr>
            <a:endParaRPr kumimoji="0" lang="zh-TW" altLang="en-US">
              <a:latin typeface="+mn-lt"/>
              <a:ea typeface="標楷體" pitchFamily="65" charset="-120"/>
            </a:endParaRPr>
          </a:p>
        </p:txBody>
      </p:sp>
      <p:sp>
        <p:nvSpPr>
          <p:cNvPr id="338952" name="Freeform 8"/>
          <p:cNvSpPr>
            <a:spLocks/>
          </p:cNvSpPr>
          <p:nvPr/>
        </p:nvSpPr>
        <p:spPr bwMode="gray">
          <a:xfrm>
            <a:off x="3413125" y="3062288"/>
            <a:ext cx="612775" cy="1130300"/>
          </a:xfrm>
          <a:custGeom>
            <a:avLst/>
            <a:gdLst/>
            <a:ahLst/>
            <a:cxnLst>
              <a:cxn ang="0">
                <a:pos x="0" y="167"/>
              </a:cxn>
              <a:cxn ang="0">
                <a:pos x="201" y="370"/>
              </a:cxn>
              <a:cxn ang="0">
                <a:pos x="201" y="210"/>
              </a:cxn>
              <a:cxn ang="0">
                <a:pos x="0" y="0"/>
              </a:cxn>
              <a:cxn ang="0">
                <a:pos x="0" y="167"/>
              </a:cxn>
            </a:cxnLst>
            <a:rect l="0" t="0" r="r" b="b"/>
            <a:pathLst>
              <a:path w="201" h="370">
                <a:moveTo>
                  <a:pt x="0" y="167"/>
                </a:moveTo>
                <a:lnTo>
                  <a:pt x="201" y="370"/>
                </a:lnTo>
                <a:lnTo>
                  <a:pt x="201" y="210"/>
                </a:lnTo>
                <a:lnTo>
                  <a:pt x="0" y="0"/>
                </a:lnTo>
                <a:lnTo>
                  <a:pt x="0" y="167"/>
                </a:lnTo>
                <a:close/>
              </a:path>
            </a:pathLst>
          </a:custGeom>
          <a:gradFill rotWithShape="1">
            <a:gsLst>
              <a:gs pos="0">
                <a:schemeClr val="accent1">
                  <a:gamma/>
                  <a:shade val="46275"/>
                  <a:invGamma/>
                </a:schemeClr>
              </a:gs>
              <a:gs pos="100000">
                <a:schemeClr val="accent1"/>
              </a:gs>
            </a:gsLst>
            <a:lin ang="2700000" scaled="1"/>
          </a:gradFill>
          <a:ln w="9525">
            <a:noFill/>
            <a:round/>
            <a:headEnd/>
            <a:tailEnd/>
          </a:ln>
          <a:effectLst/>
        </p:spPr>
        <p:txBody>
          <a:bodyPr/>
          <a:lstStyle/>
          <a:p>
            <a:pPr fontAlgn="auto">
              <a:spcBef>
                <a:spcPts val="0"/>
              </a:spcBef>
              <a:spcAft>
                <a:spcPts val="0"/>
              </a:spcAft>
              <a:defRPr/>
            </a:pPr>
            <a:endParaRPr kumimoji="0" lang="zh-TW" altLang="en-US">
              <a:latin typeface="+mn-lt"/>
              <a:ea typeface="新細明體" pitchFamily="18" charset="-120"/>
            </a:endParaRPr>
          </a:p>
        </p:txBody>
      </p:sp>
      <p:sp>
        <p:nvSpPr>
          <p:cNvPr id="35848" name="AutoShape 9"/>
          <p:cNvSpPr>
            <a:spLocks noChangeArrowheads="1"/>
          </p:cNvSpPr>
          <p:nvPr/>
        </p:nvSpPr>
        <p:spPr bwMode="gray">
          <a:xfrm flipH="1">
            <a:off x="6154738" y="2544763"/>
            <a:ext cx="2438400" cy="657225"/>
          </a:xfrm>
          <a:prstGeom prst="parallelogram">
            <a:avLst>
              <a:gd name="adj" fmla="val 92256"/>
            </a:avLst>
          </a:prstGeom>
          <a:gradFill rotWithShape="1">
            <a:gsLst>
              <a:gs pos="0">
                <a:srgbClr val="FF66FF"/>
              </a:gs>
              <a:gs pos="100000">
                <a:srgbClr val="FFCCFF"/>
              </a:gs>
            </a:gsLst>
            <a:lin ang="0" scaled="1"/>
          </a:gradFill>
          <a:ln w="9525">
            <a:noFill/>
            <a:miter lim="800000"/>
            <a:headEnd/>
            <a:tailEnd/>
          </a:ln>
        </p:spPr>
        <p:txBody>
          <a:bodyPr wrap="none" anchor="ctr"/>
          <a:lstStyle/>
          <a:p>
            <a:endParaRPr kumimoji="0" lang="zh-TW" altLang="en-US">
              <a:latin typeface="Perpetua" pitchFamily="18" charset="0"/>
              <a:ea typeface="標楷體" pitchFamily="65" charset="-120"/>
            </a:endParaRPr>
          </a:p>
        </p:txBody>
      </p:sp>
      <p:sp>
        <p:nvSpPr>
          <p:cNvPr id="35849" name="Freeform 10"/>
          <p:cNvSpPr>
            <a:spLocks/>
          </p:cNvSpPr>
          <p:nvPr/>
        </p:nvSpPr>
        <p:spPr bwMode="gray">
          <a:xfrm>
            <a:off x="6151563" y="2540000"/>
            <a:ext cx="615950" cy="1163638"/>
          </a:xfrm>
          <a:custGeom>
            <a:avLst/>
            <a:gdLst>
              <a:gd name="T0" fmla="*/ 0 w 201"/>
              <a:gd name="T1" fmla="*/ 2147483647 h 370"/>
              <a:gd name="T2" fmla="*/ 2147483647 w 201"/>
              <a:gd name="T3" fmla="*/ 2147483647 h 370"/>
              <a:gd name="T4" fmla="*/ 2147483647 w 201"/>
              <a:gd name="T5" fmla="*/ 2147483647 h 370"/>
              <a:gd name="T6" fmla="*/ 0 w 201"/>
              <a:gd name="T7" fmla="*/ 0 h 370"/>
              <a:gd name="T8" fmla="*/ 0 w 201"/>
              <a:gd name="T9" fmla="*/ 2147483647 h 370"/>
              <a:gd name="T10" fmla="*/ 0 60000 65536"/>
              <a:gd name="T11" fmla="*/ 0 60000 65536"/>
              <a:gd name="T12" fmla="*/ 0 60000 65536"/>
              <a:gd name="T13" fmla="*/ 0 60000 65536"/>
              <a:gd name="T14" fmla="*/ 0 60000 65536"/>
              <a:gd name="T15" fmla="*/ 0 w 201"/>
              <a:gd name="T16" fmla="*/ 0 h 370"/>
              <a:gd name="T17" fmla="*/ 201 w 201"/>
              <a:gd name="T18" fmla="*/ 370 h 370"/>
            </a:gdLst>
            <a:ahLst/>
            <a:cxnLst>
              <a:cxn ang="T10">
                <a:pos x="T0" y="T1"/>
              </a:cxn>
              <a:cxn ang="T11">
                <a:pos x="T2" y="T3"/>
              </a:cxn>
              <a:cxn ang="T12">
                <a:pos x="T4" y="T5"/>
              </a:cxn>
              <a:cxn ang="T13">
                <a:pos x="T6" y="T7"/>
              </a:cxn>
              <a:cxn ang="T14">
                <a:pos x="T8" y="T9"/>
              </a:cxn>
            </a:cxnLst>
            <a:rect l="T15" t="T16" r="T17" b="T18"/>
            <a:pathLst>
              <a:path w="201" h="370">
                <a:moveTo>
                  <a:pt x="0" y="167"/>
                </a:moveTo>
                <a:lnTo>
                  <a:pt x="201" y="370"/>
                </a:lnTo>
                <a:lnTo>
                  <a:pt x="201" y="210"/>
                </a:lnTo>
                <a:lnTo>
                  <a:pt x="0" y="0"/>
                </a:lnTo>
                <a:lnTo>
                  <a:pt x="0" y="167"/>
                </a:lnTo>
                <a:close/>
              </a:path>
            </a:pathLst>
          </a:custGeom>
          <a:gradFill rotWithShape="1">
            <a:gsLst>
              <a:gs pos="0">
                <a:srgbClr val="FF66FF"/>
              </a:gs>
              <a:gs pos="100000">
                <a:srgbClr val="FFCCFF"/>
              </a:gs>
            </a:gsLst>
            <a:lin ang="2700000" scaled="1"/>
          </a:gradFill>
          <a:ln w="9525">
            <a:noFill/>
            <a:round/>
            <a:headEnd/>
            <a:tailEnd/>
          </a:ln>
        </p:spPr>
        <p:txBody>
          <a:bodyPr/>
          <a:lstStyle/>
          <a:p>
            <a:endParaRPr lang="zh-TW" altLang="en-US"/>
          </a:p>
        </p:txBody>
      </p:sp>
      <p:pic>
        <p:nvPicPr>
          <p:cNvPr id="35850" name="Picture 11" descr="light_shadow"/>
          <p:cNvPicPr>
            <a:picLocks noChangeAspect="1" noChangeArrowheads="1"/>
          </p:cNvPicPr>
          <p:nvPr/>
        </p:nvPicPr>
        <p:blipFill>
          <a:blip r:embed="rId3">
            <a:lum bright="-76000" contrast="-4000"/>
            <a:grayscl/>
          </a:blip>
          <a:srcRect/>
          <a:stretch>
            <a:fillRect/>
          </a:stretch>
        </p:blipFill>
        <p:spPr bwMode="gray">
          <a:xfrm>
            <a:off x="1230313" y="3724275"/>
            <a:ext cx="1008062" cy="280988"/>
          </a:xfrm>
          <a:prstGeom prst="rect">
            <a:avLst/>
          </a:prstGeom>
          <a:noFill/>
          <a:ln w="9525">
            <a:noFill/>
            <a:miter lim="800000"/>
            <a:headEnd/>
            <a:tailEnd/>
          </a:ln>
        </p:spPr>
      </p:pic>
      <p:pic>
        <p:nvPicPr>
          <p:cNvPr id="35851" name="Picture 12" descr="circuler_1"/>
          <p:cNvPicPr>
            <a:picLocks noChangeAspect="1" noChangeArrowheads="1"/>
          </p:cNvPicPr>
          <p:nvPr/>
        </p:nvPicPr>
        <p:blipFill>
          <a:blip r:embed="rId4"/>
          <a:srcRect/>
          <a:stretch>
            <a:fillRect/>
          </a:stretch>
        </p:blipFill>
        <p:spPr bwMode="gray">
          <a:xfrm>
            <a:off x="1143000" y="2763838"/>
            <a:ext cx="1152525" cy="1139825"/>
          </a:xfrm>
          <a:prstGeom prst="rect">
            <a:avLst/>
          </a:prstGeom>
          <a:noFill/>
          <a:ln w="9525">
            <a:noFill/>
            <a:miter lim="800000"/>
            <a:headEnd/>
            <a:tailEnd/>
          </a:ln>
        </p:spPr>
      </p:pic>
      <p:sp>
        <p:nvSpPr>
          <p:cNvPr id="338957" name="Oval 13"/>
          <p:cNvSpPr>
            <a:spLocks noChangeArrowheads="1"/>
          </p:cNvSpPr>
          <p:nvPr/>
        </p:nvSpPr>
        <p:spPr bwMode="gray">
          <a:xfrm>
            <a:off x="1143000" y="2763838"/>
            <a:ext cx="1144588" cy="1143000"/>
          </a:xfrm>
          <a:prstGeom prst="ellipse">
            <a:avLst/>
          </a:prstGeom>
          <a:gradFill rotWithShape="1">
            <a:gsLst>
              <a:gs pos="0">
                <a:srgbClr val="FFFF66">
                  <a:alpha val="45000"/>
                </a:srgbClr>
              </a:gs>
              <a:gs pos="50000">
                <a:srgbClr val="FFCC00">
                  <a:alpha val="89999"/>
                </a:srgbClr>
              </a:gs>
              <a:gs pos="100000">
                <a:srgbClr val="FFFF66">
                  <a:alpha val="45000"/>
                </a:srgbClr>
              </a:gs>
            </a:gsLst>
            <a:lin ang="5400000" scaled="1"/>
          </a:gradFill>
          <a:ln w="9525" algn="ctr">
            <a:noFill/>
            <a:round/>
            <a:headEnd/>
            <a:tailEnd/>
          </a:ln>
          <a:effectLst/>
        </p:spPr>
        <p:txBody>
          <a:bodyPr wrap="none" anchor="ctr"/>
          <a:lstStyle/>
          <a:p>
            <a:pPr fontAlgn="auto">
              <a:spcBef>
                <a:spcPts val="0"/>
              </a:spcBef>
              <a:spcAft>
                <a:spcPts val="0"/>
              </a:spcAft>
              <a:defRPr/>
            </a:pPr>
            <a:endParaRPr kumimoji="0" lang="zh-TW" altLang="en-US">
              <a:latin typeface="+mn-lt"/>
              <a:ea typeface="標楷體" pitchFamily="65" charset="-120"/>
            </a:endParaRPr>
          </a:p>
        </p:txBody>
      </p:sp>
      <p:sp>
        <p:nvSpPr>
          <p:cNvPr id="35855" name="Freeform 14"/>
          <p:cNvSpPr>
            <a:spLocks/>
          </p:cNvSpPr>
          <p:nvPr/>
        </p:nvSpPr>
        <p:spPr bwMode="gray">
          <a:xfrm>
            <a:off x="1262063" y="2787650"/>
            <a:ext cx="898525" cy="395288"/>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FF66">
                  <a:alpha val="17998"/>
                </a:srgbClr>
              </a:gs>
            </a:gsLst>
            <a:lin ang="5400000" scaled="1"/>
          </a:gradFill>
          <a:ln w="0">
            <a:noFill/>
            <a:round/>
            <a:headEnd/>
            <a:tailEnd/>
          </a:ln>
        </p:spPr>
        <p:txBody>
          <a:bodyPr/>
          <a:lstStyle/>
          <a:p>
            <a:endParaRPr lang="zh-TW" altLang="en-US"/>
          </a:p>
        </p:txBody>
      </p:sp>
      <p:pic>
        <p:nvPicPr>
          <p:cNvPr id="35856" name="Picture 15" descr="light_shadow"/>
          <p:cNvPicPr>
            <a:picLocks noChangeAspect="1" noChangeArrowheads="1"/>
          </p:cNvPicPr>
          <p:nvPr/>
        </p:nvPicPr>
        <p:blipFill>
          <a:blip r:embed="rId3">
            <a:lum bright="-76000" contrast="-4000"/>
            <a:grayscl/>
          </a:blip>
          <a:srcRect/>
          <a:stretch>
            <a:fillRect/>
          </a:stretch>
        </p:blipFill>
        <p:spPr bwMode="gray">
          <a:xfrm>
            <a:off x="4056063" y="3221038"/>
            <a:ext cx="1008062" cy="280987"/>
          </a:xfrm>
          <a:prstGeom prst="rect">
            <a:avLst/>
          </a:prstGeom>
          <a:noFill/>
          <a:ln w="9525">
            <a:noFill/>
            <a:miter lim="800000"/>
            <a:headEnd/>
            <a:tailEnd/>
          </a:ln>
        </p:spPr>
      </p:pic>
      <p:pic>
        <p:nvPicPr>
          <p:cNvPr id="35857" name="Picture 16" descr="circuler_1"/>
          <p:cNvPicPr>
            <a:picLocks noChangeAspect="1" noChangeArrowheads="1"/>
          </p:cNvPicPr>
          <p:nvPr/>
        </p:nvPicPr>
        <p:blipFill>
          <a:blip r:embed="rId4"/>
          <a:srcRect/>
          <a:stretch>
            <a:fillRect/>
          </a:stretch>
        </p:blipFill>
        <p:spPr bwMode="gray">
          <a:xfrm>
            <a:off x="3968750" y="2260600"/>
            <a:ext cx="1152525" cy="1139825"/>
          </a:xfrm>
          <a:prstGeom prst="rect">
            <a:avLst/>
          </a:prstGeom>
          <a:noFill/>
          <a:ln w="9525">
            <a:noFill/>
            <a:miter lim="800000"/>
            <a:headEnd/>
            <a:tailEnd/>
          </a:ln>
        </p:spPr>
      </p:pic>
      <p:sp>
        <p:nvSpPr>
          <p:cNvPr id="338961" name="Oval 17"/>
          <p:cNvSpPr>
            <a:spLocks noChangeArrowheads="1"/>
          </p:cNvSpPr>
          <p:nvPr/>
        </p:nvSpPr>
        <p:spPr bwMode="gray">
          <a:xfrm>
            <a:off x="3968750" y="2260600"/>
            <a:ext cx="1144588" cy="1143000"/>
          </a:xfrm>
          <a:prstGeom prst="ellipse">
            <a:avLst/>
          </a:prstGeom>
          <a:gradFill rotWithShape="1">
            <a:gsLst>
              <a:gs pos="0">
                <a:schemeClr val="accent1">
                  <a:gamma/>
                  <a:shade val="26275"/>
                  <a:invGamma/>
                  <a:alpha val="89999"/>
                </a:schemeClr>
              </a:gs>
              <a:gs pos="50000">
                <a:schemeClr val="accent1">
                  <a:alpha val="45000"/>
                </a:schemeClr>
              </a:gs>
              <a:gs pos="100000">
                <a:schemeClr val="accent1">
                  <a:gamma/>
                  <a:shade val="26275"/>
                  <a:invGamma/>
                  <a:alpha val="89999"/>
                </a:schemeClr>
              </a:gs>
            </a:gsLst>
            <a:lin ang="5400000" scaled="1"/>
          </a:gradFill>
          <a:ln w="9525" algn="ctr">
            <a:noFill/>
            <a:round/>
            <a:headEnd/>
            <a:tailEnd/>
          </a:ln>
          <a:effectLst/>
        </p:spPr>
        <p:txBody>
          <a:bodyPr wrap="none" anchor="ctr"/>
          <a:lstStyle/>
          <a:p>
            <a:pPr fontAlgn="auto">
              <a:spcBef>
                <a:spcPts val="0"/>
              </a:spcBef>
              <a:spcAft>
                <a:spcPts val="0"/>
              </a:spcAft>
              <a:defRPr/>
            </a:pPr>
            <a:endParaRPr kumimoji="0" lang="zh-TW" altLang="en-US">
              <a:latin typeface="+mn-lt"/>
              <a:ea typeface="標楷體" pitchFamily="65" charset="-120"/>
            </a:endParaRPr>
          </a:p>
        </p:txBody>
      </p:sp>
      <p:sp>
        <p:nvSpPr>
          <p:cNvPr id="35859" name="Freeform 18"/>
          <p:cNvSpPr>
            <a:spLocks/>
          </p:cNvSpPr>
          <p:nvPr/>
        </p:nvSpPr>
        <p:spPr bwMode="gray">
          <a:xfrm>
            <a:off x="4087813" y="2284413"/>
            <a:ext cx="898525" cy="395287"/>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1">
                  <a:alpha val="17998"/>
                </a:schemeClr>
              </a:gs>
            </a:gsLst>
            <a:lin ang="5400000" scaled="1"/>
          </a:gradFill>
          <a:ln w="0">
            <a:noFill/>
            <a:round/>
            <a:headEnd/>
            <a:tailEnd/>
          </a:ln>
        </p:spPr>
        <p:txBody>
          <a:bodyPr/>
          <a:lstStyle/>
          <a:p>
            <a:endParaRPr lang="zh-TW" altLang="en-US"/>
          </a:p>
        </p:txBody>
      </p:sp>
      <p:pic>
        <p:nvPicPr>
          <p:cNvPr id="35860" name="Picture 19" descr="light_shadow"/>
          <p:cNvPicPr>
            <a:picLocks noChangeAspect="1" noChangeArrowheads="1"/>
          </p:cNvPicPr>
          <p:nvPr/>
        </p:nvPicPr>
        <p:blipFill>
          <a:blip r:embed="rId3">
            <a:lum bright="-76000" contrast="-4000"/>
            <a:grayscl/>
          </a:blip>
          <a:srcRect/>
          <a:stretch>
            <a:fillRect/>
          </a:stretch>
        </p:blipFill>
        <p:spPr bwMode="gray">
          <a:xfrm>
            <a:off x="6911975" y="2733675"/>
            <a:ext cx="1008063" cy="280988"/>
          </a:xfrm>
          <a:prstGeom prst="rect">
            <a:avLst/>
          </a:prstGeom>
          <a:noFill/>
          <a:ln w="9525">
            <a:noFill/>
            <a:miter lim="800000"/>
            <a:headEnd/>
            <a:tailEnd/>
          </a:ln>
        </p:spPr>
      </p:pic>
      <p:pic>
        <p:nvPicPr>
          <p:cNvPr id="35861" name="Picture 20" descr="circuler_1"/>
          <p:cNvPicPr>
            <a:picLocks noChangeAspect="1" noChangeArrowheads="1"/>
          </p:cNvPicPr>
          <p:nvPr/>
        </p:nvPicPr>
        <p:blipFill>
          <a:blip r:embed="rId4"/>
          <a:srcRect/>
          <a:stretch>
            <a:fillRect/>
          </a:stretch>
        </p:blipFill>
        <p:spPr bwMode="gray">
          <a:xfrm>
            <a:off x="6824663" y="1773238"/>
            <a:ext cx="1152525" cy="1139825"/>
          </a:xfrm>
          <a:prstGeom prst="rect">
            <a:avLst/>
          </a:prstGeom>
          <a:noFill/>
          <a:ln w="9525">
            <a:noFill/>
            <a:miter lim="800000"/>
            <a:headEnd/>
            <a:tailEnd/>
          </a:ln>
        </p:spPr>
      </p:pic>
      <p:sp>
        <p:nvSpPr>
          <p:cNvPr id="338965" name="Oval 21"/>
          <p:cNvSpPr>
            <a:spLocks noChangeArrowheads="1"/>
          </p:cNvSpPr>
          <p:nvPr/>
        </p:nvSpPr>
        <p:spPr bwMode="gray">
          <a:xfrm>
            <a:off x="6875463" y="1808163"/>
            <a:ext cx="1144587" cy="1143000"/>
          </a:xfrm>
          <a:prstGeom prst="ellipse">
            <a:avLst/>
          </a:prstGeom>
          <a:gradFill rotWithShape="1">
            <a:gsLst>
              <a:gs pos="0">
                <a:srgbClr val="FF66FF">
                  <a:alpha val="89999"/>
                </a:srgbClr>
              </a:gs>
              <a:gs pos="50000">
                <a:srgbClr val="FFCCFF">
                  <a:alpha val="45000"/>
                </a:srgbClr>
              </a:gs>
              <a:gs pos="100000">
                <a:srgbClr val="FF66FF">
                  <a:alpha val="89999"/>
                </a:srgbClr>
              </a:gs>
            </a:gsLst>
            <a:lin ang="5400000" scaled="1"/>
          </a:gradFill>
          <a:ln w="9525" algn="ctr">
            <a:noFill/>
            <a:round/>
            <a:headEnd/>
            <a:tailEnd/>
          </a:ln>
          <a:effectLst/>
        </p:spPr>
        <p:txBody>
          <a:bodyPr wrap="none" anchor="ctr"/>
          <a:lstStyle/>
          <a:p>
            <a:pPr fontAlgn="auto">
              <a:spcBef>
                <a:spcPts val="0"/>
              </a:spcBef>
              <a:spcAft>
                <a:spcPts val="0"/>
              </a:spcAft>
              <a:defRPr/>
            </a:pPr>
            <a:endParaRPr kumimoji="0" lang="zh-TW" altLang="en-US">
              <a:latin typeface="+mn-lt"/>
              <a:ea typeface="標楷體" pitchFamily="65" charset="-120"/>
            </a:endParaRPr>
          </a:p>
        </p:txBody>
      </p:sp>
      <p:sp>
        <p:nvSpPr>
          <p:cNvPr id="35865" name="Freeform 22"/>
          <p:cNvSpPr>
            <a:spLocks/>
          </p:cNvSpPr>
          <p:nvPr/>
        </p:nvSpPr>
        <p:spPr bwMode="gray">
          <a:xfrm>
            <a:off x="6943725" y="1797050"/>
            <a:ext cx="898525" cy="395288"/>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CCFF">
                  <a:alpha val="17998"/>
                </a:srgbClr>
              </a:gs>
            </a:gsLst>
            <a:lin ang="5400000" scaled="1"/>
          </a:gradFill>
          <a:ln w="0">
            <a:noFill/>
            <a:round/>
            <a:headEnd/>
            <a:tailEnd/>
          </a:ln>
        </p:spPr>
        <p:txBody>
          <a:bodyPr/>
          <a:lstStyle/>
          <a:p>
            <a:endParaRPr lang="zh-TW" altLang="en-US"/>
          </a:p>
        </p:txBody>
      </p:sp>
      <p:sp>
        <p:nvSpPr>
          <p:cNvPr id="35866" name="Text Box 23"/>
          <p:cNvSpPr txBox="1">
            <a:spLocks noChangeArrowheads="1"/>
          </p:cNvSpPr>
          <p:nvPr/>
        </p:nvSpPr>
        <p:spPr bwMode="auto">
          <a:xfrm>
            <a:off x="1069975" y="3197225"/>
            <a:ext cx="1368425" cy="396875"/>
          </a:xfrm>
          <a:prstGeom prst="rect">
            <a:avLst/>
          </a:prstGeom>
          <a:noFill/>
          <a:ln w="9525" algn="ctr">
            <a:noFill/>
            <a:miter lim="800000"/>
            <a:headEnd/>
            <a:tailEnd/>
          </a:ln>
        </p:spPr>
        <p:txBody>
          <a:bodyPr>
            <a:spAutoFit/>
          </a:bodyPr>
          <a:lstStyle/>
          <a:p>
            <a:pPr algn="ctr" eaLnBrk="0" hangingPunct="0"/>
            <a:r>
              <a:rPr kumimoji="0" lang="zh-TW" altLang="en-US" sz="2000">
                <a:solidFill>
                  <a:srgbClr val="000000"/>
                </a:solidFill>
                <a:latin typeface="Perpetua" pitchFamily="18" charset="0"/>
                <a:ea typeface="標楷體" pitchFamily="65" charset="-120"/>
              </a:rPr>
              <a:t>七年級</a:t>
            </a:r>
          </a:p>
        </p:txBody>
      </p:sp>
      <p:sp>
        <p:nvSpPr>
          <p:cNvPr id="35867" name="Text Box 24"/>
          <p:cNvSpPr txBox="1">
            <a:spLocks noChangeArrowheads="1"/>
          </p:cNvSpPr>
          <p:nvPr/>
        </p:nvSpPr>
        <p:spPr bwMode="auto">
          <a:xfrm>
            <a:off x="3924300" y="2692400"/>
            <a:ext cx="1296988" cy="396875"/>
          </a:xfrm>
          <a:prstGeom prst="rect">
            <a:avLst/>
          </a:prstGeom>
          <a:noFill/>
          <a:ln w="9525" algn="ctr">
            <a:noFill/>
            <a:miter lim="800000"/>
            <a:headEnd/>
            <a:tailEnd/>
          </a:ln>
        </p:spPr>
        <p:txBody>
          <a:bodyPr anchor="ctr">
            <a:spAutoFit/>
          </a:bodyPr>
          <a:lstStyle/>
          <a:p>
            <a:pPr algn="ctr" eaLnBrk="0" hangingPunct="0"/>
            <a:r>
              <a:rPr kumimoji="0" lang="zh-TW" altLang="en-US" sz="2000">
                <a:solidFill>
                  <a:srgbClr val="000000"/>
                </a:solidFill>
                <a:latin typeface="Perpetua" pitchFamily="18" charset="0"/>
                <a:ea typeface="標楷體" pitchFamily="65" charset="-120"/>
              </a:rPr>
              <a:t>八年級</a:t>
            </a:r>
            <a:endParaRPr kumimoji="0" lang="en-US" altLang="zh-TW" sz="2000">
              <a:solidFill>
                <a:srgbClr val="000000"/>
              </a:solidFill>
              <a:latin typeface="Perpetua" pitchFamily="18" charset="0"/>
              <a:ea typeface="標楷體" pitchFamily="65" charset="-120"/>
            </a:endParaRPr>
          </a:p>
        </p:txBody>
      </p:sp>
      <p:sp>
        <p:nvSpPr>
          <p:cNvPr id="35868" name="Text Box 25"/>
          <p:cNvSpPr txBox="1">
            <a:spLocks noChangeArrowheads="1"/>
          </p:cNvSpPr>
          <p:nvPr/>
        </p:nvSpPr>
        <p:spPr bwMode="auto">
          <a:xfrm>
            <a:off x="6831013" y="2181225"/>
            <a:ext cx="1270000" cy="396875"/>
          </a:xfrm>
          <a:prstGeom prst="rect">
            <a:avLst/>
          </a:prstGeom>
          <a:noFill/>
          <a:ln w="9525" algn="ctr">
            <a:noFill/>
            <a:miter lim="800000"/>
            <a:headEnd/>
            <a:tailEnd/>
          </a:ln>
        </p:spPr>
        <p:txBody>
          <a:bodyPr>
            <a:spAutoFit/>
          </a:bodyPr>
          <a:lstStyle/>
          <a:p>
            <a:pPr algn="ctr" eaLnBrk="0" hangingPunct="0"/>
            <a:r>
              <a:rPr kumimoji="0" lang="zh-TW" altLang="en-US" sz="2000">
                <a:solidFill>
                  <a:srgbClr val="000000"/>
                </a:solidFill>
                <a:latin typeface="Perpetua" pitchFamily="18" charset="0"/>
                <a:ea typeface="標楷體" pitchFamily="65" charset="-120"/>
              </a:rPr>
              <a:t>九年級</a:t>
            </a:r>
          </a:p>
        </p:txBody>
      </p:sp>
      <p:sp>
        <p:nvSpPr>
          <p:cNvPr id="35869" name="Text Box 26"/>
          <p:cNvSpPr txBox="1">
            <a:spLocks noChangeArrowheads="1"/>
          </p:cNvSpPr>
          <p:nvPr/>
        </p:nvSpPr>
        <p:spPr bwMode="black">
          <a:xfrm>
            <a:off x="1069975" y="4149725"/>
            <a:ext cx="2160588" cy="2012950"/>
          </a:xfrm>
          <a:prstGeom prst="rect">
            <a:avLst/>
          </a:prstGeom>
          <a:noFill/>
          <a:ln w="9525">
            <a:noFill/>
            <a:miter lim="800000"/>
            <a:headEnd/>
            <a:tailEnd/>
          </a:ln>
        </p:spPr>
        <p:txBody>
          <a:bodyPr>
            <a:spAutoFit/>
          </a:bodyPr>
          <a:lstStyle/>
          <a:p>
            <a:pPr marL="120650" indent="-120650" eaLnBrk="0" hangingPunct="0"/>
            <a:r>
              <a:rPr kumimoji="0" lang="zh-TW" altLang="en-US" sz="2600">
                <a:latin typeface="Perpetua" pitchFamily="18" charset="0"/>
                <a:ea typeface="標楷體" pitchFamily="65" charset="-120"/>
              </a:rPr>
              <a:t> </a:t>
            </a:r>
            <a:r>
              <a:rPr kumimoji="0" lang="zh-TW" altLang="en-US" sz="2000" b="1">
                <a:solidFill>
                  <a:srgbClr val="A50021"/>
                </a:solidFill>
                <a:latin typeface="Perpetua" pitchFamily="18" charset="0"/>
                <a:ea typeface="標楷體" pitchFamily="65" charset="-120"/>
              </a:rPr>
              <a:t>自我察覺與探索：產業初探</a:t>
            </a:r>
          </a:p>
          <a:p>
            <a:pPr marL="120650" indent="-120650" eaLnBrk="0" hangingPunct="0"/>
            <a:r>
              <a:rPr kumimoji="0" lang="en-US" altLang="zh-TW" sz="2000">
                <a:solidFill>
                  <a:srgbClr val="000000"/>
                </a:solidFill>
                <a:latin typeface="Perpetua" pitchFamily="18" charset="0"/>
                <a:ea typeface="標楷體" pitchFamily="65" charset="-120"/>
              </a:rPr>
              <a:t>1.</a:t>
            </a:r>
            <a:r>
              <a:rPr kumimoji="0" lang="zh-TW" altLang="en-US" sz="2000">
                <a:solidFill>
                  <a:srgbClr val="000000"/>
                </a:solidFill>
                <a:latin typeface="Perpetua" pitchFamily="18" charset="0"/>
                <a:ea typeface="標楷體" pitchFamily="65" charset="-120"/>
              </a:rPr>
              <a:t>能力、性向、</a:t>
            </a:r>
          </a:p>
          <a:p>
            <a:pPr marL="120650" indent="-120650" eaLnBrk="0" hangingPunct="0"/>
            <a:r>
              <a:rPr kumimoji="0" lang="zh-TW" altLang="en-US" sz="2000">
                <a:solidFill>
                  <a:srgbClr val="000000"/>
                </a:solidFill>
                <a:latin typeface="Perpetua" pitchFamily="18" charset="0"/>
                <a:ea typeface="標楷體" pitchFamily="65" charset="-120"/>
              </a:rPr>
              <a:t>   興趣、價值觀</a:t>
            </a:r>
          </a:p>
          <a:p>
            <a:pPr marL="120650" indent="-120650" eaLnBrk="0" hangingPunct="0"/>
            <a:r>
              <a:rPr kumimoji="0" lang="en-US" altLang="zh-TW" sz="2000">
                <a:solidFill>
                  <a:srgbClr val="000000"/>
                </a:solidFill>
                <a:latin typeface="Perpetua" pitchFamily="18" charset="0"/>
                <a:ea typeface="標楷體" pitchFamily="65" charset="-120"/>
              </a:rPr>
              <a:t>2.</a:t>
            </a:r>
            <a:r>
              <a:rPr kumimoji="0" lang="zh-TW" altLang="en-US" sz="2000">
                <a:solidFill>
                  <a:srgbClr val="000000"/>
                </a:solidFill>
                <a:latin typeface="Perpetua" pitchFamily="18" charset="0"/>
                <a:ea typeface="標楷體" pitchFamily="65" charset="-120"/>
              </a:rPr>
              <a:t>農、工、服務</a:t>
            </a:r>
          </a:p>
          <a:p>
            <a:pPr marL="120650" indent="-120650" eaLnBrk="0" hangingPunct="0"/>
            <a:r>
              <a:rPr kumimoji="0" lang="zh-TW" altLang="en-US" sz="2000">
                <a:solidFill>
                  <a:srgbClr val="000000"/>
                </a:solidFill>
                <a:latin typeface="Perpetua" pitchFamily="18" charset="0"/>
                <a:ea typeface="標楷體" pitchFamily="65" charset="-120"/>
              </a:rPr>
              <a:t>  、知識產業</a:t>
            </a:r>
          </a:p>
        </p:txBody>
      </p:sp>
      <p:grpSp>
        <p:nvGrpSpPr>
          <p:cNvPr id="35870" name="Group 27"/>
          <p:cNvGrpSpPr>
            <a:grpSpLocks/>
          </p:cNvGrpSpPr>
          <p:nvPr/>
        </p:nvGrpSpPr>
        <p:grpSpPr bwMode="auto">
          <a:xfrm rot="-1297425" flipH="1" flipV="1">
            <a:off x="1209675" y="3602038"/>
            <a:ext cx="1062038" cy="254000"/>
            <a:chOff x="2532" y="1051"/>
            <a:chExt cx="893" cy="246"/>
          </a:xfrm>
        </p:grpSpPr>
        <p:grpSp>
          <p:nvGrpSpPr>
            <p:cNvPr id="35898" name="Group 28"/>
            <p:cNvGrpSpPr>
              <a:grpSpLocks/>
            </p:cNvGrpSpPr>
            <p:nvPr/>
          </p:nvGrpSpPr>
          <p:grpSpPr bwMode="auto">
            <a:xfrm>
              <a:off x="2532" y="1051"/>
              <a:ext cx="743" cy="185"/>
              <a:chOff x="1565" y="2568"/>
              <a:chExt cx="1118" cy="279"/>
            </a:xfrm>
          </p:grpSpPr>
          <p:sp>
            <p:nvSpPr>
              <p:cNvPr id="35904" name="AutoShape 29"/>
              <p:cNvSpPr>
                <a:spLocks noChangeArrowheads="1"/>
              </p:cNvSpPr>
              <p:nvPr/>
            </p:nvSpPr>
            <p:spPr bwMode="white">
              <a:xfrm rot="5263130">
                <a:off x="1859" y="2274"/>
                <a:ext cx="227" cy="816"/>
              </a:xfrm>
              <a:prstGeom prst="moon">
                <a:avLst>
                  <a:gd name="adj" fmla="val 49773"/>
                </a:avLst>
              </a:prstGeom>
              <a:solidFill>
                <a:schemeClr val="bg1">
                  <a:alpha val="3922"/>
                </a:schemeClr>
              </a:solidFill>
              <a:ln w="9525">
                <a:noFill/>
                <a:miter lim="800000"/>
                <a:headEnd/>
                <a:tailEnd/>
              </a:ln>
            </p:spPr>
            <p:txBody>
              <a:bodyPr wrap="none" anchor="ctr"/>
              <a:lstStyle/>
              <a:p>
                <a:endParaRPr kumimoji="0" lang="zh-TW" altLang="en-US">
                  <a:latin typeface="Perpetua" pitchFamily="18" charset="0"/>
                  <a:ea typeface="標楷體" pitchFamily="65" charset="-120"/>
                </a:endParaRPr>
              </a:p>
            </p:txBody>
          </p:sp>
          <p:sp>
            <p:nvSpPr>
              <p:cNvPr id="35905" name="AutoShape 30"/>
              <p:cNvSpPr>
                <a:spLocks noChangeArrowheads="1"/>
              </p:cNvSpPr>
              <p:nvPr/>
            </p:nvSpPr>
            <p:spPr bwMode="white">
              <a:xfrm rot="6078281">
                <a:off x="1995" y="2274"/>
                <a:ext cx="227" cy="816"/>
              </a:xfrm>
              <a:prstGeom prst="moon">
                <a:avLst>
                  <a:gd name="adj" fmla="val 49773"/>
                </a:avLst>
              </a:prstGeom>
              <a:solidFill>
                <a:schemeClr val="bg1">
                  <a:alpha val="3922"/>
                </a:schemeClr>
              </a:solidFill>
              <a:ln w="9525">
                <a:noFill/>
                <a:miter lim="800000"/>
                <a:headEnd/>
                <a:tailEnd/>
              </a:ln>
            </p:spPr>
            <p:txBody>
              <a:bodyPr wrap="none" anchor="ctr"/>
              <a:lstStyle/>
              <a:p>
                <a:endParaRPr kumimoji="0" lang="zh-TW" altLang="en-US">
                  <a:latin typeface="Perpetua" pitchFamily="18" charset="0"/>
                  <a:ea typeface="標楷體" pitchFamily="65" charset="-120"/>
                </a:endParaRPr>
              </a:p>
            </p:txBody>
          </p:sp>
          <p:sp>
            <p:nvSpPr>
              <p:cNvPr id="35906" name="AutoShape 31"/>
              <p:cNvSpPr>
                <a:spLocks noChangeArrowheads="1"/>
              </p:cNvSpPr>
              <p:nvPr/>
            </p:nvSpPr>
            <p:spPr bwMode="white">
              <a:xfrm rot="6373927">
                <a:off x="2071" y="2296"/>
                <a:ext cx="227" cy="816"/>
              </a:xfrm>
              <a:prstGeom prst="moon">
                <a:avLst>
                  <a:gd name="adj" fmla="val 49773"/>
                </a:avLst>
              </a:prstGeom>
              <a:solidFill>
                <a:schemeClr val="bg1">
                  <a:alpha val="3922"/>
                </a:schemeClr>
              </a:solidFill>
              <a:ln w="9525">
                <a:noFill/>
                <a:miter lim="800000"/>
                <a:headEnd/>
                <a:tailEnd/>
              </a:ln>
            </p:spPr>
            <p:txBody>
              <a:bodyPr wrap="none" anchor="ctr"/>
              <a:lstStyle/>
              <a:p>
                <a:endParaRPr kumimoji="0" lang="zh-TW" altLang="en-US">
                  <a:latin typeface="Perpetua" pitchFamily="18" charset="0"/>
                  <a:ea typeface="標楷體" pitchFamily="65" charset="-120"/>
                </a:endParaRPr>
              </a:p>
            </p:txBody>
          </p:sp>
          <p:sp>
            <p:nvSpPr>
              <p:cNvPr id="35907" name="AutoShape 32"/>
              <p:cNvSpPr>
                <a:spLocks noChangeArrowheads="1"/>
              </p:cNvSpPr>
              <p:nvPr/>
            </p:nvSpPr>
            <p:spPr bwMode="white">
              <a:xfrm rot="6906312">
                <a:off x="2161" y="2326"/>
                <a:ext cx="227" cy="816"/>
              </a:xfrm>
              <a:prstGeom prst="moon">
                <a:avLst>
                  <a:gd name="adj" fmla="val 49773"/>
                </a:avLst>
              </a:prstGeom>
              <a:solidFill>
                <a:schemeClr val="bg1">
                  <a:alpha val="3922"/>
                </a:schemeClr>
              </a:solidFill>
              <a:ln w="9525">
                <a:noFill/>
                <a:miter lim="800000"/>
                <a:headEnd/>
                <a:tailEnd/>
              </a:ln>
            </p:spPr>
            <p:txBody>
              <a:bodyPr wrap="none" anchor="ctr"/>
              <a:lstStyle/>
              <a:p>
                <a:endParaRPr kumimoji="0" lang="zh-TW" altLang="en-US">
                  <a:latin typeface="Perpetua" pitchFamily="18" charset="0"/>
                  <a:ea typeface="標楷體" pitchFamily="65" charset="-120"/>
                </a:endParaRPr>
              </a:p>
            </p:txBody>
          </p:sp>
        </p:grpSp>
        <p:grpSp>
          <p:nvGrpSpPr>
            <p:cNvPr id="35899" name="Group 33"/>
            <p:cNvGrpSpPr>
              <a:grpSpLocks/>
            </p:cNvGrpSpPr>
            <p:nvPr/>
          </p:nvGrpSpPr>
          <p:grpSpPr bwMode="auto">
            <a:xfrm rot="1353540">
              <a:off x="2682" y="1111"/>
              <a:ext cx="743" cy="186"/>
              <a:chOff x="1565" y="2568"/>
              <a:chExt cx="1118" cy="279"/>
            </a:xfrm>
          </p:grpSpPr>
          <p:sp>
            <p:nvSpPr>
              <p:cNvPr id="35900" name="AutoShape 34"/>
              <p:cNvSpPr>
                <a:spLocks noChangeArrowheads="1"/>
              </p:cNvSpPr>
              <p:nvPr/>
            </p:nvSpPr>
            <p:spPr bwMode="white">
              <a:xfrm rot="5263130">
                <a:off x="1859" y="2274"/>
                <a:ext cx="227" cy="816"/>
              </a:xfrm>
              <a:prstGeom prst="moon">
                <a:avLst>
                  <a:gd name="adj" fmla="val 49773"/>
                </a:avLst>
              </a:prstGeom>
              <a:solidFill>
                <a:schemeClr val="bg1">
                  <a:alpha val="3922"/>
                </a:schemeClr>
              </a:solidFill>
              <a:ln w="9525">
                <a:noFill/>
                <a:miter lim="800000"/>
                <a:headEnd/>
                <a:tailEnd/>
              </a:ln>
            </p:spPr>
            <p:txBody>
              <a:bodyPr wrap="none" anchor="ctr"/>
              <a:lstStyle/>
              <a:p>
                <a:endParaRPr kumimoji="0" lang="zh-TW" altLang="en-US">
                  <a:latin typeface="Perpetua" pitchFamily="18" charset="0"/>
                  <a:ea typeface="標楷體" pitchFamily="65" charset="-120"/>
                </a:endParaRPr>
              </a:p>
            </p:txBody>
          </p:sp>
          <p:sp>
            <p:nvSpPr>
              <p:cNvPr id="35901" name="AutoShape 35"/>
              <p:cNvSpPr>
                <a:spLocks noChangeArrowheads="1"/>
              </p:cNvSpPr>
              <p:nvPr/>
            </p:nvSpPr>
            <p:spPr bwMode="white">
              <a:xfrm rot="6078281">
                <a:off x="1995" y="2274"/>
                <a:ext cx="227" cy="816"/>
              </a:xfrm>
              <a:prstGeom prst="moon">
                <a:avLst>
                  <a:gd name="adj" fmla="val 49773"/>
                </a:avLst>
              </a:prstGeom>
              <a:solidFill>
                <a:schemeClr val="bg1">
                  <a:alpha val="3922"/>
                </a:schemeClr>
              </a:solidFill>
              <a:ln w="9525">
                <a:noFill/>
                <a:miter lim="800000"/>
                <a:headEnd/>
                <a:tailEnd/>
              </a:ln>
            </p:spPr>
            <p:txBody>
              <a:bodyPr wrap="none" anchor="ctr"/>
              <a:lstStyle/>
              <a:p>
                <a:endParaRPr kumimoji="0" lang="zh-TW" altLang="en-US">
                  <a:latin typeface="Perpetua" pitchFamily="18" charset="0"/>
                  <a:ea typeface="標楷體" pitchFamily="65" charset="-120"/>
                </a:endParaRPr>
              </a:p>
            </p:txBody>
          </p:sp>
          <p:sp>
            <p:nvSpPr>
              <p:cNvPr id="35902" name="AutoShape 36"/>
              <p:cNvSpPr>
                <a:spLocks noChangeArrowheads="1"/>
              </p:cNvSpPr>
              <p:nvPr/>
            </p:nvSpPr>
            <p:spPr bwMode="white">
              <a:xfrm rot="6373927">
                <a:off x="2071" y="2296"/>
                <a:ext cx="227" cy="816"/>
              </a:xfrm>
              <a:prstGeom prst="moon">
                <a:avLst>
                  <a:gd name="adj" fmla="val 49773"/>
                </a:avLst>
              </a:prstGeom>
              <a:solidFill>
                <a:schemeClr val="bg1">
                  <a:alpha val="3922"/>
                </a:schemeClr>
              </a:solidFill>
              <a:ln w="9525">
                <a:noFill/>
                <a:miter lim="800000"/>
                <a:headEnd/>
                <a:tailEnd/>
              </a:ln>
            </p:spPr>
            <p:txBody>
              <a:bodyPr wrap="none" anchor="ctr"/>
              <a:lstStyle/>
              <a:p>
                <a:endParaRPr kumimoji="0" lang="zh-TW" altLang="en-US">
                  <a:latin typeface="Perpetua" pitchFamily="18" charset="0"/>
                  <a:ea typeface="標楷體" pitchFamily="65" charset="-120"/>
                </a:endParaRPr>
              </a:p>
            </p:txBody>
          </p:sp>
          <p:sp>
            <p:nvSpPr>
              <p:cNvPr id="35903" name="AutoShape 37"/>
              <p:cNvSpPr>
                <a:spLocks noChangeArrowheads="1"/>
              </p:cNvSpPr>
              <p:nvPr/>
            </p:nvSpPr>
            <p:spPr bwMode="white">
              <a:xfrm rot="6906312">
                <a:off x="2161" y="2326"/>
                <a:ext cx="227" cy="816"/>
              </a:xfrm>
              <a:prstGeom prst="moon">
                <a:avLst>
                  <a:gd name="adj" fmla="val 49773"/>
                </a:avLst>
              </a:prstGeom>
              <a:solidFill>
                <a:schemeClr val="bg1">
                  <a:alpha val="0"/>
                </a:schemeClr>
              </a:solidFill>
              <a:ln w="9525">
                <a:noFill/>
                <a:miter lim="800000"/>
                <a:headEnd/>
                <a:tailEnd/>
              </a:ln>
            </p:spPr>
            <p:txBody>
              <a:bodyPr wrap="none" anchor="ctr"/>
              <a:lstStyle/>
              <a:p>
                <a:endParaRPr kumimoji="0" lang="zh-TW" altLang="en-US">
                  <a:latin typeface="Perpetua" pitchFamily="18" charset="0"/>
                  <a:ea typeface="標楷體" pitchFamily="65" charset="-120"/>
                </a:endParaRPr>
              </a:p>
            </p:txBody>
          </p:sp>
        </p:grpSp>
      </p:grpSp>
      <p:grpSp>
        <p:nvGrpSpPr>
          <p:cNvPr id="35871" name="Group 38"/>
          <p:cNvGrpSpPr>
            <a:grpSpLocks/>
          </p:cNvGrpSpPr>
          <p:nvPr/>
        </p:nvGrpSpPr>
        <p:grpSpPr bwMode="auto">
          <a:xfrm rot="-1297425" flipH="1" flipV="1">
            <a:off x="4083050" y="3127375"/>
            <a:ext cx="1062038" cy="254000"/>
            <a:chOff x="2532" y="1051"/>
            <a:chExt cx="893" cy="246"/>
          </a:xfrm>
        </p:grpSpPr>
        <p:grpSp>
          <p:nvGrpSpPr>
            <p:cNvPr id="35888" name="Group 39"/>
            <p:cNvGrpSpPr>
              <a:grpSpLocks/>
            </p:cNvGrpSpPr>
            <p:nvPr/>
          </p:nvGrpSpPr>
          <p:grpSpPr bwMode="auto">
            <a:xfrm>
              <a:off x="2532" y="1051"/>
              <a:ext cx="743" cy="185"/>
              <a:chOff x="1565" y="2568"/>
              <a:chExt cx="1118" cy="279"/>
            </a:xfrm>
          </p:grpSpPr>
          <p:sp>
            <p:nvSpPr>
              <p:cNvPr id="35894" name="AutoShape 40"/>
              <p:cNvSpPr>
                <a:spLocks noChangeArrowheads="1"/>
              </p:cNvSpPr>
              <p:nvPr/>
            </p:nvSpPr>
            <p:spPr bwMode="white">
              <a:xfrm rot="5263130">
                <a:off x="1859" y="2274"/>
                <a:ext cx="227" cy="816"/>
              </a:xfrm>
              <a:prstGeom prst="moon">
                <a:avLst>
                  <a:gd name="adj" fmla="val 49773"/>
                </a:avLst>
              </a:prstGeom>
              <a:solidFill>
                <a:srgbClr val="5F5F5F">
                  <a:alpha val="3922"/>
                </a:srgbClr>
              </a:solidFill>
              <a:ln w="9525">
                <a:noFill/>
                <a:miter lim="800000"/>
                <a:headEnd/>
                <a:tailEnd/>
              </a:ln>
            </p:spPr>
            <p:txBody>
              <a:bodyPr wrap="none" anchor="ctr"/>
              <a:lstStyle/>
              <a:p>
                <a:endParaRPr kumimoji="0" lang="zh-TW" altLang="en-US">
                  <a:latin typeface="Perpetua" pitchFamily="18" charset="0"/>
                  <a:ea typeface="標楷體" pitchFamily="65" charset="-120"/>
                </a:endParaRPr>
              </a:p>
            </p:txBody>
          </p:sp>
          <p:sp>
            <p:nvSpPr>
              <p:cNvPr id="35895" name="AutoShape 41"/>
              <p:cNvSpPr>
                <a:spLocks noChangeArrowheads="1"/>
              </p:cNvSpPr>
              <p:nvPr/>
            </p:nvSpPr>
            <p:spPr bwMode="white">
              <a:xfrm rot="6078281">
                <a:off x="1995" y="2274"/>
                <a:ext cx="227" cy="816"/>
              </a:xfrm>
              <a:prstGeom prst="moon">
                <a:avLst>
                  <a:gd name="adj" fmla="val 49773"/>
                </a:avLst>
              </a:prstGeom>
              <a:solidFill>
                <a:srgbClr val="5F5F5F">
                  <a:alpha val="3922"/>
                </a:srgbClr>
              </a:solidFill>
              <a:ln w="9525">
                <a:noFill/>
                <a:miter lim="800000"/>
                <a:headEnd/>
                <a:tailEnd/>
              </a:ln>
            </p:spPr>
            <p:txBody>
              <a:bodyPr wrap="none" anchor="ctr"/>
              <a:lstStyle/>
              <a:p>
                <a:endParaRPr kumimoji="0" lang="zh-TW" altLang="en-US">
                  <a:latin typeface="Perpetua" pitchFamily="18" charset="0"/>
                  <a:ea typeface="標楷體" pitchFamily="65" charset="-120"/>
                </a:endParaRPr>
              </a:p>
            </p:txBody>
          </p:sp>
          <p:sp>
            <p:nvSpPr>
              <p:cNvPr id="35896" name="AutoShape 42"/>
              <p:cNvSpPr>
                <a:spLocks noChangeArrowheads="1"/>
              </p:cNvSpPr>
              <p:nvPr/>
            </p:nvSpPr>
            <p:spPr bwMode="white">
              <a:xfrm rot="6373927">
                <a:off x="2071" y="2296"/>
                <a:ext cx="227" cy="816"/>
              </a:xfrm>
              <a:prstGeom prst="moon">
                <a:avLst>
                  <a:gd name="adj" fmla="val 49773"/>
                </a:avLst>
              </a:prstGeom>
              <a:solidFill>
                <a:srgbClr val="5F5F5F">
                  <a:alpha val="3922"/>
                </a:srgbClr>
              </a:solidFill>
              <a:ln w="9525">
                <a:noFill/>
                <a:miter lim="800000"/>
                <a:headEnd/>
                <a:tailEnd/>
              </a:ln>
            </p:spPr>
            <p:txBody>
              <a:bodyPr wrap="none" anchor="ctr"/>
              <a:lstStyle/>
              <a:p>
                <a:endParaRPr kumimoji="0" lang="zh-TW" altLang="en-US">
                  <a:latin typeface="Perpetua" pitchFamily="18" charset="0"/>
                  <a:ea typeface="標楷體" pitchFamily="65" charset="-120"/>
                </a:endParaRPr>
              </a:p>
            </p:txBody>
          </p:sp>
          <p:sp>
            <p:nvSpPr>
              <p:cNvPr id="35897" name="AutoShape 43"/>
              <p:cNvSpPr>
                <a:spLocks noChangeArrowheads="1"/>
              </p:cNvSpPr>
              <p:nvPr/>
            </p:nvSpPr>
            <p:spPr bwMode="white">
              <a:xfrm rot="6906312">
                <a:off x="2161" y="2326"/>
                <a:ext cx="227" cy="816"/>
              </a:xfrm>
              <a:prstGeom prst="moon">
                <a:avLst>
                  <a:gd name="adj" fmla="val 49773"/>
                </a:avLst>
              </a:prstGeom>
              <a:solidFill>
                <a:srgbClr val="5F5F5F">
                  <a:alpha val="3922"/>
                </a:srgbClr>
              </a:solidFill>
              <a:ln w="9525">
                <a:noFill/>
                <a:miter lim="800000"/>
                <a:headEnd/>
                <a:tailEnd/>
              </a:ln>
            </p:spPr>
            <p:txBody>
              <a:bodyPr wrap="none" anchor="ctr"/>
              <a:lstStyle/>
              <a:p>
                <a:endParaRPr kumimoji="0" lang="zh-TW" altLang="en-US">
                  <a:latin typeface="Perpetua" pitchFamily="18" charset="0"/>
                  <a:ea typeface="標楷體" pitchFamily="65" charset="-120"/>
                </a:endParaRPr>
              </a:p>
            </p:txBody>
          </p:sp>
        </p:grpSp>
        <p:grpSp>
          <p:nvGrpSpPr>
            <p:cNvPr id="35889" name="Group 44"/>
            <p:cNvGrpSpPr>
              <a:grpSpLocks/>
            </p:cNvGrpSpPr>
            <p:nvPr/>
          </p:nvGrpSpPr>
          <p:grpSpPr bwMode="auto">
            <a:xfrm rot="1353540">
              <a:off x="2682" y="1111"/>
              <a:ext cx="743" cy="186"/>
              <a:chOff x="1565" y="2568"/>
              <a:chExt cx="1118" cy="279"/>
            </a:xfrm>
          </p:grpSpPr>
          <p:sp>
            <p:nvSpPr>
              <p:cNvPr id="35890" name="AutoShape 45"/>
              <p:cNvSpPr>
                <a:spLocks noChangeArrowheads="1"/>
              </p:cNvSpPr>
              <p:nvPr/>
            </p:nvSpPr>
            <p:spPr bwMode="white">
              <a:xfrm rot="5263130">
                <a:off x="1859" y="2274"/>
                <a:ext cx="227" cy="816"/>
              </a:xfrm>
              <a:prstGeom prst="moon">
                <a:avLst>
                  <a:gd name="adj" fmla="val 49773"/>
                </a:avLst>
              </a:prstGeom>
              <a:solidFill>
                <a:srgbClr val="5F5F5F">
                  <a:alpha val="3922"/>
                </a:srgbClr>
              </a:solidFill>
              <a:ln w="9525">
                <a:noFill/>
                <a:miter lim="800000"/>
                <a:headEnd/>
                <a:tailEnd/>
              </a:ln>
            </p:spPr>
            <p:txBody>
              <a:bodyPr wrap="none" anchor="ctr"/>
              <a:lstStyle/>
              <a:p>
                <a:endParaRPr kumimoji="0" lang="zh-TW" altLang="en-US">
                  <a:latin typeface="Perpetua" pitchFamily="18" charset="0"/>
                  <a:ea typeface="標楷體" pitchFamily="65" charset="-120"/>
                </a:endParaRPr>
              </a:p>
            </p:txBody>
          </p:sp>
          <p:sp>
            <p:nvSpPr>
              <p:cNvPr id="35891" name="AutoShape 46"/>
              <p:cNvSpPr>
                <a:spLocks noChangeArrowheads="1"/>
              </p:cNvSpPr>
              <p:nvPr/>
            </p:nvSpPr>
            <p:spPr bwMode="white">
              <a:xfrm rot="6078281">
                <a:off x="1995" y="2274"/>
                <a:ext cx="227" cy="816"/>
              </a:xfrm>
              <a:prstGeom prst="moon">
                <a:avLst>
                  <a:gd name="adj" fmla="val 49773"/>
                </a:avLst>
              </a:prstGeom>
              <a:solidFill>
                <a:srgbClr val="5F5F5F">
                  <a:alpha val="3922"/>
                </a:srgbClr>
              </a:solidFill>
              <a:ln w="9525">
                <a:noFill/>
                <a:miter lim="800000"/>
                <a:headEnd/>
                <a:tailEnd/>
              </a:ln>
            </p:spPr>
            <p:txBody>
              <a:bodyPr wrap="none" anchor="ctr"/>
              <a:lstStyle/>
              <a:p>
                <a:endParaRPr kumimoji="0" lang="zh-TW" altLang="en-US">
                  <a:latin typeface="Perpetua" pitchFamily="18" charset="0"/>
                  <a:ea typeface="標楷體" pitchFamily="65" charset="-120"/>
                </a:endParaRPr>
              </a:p>
            </p:txBody>
          </p:sp>
          <p:sp>
            <p:nvSpPr>
              <p:cNvPr id="35892" name="AutoShape 47"/>
              <p:cNvSpPr>
                <a:spLocks noChangeArrowheads="1"/>
              </p:cNvSpPr>
              <p:nvPr/>
            </p:nvSpPr>
            <p:spPr bwMode="white">
              <a:xfrm rot="6373927">
                <a:off x="2071" y="2296"/>
                <a:ext cx="227" cy="816"/>
              </a:xfrm>
              <a:prstGeom prst="moon">
                <a:avLst>
                  <a:gd name="adj" fmla="val 49773"/>
                </a:avLst>
              </a:prstGeom>
              <a:solidFill>
                <a:srgbClr val="5F5F5F">
                  <a:alpha val="3922"/>
                </a:srgbClr>
              </a:solidFill>
              <a:ln w="9525">
                <a:noFill/>
                <a:miter lim="800000"/>
                <a:headEnd/>
                <a:tailEnd/>
              </a:ln>
            </p:spPr>
            <p:txBody>
              <a:bodyPr wrap="none" anchor="ctr"/>
              <a:lstStyle/>
              <a:p>
                <a:endParaRPr kumimoji="0" lang="zh-TW" altLang="en-US">
                  <a:latin typeface="Perpetua" pitchFamily="18" charset="0"/>
                  <a:ea typeface="標楷體" pitchFamily="65" charset="-120"/>
                </a:endParaRPr>
              </a:p>
            </p:txBody>
          </p:sp>
          <p:sp>
            <p:nvSpPr>
              <p:cNvPr id="35893" name="AutoShape 48"/>
              <p:cNvSpPr>
                <a:spLocks noChangeArrowheads="1"/>
              </p:cNvSpPr>
              <p:nvPr/>
            </p:nvSpPr>
            <p:spPr bwMode="white">
              <a:xfrm rot="6906312">
                <a:off x="2161" y="2326"/>
                <a:ext cx="227" cy="816"/>
              </a:xfrm>
              <a:prstGeom prst="moon">
                <a:avLst>
                  <a:gd name="adj" fmla="val 49773"/>
                </a:avLst>
              </a:prstGeom>
              <a:solidFill>
                <a:srgbClr val="5F5F5F">
                  <a:alpha val="3922"/>
                </a:srgbClr>
              </a:solidFill>
              <a:ln w="9525">
                <a:noFill/>
                <a:miter lim="800000"/>
                <a:headEnd/>
                <a:tailEnd/>
              </a:ln>
            </p:spPr>
            <p:txBody>
              <a:bodyPr wrap="none" anchor="ctr"/>
              <a:lstStyle/>
              <a:p>
                <a:endParaRPr kumimoji="0" lang="zh-TW" altLang="en-US">
                  <a:latin typeface="Perpetua" pitchFamily="18" charset="0"/>
                  <a:ea typeface="標楷體" pitchFamily="65" charset="-120"/>
                </a:endParaRPr>
              </a:p>
            </p:txBody>
          </p:sp>
        </p:grpSp>
      </p:grpSp>
      <p:grpSp>
        <p:nvGrpSpPr>
          <p:cNvPr id="35872" name="Group 49"/>
          <p:cNvGrpSpPr>
            <a:grpSpLocks/>
          </p:cNvGrpSpPr>
          <p:nvPr/>
        </p:nvGrpSpPr>
        <p:grpSpPr bwMode="auto">
          <a:xfrm rot="-1297425" flipH="1" flipV="1">
            <a:off x="6867525" y="2624138"/>
            <a:ext cx="1062038" cy="254000"/>
            <a:chOff x="2532" y="1051"/>
            <a:chExt cx="893" cy="246"/>
          </a:xfrm>
        </p:grpSpPr>
        <p:grpSp>
          <p:nvGrpSpPr>
            <p:cNvPr id="35878" name="Group 50"/>
            <p:cNvGrpSpPr>
              <a:grpSpLocks/>
            </p:cNvGrpSpPr>
            <p:nvPr/>
          </p:nvGrpSpPr>
          <p:grpSpPr bwMode="auto">
            <a:xfrm>
              <a:off x="2532" y="1051"/>
              <a:ext cx="743" cy="185"/>
              <a:chOff x="1565" y="2568"/>
              <a:chExt cx="1118" cy="279"/>
            </a:xfrm>
          </p:grpSpPr>
          <p:sp>
            <p:nvSpPr>
              <p:cNvPr id="35884" name="AutoShape 51"/>
              <p:cNvSpPr>
                <a:spLocks noChangeArrowheads="1"/>
              </p:cNvSpPr>
              <p:nvPr/>
            </p:nvSpPr>
            <p:spPr bwMode="white">
              <a:xfrm rot="5263130">
                <a:off x="1859" y="2274"/>
                <a:ext cx="227" cy="816"/>
              </a:xfrm>
              <a:prstGeom prst="moon">
                <a:avLst>
                  <a:gd name="adj" fmla="val 49773"/>
                </a:avLst>
              </a:prstGeom>
              <a:solidFill>
                <a:srgbClr val="5F5F5F">
                  <a:alpha val="3922"/>
                </a:srgbClr>
              </a:solidFill>
              <a:ln w="9525">
                <a:noFill/>
                <a:miter lim="800000"/>
                <a:headEnd/>
                <a:tailEnd/>
              </a:ln>
            </p:spPr>
            <p:txBody>
              <a:bodyPr wrap="none" anchor="ctr"/>
              <a:lstStyle/>
              <a:p>
                <a:endParaRPr kumimoji="0" lang="zh-TW" altLang="en-US">
                  <a:latin typeface="Perpetua" pitchFamily="18" charset="0"/>
                  <a:ea typeface="標楷體" pitchFamily="65" charset="-120"/>
                </a:endParaRPr>
              </a:p>
            </p:txBody>
          </p:sp>
          <p:sp>
            <p:nvSpPr>
              <p:cNvPr id="35885" name="AutoShape 52"/>
              <p:cNvSpPr>
                <a:spLocks noChangeArrowheads="1"/>
              </p:cNvSpPr>
              <p:nvPr/>
            </p:nvSpPr>
            <p:spPr bwMode="white">
              <a:xfrm rot="6078281">
                <a:off x="1995" y="2274"/>
                <a:ext cx="227" cy="816"/>
              </a:xfrm>
              <a:prstGeom prst="moon">
                <a:avLst>
                  <a:gd name="adj" fmla="val 49773"/>
                </a:avLst>
              </a:prstGeom>
              <a:solidFill>
                <a:srgbClr val="5F5F5F">
                  <a:alpha val="3922"/>
                </a:srgbClr>
              </a:solidFill>
              <a:ln w="9525">
                <a:noFill/>
                <a:miter lim="800000"/>
                <a:headEnd/>
                <a:tailEnd/>
              </a:ln>
            </p:spPr>
            <p:txBody>
              <a:bodyPr wrap="none" anchor="ctr"/>
              <a:lstStyle/>
              <a:p>
                <a:endParaRPr kumimoji="0" lang="zh-TW" altLang="en-US">
                  <a:latin typeface="Perpetua" pitchFamily="18" charset="0"/>
                  <a:ea typeface="標楷體" pitchFamily="65" charset="-120"/>
                </a:endParaRPr>
              </a:p>
            </p:txBody>
          </p:sp>
          <p:sp>
            <p:nvSpPr>
              <p:cNvPr id="35886" name="AutoShape 53"/>
              <p:cNvSpPr>
                <a:spLocks noChangeArrowheads="1"/>
              </p:cNvSpPr>
              <p:nvPr/>
            </p:nvSpPr>
            <p:spPr bwMode="white">
              <a:xfrm rot="6373927">
                <a:off x="2071" y="2296"/>
                <a:ext cx="227" cy="816"/>
              </a:xfrm>
              <a:prstGeom prst="moon">
                <a:avLst>
                  <a:gd name="adj" fmla="val 49773"/>
                </a:avLst>
              </a:prstGeom>
              <a:solidFill>
                <a:srgbClr val="5F5F5F">
                  <a:alpha val="3922"/>
                </a:srgbClr>
              </a:solidFill>
              <a:ln w="9525">
                <a:noFill/>
                <a:miter lim="800000"/>
                <a:headEnd/>
                <a:tailEnd/>
              </a:ln>
            </p:spPr>
            <p:txBody>
              <a:bodyPr wrap="none" anchor="ctr"/>
              <a:lstStyle/>
              <a:p>
                <a:endParaRPr kumimoji="0" lang="zh-TW" altLang="en-US">
                  <a:latin typeface="Perpetua" pitchFamily="18" charset="0"/>
                  <a:ea typeface="標楷體" pitchFamily="65" charset="-120"/>
                </a:endParaRPr>
              </a:p>
            </p:txBody>
          </p:sp>
          <p:sp>
            <p:nvSpPr>
              <p:cNvPr id="35887" name="AutoShape 54"/>
              <p:cNvSpPr>
                <a:spLocks noChangeArrowheads="1"/>
              </p:cNvSpPr>
              <p:nvPr/>
            </p:nvSpPr>
            <p:spPr bwMode="white">
              <a:xfrm rot="6906312">
                <a:off x="2161" y="2326"/>
                <a:ext cx="227" cy="816"/>
              </a:xfrm>
              <a:prstGeom prst="moon">
                <a:avLst>
                  <a:gd name="adj" fmla="val 49773"/>
                </a:avLst>
              </a:prstGeom>
              <a:solidFill>
                <a:srgbClr val="5F5F5F">
                  <a:alpha val="3922"/>
                </a:srgbClr>
              </a:solidFill>
              <a:ln w="9525">
                <a:noFill/>
                <a:miter lim="800000"/>
                <a:headEnd/>
                <a:tailEnd/>
              </a:ln>
            </p:spPr>
            <p:txBody>
              <a:bodyPr wrap="none" anchor="ctr"/>
              <a:lstStyle/>
              <a:p>
                <a:endParaRPr kumimoji="0" lang="zh-TW" altLang="en-US">
                  <a:latin typeface="Perpetua" pitchFamily="18" charset="0"/>
                  <a:ea typeface="標楷體" pitchFamily="65" charset="-120"/>
                </a:endParaRPr>
              </a:p>
            </p:txBody>
          </p:sp>
        </p:grpSp>
        <p:grpSp>
          <p:nvGrpSpPr>
            <p:cNvPr id="35879" name="Group 55"/>
            <p:cNvGrpSpPr>
              <a:grpSpLocks/>
            </p:cNvGrpSpPr>
            <p:nvPr/>
          </p:nvGrpSpPr>
          <p:grpSpPr bwMode="auto">
            <a:xfrm rot="1353540">
              <a:off x="2682" y="1111"/>
              <a:ext cx="743" cy="186"/>
              <a:chOff x="1565" y="2568"/>
              <a:chExt cx="1118" cy="279"/>
            </a:xfrm>
          </p:grpSpPr>
          <p:sp>
            <p:nvSpPr>
              <p:cNvPr id="35880" name="AutoShape 56"/>
              <p:cNvSpPr>
                <a:spLocks noChangeArrowheads="1"/>
              </p:cNvSpPr>
              <p:nvPr/>
            </p:nvSpPr>
            <p:spPr bwMode="white">
              <a:xfrm rot="5263130">
                <a:off x="1859" y="2274"/>
                <a:ext cx="227" cy="816"/>
              </a:xfrm>
              <a:prstGeom prst="moon">
                <a:avLst>
                  <a:gd name="adj" fmla="val 49773"/>
                </a:avLst>
              </a:prstGeom>
              <a:solidFill>
                <a:srgbClr val="5F5F5F">
                  <a:alpha val="3922"/>
                </a:srgbClr>
              </a:solidFill>
              <a:ln w="9525">
                <a:noFill/>
                <a:miter lim="800000"/>
                <a:headEnd/>
                <a:tailEnd/>
              </a:ln>
            </p:spPr>
            <p:txBody>
              <a:bodyPr wrap="none" anchor="ctr"/>
              <a:lstStyle/>
              <a:p>
                <a:endParaRPr kumimoji="0" lang="zh-TW" altLang="en-US">
                  <a:latin typeface="Perpetua" pitchFamily="18" charset="0"/>
                  <a:ea typeface="標楷體" pitchFamily="65" charset="-120"/>
                </a:endParaRPr>
              </a:p>
            </p:txBody>
          </p:sp>
          <p:sp>
            <p:nvSpPr>
              <p:cNvPr id="35881" name="AutoShape 57"/>
              <p:cNvSpPr>
                <a:spLocks noChangeArrowheads="1"/>
              </p:cNvSpPr>
              <p:nvPr/>
            </p:nvSpPr>
            <p:spPr bwMode="white">
              <a:xfrm rot="6078281">
                <a:off x="1995" y="2274"/>
                <a:ext cx="227" cy="816"/>
              </a:xfrm>
              <a:prstGeom prst="moon">
                <a:avLst>
                  <a:gd name="adj" fmla="val 49773"/>
                </a:avLst>
              </a:prstGeom>
              <a:solidFill>
                <a:srgbClr val="5F5F5F">
                  <a:alpha val="3922"/>
                </a:srgbClr>
              </a:solidFill>
              <a:ln w="9525">
                <a:noFill/>
                <a:miter lim="800000"/>
                <a:headEnd/>
                <a:tailEnd/>
              </a:ln>
            </p:spPr>
            <p:txBody>
              <a:bodyPr wrap="none" anchor="ctr"/>
              <a:lstStyle/>
              <a:p>
                <a:endParaRPr kumimoji="0" lang="zh-TW" altLang="en-US">
                  <a:latin typeface="Perpetua" pitchFamily="18" charset="0"/>
                  <a:ea typeface="標楷體" pitchFamily="65" charset="-120"/>
                </a:endParaRPr>
              </a:p>
            </p:txBody>
          </p:sp>
          <p:sp>
            <p:nvSpPr>
              <p:cNvPr id="35882" name="AutoShape 58"/>
              <p:cNvSpPr>
                <a:spLocks noChangeArrowheads="1"/>
              </p:cNvSpPr>
              <p:nvPr/>
            </p:nvSpPr>
            <p:spPr bwMode="white">
              <a:xfrm rot="6373927">
                <a:off x="2071" y="2296"/>
                <a:ext cx="227" cy="816"/>
              </a:xfrm>
              <a:prstGeom prst="moon">
                <a:avLst>
                  <a:gd name="adj" fmla="val 49773"/>
                </a:avLst>
              </a:prstGeom>
              <a:solidFill>
                <a:srgbClr val="5F5F5F">
                  <a:alpha val="3922"/>
                </a:srgbClr>
              </a:solidFill>
              <a:ln w="9525">
                <a:noFill/>
                <a:miter lim="800000"/>
                <a:headEnd/>
                <a:tailEnd/>
              </a:ln>
            </p:spPr>
            <p:txBody>
              <a:bodyPr wrap="none" anchor="ctr"/>
              <a:lstStyle/>
              <a:p>
                <a:endParaRPr kumimoji="0" lang="zh-TW" altLang="en-US">
                  <a:latin typeface="Perpetua" pitchFamily="18" charset="0"/>
                  <a:ea typeface="標楷體" pitchFamily="65" charset="-120"/>
                </a:endParaRPr>
              </a:p>
            </p:txBody>
          </p:sp>
          <p:sp>
            <p:nvSpPr>
              <p:cNvPr id="35883" name="AutoShape 59"/>
              <p:cNvSpPr>
                <a:spLocks noChangeArrowheads="1"/>
              </p:cNvSpPr>
              <p:nvPr/>
            </p:nvSpPr>
            <p:spPr bwMode="white">
              <a:xfrm rot="6906312">
                <a:off x="2161" y="2326"/>
                <a:ext cx="227" cy="816"/>
              </a:xfrm>
              <a:prstGeom prst="moon">
                <a:avLst>
                  <a:gd name="adj" fmla="val 49773"/>
                </a:avLst>
              </a:prstGeom>
              <a:solidFill>
                <a:srgbClr val="5F5F5F">
                  <a:alpha val="3922"/>
                </a:srgbClr>
              </a:solidFill>
              <a:ln w="9525">
                <a:noFill/>
                <a:miter lim="800000"/>
                <a:headEnd/>
                <a:tailEnd/>
              </a:ln>
            </p:spPr>
            <p:txBody>
              <a:bodyPr wrap="none" anchor="ctr"/>
              <a:lstStyle/>
              <a:p>
                <a:endParaRPr kumimoji="0" lang="zh-TW" altLang="en-US">
                  <a:latin typeface="Perpetua" pitchFamily="18" charset="0"/>
                  <a:ea typeface="標楷體" pitchFamily="65" charset="-120"/>
                </a:endParaRPr>
              </a:p>
            </p:txBody>
          </p:sp>
        </p:grpSp>
      </p:grpSp>
      <p:sp>
        <p:nvSpPr>
          <p:cNvPr id="35873" name="Freeform 60"/>
          <p:cNvSpPr>
            <a:spLocks/>
          </p:cNvSpPr>
          <p:nvPr/>
        </p:nvSpPr>
        <p:spPr bwMode="gray">
          <a:xfrm>
            <a:off x="611188" y="3573463"/>
            <a:ext cx="612775" cy="1057275"/>
          </a:xfrm>
          <a:custGeom>
            <a:avLst/>
            <a:gdLst>
              <a:gd name="T0" fmla="*/ 2147483647 w 386"/>
              <a:gd name="T1" fmla="*/ 2147483647 h 712"/>
              <a:gd name="T2" fmla="*/ 2147483647 w 386"/>
              <a:gd name="T3" fmla="*/ 2147483647 h 712"/>
              <a:gd name="T4" fmla="*/ 2147483647 w 386"/>
              <a:gd name="T5" fmla="*/ 2147483647 h 712"/>
              <a:gd name="T6" fmla="*/ 0 w 386"/>
              <a:gd name="T7" fmla="*/ 0 h 712"/>
              <a:gd name="T8" fmla="*/ 2147483647 w 386"/>
              <a:gd name="T9" fmla="*/ 2147483647 h 712"/>
              <a:gd name="T10" fmla="*/ 0 60000 65536"/>
              <a:gd name="T11" fmla="*/ 0 60000 65536"/>
              <a:gd name="T12" fmla="*/ 0 60000 65536"/>
              <a:gd name="T13" fmla="*/ 0 60000 65536"/>
              <a:gd name="T14" fmla="*/ 0 60000 65536"/>
              <a:gd name="T15" fmla="*/ 0 w 386"/>
              <a:gd name="T16" fmla="*/ 0 h 712"/>
              <a:gd name="T17" fmla="*/ 386 w 386"/>
              <a:gd name="T18" fmla="*/ 712 h 712"/>
            </a:gdLst>
            <a:ahLst/>
            <a:cxnLst>
              <a:cxn ang="T10">
                <a:pos x="T0" y="T1"/>
              </a:cxn>
              <a:cxn ang="T11">
                <a:pos x="T2" y="T3"/>
              </a:cxn>
              <a:cxn ang="T12">
                <a:pos x="T4" y="T5"/>
              </a:cxn>
              <a:cxn ang="T13">
                <a:pos x="T6" y="T7"/>
              </a:cxn>
              <a:cxn ang="T14">
                <a:pos x="T8" y="T9"/>
              </a:cxn>
            </a:cxnLst>
            <a:rect l="T15" t="T16" r="T17" b="T18"/>
            <a:pathLst>
              <a:path w="386" h="712">
                <a:moveTo>
                  <a:pt x="3" y="292"/>
                </a:moveTo>
                <a:lnTo>
                  <a:pt x="386" y="712"/>
                </a:lnTo>
                <a:lnTo>
                  <a:pt x="386" y="404"/>
                </a:lnTo>
                <a:lnTo>
                  <a:pt x="0" y="0"/>
                </a:lnTo>
                <a:lnTo>
                  <a:pt x="3" y="292"/>
                </a:lnTo>
                <a:close/>
              </a:path>
            </a:pathLst>
          </a:custGeom>
          <a:gradFill rotWithShape="1">
            <a:gsLst>
              <a:gs pos="0">
                <a:srgbClr val="FFCC00">
                  <a:alpha val="79999"/>
                </a:srgbClr>
              </a:gs>
              <a:gs pos="100000">
                <a:srgbClr val="FFFF99"/>
              </a:gs>
            </a:gsLst>
            <a:lin ang="2700000" scaled="1"/>
          </a:gradFill>
          <a:ln w="9525">
            <a:noFill/>
            <a:round/>
            <a:headEnd/>
            <a:tailEnd/>
          </a:ln>
        </p:spPr>
        <p:txBody>
          <a:bodyPr/>
          <a:lstStyle/>
          <a:p>
            <a:endParaRPr lang="zh-TW" altLang="en-US"/>
          </a:p>
        </p:txBody>
      </p:sp>
      <p:sp>
        <p:nvSpPr>
          <p:cNvPr id="35874" name="Text Box 61"/>
          <p:cNvSpPr txBox="1">
            <a:spLocks noChangeArrowheads="1"/>
          </p:cNvSpPr>
          <p:nvPr/>
        </p:nvSpPr>
        <p:spPr bwMode="auto">
          <a:xfrm>
            <a:off x="3924300" y="3573463"/>
            <a:ext cx="2376488" cy="2987675"/>
          </a:xfrm>
          <a:prstGeom prst="rect">
            <a:avLst/>
          </a:prstGeom>
          <a:noFill/>
          <a:ln w="9525" algn="ctr">
            <a:noFill/>
            <a:miter lim="800000"/>
            <a:headEnd/>
            <a:tailEnd/>
          </a:ln>
        </p:spPr>
        <p:txBody>
          <a:bodyPr lIns="91429" tIns="45715" rIns="91429" bIns="45715">
            <a:spAutoFit/>
          </a:bodyPr>
          <a:lstStyle/>
          <a:p>
            <a:pPr eaLnBrk="0" hangingPunct="0"/>
            <a:endParaRPr kumimoji="0" lang="zh-TW" altLang="en-US" sz="1000" b="1">
              <a:latin typeface="Perpetua" pitchFamily="18" charset="0"/>
              <a:ea typeface="標楷體" pitchFamily="65" charset="-120"/>
            </a:endParaRPr>
          </a:p>
          <a:p>
            <a:pPr eaLnBrk="0" hangingPunct="0"/>
            <a:r>
              <a:rPr kumimoji="0" lang="zh-TW" altLang="en-US" sz="2000" b="1">
                <a:solidFill>
                  <a:srgbClr val="A50021"/>
                </a:solidFill>
                <a:latin typeface="Perpetua" pitchFamily="18" charset="0"/>
                <a:ea typeface="標楷體" pitchFamily="65" charset="-120"/>
              </a:rPr>
              <a:t>生涯覺察與試探：認識生涯類群</a:t>
            </a:r>
          </a:p>
          <a:p>
            <a:pPr eaLnBrk="0" hangingPunct="0"/>
            <a:r>
              <a:rPr kumimoji="0" lang="en-US" altLang="zh-TW" sz="2000">
                <a:solidFill>
                  <a:srgbClr val="000000"/>
                </a:solidFill>
                <a:latin typeface="Perpetua" pitchFamily="18" charset="0"/>
                <a:ea typeface="標楷體" pitchFamily="65" charset="-120"/>
              </a:rPr>
              <a:t>1.</a:t>
            </a:r>
            <a:r>
              <a:rPr kumimoji="0" lang="zh-TW" altLang="en-US" sz="2000">
                <a:solidFill>
                  <a:srgbClr val="000000"/>
                </a:solidFill>
                <a:latin typeface="Perpetua" pitchFamily="18" charset="0"/>
                <a:ea typeface="標楷體" pitchFamily="65" charset="-120"/>
              </a:rPr>
              <a:t>自然資源、環境</a:t>
            </a:r>
          </a:p>
          <a:p>
            <a:pPr eaLnBrk="0" hangingPunct="0"/>
            <a:r>
              <a:rPr kumimoji="0" lang="zh-TW" altLang="en-US" sz="2000">
                <a:solidFill>
                  <a:srgbClr val="000000"/>
                </a:solidFill>
                <a:latin typeface="Perpetua" pitchFamily="18" charset="0"/>
                <a:ea typeface="標楷體" pitchFamily="65" charset="-120"/>
              </a:rPr>
              <a:t>  、海事</a:t>
            </a:r>
          </a:p>
          <a:p>
            <a:pPr eaLnBrk="0" hangingPunct="0"/>
            <a:r>
              <a:rPr kumimoji="0" lang="en-US" altLang="zh-TW" sz="2000">
                <a:solidFill>
                  <a:srgbClr val="000000"/>
                </a:solidFill>
                <a:latin typeface="Perpetua" pitchFamily="18" charset="0"/>
                <a:ea typeface="標楷體" pitchFamily="65" charset="-120"/>
              </a:rPr>
              <a:t>2.</a:t>
            </a:r>
            <a:r>
              <a:rPr kumimoji="0" lang="zh-TW" altLang="en-US" sz="2000">
                <a:solidFill>
                  <a:srgbClr val="000000"/>
                </a:solidFill>
                <a:latin typeface="Perpetua" pitchFamily="18" charset="0"/>
                <a:ea typeface="標楷體" pitchFamily="65" charset="-120"/>
              </a:rPr>
              <a:t>營造業、製造業</a:t>
            </a:r>
          </a:p>
          <a:p>
            <a:pPr eaLnBrk="0" hangingPunct="0"/>
            <a:r>
              <a:rPr kumimoji="0" lang="en-US" altLang="zh-TW" sz="2000">
                <a:solidFill>
                  <a:srgbClr val="000000"/>
                </a:solidFill>
                <a:latin typeface="Perpetua" pitchFamily="18" charset="0"/>
                <a:ea typeface="標楷體" pitchFamily="65" charset="-120"/>
              </a:rPr>
              <a:t>3.</a:t>
            </a:r>
            <a:r>
              <a:rPr kumimoji="0" lang="zh-TW" altLang="en-US" sz="2000">
                <a:solidFill>
                  <a:srgbClr val="000000"/>
                </a:solidFill>
                <a:latin typeface="Perpetua" pitchFamily="18" charset="0"/>
                <a:ea typeface="標楷體" pitchFamily="65" charset="-120"/>
              </a:rPr>
              <a:t>個人服務</a:t>
            </a:r>
          </a:p>
          <a:p>
            <a:pPr eaLnBrk="0" hangingPunct="0"/>
            <a:r>
              <a:rPr kumimoji="0" lang="en-US" altLang="zh-TW" sz="2000">
                <a:solidFill>
                  <a:srgbClr val="000000"/>
                </a:solidFill>
                <a:latin typeface="Perpetua" pitchFamily="18" charset="0"/>
                <a:ea typeface="標楷體" pitchFamily="65" charset="-120"/>
              </a:rPr>
              <a:t>4.</a:t>
            </a:r>
            <a:r>
              <a:rPr kumimoji="0" lang="zh-TW" altLang="en-US" sz="2000">
                <a:solidFill>
                  <a:srgbClr val="000000"/>
                </a:solidFill>
                <a:latin typeface="Perpetua" pitchFamily="18" charset="0"/>
                <a:ea typeface="標楷體" pitchFamily="65" charset="-120"/>
              </a:rPr>
              <a:t>社會服務</a:t>
            </a:r>
          </a:p>
          <a:p>
            <a:pPr eaLnBrk="0" hangingPunct="0"/>
            <a:r>
              <a:rPr kumimoji="0" lang="en-US" altLang="zh-TW" sz="2000">
                <a:solidFill>
                  <a:srgbClr val="000000"/>
                </a:solidFill>
                <a:latin typeface="Perpetua" pitchFamily="18" charset="0"/>
                <a:ea typeface="標楷體" pitchFamily="65" charset="-120"/>
              </a:rPr>
              <a:t>5.</a:t>
            </a:r>
            <a:r>
              <a:rPr kumimoji="0" lang="zh-TW" altLang="en-US" sz="2000">
                <a:solidFill>
                  <a:srgbClr val="000000"/>
                </a:solidFill>
                <a:latin typeface="Perpetua" pitchFamily="18" charset="0"/>
                <a:ea typeface="標楷體" pitchFamily="65" charset="-120"/>
              </a:rPr>
              <a:t>工商服務</a:t>
            </a:r>
          </a:p>
          <a:p>
            <a:pPr eaLnBrk="0" hangingPunct="0"/>
            <a:r>
              <a:rPr kumimoji="0" lang="en-US" altLang="zh-TW" sz="2000">
                <a:solidFill>
                  <a:srgbClr val="000000"/>
                </a:solidFill>
                <a:latin typeface="Perpetua" pitchFamily="18" charset="0"/>
                <a:ea typeface="標楷體" pitchFamily="65" charset="-120"/>
              </a:rPr>
              <a:t>6.</a:t>
            </a:r>
            <a:r>
              <a:rPr kumimoji="0" lang="zh-TW" altLang="en-US" sz="2000">
                <a:solidFill>
                  <a:srgbClr val="000000"/>
                </a:solidFill>
                <a:latin typeface="Perpetua" pitchFamily="18" charset="0"/>
                <a:ea typeface="標楷體" pitchFamily="65" charset="-120"/>
              </a:rPr>
              <a:t>新興及熱門行業</a:t>
            </a:r>
          </a:p>
        </p:txBody>
      </p:sp>
      <p:sp>
        <p:nvSpPr>
          <p:cNvPr id="35875" name="Text Box 62"/>
          <p:cNvSpPr txBox="1">
            <a:spLocks noChangeArrowheads="1"/>
          </p:cNvSpPr>
          <p:nvPr/>
        </p:nvSpPr>
        <p:spPr bwMode="auto">
          <a:xfrm>
            <a:off x="6732588" y="3155950"/>
            <a:ext cx="2016125" cy="2073275"/>
          </a:xfrm>
          <a:prstGeom prst="rect">
            <a:avLst/>
          </a:prstGeom>
          <a:noFill/>
          <a:ln w="9525" algn="ctr">
            <a:noFill/>
            <a:miter lim="800000"/>
            <a:headEnd/>
            <a:tailEnd/>
          </a:ln>
        </p:spPr>
        <p:txBody>
          <a:bodyPr lIns="91429" tIns="45715" rIns="91429" bIns="45715">
            <a:spAutoFit/>
          </a:bodyPr>
          <a:lstStyle/>
          <a:p>
            <a:pPr eaLnBrk="0" hangingPunct="0"/>
            <a:endParaRPr kumimoji="0" lang="zh-TW" altLang="en-US" sz="1000" b="1">
              <a:latin typeface="Perpetua" pitchFamily="18" charset="0"/>
              <a:ea typeface="標楷體" pitchFamily="65" charset="-120"/>
            </a:endParaRPr>
          </a:p>
          <a:p>
            <a:pPr eaLnBrk="0" hangingPunct="0"/>
            <a:r>
              <a:rPr kumimoji="0" lang="zh-TW" altLang="en-US" sz="2000" b="1">
                <a:solidFill>
                  <a:srgbClr val="A50021"/>
                </a:solidFill>
                <a:latin typeface="Perpetua" pitchFamily="18" charset="0"/>
                <a:ea typeface="標楷體" pitchFamily="65" charset="-120"/>
              </a:rPr>
              <a:t>生涯探索與進路選擇</a:t>
            </a:r>
          </a:p>
          <a:p>
            <a:pPr eaLnBrk="0" hangingPunct="0"/>
            <a:r>
              <a:rPr kumimoji="0" lang="en-US" altLang="zh-TW" sz="2000">
                <a:solidFill>
                  <a:srgbClr val="000000"/>
                </a:solidFill>
                <a:latin typeface="Perpetua" pitchFamily="18" charset="0"/>
                <a:ea typeface="標楷體" pitchFamily="65" charset="-120"/>
              </a:rPr>
              <a:t>1.</a:t>
            </a:r>
            <a:r>
              <a:rPr kumimoji="0" lang="zh-TW" altLang="en-US" sz="2000">
                <a:solidFill>
                  <a:srgbClr val="000000"/>
                </a:solidFill>
                <a:latin typeface="Perpetua" pitchFamily="18" charset="0"/>
                <a:ea typeface="標楷體" pitchFamily="65" charset="-120"/>
              </a:rPr>
              <a:t>自我探索</a:t>
            </a:r>
          </a:p>
          <a:p>
            <a:pPr eaLnBrk="0" hangingPunct="0"/>
            <a:r>
              <a:rPr kumimoji="0" lang="en-US" altLang="zh-TW" sz="2000">
                <a:solidFill>
                  <a:srgbClr val="000000"/>
                </a:solidFill>
                <a:latin typeface="Perpetua" pitchFamily="18" charset="0"/>
                <a:ea typeface="標楷體" pitchFamily="65" charset="-120"/>
              </a:rPr>
              <a:t>2.</a:t>
            </a:r>
            <a:r>
              <a:rPr kumimoji="0" lang="zh-TW" altLang="en-US" sz="2000">
                <a:solidFill>
                  <a:srgbClr val="000000"/>
                </a:solidFill>
                <a:latin typeface="Perpetua" pitchFamily="18" charset="0"/>
                <a:ea typeface="標楷體" pitchFamily="65" charset="-120"/>
              </a:rPr>
              <a:t>工作世界瞭解</a:t>
            </a:r>
          </a:p>
          <a:p>
            <a:pPr eaLnBrk="0" hangingPunct="0"/>
            <a:r>
              <a:rPr kumimoji="0" lang="en-US" altLang="zh-TW" sz="2000">
                <a:solidFill>
                  <a:srgbClr val="000000"/>
                </a:solidFill>
                <a:latin typeface="Perpetua" pitchFamily="18" charset="0"/>
                <a:ea typeface="標楷體" pitchFamily="65" charset="-120"/>
              </a:rPr>
              <a:t>3.</a:t>
            </a:r>
            <a:r>
              <a:rPr kumimoji="0" lang="zh-TW" altLang="en-US" sz="2000">
                <a:solidFill>
                  <a:srgbClr val="000000"/>
                </a:solidFill>
                <a:latin typeface="Perpetua" pitchFamily="18" charset="0"/>
                <a:ea typeface="標楷體" pitchFamily="65" charset="-120"/>
              </a:rPr>
              <a:t>資訊蒐集</a:t>
            </a:r>
          </a:p>
          <a:p>
            <a:pPr eaLnBrk="0" hangingPunct="0"/>
            <a:r>
              <a:rPr kumimoji="0" lang="en-US" altLang="zh-TW" sz="2000">
                <a:solidFill>
                  <a:srgbClr val="000000"/>
                </a:solidFill>
                <a:latin typeface="Perpetua" pitchFamily="18" charset="0"/>
                <a:ea typeface="標楷體" pitchFamily="65" charset="-120"/>
              </a:rPr>
              <a:t>4.</a:t>
            </a:r>
            <a:r>
              <a:rPr kumimoji="0" lang="zh-TW" altLang="en-US" sz="2000">
                <a:solidFill>
                  <a:srgbClr val="000000"/>
                </a:solidFill>
                <a:latin typeface="Perpetua" pitchFamily="18" charset="0"/>
                <a:ea typeface="標楷體" pitchFamily="65" charset="-120"/>
              </a:rPr>
              <a:t>生涯抉擇</a:t>
            </a:r>
          </a:p>
        </p:txBody>
      </p:sp>
      <p:sp>
        <p:nvSpPr>
          <p:cNvPr id="35876" name="Rectangle 63"/>
          <p:cNvSpPr>
            <a:spLocks noChangeArrowheads="1"/>
          </p:cNvSpPr>
          <p:nvPr/>
        </p:nvSpPr>
        <p:spPr bwMode="auto">
          <a:xfrm>
            <a:off x="381000" y="863600"/>
            <a:ext cx="8382000" cy="5689600"/>
          </a:xfrm>
          <a:prstGeom prst="rect">
            <a:avLst/>
          </a:prstGeom>
          <a:noFill/>
          <a:ln w="9525">
            <a:noFill/>
            <a:miter lim="800000"/>
            <a:headEnd/>
            <a:tailEnd/>
          </a:ln>
        </p:spPr>
        <p:txBody>
          <a:bodyPr/>
          <a:lstStyle/>
          <a:p>
            <a:pPr marL="342900" indent="-342900">
              <a:spcBef>
                <a:spcPct val="20000"/>
              </a:spcBef>
              <a:buClr>
                <a:schemeClr val="tx2"/>
              </a:buClr>
              <a:buFont typeface="Wingdings" pitchFamily="2" charset="2"/>
              <a:buNone/>
            </a:pPr>
            <a:endParaRPr kumimoji="0" lang="zh-TW" altLang="en-US" sz="2800">
              <a:solidFill>
                <a:srgbClr val="000000"/>
              </a:solidFill>
              <a:latin typeface="Perpetua" pitchFamily="18" charset="0"/>
              <a:ea typeface="標楷體" pitchFamily="65" charset="-120"/>
            </a:endParaRPr>
          </a:p>
          <a:p>
            <a:pPr marL="342900" indent="-342900">
              <a:spcBef>
                <a:spcPct val="20000"/>
              </a:spcBef>
              <a:buClr>
                <a:srgbClr val="FF6600"/>
              </a:buClr>
              <a:buFont typeface="Wingdings" pitchFamily="2" charset="2"/>
              <a:buChar char="v"/>
            </a:pPr>
            <a:r>
              <a:rPr kumimoji="0" lang="zh-TW" altLang="en-US" sz="3000" b="1">
                <a:solidFill>
                  <a:srgbClr val="000000"/>
                </a:solidFill>
                <a:latin typeface="Perpetua" pitchFamily="18" charset="0"/>
                <a:ea typeface="標楷體" pitchFamily="65" charset="-120"/>
              </a:rPr>
              <a:t>國中生涯發展教育內容</a:t>
            </a:r>
          </a:p>
          <a:p>
            <a:pPr marL="342900" indent="-342900">
              <a:spcBef>
                <a:spcPct val="20000"/>
              </a:spcBef>
              <a:buClr>
                <a:schemeClr val="tx2"/>
              </a:buClr>
              <a:buFont typeface="Wingdings" pitchFamily="2" charset="2"/>
              <a:buNone/>
            </a:pPr>
            <a:endParaRPr kumimoji="0" lang="zh-TW" altLang="en-US" sz="2800">
              <a:solidFill>
                <a:srgbClr val="000000"/>
              </a:solidFill>
              <a:latin typeface="Perpetua" pitchFamily="18" charset="0"/>
              <a:ea typeface="標楷體" pitchFamily="65" charset="-120"/>
            </a:endParaRPr>
          </a:p>
        </p:txBody>
      </p:sp>
      <p:sp>
        <p:nvSpPr>
          <p:cNvPr id="124934" name="Text Box 6"/>
          <p:cNvSpPr txBox="1">
            <a:spLocks noChangeArrowheads="1"/>
          </p:cNvSpPr>
          <p:nvPr/>
        </p:nvSpPr>
        <p:spPr bwMode="gray">
          <a:xfrm>
            <a:off x="-228600" y="120650"/>
            <a:ext cx="9067800" cy="641350"/>
          </a:xfrm>
          <a:prstGeom prst="rect">
            <a:avLst/>
          </a:prstGeom>
          <a:noFill/>
          <a:ln w="9525">
            <a:noFill/>
            <a:miter lim="800000"/>
            <a:headEnd/>
            <a:tailEnd/>
          </a:ln>
          <a:effectLst>
            <a:outerShdw dist="17961" dir="2700000" algn="ctr" rotWithShape="0">
              <a:schemeClr val="bg1">
                <a:alpha val="20000"/>
              </a:schemeClr>
            </a:outerShdw>
          </a:effectLst>
        </p:spPr>
        <p:txBody>
          <a:bodyPr>
            <a:spAutoFit/>
          </a:bodyPr>
          <a:lstStyle/>
          <a:p>
            <a:pPr algn="ctr" fontAlgn="auto">
              <a:spcBef>
                <a:spcPct val="50000"/>
              </a:spcBef>
              <a:spcAft>
                <a:spcPts val="0"/>
              </a:spcAft>
              <a:defRPr/>
            </a:pPr>
            <a:r>
              <a:rPr kumimoji="0" lang="zh-TW" altLang="en-US" sz="3600">
                <a:solidFill>
                  <a:schemeClr val="bg1"/>
                </a:solidFill>
                <a:latin typeface="+mn-lt"/>
                <a:ea typeface="標楷體" pitchFamily="65" charset="-120"/>
              </a:rPr>
              <a:t>國中學校辦理生涯發展教育實際做法</a:t>
            </a:r>
            <a:r>
              <a:rPr kumimoji="0" lang="zh-TW" altLang="en-US" sz="2000">
                <a:solidFill>
                  <a:schemeClr val="bg1"/>
                </a:solidFill>
                <a:latin typeface="+mn-lt"/>
                <a:ea typeface="標楷體" pitchFamily="65" charset="-120"/>
              </a:rPr>
              <a:t>（</a:t>
            </a:r>
            <a:r>
              <a:rPr kumimoji="0" lang="en-US" altLang="zh-TW" sz="2000">
                <a:solidFill>
                  <a:schemeClr val="bg1"/>
                </a:solidFill>
                <a:latin typeface="+mn-lt"/>
                <a:ea typeface="標楷體" pitchFamily="65" charset="-120"/>
              </a:rPr>
              <a:t>4/6</a:t>
            </a:r>
            <a:r>
              <a:rPr kumimoji="0" lang="zh-TW" altLang="en-US" sz="2000" b="1">
                <a:solidFill>
                  <a:schemeClr val="bg1"/>
                </a:solidFill>
                <a:latin typeface="+mn-lt"/>
                <a:ea typeface="標楷體" pitchFamily="65" charset="-120"/>
              </a:rPr>
              <a:t>）</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1476375" y="2924175"/>
            <a:ext cx="4175125" cy="701675"/>
          </a:xfrm>
          <a:prstGeom prst="rect">
            <a:avLst/>
          </a:prstGeom>
          <a:noFill/>
        </p:spPr>
        <p:txBody>
          <a:bodyPr>
            <a:spAutoFit/>
          </a:bodyPr>
          <a:lstStyle/>
          <a:p>
            <a:r>
              <a:rPr kumimoji="0" lang="zh-TW" altLang="en-US" sz="4000">
                <a:latin typeface="文鼎中特黑" pitchFamily="49" charset="-120"/>
                <a:ea typeface="文鼎中特黑" pitchFamily="49" charset="-120"/>
                <a:cs typeface="微軟正黑體"/>
              </a:rPr>
              <a:t>國字遊戲：部首</a:t>
            </a:r>
          </a:p>
        </p:txBody>
      </p:sp>
      <p:sp>
        <p:nvSpPr>
          <p:cNvPr id="4" name="文字方塊 3"/>
          <p:cNvSpPr txBox="1"/>
          <p:nvPr/>
        </p:nvSpPr>
        <p:spPr>
          <a:xfrm>
            <a:off x="2916238" y="4221163"/>
            <a:ext cx="4176712" cy="701675"/>
          </a:xfrm>
          <a:prstGeom prst="rect">
            <a:avLst/>
          </a:prstGeom>
          <a:noFill/>
        </p:spPr>
        <p:txBody>
          <a:bodyPr>
            <a:spAutoFit/>
          </a:bodyPr>
          <a:lstStyle/>
          <a:p>
            <a:r>
              <a:rPr kumimoji="0" lang="zh-TW" altLang="en-US" sz="4000">
                <a:latin typeface="文鼎中特黑" pitchFamily="49" charset="-120"/>
                <a:ea typeface="文鼎中特黑" pitchFamily="49" charset="-120"/>
                <a:cs typeface="微軟正黑體"/>
              </a:rPr>
              <a:t>圖形遊戲：畫圖</a:t>
            </a:r>
          </a:p>
        </p:txBody>
      </p:sp>
      <p:sp>
        <p:nvSpPr>
          <p:cNvPr id="5" name="文字方塊 4"/>
          <p:cNvSpPr txBox="1"/>
          <p:nvPr/>
        </p:nvSpPr>
        <p:spPr>
          <a:xfrm>
            <a:off x="755576" y="620688"/>
            <a:ext cx="6984776" cy="830997"/>
          </a:xfrm>
          <a:prstGeom prst="rect">
            <a:avLst/>
          </a:prstGeom>
          <a:noFill/>
        </p:spPr>
        <p:txBody>
          <a:bodyPr>
            <a:spAutoFit/>
          </a:bodyPr>
          <a:lstStyle/>
          <a:p>
            <a:pPr algn="ctr" fontAlgn="auto">
              <a:spcBef>
                <a:spcPts val="0"/>
              </a:spcBef>
              <a:spcAft>
                <a:spcPts val="0"/>
              </a:spcAft>
              <a:defRPr/>
            </a:pPr>
            <a:r>
              <a:rPr kumimoji="0" lang="zh-TW" alt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ea"/>
                <a:ea typeface="+mj-ea"/>
              </a:rPr>
              <a:t>測驗遊戲</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a:xfrm>
            <a:off x="2214563" y="260350"/>
            <a:ext cx="6929437" cy="582613"/>
          </a:xfrm>
        </p:spPr>
        <p:txBody>
          <a:bodyPr>
            <a:normAutofit/>
          </a:bodyPr>
          <a:lstStyle/>
          <a:p>
            <a:pPr eaLnBrk="1" hangingPunct="1"/>
            <a:r>
              <a:rPr lang="zh-TW" altLang="en-US" sz="2900" b="1" smtClean="0">
                <a:solidFill>
                  <a:srgbClr val="0000FF"/>
                </a:solidFill>
                <a:ea typeface="文鼎中特黑" pitchFamily="49" charset="-120"/>
              </a:rPr>
              <a:t>年輕的鄰居與競爭對手是台灣的危機</a:t>
            </a:r>
          </a:p>
        </p:txBody>
      </p:sp>
      <p:pic>
        <p:nvPicPr>
          <p:cNvPr id="15362" name="Picture 4" descr="IMG_7231"/>
          <p:cNvPicPr>
            <a:picLocks noChangeAspect="1" noChangeArrowheads="1"/>
          </p:cNvPicPr>
          <p:nvPr/>
        </p:nvPicPr>
        <p:blipFill>
          <a:blip r:embed="rId2"/>
          <a:srcRect/>
          <a:stretch>
            <a:fillRect/>
          </a:stretch>
        </p:blipFill>
        <p:spPr bwMode="auto">
          <a:xfrm>
            <a:off x="411163" y="1057275"/>
            <a:ext cx="8280400" cy="5402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3"/>
          <p:cNvSpPr>
            <a:spLocks noGrp="1"/>
          </p:cNvSpPr>
          <p:nvPr>
            <p:ph type="sldNum" sz="quarter" idx="12"/>
          </p:nvPr>
        </p:nvSpPr>
        <p:spPr/>
        <p:txBody>
          <a:bodyPr/>
          <a:lstStyle/>
          <a:p>
            <a:pPr>
              <a:defRPr/>
            </a:pPr>
            <a:fld id="{265819C2-5FDC-4BEC-BB46-D973F75C5D37}" type="slidenum">
              <a:rPr lang="zh-TW" altLang="en-US"/>
              <a:pPr>
                <a:defRPr/>
              </a:pPr>
              <a:t>3</a:t>
            </a:fld>
            <a:endParaRPr lang="zh-TW" altLang="en-US"/>
          </a:p>
        </p:txBody>
      </p:sp>
      <p:pic>
        <p:nvPicPr>
          <p:cNvPr id="16386" name="Picture 6" descr="100-06-27日本京都佛寺"/>
          <p:cNvPicPr>
            <a:picLocks noChangeAspect="1" noChangeArrowheads="1"/>
          </p:cNvPicPr>
          <p:nvPr/>
        </p:nvPicPr>
        <p:blipFill>
          <a:blip r:embed="rId2"/>
          <a:srcRect/>
          <a:stretch>
            <a:fillRect/>
          </a:stretch>
        </p:blipFill>
        <p:spPr bwMode="auto">
          <a:xfrm>
            <a:off x="3132138" y="0"/>
            <a:ext cx="6011862" cy="3524250"/>
          </a:xfrm>
          <a:prstGeom prst="rect">
            <a:avLst/>
          </a:prstGeom>
          <a:noFill/>
          <a:ln w="9525">
            <a:noFill/>
            <a:miter lim="800000"/>
            <a:headEnd/>
            <a:tailEnd/>
          </a:ln>
        </p:spPr>
      </p:pic>
      <p:pic>
        <p:nvPicPr>
          <p:cNvPr id="16387" name="Picture 7" descr="100-06-27-1日本老人"/>
          <p:cNvPicPr>
            <a:picLocks noChangeAspect="1" noChangeArrowheads="1"/>
          </p:cNvPicPr>
          <p:nvPr/>
        </p:nvPicPr>
        <p:blipFill>
          <a:blip r:embed="rId3"/>
          <a:srcRect/>
          <a:stretch>
            <a:fillRect/>
          </a:stretch>
        </p:blipFill>
        <p:spPr bwMode="auto">
          <a:xfrm>
            <a:off x="0" y="2916238"/>
            <a:ext cx="6516688" cy="3941762"/>
          </a:xfrm>
          <a:prstGeom prst="rect">
            <a:avLst/>
          </a:prstGeom>
          <a:noFill/>
          <a:ln w="9525">
            <a:noFill/>
            <a:miter lim="800000"/>
            <a:headEnd/>
            <a:tailEnd/>
          </a:ln>
        </p:spPr>
      </p:pic>
      <p:sp>
        <p:nvSpPr>
          <p:cNvPr id="16388" name="Rectangle 8"/>
          <p:cNvSpPr>
            <a:spLocks noChangeArrowheads="1"/>
          </p:cNvSpPr>
          <p:nvPr/>
        </p:nvSpPr>
        <p:spPr bwMode="auto">
          <a:xfrm>
            <a:off x="179388" y="854075"/>
            <a:ext cx="2879725" cy="1373188"/>
          </a:xfrm>
          <a:prstGeom prst="rect">
            <a:avLst/>
          </a:prstGeom>
          <a:noFill/>
          <a:ln w="9525">
            <a:noFill/>
            <a:miter lim="800000"/>
            <a:headEnd/>
            <a:tailEnd/>
          </a:ln>
        </p:spPr>
        <p:txBody>
          <a:bodyPr>
            <a:spAutoFit/>
          </a:bodyPr>
          <a:lstStyle/>
          <a:p>
            <a:r>
              <a:rPr kumimoji="0" lang="zh-TW" altLang="en-US" sz="2800" b="1">
                <a:solidFill>
                  <a:schemeClr val="tx2"/>
                </a:solidFill>
                <a:latin typeface="文鼎中特黑" pitchFamily="49" charset="-120"/>
                <a:ea typeface="文鼎中特黑" pitchFamily="49" charset="-120"/>
              </a:rPr>
              <a:t>另一個高齡化的鄰居  看到</a:t>
            </a:r>
          </a:p>
          <a:p>
            <a:r>
              <a:rPr kumimoji="0" lang="zh-TW" altLang="en-US" sz="2800" b="1">
                <a:solidFill>
                  <a:schemeClr val="tx2"/>
                </a:solidFill>
                <a:latin typeface="文鼎中特黑" pitchFamily="49" charset="-120"/>
                <a:ea typeface="文鼎中特黑" pitchFamily="49" charset="-120"/>
              </a:rPr>
              <a:t>我們未來的身影</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body" idx="4294967295"/>
          </p:nvPr>
        </p:nvSpPr>
        <p:spPr>
          <a:xfrm>
            <a:off x="719138" y="981075"/>
            <a:ext cx="8424862" cy="5040313"/>
          </a:xfrm>
        </p:spPr>
        <p:txBody>
          <a:bodyPr/>
          <a:lstStyle/>
          <a:p>
            <a:pPr eaLnBrk="1" hangingPunct="1">
              <a:buClr>
                <a:srgbClr val="FF0000"/>
              </a:buClr>
              <a:buFont typeface="Times New Roman" pitchFamily="18" charset="0"/>
              <a:buNone/>
            </a:pPr>
            <a:r>
              <a:rPr lang="zh-TW" altLang="en-US" sz="2800" b="1" smtClean="0">
                <a:latin typeface="標楷體" pitchFamily="65" charset="-120"/>
                <a:ea typeface="標楷體" pitchFamily="65" charset="-120"/>
              </a:rPr>
              <a:t>臺灣</a:t>
            </a:r>
            <a:r>
              <a:rPr lang="en-US" altLang="zh-TW" sz="2800" b="1" smtClean="0">
                <a:latin typeface="標楷體" pitchFamily="65" charset="-120"/>
                <a:ea typeface="標楷體" pitchFamily="65" charset="-120"/>
              </a:rPr>
              <a:t>65</a:t>
            </a:r>
            <a:r>
              <a:rPr lang="zh-TW" altLang="en-US" sz="2800" b="1" smtClean="0">
                <a:latin typeface="標楷體" pitchFamily="65" charset="-120"/>
                <a:ea typeface="標楷體" pitchFamily="65" charset="-120"/>
              </a:rPr>
              <a:t>歲以上人口</a:t>
            </a:r>
          </a:p>
          <a:p>
            <a:pPr eaLnBrk="1" hangingPunct="1">
              <a:lnSpc>
                <a:spcPct val="150000"/>
              </a:lnSpc>
              <a:buClr>
                <a:srgbClr val="FF0000"/>
              </a:buClr>
              <a:buFont typeface="Wingdings" pitchFamily="2" charset="2"/>
              <a:buChar char="l"/>
            </a:pPr>
            <a:r>
              <a:rPr lang="en-US" altLang="zh-TW" sz="2800" b="1" smtClean="0">
                <a:solidFill>
                  <a:srgbClr val="FF0000"/>
                </a:solidFill>
                <a:latin typeface="標楷體" pitchFamily="65" charset="-120"/>
                <a:ea typeface="標楷體" pitchFamily="65" charset="-120"/>
              </a:rPr>
              <a:t>1993 </a:t>
            </a:r>
            <a:r>
              <a:rPr lang="zh-TW" altLang="en-US" sz="2800" b="1" smtClean="0">
                <a:solidFill>
                  <a:srgbClr val="FF0000"/>
                </a:solidFill>
                <a:latin typeface="標楷體" pitchFamily="65" charset="-120"/>
                <a:ea typeface="標楷體" pitchFamily="65" charset="-120"/>
              </a:rPr>
              <a:t>年，占</a:t>
            </a:r>
            <a:r>
              <a:rPr lang="en-US" altLang="zh-TW" sz="2800" b="1" smtClean="0">
                <a:solidFill>
                  <a:srgbClr val="FF0000"/>
                </a:solidFill>
                <a:latin typeface="標楷體" pitchFamily="65" charset="-120"/>
                <a:ea typeface="標楷體" pitchFamily="65" charset="-120"/>
              </a:rPr>
              <a:t>7%</a:t>
            </a:r>
            <a:r>
              <a:rPr lang="zh-TW" altLang="en-US" sz="2800" smtClean="0">
                <a:latin typeface="標楷體" pitchFamily="65" charset="-120"/>
                <a:ea typeface="標楷體" pitchFamily="65" charset="-120"/>
              </a:rPr>
              <a:t>，進入聯合國定義的</a:t>
            </a:r>
          </a:p>
          <a:p>
            <a:pPr eaLnBrk="1" hangingPunct="1">
              <a:lnSpc>
                <a:spcPct val="150000"/>
              </a:lnSpc>
              <a:buClr>
                <a:srgbClr val="FF0000"/>
              </a:buClr>
              <a:buFont typeface="Wingdings" pitchFamily="2" charset="2"/>
              <a:buNone/>
            </a:pPr>
            <a:r>
              <a:rPr lang="zh-TW" altLang="en-US" sz="2800" b="1" smtClean="0">
                <a:solidFill>
                  <a:srgbClr val="FF0000"/>
                </a:solidFill>
                <a:latin typeface="標楷體" pitchFamily="65" charset="-120"/>
                <a:ea typeface="標楷體" pitchFamily="65" charset="-120"/>
              </a:rPr>
              <a:t>    高齡化社會</a:t>
            </a:r>
            <a:r>
              <a:rPr lang="en-US" altLang="zh-TW" sz="2800" b="1" smtClean="0">
                <a:solidFill>
                  <a:srgbClr val="FF0000"/>
                </a:solidFill>
                <a:latin typeface="標楷體" pitchFamily="65" charset="-120"/>
                <a:ea typeface="標楷體" pitchFamily="65" charset="-120"/>
              </a:rPr>
              <a:t>(ageing society)</a:t>
            </a:r>
          </a:p>
          <a:p>
            <a:pPr eaLnBrk="1" hangingPunct="1">
              <a:lnSpc>
                <a:spcPct val="150000"/>
              </a:lnSpc>
              <a:buClr>
                <a:srgbClr val="FF0000"/>
              </a:buClr>
              <a:buFont typeface="Wingdings" pitchFamily="2" charset="2"/>
              <a:buChar char="l"/>
            </a:pPr>
            <a:r>
              <a:rPr lang="en-US" altLang="zh-TW" sz="2800" smtClean="0">
                <a:latin typeface="標楷體" pitchFamily="65" charset="-120"/>
                <a:ea typeface="標楷體" pitchFamily="65" charset="-120"/>
              </a:rPr>
              <a:t>2010</a:t>
            </a:r>
            <a:r>
              <a:rPr lang="zh-TW" altLang="en-US" sz="2800" smtClean="0">
                <a:latin typeface="標楷體" pitchFamily="65" charset="-120"/>
                <a:ea typeface="標楷體" pitchFamily="65" charset="-120"/>
              </a:rPr>
              <a:t>年底，達</a:t>
            </a:r>
            <a:r>
              <a:rPr lang="en-US" altLang="zh-TW" sz="2800" smtClean="0">
                <a:latin typeface="標楷體" pitchFamily="65" charset="-120"/>
                <a:ea typeface="標楷體" pitchFamily="65" charset="-120"/>
              </a:rPr>
              <a:t>2,320 </a:t>
            </a:r>
            <a:r>
              <a:rPr lang="zh-TW" altLang="en-US" sz="2800" smtClean="0">
                <a:latin typeface="標楷體" pitchFamily="65" charset="-120"/>
                <a:ea typeface="標楷體" pitchFamily="65" charset="-120"/>
              </a:rPr>
              <a:t>萬人，占</a:t>
            </a:r>
            <a:r>
              <a:rPr lang="en-US" altLang="zh-TW" sz="2800" smtClean="0">
                <a:latin typeface="標楷體" pitchFamily="65" charset="-120"/>
                <a:ea typeface="標楷體" pitchFamily="65" charset="-120"/>
              </a:rPr>
              <a:t>10.7%</a:t>
            </a:r>
            <a:r>
              <a:rPr lang="zh-TW" altLang="en-US" sz="2800" smtClean="0">
                <a:latin typeface="標楷體" pitchFamily="65" charset="-120"/>
                <a:ea typeface="標楷體" pitchFamily="65" charset="-120"/>
              </a:rPr>
              <a:t>。</a:t>
            </a:r>
          </a:p>
          <a:p>
            <a:pPr eaLnBrk="1" hangingPunct="1">
              <a:lnSpc>
                <a:spcPct val="150000"/>
              </a:lnSpc>
              <a:buClr>
                <a:srgbClr val="FF0000"/>
              </a:buClr>
              <a:buFont typeface="Wingdings" pitchFamily="2" charset="2"/>
              <a:buChar char="l"/>
            </a:pPr>
            <a:r>
              <a:rPr lang="en-US" altLang="zh-TW" sz="2800" b="1" smtClean="0">
                <a:solidFill>
                  <a:srgbClr val="FF0000"/>
                </a:solidFill>
                <a:latin typeface="標楷體" pitchFamily="65" charset="-120"/>
                <a:ea typeface="標楷體" pitchFamily="65" charset="-120"/>
              </a:rPr>
              <a:t>2018 </a:t>
            </a:r>
            <a:r>
              <a:rPr lang="zh-TW" altLang="en-US" sz="2800" b="1" smtClean="0">
                <a:solidFill>
                  <a:srgbClr val="FF0000"/>
                </a:solidFill>
                <a:latin typeface="標楷體" pitchFamily="65" charset="-120"/>
                <a:ea typeface="標楷體" pitchFamily="65" charset="-120"/>
              </a:rPr>
              <a:t>年，超過</a:t>
            </a:r>
            <a:r>
              <a:rPr lang="en-US" altLang="zh-TW" sz="2800" b="1" smtClean="0">
                <a:solidFill>
                  <a:srgbClr val="FF0000"/>
                </a:solidFill>
                <a:latin typeface="標楷體" pitchFamily="65" charset="-120"/>
                <a:ea typeface="標楷體" pitchFamily="65" charset="-120"/>
              </a:rPr>
              <a:t>14%</a:t>
            </a:r>
            <a:r>
              <a:rPr lang="zh-TW" altLang="en-US" sz="2800" b="1" smtClean="0">
                <a:solidFill>
                  <a:srgbClr val="0000FF"/>
                </a:solidFill>
                <a:latin typeface="標楷體" pitchFamily="65" charset="-120"/>
                <a:ea typeface="標楷體" pitchFamily="65" charset="-120"/>
              </a:rPr>
              <a:t>是</a:t>
            </a:r>
            <a:r>
              <a:rPr lang="zh-TW" altLang="en-US" sz="2800" b="1" smtClean="0">
                <a:solidFill>
                  <a:srgbClr val="FF0000"/>
                </a:solidFill>
                <a:latin typeface="標楷體" pitchFamily="65" charset="-120"/>
                <a:ea typeface="標楷體" pitchFamily="65" charset="-120"/>
              </a:rPr>
              <a:t>高齡社會</a:t>
            </a:r>
            <a:r>
              <a:rPr lang="en-US" altLang="zh-TW" sz="2800" b="1" smtClean="0">
                <a:solidFill>
                  <a:srgbClr val="FF0000"/>
                </a:solidFill>
                <a:latin typeface="標楷體" pitchFamily="65" charset="-120"/>
                <a:ea typeface="標楷體" pitchFamily="65" charset="-120"/>
              </a:rPr>
              <a:t>(aged society)</a:t>
            </a:r>
          </a:p>
          <a:p>
            <a:pPr eaLnBrk="1" hangingPunct="1">
              <a:lnSpc>
                <a:spcPct val="150000"/>
              </a:lnSpc>
              <a:buClr>
                <a:srgbClr val="FF0000"/>
              </a:buClr>
              <a:buFont typeface="Wingdings" pitchFamily="2" charset="2"/>
              <a:buChar char="l"/>
            </a:pPr>
            <a:r>
              <a:rPr lang="en-US" altLang="zh-TW" sz="2800" b="1" smtClean="0">
                <a:solidFill>
                  <a:srgbClr val="FF0000"/>
                </a:solidFill>
                <a:latin typeface="標楷體" pitchFamily="65" charset="-120"/>
                <a:ea typeface="標楷體" pitchFamily="65" charset="-120"/>
              </a:rPr>
              <a:t>2025</a:t>
            </a:r>
            <a:r>
              <a:rPr lang="zh-TW" altLang="en-US" sz="2800" b="1" smtClean="0">
                <a:solidFill>
                  <a:srgbClr val="FF0000"/>
                </a:solidFill>
                <a:latin typeface="標楷體" pitchFamily="65" charset="-120"/>
                <a:ea typeface="標楷體" pitchFamily="65" charset="-120"/>
              </a:rPr>
              <a:t>年，超過</a:t>
            </a:r>
            <a:r>
              <a:rPr lang="en-US" altLang="zh-TW" sz="2800" b="1" smtClean="0">
                <a:solidFill>
                  <a:srgbClr val="FF0000"/>
                </a:solidFill>
                <a:latin typeface="標楷體" pitchFamily="65" charset="-120"/>
                <a:ea typeface="標楷體" pitchFamily="65" charset="-120"/>
              </a:rPr>
              <a:t>20%</a:t>
            </a:r>
            <a:r>
              <a:rPr lang="zh-TW" altLang="en-US" sz="2800" b="1" smtClean="0">
                <a:solidFill>
                  <a:srgbClr val="0000FF"/>
                </a:solidFill>
                <a:latin typeface="標楷體" pitchFamily="65" charset="-120"/>
                <a:ea typeface="標楷體" pitchFamily="65" charset="-120"/>
              </a:rPr>
              <a:t>是</a:t>
            </a:r>
            <a:r>
              <a:rPr lang="zh-TW" altLang="en-US" sz="2800" b="1" smtClean="0">
                <a:solidFill>
                  <a:srgbClr val="FF0000"/>
                </a:solidFill>
                <a:latin typeface="標楷體" pitchFamily="65" charset="-120"/>
                <a:ea typeface="標楷體" pitchFamily="65" charset="-120"/>
              </a:rPr>
              <a:t>超高齡社會</a:t>
            </a:r>
            <a:r>
              <a:rPr lang="en-US" altLang="zh-TW" sz="2800" b="1" smtClean="0">
                <a:solidFill>
                  <a:srgbClr val="FF0000"/>
                </a:solidFill>
                <a:latin typeface="標楷體" pitchFamily="65" charset="-120"/>
                <a:ea typeface="標楷體" pitchFamily="65" charset="-120"/>
              </a:rPr>
              <a:t>(super aged society)</a:t>
            </a:r>
            <a:endParaRPr lang="en-US" altLang="zh-TW" sz="2800" smtClean="0">
              <a:latin typeface="標楷體" pitchFamily="65" charset="-120"/>
              <a:ea typeface="標楷體" pitchFamily="65" charset="-120"/>
            </a:endParaRPr>
          </a:p>
        </p:txBody>
      </p:sp>
      <p:sp>
        <p:nvSpPr>
          <p:cNvPr id="17410" name="Rectangle 5"/>
          <p:cNvSpPr>
            <a:spLocks noChangeArrowheads="1"/>
          </p:cNvSpPr>
          <p:nvPr/>
        </p:nvSpPr>
        <p:spPr bwMode="auto">
          <a:xfrm>
            <a:off x="742950" y="5703888"/>
            <a:ext cx="6121400" cy="792162"/>
          </a:xfrm>
          <a:prstGeom prst="rect">
            <a:avLst/>
          </a:prstGeom>
          <a:solidFill>
            <a:srgbClr val="FFFF99"/>
          </a:solidFill>
          <a:ln w="9525">
            <a:noFill/>
            <a:miter lim="800000"/>
            <a:headEnd/>
            <a:tailEnd/>
          </a:ln>
        </p:spPr>
        <p:txBody>
          <a:bodyPr anchor="ctr"/>
          <a:lstStyle/>
          <a:p>
            <a:pPr algn="ctr" eaLnBrk="0" hangingPunct="0"/>
            <a:r>
              <a:rPr kumimoji="0" lang="zh-TW" altLang="en-US" sz="2800" b="1">
                <a:solidFill>
                  <a:srgbClr val="0000FF"/>
                </a:solidFill>
                <a:ea typeface="文鼎中特黑" pitchFamily="49" charset="-120"/>
              </a:rPr>
              <a:t>高齡化社會</a:t>
            </a:r>
            <a:r>
              <a:rPr kumimoji="0" lang="en-US" altLang="zh-TW" sz="2800" b="1">
                <a:solidFill>
                  <a:srgbClr val="0000FF"/>
                </a:solidFill>
                <a:latin typeface="標楷體" pitchFamily="65" charset="-120"/>
                <a:ea typeface="文鼎中特黑" pitchFamily="49" charset="-120"/>
              </a:rPr>
              <a:t>—</a:t>
            </a:r>
            <a:r>
              <a:rPr kumimoji="0" lang="zh-TW" altLang="en-US" sz="2800" b="1">
                <a:solidFill>
                  <a:srgbClr val="0000FF"/>
                </a:solidFill>
                <a:ea typeface="文鼎中特黑" pitchFamily="49" charset="-120"/>
              </a:rPr>
              <a:t>搶救我們的的未來</a:t>
            </a:r>
          </a:p>
        </p:txBody>
      </p:sp>
      <p:sp>
        <p:nvSpPr>
          <p:cNvPr id="17411" name="AutoShape 5"/>
          <p:cNvSpPr>
            <a:spLocks noChangeArrowheads="1"/>
          </p:cNvSpPr>
          <p:nvPr/>
        </p:nvSpPr>
        <p:spPr bwMode="auto">
          <a:xfrm>
            <a:off x="5508625" y="692150"/>
            <a:ext cx="3240088" cy="1079500"/>
          </a:xfrm>
          <a:prstGeom prst="wedgeEllipseCallout">
            <a:avLst>
              <a:gd name="adj1" fmla="val -7324"/>
              <a:gd name="adj2" fmla="val 63088"/>
            </a:avLst>
          </a:prstGeom>
          <a:solidFill>
            <a:srgbClr val="FF0000">
              <a:alpha val="50195"/>
            </a:srgbClr>
          </a:solidFill>
          <a:ln w="9525" algn="ctr">
            <a:noFill/>
            <a:miter lim="800000"/>
            <a:headEnd/>
            <a:tailEnd/>
          </a:ln>
        </p:spPr>
        <p:txBody>
          <a:bodyPr lIns="90000" tIns="46800" rIns="90000" bIns="46800" anchor="ctr"/>
          <a:lstStyle/>
          <a:p>
            <a:pPr algn="ctr"/>
            <a:r>
              <a:rPr kumimoji="0" lang="zh-TW" altLang="en-US" sz="2400" b="1">
                <a:ea typeface="標楷體" pitchFamily="65" charset="-120"/>
              </a:rPr>
              <a:t>一定要成就每個孩子的理由</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標題 1"/>
          <p:cNvSpPr>
            <a:spLocks noGrp="1"/>
          </p:cNvSpPr>
          <p:nvPr>
            <p:ph type="ctrTitle"/>
          </p:nvPr>
        </p:nvSpPr>
        <p:spPr>
          <a:xfrm>
            <a:off x="457200" y="1506538"/>
            <a:ext cx="8229600" cy="1470025"/>
          </a:xfrm>
        </p:spPr>
        <p:txBody>
          <a:bodyPr/>
          <a:lstStyle/>
          <a:p>
            <a:pPr eaLnBrk="1" hangingPunct="1"/>
            <a:r>
              <a:rPr lang="zh-TW" altLang="en-US" smtClean="0">
                <a:ea typeface="文鼎中特黑" pitchFamily="49" charset="-120"/>
              </a:rPr>
              <a:t>生涯發展相關理論基礎</a:t>
            </a:r>
          </a:p>
        </p:txBody>
      </p:sp>
      <p:sp>
        <p:nvSpPr>
          <p:cNvPr id="19458" name="副標題 2"/>
          <p:cNvSpPr>
            <a:spLocks noGrp="1"/>
          </p:cNvSpPr>
          <p:nvPr>
            <p:ph type="subTitle" idx="1"/>
          </p:nvPr>
        </p:nvSpPr>
        <p:spPr/>
        <p:txBody>
          <a:bodyPr/>
          <a:lstStyle/>
          <a:p>
            <a:pPr eaLnBrk="1" hangingPunct="1"/>
            <a:r>
              <a:rPr lang="zh-TW" altLang="en-US" smtClean="0">
                <a:ea typeface="文鼎中特黑" pitchFamily="49" charset="-120"/>
              </a:rPr>
              <a:t>引自</a:t>
            </a:r>
            <a:endParaRPr lang="en-US" altLang="zh-TW" smtClean="0">
              <a:ea typeface="文鼎中特黑" pitchFamily="49" charset="-120"/>
            </a:endParaRPr>
          </a:p>
          <a:p>
            <a:pPr eaLnBrk="1" hangingPunct="1"/>
            <a:r>
              <a:rPr lang="zh-TW" altLang="en-US" smtClean="0">
                <a:ea typeface="文鼎中特黑" pitchFamily="49" charset="-120"/>
              </a:rPr>
              <a:t>教育部生涯發展教育種子教師培訓講義</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a:xfrm>
            <a:off x="900113" y="0"/>
            <a:ext cx="7772400" cy="1143000"/>
          </a:xfrm>
        </p:spPr>
        <p:txBody>
          <a:bodyPr/>
          <a:lstStyle/>
          <a:p>
            <a:pPr eaLnBrk="1" hangingPunct="1"/>
            <a:r>
              <a:rPr lang="zh-TW" altLang="en-US" b="1" smtClean="0">
                <a:latin typeface="標楷體" pitchFamily="65" charset="-120"/>
                <a:ea typeface="標楷體" pitchFamily="65" charset="-120"/>
              </a:rPr>
              <a:t>相關理論</a:t>
            </a:r>
            <a:endParaRPr lang="en-US" altLang="zh-TW" sz="2000" b="1" smtClean="0">
              <a:latin typeface="標楷體" pitchFamily="65" charset="-120"/>
              <a:ea typeface="標楷體" pitchFamily="65" charset="-120"/>
            </a:endParaRPr>
          </a:p>
        </p:txBody>
      </p:sp>
      <p:sp>
        <p:nvSpPr>
          <p:cNvPr id="20482" name="Rectangle 3"/>
          <p:cNvSpPr>
            <a:spLocks noGrp="1" noChangeArrowheads="1"/>
          </p:cNvSpPr>
          <p:nvPr>
            <p:ph type="body" idx="4294967295"/>
          </p:nvPr>
        </p:nvSpPr>
        <p:spPr>
          <a:xfrm>
            <a:off x="1403350" y="1052513"/>
            <a:ext cx="7245350" cy="5545137"/>
          </a:xfrm>
        </p:spPr>
        <p:txBody>
          <a:bodyPr/>
          <a:lstStyle/>
          <a:p>
            <a:pPr eaLnBrk="1" hangingPunct="1">
              <a:lnSpc>
                <a:spcPct val="80000"/>
              </a:lnSpc>
              <a:buClr>
                <a:srgbClr val="0000FF"/>
              </a:buClr>
            </a:pPr>
            <a:r>
              <a:rPr lang="en-US" altLang="zh-TW" sz="3000" smtClean="0">
                <a:solidFill>
                  <a:srgbClr val="000000"/>
                </a:solidFill>
                <a:latin typeface="標楷體" pitchFamily="65" charset="-120"/>
                <a:ea typeface="標楷體" pitchFamily="65" charset="-120"/>
                <a:cs typeface="Times New Roman" pitchFamily="18" charset="0"/>
              </a:rPr>
              <a:t>Super</a:t>
            </a:r>
            <a:r>
              <a:rPr lang="zh-TW" altLang="en-US" sz="3000" smtClean="0">
                <a:solidFill>
                  <a:srgbClr val="000000"/>
                </a:solidFill>
                <a:latin typeface="標楷體" pitchFamily="65" charset="-120"/>
                <a:ea typeface="標楷體" pitchFamily="65" charset="-120"/>
                <a:cs typeface="Times New Roman" pitchFamily="18" charset="0"/>
              </a:rPr>
              <a:t>的生涯理論</a:t>
            </a:r>
            <a:r>
              <a:rPr lang="en-US" altLang="zh-TW" sz="3000" smtClean="0">
                <a:solidFill>
                  <a:srgbClr val="000000"/>
                </a:solidFill>
                <a:latin typeface="標楷體" pitchFamily="65" charset="-120"/>
                <a:ea typeface="標楷體" pitchFamily="65" charset="-120"/>
                <a:cs typeface="Times New Roman" pitchFamily="18" charset="0"/>
              </a:rPr>
              <a:t>-</a:t>
            </a:r>
            <a:r>
              <a:rPr lang="zh-TW" altLang="en-US" sz="3000" smtClean="0">
                <a:solidFill>
                  <a:srgbClr val="000000"/>
                </a:solidFill>
                <a:latin typeface="標楷體" pitchFamily="65" charset="-120"/>
                <a:ea typeface="標楷體" pitchFamily="65" charset="-120"/>
                <a:cs typeface="Times New Roman" pitchFamily="18" charset="0"/>
              </a:rPr>
              <a:t>從</a:t>
            </a:r>
            <a:r>
              <a:rPr lang="zh-TW" altLang="en-US" sz="3000" smtClean="0">
                <a:solidFill>
                  <a:srgbClr val="A50021"/>
                </a:solidFill>
                <a:latin typeface="標楷體" pitchFamily="65" charset="-120"/>
                <a:ea typeface="標楷體" pitchFamily="65" charset="-120"/>
                <a:cs typeface="Times New Roman" pitchFamily="18" charset="0"/>
              </a:rPr>
              <a:t>生活廣度</a:t>
            </a:r>
            <a:r>
              <a:rPr lang="zh-TW" altLang="en-US" sz="3000" smtClean="0">
                <a:solidFill>
                  <a:srgbClr val="000000"/>
                </a:solidFill>
                <a:latin typeface="標楷體" pitchFamily="65" charset="-120"/>
                <a:ea typeface="標楷體" pitchFamily="65" charset="-120"/>
                <a:cs typeface="Times New Roman" pitchFamily="18" charset="0"/>
              </a:rPr>
              <a:t>與</a:t>
            </a:r>
            <a:r>
              <a:rPr lang="zh-TW" altLang="en-US" sz="3000" smtClean="0">
                <a:solidFill>
                  <a:srgbClr val="A50021"/>
                </a:solidFill>
                <a:latin typeface="標楷體" pitchFamily="65" charset="-120"/>
                <a:ea typeface="標楷體" pitchFamily="65" charset="-120"/>
                <a:cs typeface="Times New Roman" pitchFamily="18" charset="0"/>
              </a:rPr>
              <a:t>生活空間</a:t>
            </a:r>
            <a:r>
              <a:rPr lang="zh-TW" altLang="en-US" sz="3000" smtClean="0">
                <a:solidFill>
                  <a:srgbClr val="000000"/>
                </a:solidFill>
                <a:latin typeface="標楷體" pitchFamily="65" charset="-120"/>
                <a:ea typeface="標楷體" pitchFamily="65" charset="-120"/>
                <a:cs typeface="Times New Roman" pitchFamily="18" charset="0"/>
              </a:rPr>
              <a:t>探討生涯發展。</a:t>
            </a:r>
          </a:p>
        </p:txBody>
      </p:sp>
      <p:sp>
        <p:nvSpPr>
          <p:cNvPr id="493572" name="Freeform 4"/>
          <p:cNvSpPr>
            <a:spLocks noEditPoints="1"/>
          </p:cNvSpPr>
          <p:nvPr/>
        </p:nvSpPr>
        <p:spPr bwMode="gray">
          <a:xfrm>
            <a:off x="1116013" y="2420938"/>
            <a:ext cx="7316787" cy="4038600"/>
          </a:xfrm>
          <a:custGeom>
            <a:avLst/>
            <a:gdLst/>
            <a:ahLst/>
            <a:cxnLst>
              <a:cxn ang="0">
                <a:pos x="1092" y="50"/>
              </a:cxn>
              <a:cxn ang="0">
                <a:pos x="822" y="168"/>
              </a:cxn>
              <a:cxn ang="0">
                <a:pos x="594" y="300"/>
              </a:cxn>
              <a:cxn ang="0">
                <a:pos x="406" y="446"/>
              </a:cxn>
              <a:cxn ang="0">
                <a:pos x="254" y="604"/>
              </a:cxn>
              <a:cxn ang="0">
                <a:pos x="140" y="772"/>
              </a:cxn>
              <a:cxn ang="0">
                <a:pos x="60" y="944"/>
              </a:cxn>
              <a:cxn ang="0">
                <a:pos x="14" y="1122"/>
              </a:cxn>
              <a:cxn ang="0">
                <a:pos x="0" y="1300"/>
              </a:cxn>
              <a:cxn ang="0">
                <a:pos x="18" y="1476"/>
              </a:cxn>
              <a:cxn ang="0">
                <a:pos x="64" y="1650"/>
              </a:cxn>
              <a:cxn ang="0">
                <a:pos x="138" y="1818"/>
              </a:cxn>
              <a:cxn ang="0">
                <a:pos x="238" y="1978"/>
              </a:cxn>
              <a:cxn ang="0">
                <a:pos x="364" y="2126"/>
              </a:cxn>
              <a:cxn ang="0">
                <a:pos x="512" y="2262"/>
              </a:cxn>
              <a:cxn ang="0">
                <a:pos x="684" y="2382"/>
              </a:cxn>
              <a:cxn ang="0">
                <a:pos x="874" y="2484"/>
              </a:cxn>
              <a:cxn ang="0">
                <a:pos x="1086" y="2564"/>
              </a:cxn>
              <a:cxn ang="0">
                <a:pos x="1314" y="2622"/>
              </a:cxn>
              <a:cxn ang="0">
                <a:pos x="1558" y="2654"/>
              </a:cxn>
              <a:cxn ang="0">
                <a:pos x="1818" y="2658"/>
              </a:cxn>
              <a:cxn ang="0">
                <a:pos x="2090" y="2632"/>
              </a:cxn>
              <a:cxn ang="0">
                <a:pos x="2374" y="2574"/>
              </a:cxn>
              <a:cxn ang="0">
                <a:pos x="2544" y="2912"/>
              </a:cxn>
              <a:cxn ang="0">
                <a:pos x="1868" y="1552"/>
              </a:cxn>
              <a:cxn ang="0">
                <a:pos x="1956" y="1914"/>
              </a:cxn>
              <a:cxn ang="0">
                <a:pos x="1788" y="1936"/>
              </a:cxn>
              <a:cxn ang="0">
                <a:pos x="1616" y="1934"/>
              </a:cxn>
              <a:cxn ang="0">
                <a:pos x="1442" y="1912"/>
              </a:cxn>
              <a:cxn ang="0">
                <a:pos x="1272" y="1872"/>
              </a:cxn>
              <a:cxn ang="0">
                <a:pos x="1108" y="1812"/>
              </a:cxn>
              <a:cxn ang="0">
                <a:pos x="952" y="1736"/>
              </a:cxn>
              <a:cxn ang="0">
                <a:pos x="810" y="1646"/>
              </a:cxn>
              <a:cxn ang="0">
                <a:pos x="684" y="1542"/>
              </a:cxn>
              <a:cxn ang="0">
                <a:pos x="578" y="1428"/>
              </a:cxn>
              <a:cxn ang="0">
                <a:pos x="494" y="1304"/>
              </a:cxn>
              <a:cxn ang="0">
                <a:pos x="438" y="1170"/>
              </a:cxn>
              <a:cxn ang="0">
                <a:pos x="410" y="1032"/>
              </a:cxn>
              <a:cxn ang="0">
                <a:pos x="416" y="888"/>
              </a:cxn>
              <a:cxn ang="0">
                <a:pos x="460" y="742"/>
              </a:cxn>
              <a:cxn ang="0">
                <a:pos x="544" y="592"/>
              </a:cxn>
              <a:cxn ang="0">
                <a:pos x="670" y="444"/>
              </a:cxn>
              <a:cxn ang="0">
                <a:pos x="844" y="298"/>
              </a:cxn>
              <a:cxn ang="0">
                <a:pos x="1070" y="154"/>
              </a:cxn>
              <a:cxn ang="0">
                <a:pos x="1348" y="16"/>
              </a:cxn>
              <a:cxn ang="0">
                <a:pos x="1244" y="0"/>
              </a:cxn>
              <a:cxn ang="0">
                <a:pos x="2820" y="1934"/>
              </a:cxn>
              <a:cxn ang="0">
                <a:pos x="2820" y="1934"/>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lnTo>
                  <a:pt x="1244" y="0"/>
                </a:lnTo>
                <a:lnTo>
                  <a:pt x="1244" y="0"/>
                </a:lnTo>
                <a:close/>
                <a:moveTo>
                  <a:pt x="2820" y="1934"/>
                </a:moveTo>
                <a:lnTo>
                  <a:pt x="2820" y="1934"/>
                </a:lnTo>
                <a:lnTo>
                  <a:pt x="2820" y="1934"/>
                </a:lnTo>
                <a:close/>
              </a:path>
            </a:pathLst>
          </a:custGeom>
          <a:gradFill rotWithShape="1">
            <a:gsLst>
              <a:gs pos="0">
                <a:srgbClr val="3399FF"/>
              </a:gs>
              <a:gs pos="100000">
                <a:srgbClr val="006699"/>
              </a:gs>
            </a:gsLst>
            <a:lin ang="5400000" scaled="1"/>
          </a:gradFill>
          <a:ln w="0">
            <a:noFill/>
            <a:prstDash val="solid"/>
            <a:round/>
            <a:headEnd/>
            <a:tailEnd/>
          </a:ln>
          <a:effectLst>
            <a:outerShdw dist="206741" dir="8249373" algn="ctr" rotWithShape="0">
              <a:srgbClr val="DDDDDD">
                <a:alpha val="50000"/>
              </a:srgbClr>
            </a:outerShdw>
          </a:effectLst>
        </p:spPr>
        <p:txBody>
          <a:bodyPr/>
          <a:lstStyle/>
          <a:p>
            <a:pPr fontAlgn="auto">
              <a:spcBef>
                <a:spcPts val="0"/>
              </a:spcBef>
              <a:spcAft>
                <a:spcPts val="0"/>
              </a:spcAft>
              <a:defRPr/>
            </a:pPr>
            <a:endParaRPr kumimoji="0" lang="zh-TW" altLang="en-US">
              <a:latin typeface="+mn-lt"/>
              <a:ea typeface="+mn-ea"/>
            </a:endParaRPr>
          </a:p>
        </p:txBody>
      </p:sp>
      <p:grpSp>
        <p:nvGrpSpPr>
          <p:cNvPr id="20484" name="Group 5"/>
          <p:cNvGrpSpPr>
            <a:grpSpLocks/>
          </p:cNvGrpSpPr>
          <p:nvPr/>
        </p:nvGrpSpPr>
        <p:grpSpPr bwMode="auto">
          <a:xfrm>
            <a:off x="2908300" y="4292600"/>
            <a:ext cx="1592263" cy="1760538"/>
            <a:chOff x="1998" y="2304"/>
            <a:chExt cx="1074" cy="1188"/>
          </a:xfrm>
        </p:grpSpPr>
        <p:sp>
          <p:nvSpPr>
            <p:cNvPr id="20519" name="Oval 6"/>
            <p:cNvSpPr>
              <a:spLocks noChangeArrowheads="1"/>
            </p:cNvSpPr>
            <p:nvPr/>
          </p:nvSpPr>
          <p:spPr bwMode="gray">
            <a:xfrm rot="-723406">
              <a:off x="2041" y="3072"/>
              <a:ext cx="906" cy="420"/>
            </a:xfrm>
            <a:prstGeom prst="ellipse">
              <a:avLst/>
            </a:prstGeom>
            <a:solidFill>
              <a:srgbClr val="0F2145">
                <a:alpha val="30196"/>
              </a:srgbClr>
            </a:solidFill>
            <a:ln w="9525">
              <a:noFill/>
              <a:round/>
              <a:headEnd/>
              <a:tailEnd/>
            </a:ln>
          </p:spPr>
          <p:txBody>
            <a:bodyPr wrap="none" anchor="ctr"/>
            <a:lstStyle/>
            <a:p>
              <a:endParaRPr kumimoji="0" lang="zh-TW" altLang="en-US">
                <a:latin typeface="Perpetua" pitchFamily="18" charset="0"/>
              </a:endParaRPr>
            </a:p>
          </p:txBody>
        </p:sp>
        <p:sp>
          <p:nvSpPr>
            <p:cNvPr id="20520" name="Oval 7"/>
            <p:cNvSpPr>
              <a:spLocks noChangeArrowheads="1"/>
            </p:cNvSpPr>
            <p:nvPr/>
          </p:nvSpPr>
          <p:spPr bwMode="gray">
            <a:xfrm>
              <a:off x="1998" y="2304"/>
              <a:ext cx="1074" cy="1075"/>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kumimoji="0" lang="zh-TW" altLang="en-US">
                <a:latin typeface="Perpetua" pitchFamily="18" charset="0"/>
              </a:endParaRPr>
            </a:p>
          </p:txBody>
        </p:sp>
        <p:sp>
          <p:nvSpPr>
            <p:cNvPr id="20521" name="Oval 8"/>
            <p:cNvSpPr>
              <a:spLocks noChangeArrowheads="1"/>
            </p:cNvSpPr>
            <p:nvPr/>
          </p:nvSpPr>
          <p:spPr bwMode="gray">
            <a:xfrm>
              <a:off x="2011" y="2310"/>
              <a:ext cx="1049" cy="1048"/>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kumimoji="0" lang="zh-TW" altLang="en-US">
                <a:latin typeface="Perpetua" pitchFamily="18" charset="0"/>
              </a:endParaRPr>
            </a:p>
          </p:txBody>
        </p:sp>
        <p:sp>
          <p:nvSpPr>
            <p:cNvPr id="20522" name="Oval 9"/>
            <p:cNvSpPr>
              <a:spLocks noChangeArrowheads="1"/>
            </p:cNvSpPr>
            <p:nvPr/>
          </p:nvSpPr>
          <p:spPr bwMode="gray">
            <a:xfrm>
              <a:off x="2022" y="2320"/>
              <a:ext cx="998" cy="980"/>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kumimoji="0" lang="zh-TW" altLang="en-US">
                <a:latin typeface="Perpetua" pitchFamily="18" charset="0"/>
              </a:endParaRPr>
            </a:p>
          </p:txBody>
        </p:sp>
        <p:sp>
          <p:nvSpPr>
            <p:cNvPr id="20523" name="Oval 10"/>
            <p:cNvSpPr>
              <a:spLocks noChangeArrowheads="1"/>
            </p:cNvSpPr>
            <p:nvPr/>
          </p:nvSpPr>
          <p:spPr bwMode="gray">
            <a:xfrm>
              <a:off x="2080" y="2348"/>
              <a:ext cx="888" cy="795"/>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kumimoji="0" lang="zh-TW" altLang="en-US">
                <a:latin typeface="Perpetua" pitchFamily="18" charset="0"/>
              </a:endParaRPr>
            </a:p>
          </p:txBody>
        </p:sp>
        <p:sp>
          <p:nvSpPr>
            <p:cNvPr id="20524" name="Text Box 11">
              <a:hlinkClick r:id="rId2" action="ppaction://hlinksldjump"/>
            </p:cNvPr>
            <p:cNvSpPr txBox="1">
              <a:spLocks noChangeArrowheads="1"/>
            </p:cNvSpPr>
            <p:nvPr/>
          </p:nvSpPr>
          <p:spPr bwMode="gray">
            <a:xfrm>
              <a:off x="2115" y="2702"/>
              <a:ext cx="843" cy="351"/>
            </a:xfrm>
            <a:prstGeom prst="rect">
              <a:avLst/>
            </a:prstGeom>
            <a:noFill/>
            <a:ln w="9525" algn="ctr">
              <a:noFill/>
              <a:miter lim="800000"/>
              <a:headEnd/>
              <a:tailEnd/>
            </a:ln>
          </p:spPr>
          <p:txBody>
            <a:bodyPr wrap="none">
              <a:spAutoFit/>
            </a:bodyPr>
            <a:lstStyle/>
            <a:p>
              <a:pPr algn="ctr"/>
              <a:r>
                <a:rPr kumimoji="0" lang="zh-TW" altLang="en-US" sz="2800">
                  <a:solidFill>
                    <a:srgbClr val="000000"/>
                  </a:solidFill>
                  <a:latin typeface="Perpetua" pitchFamily="18" charset="0"/>
                  <a:ea typeface="標楷體" pitchFamily="65" charset="-120"/>
                </a:rPr>
                <a:t>維持期</a:t>
              </a:r>
              <a:endParaRPr kumimoji="0" lang="zh-TW" altLang="en-US">
                <a:latin typeface="Perpetua" pitchFamily="18" charset="0"/>
                <a:ea typeface="標楷體" pitchFamily="65" charset="-120"/>
              </a:endParaRPr>
            </a:p>
          </p:txBody>
        </p:sp>
      </p:grpSp>
      <p:grpSp>
        <p:nvGrpSpPr>
          <p:cNvPr id="20485" name="Group 12"/>
          <p:cNvGrpSpPr>
            <a:grpSpLocks/>
          </p:cNvGrpSpPr>
          <p:nvPr/>
        </p:nvGrpSpPr>
        <p:grpSpPr bwMode="auto">
          <a:xfrm>
            <a:off x="1319213" y="3644900"/>
            <a:ext cx="1308100" cy="1525588"/>
            <a:chOff x="832" y="2064"/>
            <a:chExt cx="864" cy="1008"/>
          </a:xfrm>
        </p:grpSpPr>
        <p:sp>
          <p:nvSpPr>
            <p:cNvPr id="20512" name="Oval 13"/>
            <p:cNvSpPr>
              <a:spLocks noChangeArrowheads="1"/>
            </p:cNvSpPr>
            <p:nvPr/>
          </p:nvSpPr>
          <p:spPr bwMode="gray">
            <a:xfrm rot="-772996">
              <a:off x="880" y="2688"/>
              <a:ext cx="714" cy="384"/>
            </a:xfrm>
            <a:prstGeom prst="ellipse">
              <a:avLst/>
            </a:prstGeom>
            <a:solidFill>
              <a:srgbClr val="0F2145">
                <a:alpha val="30196"/>
              </a:srgbClr>
            </a:solidFill>
            <a:ln w="9525">
              <a:noFill/>
              <a:round/>
              <a:headEnd/>
              <a:tailEnd/>
            </a:ln>
          </p:spPr>
          <p:txBody>
            <a:bodyPr wrap="none" anchor="ctr"/>
            <a:lstStyle/>
            <a:p>
              <a:endParaRPr kumimoji="0" lang="zh-TW" altLang="en-US">
                <a:latin typeface="Perpetua" pitchFamily="18" charset="0"/>
              </a:endParaRPr>
            </a:p>
          </p:txBody>
        </p:sp>
        <p:grpSp>
          <p:nvGrpSpPr>
            <p:cNvPr id="20513" name="Group 14"/>
            <p:cNvGrpSpPr>
              <a:grpSpLocks/>
            </p:cNvGrpSpPr>
            <p:nvPr/>
          </p:nvGrpSpPr>
          <p:grpSpPr bwMode="auto">
            <a:xfrm>
              <a:off x="832" y="2064"/>
              <a:ext cx="864" cy="908"/>
              <a:chOff x="732" y="2112"/>
              <a:chExt cx="842" cy="860"/>
            </a:xfrm>
          </p:grpSpPr>
          <p:sp>
            <p:nvSpPr>
              <p:cNvPr id="20514" name="Oval 15"/>
              <p:cNvSpPr>
                <a:spLocks noChangeArrowheads="1"/>
              </p:cNvSpPr>
              <p:nvPr/>
            </p:nvSpPr>
            <p:spPr bwMode="gray">
              <a:xfrm>
                <a:off x="732" y="2112"/>
                <a:ext cx="842" cy="860"/>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kumimoji="0" lang="zh-TW" altLang="en-US">
                  <a:latin typeface="Perpetua" pitchFamily="18" charset="0"/>
                </a:endParaRPr>
              </a:p>
            </p:txBody>
          </p:sp>
          <p:sp>
            <p:nvSpPr>
              <p:cNvPr id="20515" name="Oval 16"/>
              <p:cNvSpPr>
                <a:spLocks noChangeArrowheads="1"/>
              </p:cNvSpPr>
              <p:nvPr/>
            </p:nvSpPr>
            <p:spPr bwMode="gray">
              <a:xfrm>
                <a:off x="743" y="2117"/>
                <a:ext cx="821" cy="838"/>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kumimoji="0" lang="zh-TW" altLang="en-US">
                  <a:latin typeface="Perpetua" pitchFamily="18" charset="0"/>
                </a:endParaRPr>
              </a:p>
            </p:txBody>
          </p:sp>
          <p:sp>
            <p:nvSpPr>
              <p:cNvPr id="20516" name="Oval 17"/>
              <p:cNvSpPr>
                <a:spLocks noChangeArrowheads="1"/>
              </p:cNvSpPr>
              <p:nvPr/>
            </p:nvSpPr>
            <p:spPr bwMode="gray">
              <a:xfrm>
                <a:off x="751" y="2125"/>
                <a:ext cx="781" cy="784"/>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kumimoji="0" lang="zh-TW" altLang="en-US">
                  <a:latin typeface="Perpetua" pitchFamily="18" charset="0"/>
                </a:endParaRPr>
              </a:p>
            </p:txBody>
          </p:sp>
          <p:sp>
            <p:nvSpPr>
              <p:cNvPr id="20517" name="Oval 18"/>
              <p:cNvSpPr>
                <a:spLocks noChangeArrowheads="1"/>
              </p:cNvSpPr>
              <p:nvPr/>
            </p:nvSpPr>
            <p:spPr bwMode="gray">
              <a:xfrm>
                <a:off x="795" y="2147"/>
                <a:ext cx="695" cy="63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kumimoji="0" lang="zh-TW" altLang="en-US">
                  <a:latin typeface="Perpetua" pitchFamily="18" charset="0"/>
                </a:endParaRPr>
              </a:p>
            </p:txBody>
          </p:sp>
          <p:sp>
            <p:nvSpPr>
              <p:cNvPr id="20518" name="Text Box 19">
                <a:hlinkClick r:id="rId3" action="ppaction://hlinksldjump"/>
              </p:cNvPr>
              <p:cNvSpPr txBox="1">
                <a:spLocks noChangeArrowheads="1"/>
              </p:cNvSpPr>
              <p:nvPr/>
            </p:nvSpPr>
            <p:spPr bwMode="gray">
              <a:xfrm>
                <a:off x="787" y="2416"/>
                <a:ext cx="707" cy="286"/>
              </a:xfrm>
              <a:prstGeom prst="rect">
                <a:avLst/>
              </a:prstGeom>
              <a:noFill/>
              <a:ln w="9525" algn="ctr">
                <a:noFill/>
                <a:miter lim="800000"/>
                <a:headEnd/>
                <a:tailEnd/>
              </a:ln>
            </p:spPr>
            <p:txBody>
              <a:bodyPr wrap="none">
                <a:spAutoFit/>
              </a:bodyPr>
              <a:lstStyle/>
              <a:p>
                <a:pPr algn="ctr"/>
                <a:r>
                  <a:rPr kumimoji="0" lang="zh-TW" altLang="en-US" sz="2400">
                    <a:solidFill>
                      <a:srgbClr val="000000"/>
                    </a:solidFill>
                    <a:latin typeface="Perpetua" pitchFamily="18" charset="0"/>
                    <a:ea typeface="標楷體" pitchFamily="65" charset="-120"/>
                  </a:rPr>
                  <a:t>建立期</a:t>
                </a:r>
                <a:endParaRPr kumimoji="0" lang="zh-TW" altLang="en-US">
                  <a:latin typeface="Perpetua" pitchFamily="18" charset="0"/>
                  <a:ea typeface="標楷體" pitchFamily="65" charset="-120"/>
                </a:endParaRPr>
              </a:p>
            </p:txBody>
          </p:sp>
        </p:grpSp>
      </p:grpSp>
      <p:grpSp>
        <p:nvGrpSpPr>
          <p:cNvPr id="20486" name="Group 20"/>
          <p:cNvGrpSpPr>
            <a:grpSpLocks/>
          </p:cNvGrpSpPr>
          <p:nvPr/>
        </p:nvGrpSpPr>
        <p:grpSpPr bwMode="auto">
          <a:xfrm>
            <a:off x="1219200" y="2417763"/>
            <a:ext cx="1100138" cy="1139825"/>
            <a:chOff x="768" y="1202"/>
            <a:chExt cx="693" cy="718"/>
          </a:xfrm>
        </p:grpSpPr>
        <p:sp>
          <p:nvSpPr>
            <p:cNvPr id="20506" name="Oval 21"/>
            <p:cNvSpPr>
              <a:spLocks noChangeArrowheads="1"/>
            </p:cNvSpPr>
            <p:nvPr/>
          </p:nvSpPr>
          <p:spPr bwMode="gray">
            <a:xfrm>
              <a:off x="768" y="1584"/>
              <a:ext cx="576" cy="336"/>
            </a:xfrm>
            <a:prstGeom prst="ellipse">
              <a:avLst/>
            </a:prstGeom>
            <a:solidFill>
              <a:srgbClr val="0F2145">
                <a:alpha val="30196"/>
              </a:srgbClr>
            </a:solidFill>
            <a:ln w="9525">
              <a:noFill/>
              <a:round/>
              <a:headEnd/>
              <a:tailEnd/>
            </a:ln>
          </p:spPr>
          <p:txBody>
            <a:bodyPr wrap="none" anchor="ctr"/>
            <a:lstStyle/>
            <a:p>
              <a:endParaRPr kumimoji="0" lang="zh-TW" altLang="en-US">
                <a:latin typeface="Perpetua" pitchFamily="18" charset="0"/>
              </a:endParaRPr>
            </a:p>
          </p:txBody>
        </p:sp>
        <p:sp>
          <p:nvSpPr>
            <p:cNvPr id="20507" name="Oval 22"/>
            <p:cNvSpPr>
              <a:spLocks noChangeArrowheads="1"/>
            </p:cNvSpPr>
            <p:nvPr/>
          </p:nvSpPr>
          <p:spPr bwMode="gray">
            <a:xfrm>
              <a:off x="816" y="1202"/>
              <a:ext cx="645" cy="645"/>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kumimoji="0" lang="zh-TW" altLang="en-US">
                <a:latin typeface="Perpetua" pitchFamily="18" charset="0"/>
              </a:endParaRPr>
            </a:p>
          </p:txBody>
        </p:sp>
        <p:sp>
          <p:nvSpPr>
            <p:cNvPr id="20508" name="Oval 23"/>
            <p:cNvSpPr>
              <a:spLocks noChangeArrowheads="1"/>
            </p:cNvSpPr>
            <p:nvPr/>
          </p:nvSpPr>
          <p:spPr bwMode="gray">
            <a:xfrm>
              <a:off x="824" y="1205"/>
              <a:ext cx="630" cy="630"/>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kumimoji="0" lang="zh-TW" altLang="en-US">
                <a:latin typeface="Perpetua" pitchFamily="18" charset="0"/>
              </a:endParaRPr>
            </a:p>
          </p:txBody>
        </p:sp>
        <p:sp>
          <p:nvSpPr>
            <p:cNvPr id="20509" name="Oval 24"/>
            <p:cNvSpPr>
              <a:spLocks noChangeArrowheads="1"/>
            </p:cNvSpPr>
            <p:nvPr/>
          </p:nvSpPr>
          <p:spPr bwMode="gray">
            <a:xfrm>
              <a:off x="831" y="1212"/>
              <a:ext cx="599" cy="588"/>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kumimoji="0" lang="zh-TW" altLang="en-US">
                <a:latin typeface="Perpetua" pitchFamily="18" charset="0"/>
              </a:endParaRPr>
            </a:p>
          </p:txBody>
        </p:sp>
        <p:sp>
          <p:nvSpPr>
            <p:cNvPr id="20510" name="Oval 25">
              <a:hlinkClick r:id="rId4" action="ppaction://hlinksldjump"/>
            </p:cNvPr>
            <p:cNvSpPr>
              <a:spLocks noChangeArrowheads="1"/>
            </p:cNvSpPr>
            <p:nvPr/>
          </p:nvSpPr>
          <p:spPr bwMode="gray">
            <a:xfrm>
              <a:off x="865" y="1228"/>
              <a:ext cx="534" cy="477"/>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kumimoji="0" lang="zh-TW" altLang="en-US">
                <a:latin typeface="Perpetua" pitchFamily="18" charset="0"/>
              </a:endParaRPr>
            </a:p>
          </p:txBody>
        </p:sp>
        <p:sp>
          <p:nvSpPr>
            <p:cNvPr id="20511" name="Text Box 26">
              <a:hlinkClick r:id="rId4" action="ppaction://hlinksldjump"/>
            </p:cNvPr>
            <p:cNvSpPr txBox="1">
              <a:spLocks noChangeArrowheads="1"/>
            </p:cNvSpPr>
            <p:nvPr/>
          </p:nvSpPr>
          <p:spPr bwMode="gray">
            <a:xfrm>
              <a:off x="871" y="1424"/>
              <a:ext cx="548" cy="231"/>
            </a:xfrm>
            <a:prstGeom prst="rect">
              <a:avLst/>
            </a:prstGeom>
            <a:noFill/>
            <a:ln w="9525" algn="ctr">
              <a:noFill/>
              <a:miter lim="800000"/>
              <a:headEnd/>
              <a:tailEnd/>
            </a:ln>
          </p:spPr>
          <p:txBody>
            <a:bodyPr wrap="none">
              <a:spAutoFit/>
            </a:bodyPr>
            <a:lstStyle/>
            <a:p>
              <a:pPr algn="ctr"/>
              <a:r>
                <a:rPr kumimoji="0" lang="zh-TW" altLang="en-US">
                  <a:solidFill>
                    <a:srgbClr val="000000"/>
                  </a:solidFill>
                  <a:latin typeface="Perpetua" pitchFamily="18" charset="0"/>
                  <a:ea typeface="標楷體" pitchFamily="65" charset="-120"/>
                </a:rPr>
                <a:t>探索期</a:t>
              </a:r>
              <a:endParaRPr kumimoji="0" lang="zh-TW" altLang="en-US">
                <a:latin typeface="Perpetua" pitchFamily="18" charset="0"/>
                <a:ea typeface="標楷體" pitchFamily="65" charset="-120"/>
              </a:endParaRPr>
            </a:p>
          </p:txBody>
        </p:sp>
      </p:grpSp>
      <p:grpSp>
        <p:nvGrpSpPr>
          <p:cNvPr id="20487" name="Group 27"/>
          <p:cNvGrpSpPr>
            <a:grpSpLocks/>
          </p:cNvGrpSpPr>
          <p:nvPr/>
        </p:nvGrpSpPr>
        <p:grpSpPr bwMode="auto">
          <a:xfrm>
            <a:off x="2484438" y="2133600"/>
            <a:ext cx="823912" cy="762000"/>
            <a:chOff x="1566" y="960"/>
            <a:chExt cx="519" cy="480"/>
          </a:xfrm>
        </p:grpSpPr>
        <p:sp>
          <p:nvSpPr>
            <p:cNvPr id="20500" name="Oval 28"/>
            <p:cNvSpPr>
              <a:spLocks noChangeArrowheads="1"/>
            </p:cNvSpPr>
            <p:nvPr/>
          </p:nvSpPr>
          <p:spPr bwMode="gray">
            <a:xfrm>
              <a:off x="1566" y="1296"/>
              <a:ext cx="432" cy="144"/>
            </a:xfrm>
            <a:prstGeom prst="ellipse">
              <a:avLst/>
            </a:prstGeom>
            <a:solidFill>
              <a:srgbClr val="0F2145">
                <a:alpha val="30196"/>
              </a:srgbClr>
            </a:solidFill>
            <a:ln w="9525">
              <a:noFill/>
              <a:round/>
              <a:headEnd/>
              <a:tailEnd/>
            </a:ln>
          </p:spPr>
          <p:txBody>
            <a:bodyPr wrap="none" anchor="ctr"/>
            <a:lstStyle/>
            <a:p>
              <a:endParaRPr kumimoji="0" lang="zh-TW" altLang="en-US">
                <a:latin typeface="Perpetua" pitchFamily="18" charset="0"/>
              </a:endParaRPr>
            </a:p>
          </p:txBody>
        </p:sp>
        <p:sp>
          <p:nvSpPr>
            <p:cNvPr id="20501" name="Oval 29"/>
            <p:cNvSpPr>
              <a:spLocks noChangeArrowheads="1"/>
            </p:cNvSpPr>
            <p:nvPr/>
          </p:nvSpPr>
          <p:spPr bwMode="gray">
            <a:xfrm>
              <a:off x="1643" y="960"/>
              <a:ext cx="430" cy="430"/>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kumimoji="0" lang="zh-TW" altLang="en-US">
                <a:latin typeface="Perpetua" pitchFamily="18" charset="0"/>
              </a:endParaRPr>
            </a:p>
          </p:txBody>
        </p:sp>
        <p:sp>
          <p:nvSpPr>
            <p:cNvPr id="20502" name="Oval 30"/>
            <p:cNvSpPr>
              <a:spLocks noChangeArrowheads="1"/>
            </p:cNvSpPr>
            <p:nvPr/>
          </p:nvSpPr>
          <p:spPr bwMode="gray">
            <a:xfrm>
              <a:off x="1649" y="962"/>
              <a:ext cx="419" cy="420"/>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kumimoji="0" lang="zh-TW" altLang="en-US">
                <a:latin typeface="Perpetua" pitchFamily="18" charset="0"/>
              </a:endParaRPr>
            </a:p>
          </p:txBody>
        </p:sp>
        <p:sp>
          <p:nvSpPr>
            <p:cNvPr id="20503" name="Oval 31"/>
            <p:cNvSpPr>
              <a:spLocks noChangeArrowheads="1"/>
            </p:cNvSpPr>
            <p:nvPr/>
          </p:nvSpPr>
          <p:spPr bwMode="gray">
            <a:xfrm>
              <a:off x="1653" y="966"/>
              <a:ext cx="399" cy="392"/>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kumimoji="0" lang="zh-TW" altLang="en-US">
                <a:latin typeface="Perpetua" pitchFamily="18" charset="0"/>
              </a:endParaRPr>
            </a:p>
          </p:txBody>
        </p:sp>
        <p:sp>
          <p:nvSpPr>
            <p:cNvPr id="20504" name="Oval 32"/>
            <p:cNvSpPr>
              <a:spLocks noChangeArrowheads="1"/>
            </p:cNvSpPr>
            <p:nvPr/>
          </p:nvSpPr>
          <p:spPr bwMode="gray">
            <a:xfrm>
              <a:off x="1676" y="978"/>
              <a:ext cx="355" cy="317"/>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kumimoji="0" lang="zh-TW" altLang="en-US">
                <a:latin typeface="Perpetua" pitchFamily="18" charset="0"/>
              </a:endParaRPr>
            </a:p>
          </p:txBody>
        </p:sp>
        <p:sp>
          <p:nvSpPr>
            <p:cNvPr id="20505" name="Text Box 33">
              <a:hlinkClick r:id="rId5" action="ppaction://hlinksldjump"/>
            </p:cNvPr>
            <p:cNvSpPr txBox="1">
              <a:spLocks noChangeArrowheads="1"/>
            </p:cNvSpPr>
            <p:nvPr/>
          </p:nvSpPr>
          <p:spPr bwMode="gray">
            <a:xfrm>
              <a:off x="1633" y="1101"/>
              <a:ext cx="452" cy="192"/>
            </a:xfrm>
            <a:prstGeom prst="rect">
              <a:avLst/>
            </a:prstGeom>
            <a:noFill/>
            <a:ln w="9525" algn="ctr">
              <a:noFill/>
              <a:miter lim="800000"/>
              <a:headEnd/>
              <a:tailEnd/>
            </a:ln>
          </p:spPr>
          <p:txBody>
            <a:bodyPr wrap="none">
              <a:spAutoFit/>
            </a:bodyPr>
            <a:lstStyle/>
            <a:p>
              <a:pPr algn="ctr"/>
              <a:r>
                <a:rPr kumimoji="0" lang="zh-TW" altLang="en-US" sz="1400">
                  <a:solidFill>
                    <a:srgbClr val="000000"/>
                  </a:solidFill>
                  <a:latin typeface="Perpetua" pitchFamily="18" charset="0"/>
                  <a:ea typeface="標楷體" pitchFamily="65" charset="-120"/>
                </a:rPr>
                <a:t>成長期</a:t>
              </a:r>
              <a:endParaRPr kumimoji="0" lang="zh-TW" altLang="en-US">
                <a:latin typeface="Perpetua" pitchFamily="18" charset="0"/>
                <a:ea typeface="標楷體" pitchFamily="65" charset="-120"/>
              </a:endParaRPr>
            </a:p>
          </p:txBody>
        </p:sp>
      </p:grpSp>
      <p:grpSp>
        <p:nvGrpSpPr>
          <p:cNvPr id="20488" name="Group 34"/>
          <p:cNvGrpSpPr>
            <a:grpSpLocks/>
          </p:cNvGrpSpPr>
          <p:nvPr/>
        </p:nvGrpSpPr>
        <p:grpSpPr bwMode="auto">
          <a:xfrm>
            <a:off x="5140325" y="4365625"/>
            <a:ext cx="1609725" cy="1831975"/>
            <a:chOff x="1998" y="2304"/>
            <a:chExt cx="1074" cy="1188"/>
          </a:xfrm>
        </p:grpSpPr>
        <p:sp>
          <p:nvSpPr>
            <p:cNvPr id="20494" name="Oval 35"/>
            <p:cNvSpPr>
              <a:spLocks noChangeArrowheads="1"/>
            </p:cNvSpPr>
            <p:nvPr/>
          </p:nvSpPr>
          <p:spPr bwMode="gray">
            <a:xfrm rot="-723406">
              <a:off x="2041" y="3072"/>
              <a:ext cx="906" cy="420"/>
            </a:xfrm>
            <a:prstGeom prst="ellipse">
              <a:avLst/>
            </a:prstGeom>
            <a:solidFill>
              <a:srgbClr val="0F2145">
                <a:alpha val="30196"/>
              </a:srgbClr>
            </a:solidFill>
            <a:ln w="9525">
              <a:noFill/>
              <a:round/>
              <a:headEnd/>
              <a:tailEnd/>
            </a:ln>
          </p:spPr>
          <p:txBody>
            <a:bodyPr wrap="none" anchor="ctr"/>
            <a:lstStyle/>
            <a:p>
              <a:endParaRPr kumimoji="0" lang="zh-TW" altLang="en-US">
                <a:latin typeface="Perpetua" pitchFamily="18" charset="0"/>
              </a:endParaRPr>
            </a:p>
          </p:txBody>
        </p:sp>
        <p:sp>
          <p:nvSpPr>
            <p:cNvPr id="20495" name="Oval 36"/>
            <p:cNvSpPr>
              <a:spLocks noChangeArrowheads="1"/>
            </p:cNvSpPr>
            <p:nvPr/>
          </p:nvSpPr>
          <p:spPr bwMode="gray">
            <a:xfrm>
              <a:off x="1998" y="2304"/>
              <a:ext cx="1074" cy="1075"/>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kumimoji="0" lang="zh-TW" altLang="en-US">
                <a:latin typeface="Perpetua" pitchFamily="18" charset="0"/>
              </a:endParaRPr>
            </a:p>
          </p:txBody>
        </p:sp>
        <p:sp>
          <p:nvSpPr>
            <p:cNvPr id="20496" name="Oval 37"/>
            <p:cNvSpPr>
              <a:spLocks noChangeArrowheads="1"/>
            </p:cNvSpPr>
            <p:nvPr/>
          </p:nvSpPr>
          <p:spPr bwMode="gray">
            <a:xfrm>
              <a:off x="2011" y="2310"/>
              <a:ext cx="1049" cy="1048"/>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kumimoji="0" lang="zh-TW" altLang="en-US">
                <a:latin typeface="Perpetua" pitchFamily="18" charset="0"/>
              </a:endParaRPr>
            </a:p>
          </p:txBody>
        </p:sp>
        <p:sp>
          <p:nvSpPr>
            <p:cNvPr id="20497" name="Oval 38"/>
            <p:cNvSpPr>
              <a:spLocks noChangeArrowheads="1"/>
            </p:cNvSpPr>
            <p:nvPr/>
          </p:nvSpPr>
          <p:spPr bwMode="gray">
            <a:xfrm>
              <a:off x="2022" y="2320"/>
              <a:ext cx="998" cy="980"/>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kumimoji="0" lang="zh-TW" altLang="en-US">
                <a:latin typeface="Perpetua" pitchFamily="18" charset="0"/>
              </a:endParaRPr>
            </a:p>
          </p:txBody>
        </p:sp>
        <p:sp>
          <p:nvSpPr>
            <p:cNvPr id="20498" name="Oval 39"/>
            <p:cNvSpPr>
              <a:spLocks noChangeArrowheads="1"/>
            </p:cNvSpPr>
            <p:nvPr/>
          </p:nvSpPr>
          <p:spPr bwMode="gray">
            <a:xfrm>
              <a:off x="2080" y="2348"/>
              <a:ext cx="888" cy="795"/>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kumimoji="0" lang="zh-TW" altLang="en-US">
                <a:latin typeface="Perpetua" pitchFamily="18" charset="0"/>
              </a:endParaRPr>
            </a:p>
          </p:txBody>
        </p:sp>
        <p:sp>
          <p:nvSpPr>
            <p:cNvPr id="20499" name="Text Box 40">
              <a:hlinkClick r:id="rId6" action="ppaction://hlinksldjump"/>
            </p:cNvPr>
            <p:cNvSpPr txBox="1">
              <a:spLocks noChangeArrowheads="1"/>
            </p:cNvSpPr>
            <p:nvPr/>
          </p:nvSpPr>
          <p:spPr bwMode="gray">
            <a:xfrm>
              <a:off x="2120" y="2702"/>
              <a:ext cx="834" cy="337"/>
            </a:xfrm>
            <a:prstGeom prst="rect">
              <a:avLst/>
            </a:prstGeom>
            <a:noFill/>
            <a:ln w="9525" algn="ctr">
              <a:noFill/>
              <a:miter lim="800000"/>
              <a:headEnd/>
              <a:tailEnd/>
            </a:ln>
          </p:spPr>
          <p:txBody>
            <a:bodyPr wrap="none">
              <a:spAutoFit/>
            </a:bodyPr>
            <a:lstStyle/>
            <a:p>
              <a:pPr algn="ctr"/>
              <a:r>
                <a:rPr kumimoji="0" lang="zh-TW" altLang="en-US" sz="2800">
                  <a:solidFill>
                    <a:srgbClr val="000000"/>
                  </a:solidFill>
                  <a:latin typeface="Perpetua" pitchFamily="18" charset="0"/>
                  <a:ea typeface="標楷體" pitchFamily="65" charset="-120"/>
                </a:rPr>
                <a:t>衰退期</a:t>
              </a:r>
              <a:endParaRPr kumimoji="0" lang="zh-TW" altLang="en-US">
                <a:latin typeface="Perpetua" pitchFamily="18" charset="0"/>
                <a:ea typeface="標楷體" pitchFamily="65" charset="-120"/>
              </a:endParaRPr>
            </a:p>
          </p:txBody>
        </p:sp>
      </p:grpSp>
      <p:sp>
        <p:nvSpPr>
          <p:cNvPr id="493609" name="Text Box 41"/>
          <p:cNvSpPr txBox="1">
            <a:spLocks noChangeArrowheads="1"/>
          </p:cNvSpPr>
          <p:nvPr/>
        </p:nvSpPr>
        <p:spPr bwMode="auto">
          <a:xfrm>
            <a:off x="3348038" y="2276475"/>
            <a:ext cx="1223962" cy="366713"/>
          </a:xfrm>
          <a:prstGeom prst="rect">
            <a:avLst/>
          </a:prstGeom>
          <a:solidFill>
            <a:srgbClr val="FFCC99"/>
          </a:solidFill>
          <a:ln w="9525">
            <a:noFill/>
            <a:miter lim="800000"/>
            <a:headEnd/>
            <a:tailEnd/>
          </a:ln>
          <a:effectLst/>
        </p:spPr>
        <p:txBody>
          <a:bodyPr anchor="ctr">
            <a:spAutoFit/>
          </a:bodyPr>
          <a:lstStyle/>
          <a:p>
            <a:pPr fontAlgn="auto">
              <a:spcBef>
                <a:spcPct val="50000"/>
              </a:spcBef>
              <a:spcAft>
                <a:spcPts val="0"/>
              </a:spcAft>
              <a:defRPr/>
            </a:pPr>
            <a:r>
              <a:rPr kumimoji="0" lang="en-US" altLang="zh-TW">
                <a:solidFill>
                  <a:srgbClr val="000000"/>
                </a:solidFill>
                <a:effectLst>
                  <a:outerShdw blurRad="38100" dist="38100" dir="2700000" algn="tl">
                    <a:srgbClr val="FFFFFF"/>
                  </a:outerShdw>
                </a:effectLst>
                <a:latin typeface="標楷體" pitchFamily="65" charset="-120"/>
                <a:ea typeface="標楷體" pitchFamily="65" charset="-120"/>
              </a:rPr>
              <a:t>14</a:t>
            </a:r>
            <a:r>
              <a:rPr kumimoji="0" lang="zh-TW" altLang="en-US">
                <a:solidFill>
                  <a:srgbClr val="000000"/>
                </a:solidFill>
                <a:effectLst>
                  <a:outerShdw blurRad="38100" dist="38100" dir="2700000" algn="tl">
                    <a:srgbClr val="FFFFFF"/>
                  </a:outerShdw>
                </a:effectLst>
                <a:latin typeface="標楷體" pitchFamily="65" charset="-120"/>
                <a:ea typeface="標楷體" pitchFamily="65" charset="-120"/>
              </a:rPr>
              <a:t>歲以前</a:t>
            </a:r>
          </a:p>
        </p:txBody>
      </p:sp>
      <p:sp>
        <p:nvSpPr>
          <p:cNvPr id="493610" name="Text Box 42"/>
          <p:cNvSpPr txBox="1">
            <a:spLocks noChangeArrowheads="1"/>
          </p:cNvSpPr>
          <p:nvPr/>
        </p:nvSpPr>
        <p:spPr bwMode="auto">
          <a:xfrm>
            <a:off x="2411413" y="2917825"/>
            <a:ext cx="1008062" cy="366713"/>
          </a:xfrm>
          <a:prstGeom prst="rect">
            <a:avLst/>
          </a:prstGeom>
          <a:solidFill>
            <a:srgbClr val="FFCC99"/>
          </a:solidFill>
          <a:ln w="9525">
            <a:noFill/>
            <a:miter lim="800000"/>
            <a:headEnd/>
            <a:tailEnd/>
          </a:ln>
          <a:effectLst/>
        </p:spPr>
        <p:txBody>
          <a:bodyPr>
            <a:spAutoFit/>
          </a:bodyPr>
          <a:lstStyle/>
          <a:p>
            <a:pPr fontAlgn="auto">
              <a:spcBef>
                <a:spcPct val="50000"/>
              </a:spcBef>
              <a:spcAft>
                <a:spcPts val="0"/>
              </a:spcAft>
              <a:defRPr/>
            </a:pPr>
            <a:r>
              <a:rPr kumimoji="0" lang="en-US" altLang="zh-TW">
                <a:solidFill>
                  <a:srgbClr val="000000"/>
                </a:solidFill>
                <a:effectLst>
                  <a:outerShdw blurRad="38100" dist="38100" dir="2700000" algn="tl">
                    <a:srgbClr val="FFFFFF"/>
                  </a:outerShdw>
                </a:effectLst>
                <a:latin typeface="標楷體" pitchFamily="65" charset="-120"/>
                <a:ea typeface="標楷體" pitchFamily="65" charset="-120"/>
              </a:rPr>
              <a:t>15-24</a:t>
            </a:r>
            <a:r>
              <a:rPr kumimoji="0" lang="zh-TW" altLang="en-US">
                <a:solidFill>
                  <a:srgbClr val="000000"/>
                </a:solidFill>
                <a:effectLst>
                  <a:outerShdw blurRad="38100" dist="38100" dir="2700000" algn="tl">
                    <a:srgbClr val="FFFFFF"/>
                  </a:outerShdw>
                </a:effectLst>
                <a:latin typeface="標楷體" pitchFamily="65" charset="-120"/>
                <a:ea typeface="標楷體" pitchFamily="65" charset="-120"/>
              </a:rPr>
              <a:t>歲</a:t>
            </a:r>
          </a:p>
        </p:txBody>
      </p:sp>
      <p:sp>
        <p:nvSpPr>
          <p:cNvPr id="493611" name="Text Box 43"/>
          <p:cNvSpPr txBox="1">
            <a:spLocks noChangeArrowheads="1"/>
          </p:cNvSpPr>
          <p:nvPr/>
        </p:nvSpPr>
        <p:spPr bwMode="auto">
          <a:xfrm>
            <a:off x="2627313" y="3783013"/>
            <a:ext cx="1008062" cy="366712"/>
          </a:xfrm>
          <a:prstGeom prst="rect">
            <a:avLst/>
          </a:prstGeom>
          <a:solidFill>
            <a:srgbClr val="FFCC99"/>
          </a:solidFill>
          <a:ln w="9525">
            <a:noFill/>
            <a:miter lim="800000"/>
            <a:headEnd/>
            <a:tailEnd/>
          </a:ln>
          <a:effectLst/>
        </p:spPr>
        <p:txBody>
          <a:bodyPr>
            <a:spAutoFit/>
          </a:bodyPr>
          <a:lstStyle/>
          <a:p>
            <a:pPr fontAlgn="auto">
              <a:spcBef>
                <a:spcPct val="50000"/>
              </a:spcBef>
              <a:spcAft>
                <a:spcPts val="0"/>
              </a:spcAft>
              <a:defRPr/>
            </a:pPr>
            <a:r>
              <a:rPr kumimoji="0" lang="en-US" altLang="zh-TW">
                <a:solidFill>
                  <a:srgbClr val="000000"/>
                </a:solidFill>
                <a:effectLst>
                  <a:outerShdw blurRad="38100" dist="38100" dir="2700000" algn="tl">
                    <a:srgbClr val="FFFFFF"/>
                  </a:outerShdw>
                </a:effectLst>
                <a:latin typeface="標楷體" pitchFamily="65" charset="-120"/>
                <a:ea typeface="標楷體" pitchFamily="65" charset="-120"/>
              </a:rPr>
              <a:t>25-44</a:t>
            </a:r>
            <a:r>
              <a:rPr kumimoji="0" lang="zh-TW" altLang="en-US">
                <a:solidFill>
                  <a:srgbClr val="000000"/>
                </a:solidFill>
                <a:effectLst>
                  <a:outerShdw blurRad="38100" dist="38100" dir="2700000" algn="tl">
                    <a:srgbClr val="FFFFFF"/>
                  </a:outerShdw>
                </a:effectLst>
                <a:latin typeface="標楷體" pitchFamily="65" charset="-120"/>
                <a:ea typeface="標楷體" pitchFamily="65" charset="-120"/>
              </a:rPr>
              <a:t>歲</a:t>
            </a:r>
          </a:p>
        </p:txBody>
      </p:sp>
      <p:sp>
        <p:nvSpPr>
          <p:cNvPr id="493612" name="Text Box 44"/>
          <p:cNvSpPr txBox="1">
            <a:spLocks noChangeArrowheads="1"/>
          </p:cNvSpPr>
          <p:nvPr/>
        </p:nvSpPr>
        <p:spPr bwMode="auto">
          <a:xfrm>
            <a:off x="4067175" y="3925888"/>
            <a:ext cx="1008063" cy="366712"/>
          </a:xfrm>
          <a:prstGeom prst="rect">
            <a:avLst/>
          </a:prstGeom>
          <a:solidFill>
            <a:srgbClr val="FFCC99"/>
          </a:solidFill>
          <a:ln w="9525">
            <a:noFill/>
            <a:miter lim="800000"/>
            <a:headEnd/>
            <a:tailEnd/>
          </a:ln>
          <a:effectLst/>
        </p:spPr>
        <p:txBody>
          <a:bodyPr>
            <a:spAutoFit/>
          </a:bodyPr>
          <a:lstStyle/>
          <a:p>
            <a:pPr fontAlgn="auto">
              <a:spcBef>
                <a:spcPct val="50000"/>
              </a:spcBef>
              <a:spcAft>
                <a:spcPts val="0"/>
              </a:spcAft>
              <a:defRPr/>
            </a:pPr>
            <a:r>
              <a:rPr kumimoji="0" lang="en-US" altLang="zh-TW">
                <a:solidFill>
                  <a:srgbClr val="000000"/>
                </a:solidFill>
                <a:effectLst>
                  <a:outerShdw blurRad="38100" dist="38100" dir="2700000" algn="tl">
                    <a:srgbClr val="FFFFFF"/>
                  </a:outerShdw>
                </a:effectLst>
                <a:latin typeface="標楷體" pitchFamily="65" charset="-120"/>
                <a:ea typeface="標楷體" pitchFamily="65" charset="-120"/>
              </a:rPr>
              <a:t>45-64</a:t>
            </a:r>
            <a:r>
              <a:rPr kumimoji="0" lang="zh-TW" altLang="en-US">
                <a:solidFill>
                  <a:srgbClr val="000000"/>
                </a:solidFill>
                <a:effectLst>
                  <a:outerShdw blurRad="38100" dist="38100" dir="2700000" algn="tl">
                    <a:srgbClr val="FFFFFF"/>
                  </a:outerShdw>
                </a:effectLst>
                <a:latin typeface="標楷體" pitchFamily="65" charset="-120"/>
                <a:ea typeface="標楷體" pitchFamily="65" charset="-120"/>
              </a:rPr>
              <a:t>歲</a:t>
            </a:r>
          </a:p>
        </p:txBody>
      </p:sp>
      <p:sp>
        <p:nvSpPr>
          <p:cNvPr id="493613" name="Text Box 45"/>
          <p:cNvSpPr txBox="1">
            <a:spLocks noChangeArrowheads="1"/>
          </p:cNvSpPr>
          <p:nvPr/>
        </p:nvSpPr>
        <p:spPr bwMode="auto">
          <a:xfrm>
            <a:off x="6084888" y="3933825"/>
            <a:ext cx="1150937" cy="366713"/>
          </a:xfrm>
          <a:prstGeom prst="rect">
            <a:avLst/>
          </a:prstGeom>
          <a:solidFill>
            <a:srgbClr val="FFCC99"/>
          </a:solidFill>
          <a:ln w="9525">
            <a:noFill/>
            <a:miter lim="800000"/>
            <a:headEnd/>
            <a:tailEnd/>
          </a:ln>
          <a:effectLst/>
        </p:spPr>
        <p:txBody>
          <a:bodyPr>
            <a:spAutoFit/>
          </a:bodyPr>
          <a:lstStyle/>
          <a:p>
            <a:pPr fontAlgn="auto">
              <a:spcBef>
                <a:spcPct val="50000"/>
              </a:spcBef>
              <a:spcAft>
                <a:spcPts val="0"/>
              </a:spcAft>
              <a:defRPr/>
            </a:pPr>
            <a:r>
              <a:rPr kumimoji="0" lang="en-US" altLang="zh-TW">
                <a:solidFill>
                  <a:srgbClr val="000000"/>
                </a:solidFill>
                <a:effectLst>
                  <a:outerShdw blurRad="38100" dist="38100" dir="2700000" algn="tl">
                    <a:srgbClr val="FFFFFF"/>
                  </a:outerShdw>
                </a:effectLst>
                <a:latin typeface="標楷體" pitchFamily="65" charset="-120"/>
                <a:ea typeface="標楷體" pitchFamily="65" charset="-120"/>
              </a:rPr>
              <a:t>65</a:t>
            </a:r>
            <a:r>
              <a:rPr kumimoji="0" lang="zh-TW" altLang="en-US">
                <a:solidFill>
                  <a:srgbClr val="000000"/>
                </a:solidFill>
                <a:effectLst>
                  <a:outerShdw blurRad="38100" dist="38100" dir="2700000" algn="tl">
                    <a:srgbClr val="FFFFFF"/>
                  </a:outerShdw>
                </a:effectLst>
                <a:latin typeface="標楷體" pitchFamily="65" charset="-120"/>
                <a:ea typeface="標楷體" pitchFamily="65" charset="-120"/>
              </a:rPr>
              <a:t>歲以上</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p:txBody>
          <a:bodyPr/>
          <a:lstStyle/>
          <a:p>
            <a:pPr eaLnBrk="1" hangingPunct="1"/>
            <a:r>
              <a:rPr lang="zh-TW" altLang="en-US" b="1" smtClean="0">
                <a:latin typeface="標楷體" pitchFamily="65" charset="-120"/>
                <a:ea typeface="標楷體" pitchFamily="65" charset="-120"/>
              </a:rPr>
              <a:t>相關理論</a:t>
            </a:r>
            <a:endParaRPr lang="en-US" altLang="zh-TW" sz="2000" b="1" smtClean="0">
              <a:latin typeface="標楷體" pitchFamily="65" charset="-120"/>
              <a:ea typeface="標楷體" pitchFamily="65" charset="-120"/>
            </a:endParaRPr>
          </a:p>
        </p:txBody>
      </p:sp>
      <p:sp>
        <p:nvSpPr>
          <p:cNvPr id="21506" name="Rectangle 3"/>
          <p:cNvSpPr>
            <a:spLocks noGrp="1" noChangeArrowheads="1"/>
          </p:cNvSpPr>
          <p:nvPr>
            <p:ph type="body" idx="4294967295"/>
          </p:nvPr>
        </p:nvSpPr>
        <p:spPr>
          <a:xfrm>
            <a:off x="1368425" y="1255713"/>
            <a:ext cx="7245350" cy="4581525"/>
          </a:xfrm>
        </p:spPr>
        <p:txBody>
          <a:bodyPr/>
          <a:lstStyle/>
          <a:p>
            <a:pPr eaLnBrk="1" hangingPunct="1">
              <a:buClr>
                <a:srgbClr val="0000FF"/>
              </a:buClr>
            </a:pPr>
            <a:r>
              <a:rPr lang="en-US" altLang="zh-TW" sz="3000" smtClean="0">
                <a:solidFill>
                  <a:srgbClr val="000000"/>
                </a:solidFill>
                <a:latin typeface="標楷體" pitchFamily="65" charset="-120"/>
                <a:ea typeface="標楷體" pitchFamily="65" charset="-120"/>
              </a:rPr>
              <a:t>Super</a:t>
            </a:r>
            <a:r>
              <a:rPr lang="zh-TW" altLang="en-US" sz="3000" smtClean="0">
                <a:solidFill>
                  <a:srgbClr val="000000"/>
                </a:solidFill>
                <a:latin typeface="標楷體" pitchFamily="65" charset="-120"/>
                <a:ea typeface="標楷體" pitchFamily="65" charset="-120"/>
              </a:rPr>
              <a:t>的生涯發展理論</a:t>
            </a:r>
          </a:p>
          <a:p>
            <a:pPr eaLnBrk="1" hangingPunct="1">
              <a:buFont typeface="Wingdings" pitchFamily="2" charset="2"/>
              <a:buNone/>
            </a:pPr>
            <a:endParaRPr lang="zh-TW" altLang="en-US" smtClean="0">
              <a:solidFill>
                <a:srgbClr val="000000"/>
              </a:solidFill>
              <a:latin typeface="標楷體" pitchFamily="65" charset="-120"/>
              <a:ea typeface="標楷體" pitchFamily="65" charset="-120"/>
            </a:endParaRPr>
          </a:p>
          <a:p>
            <a:pPr lvl="1" eaLnBrk="1" hangingPunct="1"/>
            <a:endParaRPr lang="zh-TW" altLang="en-US" smtClean="0">
              <a:solidFill>
                <a:srgbClr val="000000"/>
              </a:solidFill>
              <a:latin typeface="標楷體" pitchFamily="65" charset="-120"/>
              <a:ea typeface="標楷體" pitchFamily="65" charset="-120"/>
            </a:endParaRPr>
          </a:p>
        </p:txBody>
      </p:sp>
      <p:grpSp>
        <p:nvGrpSpPr>
          <p:cNvPr id="21507" name="Group 4"/>
          <p:cNvGrpSpPr>
            <a:grpSpLocks/>
          </p:cNvGrpSpPr>
          <p:nvPr/>
        </p:nvGrpSpPr>
        <p:grpSpPr bwMode="auto">
          <a:xfrm>
            <a:off x="887413" y="3284538"/>
            <a:ext cx="1308100" cy="1447800"/>
            <a:chOff x="832" y="2064"/>
            <a:chExt cx="864" cy="1008"/>
          </a:xfrm>
        </p:grpSpPr>
        <p:sp>
          <p:nvSpPr>
            <p:cNvPr id="21520" name="Oval 5"/>
            <p:cNvSpPr>
              <a:spLocks noChangeArrowheads="1"/>
            </p:cNvSpPr>
            <p:nvPr/>
          </p:nvSpPr>
          <p:spPr bwMode="gray">
            <a:xfrm rot="-772996">
              <a:off x="880" y="2688"/>
              <a:ext cx="714" cy="384"/>
            </a:xfrm>
            <a:prstGeom prst="ellipse">
              <a:avLst/>
            </a:prstGeom>
            <a:solidFill>
              <a:srgbClr val="0F2145">
                <a:alpha val="30196"/>
              </a:srgbClr>
            </a:solidFill>
            <a:ln w="9525">
              <a:noFill/>
              <a:round/>
              <a:headEnd/>
              <a:tailEnd/>
            </a:ln>
          </p:spPr>
          <p:txBody>
            <a:bodyPr wrap="none" anchor="ctr"/>
            <a:lstStyle/>
            <a:p>
              <a:endParaRPr kumimoji="0" lang="zh-TW" altLang="en-US">
                <a:latin typeface="Perpetua" pitchFamily="18" charset="0"/>
              </a:endParaRPr>
            </a:p>
          </p:txBody>
        </p:sp>
        <p:grpSp>
          <p:nvGrpSpPr>
            <p:cNvPr id="21521" name="Group 6"/>
            <p:cNvGrpSpPr>
              <a:grpSpLocks/>
            </p:cNvGrpSpPr>
            <p:nvPr/>
          </p:nvGrpSpPr>
          <p:grpSpPr bwMode="auto">
            <a:xfrm>
              <a:off x="832" y="2064"/>
              <a:ext cx="864" cy="908"/>
              <a:chOff x="732" y="2112"/>
              <a:chExt cx="842" cy="860"/>
            </a:xfrm>
          </p:grpSpPr>
          <p:sp>
            <p:nvSpPr>
              <p:cNvPr id="21522" name="Oval 7"/>
              <p:cNvSpPr>
                <a:spLocks noChangeArrowheads="1"/>
              </p:cNvSpPr>
              <p:nvPr/>
            </p:nvSpPr>
            <p:spPr bwMode="gray">
              <a:xfrm>
                <a:off x="732" y="2112"/>
                <a:ext cx="842" cy="860"/>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kumimoji="0" lang="zh-TW" altLang="en-US">
                  <a:latin typeface="Perpetua" pitchFamily="18" charset="0"/>
                </a:endParaRPr>
              </a:p>
            </p:txBody>
          </p:sp>
          <p:sp>
            <p:nvSpPr>
              <p:cNvPr id="21523" name="Oval 8"/>
              <p:cNvSpPr>
                <a:spLocks noChangeArrowheads="1"/>
              </p:cNvSpPr>
              <p:nvPr/>
            </p:nvSpPr>
            <p:spPr bwMode="gray">
              <a:xfrm>
                <a:off x="743" y="2117"/>
                <a:ext cx="821" cy="838"/>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kumimoji="0" lang="zh-TW" altLang="en-US">
                  <a:latin typeface="Perpetua" pitchFamily="18" charset="0"/>
                </a:endParaRPr>
              </a:p>
            </p:txBody>
          </p:sp>
          <p:sp>
            <p:nvSpPr>
              <p:cNvPr id="21524" name="Oval 9"/>
              <p:cNvSpPr>
                <a:spLocks noChangeArrowheads="1"/>
              </p:cNvSpPr>
              <p:nvPr/>
            </p:nvSpPr>
            <p:spPr bwMode="gray">
              <a:xfrm>
                <a:off x="751" y="2125"/>
                <a:ext cx="781" cy="784"/>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kumimoji="0" lang="zh-TW" altLang="en-US">
                  <a:latin typeface="Perpetua" pitchFamily="18" charset="0"/>
                </a:endParaRPr>
              </a:p>
            </p:txBody>
          </p:sp>
          <p:sp>
            <p:nvSpPr>
              <p:cNvPr id="21525" name="Oval 10"/>
              <p:cNvSpPr>
                <a:spLocks noChangeArrowheads="1"/>
              </p:cNvSpPr>
              <p:nvPr/>
            </p:nvSpPr>
            <p:spPr bwMode="gray">
              <a:xfrm>
                <a:off x="795" y="2147"/>
                <a:ext cx="695" cy="63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kumimoji="0" lang="zh-TW" altLang="en-US">
                  <a:latin typeface="Perpetua" pitchFamily="18" charset="0"/>
                </a:endParaRPr>
              </a:p>
            </p:txBody>
          </p:sp>
          <p:sp>
            <p:nvSpPr>
              <p:cNvPr id="21526" name="Text Box 11"/>
              <p:cNvSpPr txBox="1">
                <a:spLocks noChangeArrowheads="1"/>
              </p:cNvSpPr>
              <p:nvPr/>
            </p:nvSpPr>
            <p:spPr bwMode="gray">
              <a:xfrm>
                <a:off x="787" y="2416"/>
                <a:ext cx="707" cy="302"/>
              </a:xfrm>
              <a:prstGeom prst="rect">
                <a:avLst/>
              </a:prstGeom>
              <a:noFill/>
              <a:ln w="9525" algn="ctr">
                <a:noFill/>
                <a:miter lim="800000"/>
                <a:headEnd/>
                <a:tailEnd/>
              </a:ln>
            </p:spPr>
            <p:txBody>
              <a:bodyPr wrap="none">
                <a:spAutoFit/>
              </a:bodyPr>
              <a:lstStyle/>
              <a:p>
                <a:pPr algn="ctr"/>
                <a:r>
                  <a:rPr kumimoji="0" lang="zh-TW" altLang="en-US" sz="2400">
                    <a:solidFill>
                      <a:srgbClr val="000000"/>
                    </a:solidFill>
                    <a:latin typeface="Perpetua" pitchFamily="18" charset="0"/>
                    <a:ea typeface="標楷體" pitchFamily="65" charset="-120"/>
                  </a:rPr>
                  <a:t>成長期</a:t>
                </a:r>
              </a:p>
            </p:txBody>
          </p:sp>
        </p:grpSp>
      </p:grpSp>
      <p:sp>
        <p:nvSpPr>
          <p:cNvPr id="21508" name="AutoShape 12"/>
          <p:cNvSpPr>
            <a:spLocks noChangeArrowheads="1"/>
          </p:cNvSpPr>
          <p:nvPr/>
        </p:nvSpPr>
        <p:spPr bwMode="gray">
          <a:xfrm>
            <a:off x="2555875" y="2732088"/>
            <a:ext cx="5599113" cy="2857500"/>
          </a:xfrm>
          <a:prstGeom prst="roundRect">
            <a:avLst>
              <a:gd name="adj" fmla="val 17509"/>
            </a:avLst>
          </a:prstGeom>
          <a:gradFill rotWithShape="1">
            <a:gsLst>
              <a:gs pos="0">
                <a:srgbClr val="4E91D4"/>
              </a:gs>
              <a:gs pos="100000">
                <a:srgbClr val="3477A4"/>
              </a:gs>
            </a:gsLst>
            <a:lin ang="2700000" scaled="1"/>
          </a:gradFill>
          <a:ln w="9525">
            <a:noFill/>
            <a:round/>
            <a:headEnd/>
            <a:tailEnd/>
          </a:ln>
        </p:spPr>
        <p:txBody>
          <a:bodyPr wrap="none" anchor="ctr"/>
          <a:lstStyle/>
          <a:p>
            <a:endParaRPr kumimoji="0" lang="zh-TW" altLang="en-US">
              <a:latin typeface="Perpetua" pitchFamily="18" charset="0"/>
            </a:endParaRPr>
          </a:p>
        </p:txBody>
      </p:sp>
      <p:sp>
        <p:nvSpPr>
          <p:cNvPr id="21509" name="AutoShape 13"/>
          <p:cNvSpPr>
            <a:spLocks noChangeArrowheads="1"/>
          </p:cNvSpPr>
          <p:nvPr/>
        </p:nvSpPr>
        <p:spPr bwMode="gray">
          <a:xfrm>
            <a:off x="2589213" y="2740025"/>
            <a:ext cx="5430837" cy="2803525"/>
          </a:xfrm>
          <a:prstGeom prst="roundRect">
            <a:avLst>
              <a:gd name="adj" fmla="val 16667"/>
            </a:avLst>
          </a:prstGeom>
          <a:solidFill>
            <a:srgbClr val="3CA1E6"/>
          </a:solidFill>
          <a:ln w="9525">
            <a:noFill/>
            <a:round/>
            <a:headEnd/>
            <a:tailEnd/>
          </a:ln>
        </p:spPr>
        <p:txBody>
          <a:bodyPr wrap="none" anchor="ctr"/>
          <a:lstStyle/>
          <a:p>
            <a:endParaRPr kumimoji="0" lang="zh-TW" altLang="en-US">
              <a:latin typeface="Perpetua" pitchFamily="18" charset="0"/>
            </a:endParaRPr>
          </a:p>
        </p:txBody>
      </p:sp>
      <p:sp>
        <p:nvSpPr>
          <p:cNvPr id="21510" name="AutoShape 14"/>
          <p:cNvSpPr>
            <a:spLocks noChangeArrowheads="1"/>
          </p:cNvSpPr>
          <p:nvPr/>
        </p:nvSpPr>
        <p:spPr bwMode="gray">
          <a:xfrm>
            <a:off x="2606675" y="4806950"/>
            <a:ext cx="5357813" cy="709613"/>
          </a:xfrm>
          <a:prstGeom prst="roundRect">
            <a:avLst>
              <a:gd name="adj" fmla="val 50000"/>
            </a:avLst>
          </a:prstGeom>
          <a:gradFill rotWithShape="1">
            <a:gsLst>
              <a:gs pos="0">
                <a:srgbClr val="3CA1E6">
                  <a:alpha val="0"/>
                </a:srgbClr>
              </a:gs>
              <a:gs pos="100000">
                <a:srgbClr val="9BCFF2"/>
              </a:gs>
            </a:gsLst>
            <a:lin ang="5400000" scaled="1"/>
          </a:gradFill>
          <a:ln w="9525">
            <a:noFill/>
            <a:round/>
            <a:headEnd/>
            <a:tailEnd/>
          </a:ln>
        </p:spPr>
        <p:txBody>
          <a:bodyPr wrap="none" anchor="ctr"/>
          <a:lstStyle/>
          <a:p>
            <a:endParaRPr kumimoji="0" lang="zh-TW" altLang="en-US">
              <a:latin typeface="Perpetua" pitchFamily="18" charset="0"/>
            </a:endParaRPr>
          </a:p>
        </p:txBody>
      </p:sp>
      <p:sp>
        <p:nvSpPr>
          <p:cNvPr id="21511" name="AutoShape 15"/>
          <p:cNvSpPr>
            <a:spLocks noChangeArrowheads="1"/>
          </p:cNvSpPr>
          <p:nvPr/>
        </p:nvSpPr>
        <p:spPr bwMode="gray">
          <a:xfrm>
            <a:off x="2606675" y="2762250"/>
            <a:ext cx="5357813" cy="708025"/>
          </a:xfrm>
          <a:prstGeom prst="roundRect">
            <a:avLst>
              <a:gd name="adj" fmla="val 50000"/>
            </a:avLst>
          </a:prstGeom>
          <a:gradFill rotWithShape="1">
            <a:gsLst>
              <a:gs pos="0">
                <a:srgbClr val="BEE0F7"/>
              </a:gs>
              <a:gs pos="100000">
                <a:srgbClr val="3CA1E6">
                  <a:alpha val="0"/>
                </a:srgbClr>
              </a:gs>
            </a:gsLst>
            <a:lin ang="5400000" scaled="1"/>
          </a:gradFill>
          <a:ln w="9525">
            <a:noFill/>
            <a:round/>
            <a:headEnd/>
            <a:tailEnd/>
          </a:ln>
        </p:spPr>
        <p:txBody>
          <a:bodyPr wrap="none" anchor="ctr"/>
          <a:lstStyle/>
          <a:p>
            <a:endParaRPr kumimoji="0" lang="zh-TW" altLang="en-US">
              <a:latin typeface="Perpetua" pitchFamily="18" charset="0"/>
            </a:endParaRPr>
          </a:p>
        </p:txBody>
      </p:sp>
      <p:grpSp>
        <p:nvGrpSpPr>
          <p:cNvPr id="21512" name="Group 16"/>
          <p:cNvGrpSpPr>
            <a:grpSpLocks/>
          </p:cNvGrpSpPr>
          <p:nvPr/>
        </p:nvGrpSpPr>
        <p:grpSpPr bwMode="auto">
          <a:xfrm>
            <a:off x="2957513" y="2424113"/>
            <a:ext cx="1439862" cy="642937"/>
            <a:chOff x="1289" y="582"/>
            <a:chExt cx="668" cy="668"/>
          </a:xfrm>
        </p:grpSpPr>
        <p:sp>
          <p:nvSpPr>
            <p:cNvPr id="21515" name="Oval 17"/>
            <p:cNvSpPr>
              <a:spLocks noChangeArrowheads="1"/>
            </p:cNvSpPr>
            <p:nvPr/>
          </p:nvSpPr>
          <p:spPr bwMode="gray">
            <a:xfrm>
              <a:off x="1289" y="582"/>
              <a:ext cx="668" cy="668"/>
            </a:xfrm>
            <a:prstGeom prst="ellipse">
              <a:avLst/>
            </a:prstGeom>
            <a:solidFill>
              <a:srgbClr val="333333"/>
            </a:solidFill>
            <a:ln w="38100" algn="ctr">
              <a:noFill/>
              <a:round/>
              <a:headEnd/>
              <a:tailEnd/>
            </a:ln>
          </p:spPr>
          <p:txBody>
            <a:bodyPr anchor="ctr">
              <a:spAutoFit/>
            </a:bodyPr>
            <a:lstStyle/>
            <a:p>
              <a:endParaRPr kumimoji="0" lang="zh-TW" altLang="en-US">
                <a:latin typeface="Perpetua" pitchFamily="18" charset="0"/>
              </a:endParaRPr>
            </a:p>
          </p:txBody>
        </p:sp>
        <p:sp>
          <p:nvSpPr>
            <p:cNvPr id="21516" name="Oval 18"/>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kumimoji="0" lang="zh-TW" altLang="en-US">
                <a:latin typeface="Perpetua" pitchFamily="18" charset="0"/>
              </a:endParaRPr>
            </a:p>
          </p:txBody>
        </p:sp>
        <p:sp>
          <p:nvSpPr>
            <p:cNvPr id="21517" name="Oval 19"/>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kumimoji="0" lang="zh-TW" altLang="en-US">
                <a:latin typeface="Perpetua" pitchFamily="18" charset="0"/>
              </a:endParaRPr>
            </a:p>
          </p:txBody>
        </p:sp>
        <p:sp>
          <p:nvSpPr>
            <p:cNvPr id="21518" name="Oval 20"/>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kumimoji="0" lang="zh-TW" altLang="en-US">
                <a:latin typeface="Perpetua" pitchFamily="18" charset="0"/>
              </a:endParaRPr>
            </a:p>
          </p:txBody>
        </p:sp>
        <p:sp>
          <p:nvSpPr>
            <p:cNvPr id="21519" name="Oval 21"/>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kumimoji="0" lang="zh-TW" altLang="en-US">
                <a:latin typeface="Perpetua" pitchFamily="18" charset="0"/>
              </a:endParaRPr>
            </a:p>
          </p:txBody>
        </p:sp>
      </p:grpSp>
      <p:sp>
        <p:nvSpPr>
          <p:cNvPr id="21513" name="Text Box 22"/>
          <p:cNvSpPr txBox="1">
            <a:spLocks noChangeArrowheads="1"/>
          </p:cNvSpPr>
          <p:nvPr/>
        </p:nvSpPr>
        <p:spPr bwMode="gray">
          <a:xfrm>
            <a:off x="3017838" y="2540000"/>
            <a:ext cx="1333500" cy="427038"/>
          </a:xfrm>
          <a:prstGeom prst="rect">
            <a:avLst/>
          </a:prstGeom>
          <a:noFill/>
          <a:ln w="9525" algn="ctr">
            <a:noFill/>
            <a:miter lim="800000"/>
            <a:headEnd/>
            <a:tailEnd/>
          </a:ln>
        </p:spPr>
        <p:txBody>
          <a:bodyPr wrap="none">
            <a:spAutoFit/>
          </a:bodyPr>
          <a:lstStyle/>
          <a:p>
            <a:pPr algn="ctr"/>
            <a:r>
              <a:rPr kumimoji="0" lang="en-US" altLang="zh-TW" sz="2200">
                <a:solidFill>
                  <a:srgbClr val="000000"/>
                </a:solidFill>
                <a:latin typeface="Perpetua" pitchFamily="18" charset="0"/>
                <a:ea typeface="標楷體" pitchFamily="65" charset="-120"/>
              </a:rPr>
              <a:t>14</a:t>
            </a:r>
            <a:r>
              <a:rPr kumimoji="0" lang="zh-TW" altLang="en-US" sz="2200">
                <a:solidFill>
                  <a:srgbClr val="000000"/>
                </a:solidFill>
                <a:latin typeface="Perpetua" pitchFamily="18" charset="0"/>
                <a:ea typeface="標楷體" pitchFamily="65" charset="-120"/>
              </a:rPr>
              <a:t>歲以前</a:t>
            </a:r>
            <a:endParaRPr kumimoji="0" lang="zh-TW" altLang="en-US" sz="2200">
              <a:latin typeface="Perpetua" pitchFamily="18" charset="0"/>
              <a:ea typeface="標楷體" pitchFamily="65" charset="-120"/>
            </a:endParaRPr>
          </a:p>
        </p:txBody>
      </p:sp>
      <p:sp>
        <p:nvSpPr>
          <p:cNvPr id="21514" name="Text Box 23"/>
          <p:cNvSpPr txBox="1">
            <a:spLocks noChangeArrowheads="1"/>
          </p:cNvSpPr>
          <p:nvPr/>
        </p:nvSpPr>
        <p:spPr bwMode="gray">
          <a:xfrm>
            <a:off x="2632075" y="3000375"/>
            <a:ext cx="5827713" cy="2501900"/>
          </a:xfrm>
          <a:prstGeom prst="rect">
            <a:avLst/>
          </a:prstGeom>
          <a:noFill/>
          <a:ln w="9525" algn="ctr">
            <a:noFill/>
            <a:miter lim="800000"/>
            <a:headEnd/>
            <a:tailEnd/>
          </a:ln>
        </p:spPr>
        <p:txBody>
          <a:bodyPr>
            <a:spAutoFit/>
          </a:bodyPr>
          <a:lstStyle/>
          <a:p>
            <a:r>
              <a:rPr kumimoji="0" lang="zh-TW" altLang="en-US" sz="2800">
                <a:solidFill>
                  <a:srgbClr val="000000"/>
                </a:solidFill>
                <a:latin typeface="Verdana" pitchFamily="34" charset="0"/>
                <a:ea typeface="標楷體" pitchFamily="65" charset="-120"/>
              </a:rPr>
              <a:t>開始以各種不同的方式來表達他的需要，並且經由現實環境而不斷嚐試錯誤。</a:t>
            </a:r>
          </a:p>
          <a:p>
            <a:r>
              <a:rPr kumimoji="0" lang="en-US" altLang="zh-TW" sz="2600">
                <a:solidFill>
                  <a:srgbClr val="000000"/>
                </a:solidFill>
                <a:latin typeface="Verdana" pitchFamily="34" charset="0"/>
                <a:ea typeface="標楷體" pitchFamily="65" charset="-120"/>
              </a:rPr>
              <a:t>10</a:t>
            </a:r>
            <a:r>
              <a:rPr kumimoji="0" lang="zh-TW" altLang="en-US" sz="2600">
                <a:solidFill>
                  <a:srgbClr val="000000"/>
                </a:solidFill>
                <a:latin typeface="Verdana" pitchFamily="34" charset="0"/>
                <a:ea typeface="標楷體" pitchFamily="65" charset="-120"/>
              </a:rPr>
              <a:t>歲 以 前 ：以自己「需求」為主。</a:t>
            </a:r>
          </a:p>
          <a:p>
            <a:r>
              <a:rPr kumimoji="0" lang="en-US" altLang="zh-TW" sz="2600">
                <a:solidFill>
                  <a:srgbClr val="000000"/>
                </a:solidFill>
                <a:latin typeface="Verdana" pitchFamily="34" charset="0"/>
                <a:ea typeface="標楷體" pitchFamily="65" charset="-120"/>
              </a:rPr>
              <a:t>13</a:t>
            </a:r>
            <a:r>
              <a:rPr kumimoji="0" lang="zh-TW" altLang="en-US" sz="2600">
                <a:solidFill>
                  <a:srgbClr val="000000"/>
                </a:solidFill>
                <a:latin typeface="Verdana" pitchFamily="34" charset="0"/>
                <a:ea typeface="標楷體" pitchFamily="65" charset="-120"/>
              </a:rPr>
              <a:t>、</a:t>
            </a:r>
            <a:r>
              <a:rPr kumimoji="0" lang="en-US" altLang="zh-TW" sz="2600">
                <a:solidFill>
                  <a:srgbClr val="000000"/>
                </a:solidFill>
                <a:latin typeface="Verdana" pitchFamily="34" charset="0"/>
                <a:ea typeface="標楷體" pitchFamily="65" charset="-120"/>
              </a:rPr>
              <a:t>4</a:t>
            </a:r>
            <a:r>
              <a:rPr kumimoji="0" lang="zh-TW" altLang="en-US" sz="2600">
                <a:solidFill>
                  <a:srgbClr val="000000"/>
                </a:solidFill>
                <a:latin typeface="Verdana" pitchFamily="34" charset="0"/>
                <a:ea typeface="標楷體" pitchFamily="65" charset="-120"/>
              </a:rPr>
              <a:t>歲 ：以自己「能力」為主。</a:t>
            </a:r>
          </a:p>
          <a:p>
            <a:endParaRPr kumimoji="0" lang="zh-TW" altLang="en-US" sz="2200">
              <a:latin typeface="Perpetua" pitchFamily="18" charset="0"/>
              <a:ea typeface="標楷體" pitchFamily="65" charset="-12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投影片編號版面配置區 3"/>
          <p:cNvSpPr txBox="1">
            <a:spLocks noGrp="1"/>
          </p:cNvSpPr>
          <p:nvPr/>
        </p:nvSpPr>
        <p:spPr bwMode="auto">
          <a:xfrm>
            <a:off x="8305800" y="6537325"/>
            <a:ext cx="838200" cy="320675"/>
          </a:xfrm>
          <a:prstGeom prst="rect">
            <a:avLst/>
          </a:prstGeom>
          <a:noFill/>
          <a:ln w="9525">
            <a:noFill/>
            <a:miter lim="800000"/>
            <a:headEnd/>
            <a:tailEnd/>
          </a:ln>
        </p:spPr>
        <p:txBody>
          <a:bodyPr/>
          <a:lstStyle/>
          <a:p>
            <a:pPr algn="ctr"/>
            <a:fld id="{248707B7-9471-4E1C-A40B-60CEB50EAE4A}" type="slidenum">
              <a:rPr kumimoji="0" lang="zh-TW" altLang="en-US" sz="1400">
                <a:latin typeface="Perpetua" pitchFamily="18" charset="0"/>
              </a:rPr>
              <a:pPr algn="ctr"/>
              <a:t>8</a:t>
            </a:fld>
            <a:endParaRPr kumimoji="0" lang="en-US" altLang="zh-TW" sz="1400">
              <a:latin typeface="Perpetua" pitchFamily="18" charset="0"/>
            </a:endParaRPr>
          </a:p>
        </p:txBody>
      </p:sp>
      <p:sp>
        <p:nvSpPr>
          <p:cNvPr id="22530" name="Rectangle 2"/>
          <p:cNvSpPr>
            <a:spLocks noGrp="1" noChangeArrowheads="1"/>
          </p:cNvSpPr>
          <p:nvPr>
            <p:ph type="title" idx="4294967295"/>
          </p:nvPr>
        </p:nvSpPr>
        <p:spPr/>
        <p:txBody>
          <a:bodyPr/>
          <a:lstStyle/>
          <a:p>
            <a:pPr eaLnBrk="1" hangingPunct="1"/>
            <a:r>
              <a:rPr lang="zh-TW" altLang="en-US" b="1" smtClean="0">
                <a:latin typeface="標楷體" pitchFamily="65" charset="-120"/>
                <a:ea typeface="標楷體" pitchFamily="65" charset="-120"/>
              </a:rPr>
              <a:t>相關理論</a:t>
            </a:r>
            <a:endParaRPr lang="en-US" altLang="zh-TW" sz="2000" b="1" smtClean="0">
              <a:latin typeface="標楷體" pitchFamily="65" charset="-120"/>
              <a:ea typeface="標楷體" pitchFamily="65" charset="-120"/>
            </a:endParaRPr>
          </a:p>
        </p:txBody>
      </p:sp>
      <p:sp>
        <p:nvSpPr>
          <p:cNvPr id="22531" name="Rectangle 3"/>
          <p:cNvSpPr>
            <a:spLocks noGrp="1" noChangeArrowheads="1"/>
          </p:cNvSpPr>
          <p:nvPr>
            <p:ph type="body" idx="4294967295"/>
          </p:nvPr>
        </p:nvSpPr>
        <p:spPr>
          <a:xfrm>
            <a:off x="1368425" y="1255713"/>
            <a:ext cx="7245350" cy="4581525"/>
          </a:xfrm>
        </p:spPr>
        <p:txBody>
          <a:bodyPr/>
          <a:lstStyle/>
          <a:p>
            <a:pPr eaLnBrk="1" hangingPunct="1">
              <a:buClr>
                <a:srgbClr val="0000FF"/>
              </a:buClr>
            </a:pPr>
            <a:r>
              <a:rPr lang="en-US" altLang="zh-TW" sz="3000" smtClean="0">
                <a:solidFill>
                  <a:srgbClr val="000000"/>
                </a:solidFill>
                <a:latin typeface="標楷體" pitchFamily="65" charset="-120"/>
                <a:ea typeface="標楷體" pitchFamily="65" charset="-120"/>
              </a:rPr>
              <a:t>Super</a:t>
            </a:r>
            <a:r>
              <a:rPr lang="zh-TW" altLang="en-US" sz="3000" smtClean="0">
                <a:solidFill>
                  <a:srgbClr val="000000"/>
                </a:solidFill>
                <a:latin typeface="標楷體" pitchFamily="65" charset="-120"/>
                <a:ea typeface="標楷體" pitchFamily="65" charset="-120"/>
              </a:rPr>
              <a:t>的生涯發展理論</a:t>
            </a:r>
          </a:p>
          <a:p>
            <a:pPr eaLnBrk="1" hangingPunct="1">
              <a:buFont typeface="Wingdings" pitchFamily="2" charset="2"/>
              <a:buNone/>
            </a:pPr>
            <a:endParaRPr lang="zh-TW" altLang="en-US" smtClean="0">
              <a:solidFill>
                <a:srgbClr val="000000"/>
              </a:solidFill>
              <a:latin typeface="標楷體" pitchFamily="65" charset="-120"/>
              <a:ea typeface="標楷體" pitchFamily="65" charset="-120"/>
            </a:endParaRPr>
          </a:p>
          <a:p>
            <a:pPr lvl="1" eaLnBrk="1" hangingPunct="1"/>
            <a:endParaRPr lang="zh-TW" altLang="en-US" smtClean="0">
              <a:solidFill>
                <a:srgbClr val="000000"/>
              </a:solidFill>
              <a:latin typeface="標楷體" pitchFamily="65" charset="-120"/>
              <a:ea typeface="標楷體" pitchFamily="65" charset="-120"/>
            </a:endParaRPr>
          </a:p>
        </p:txBody>
      </p:sp>
      <p:grpSp>
        <p:nvGrpSpPr>
          <p:cNvPr id="22532" name="Group 4"/>
          <p:cNvGrpSpPr>
            <a:grpSpLocks/>
          </p:cNvGrpSpPr>
          <p:nvPr/>
        </p:nvGrpSpPr>
        <p:grpSpPr bwMode="auto">
          <a:xfrm>
            <a:off x="887413" y="3284538"/>
            <a:ext cx="1308100" cy="1447800"/>
            <a:chOff x="832" y="2064"/>
            <a:chExt cx="864" cy="1008"/>
          </a:xfrm>
        </p:grpSpPr>
        <p:sp>
          <p:nvSpPr>
            <p:cNvPr id="22545" name="Oval 5"/>
            <p:cNvSpPr>
              <a:spLocks noChangeArrowheads="1"/>
            </p:cNvSpPr>
            <p:nvPr/>
          </p:nvSpPr>
          <p:spPr bwMode="gray">
            <a:xfrm rot="-772996">
              <a:off x="880" y="2688"/>
              <a:ext cx="714" cy="384"/>
            </a:xfrm>
            <a:prstGeom prst="ellipse">
              <a:avLst/>
            </a:prstGeom>
            <a:solidFill>
              <a:srgbClr val="0F2145">
                <a:alpha val="30196"/>
              </a:srgbClr>
            </a:solidFill>
            <a:ln w="9525">
              <a:noFill/>
              <a:round/>
              <a:headEnd/>
              <a:tailEnd/>
            </a:ln>
          </p:spPr>
          <p:txBody>
            <a:bodyPr wrap="none" anchor="ctr"/>
            <a:lstStyle/>
            <a:p>
              <a:endParaRPr kumimoji="0" lang="zh-TW" altLang="en-US">
                <a:latin typeface="Perpetua" pitchFamily="18" charset="0"/>
              </a:endParaRPr>
            </a:p>
          </p:txBody>
        </p:sp>
        <p:grpSp>
          <p:nvGrpSpPr>
            <p:cNvPr id="22546" name="Group 6"/>
            <p:cNvGrpSpPr>
              <a:grpSpLocks/>
            </p:cNvGrpSpPr>
            <p:nvPr/>
          </p:nvGrpSpPr>
          <p:grpSpPr bwMode="auto">
            <a:xfrm>
              <a:off x="832" y="2064"/>
              <a:ext cx="864" cy="908"/>
              <a:chOff x="732" y="2112"/>
              <a:chExt cx="842" cy="860"/>
            </a:xfrm>
          </p:grpSpPr>
          <p:sp>
            <p:nvSpPr>
              <p:cNvPr id="22547" name="Oval 7"/>
              <p:cNvSpPr>
                <a:spLocks noChangeArrowheads="1"/>
              </p:cNvSpPr>
              <p:nvPr/>
            </p:nvSpPr>
            <p:spPr bwMode="gray">
              <a:xfrm>
                <a:off x="732" y="2112"/>
                <a:ext cx="842" cy="860"/>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kumimoji="0" lang="zh-TW" altLang="en-US">
                  <a:latin typeface="Perpetua" pitchFamily="18" charset="0"/>
                </a:endParaRPr>
              </a:p>
            </p:txBody>
          </p:sp>
          <p:sp>
            <p:nvSpPr>
              <p:cNvPr id="22548" name="Oval 8"/>
              <p:cNvSpPr>
                <a:spLocks noChangeArrowheads="1"/>
              </p:cNvSpPr>
              <p:nvPr/>
            </p:nvSpPr>
            <p:spPr bwMode="gray">
              <a:xfrm>
                <a:off x="743" y="2117"/>
                <a:ext cx="821" cy="838"/>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kumimoji="0" lang="zh-TW" altLang="en-US">
                  <a:latin typeface="Perpetua" pitchFamily="18" charset="0"/>
                </a:endParaRPr>
              </a:p>
            </p:txBody>
          </p:sp>
          <p:sp>
            <p:nvSpPr>
              <p:cNvPr id="22549" name="Oval 9"/>
              <p:cNvSpPr>
                <a:spLocks noChangeArrowheads="1"/>
              </p:cNvSpPr>
              <p:nvPr/>
            </p:nvSpPr>
            <p:spPr bwMode="gray">
              <a:xfrm>
                <a:off x="751" y="2125"/>
                <a:ext cx="781" cy="784"/>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kumimoji="0" lang="zh-TW" altLang="en-US">
                  <a:latin typeface="Perpetua" pitchFamily="18" charset="0"/>
                </a:endParaRPr>
              </a:p>
            </p:txBody>
          </p:sp>
          <p:sp>
            <p:nvSpPr>
              <p:cNvPr id="22550" name="Oval 10"/>
              <p:cNvSpPr>
                <a:spLocks noChangeArrowheads="1"/>
              </p:cNvSpPr>
              <p:nvPr/>
            </p:nvSpPr>
            <p:spPr bwMode="gray">
              <a:xfrm>
                <a:off x="795" y="2147"/>
                <a:ext cx="695" cy="63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kumimoji="0" lang="zh-TW" altLang="en-US">
                  <a:latin typeface="Perpetua" pitchFamily="18" charset="0"/>
                </a:endParaRPr>
              </a:p>
            </p:txBody>
          </p:sp>
          <p:sp>
            <p:nvSpPr>
              <p:cNvPr id="22551" name="Text Box 11"/>
              <p:cNvSpPr txBox="1">
                <a:spLocks noChangeArrowheads="1"/>
              </p:cNvSpPr>
              <p:nvPr/>
            </p:nvSpPr>
            <p:spPr bwMode="gray">
              <a:xfrm>
                <a:off x="787" y="2416"/>
                <a:ext cx="707" cy="302"/>
              </a:xfrm>
              <a:prstGeom prst="rect">
                <a:avLst/>
              </a:prstGeom>
              <a:noFill/>
              <a:ln w="9525" algn="ctr">
                <a:noFill/>
                <a:miter lim="800000"/>
                <a:headEnd/>
                <a:tailEnd/>
              </a:ln>
            </p:spPr>
            <p:txBody>
              <a:bodyPr wrap="none">
                <a:spAutoFit/>
              </a:bodyPr>
              <a:lstStyle/>
              <a:p>
                <a:pPr algn="ctr"/>
                <a:r>
                  <a:rPr kumimoji="0" lang="zh-TW" altLang="en-US" sz="2400">
                    <a:solidFill>
                      <a:srgbClr val="000000"/>
                    </a:solidFill>
                    <a:latin typeface="Perpetua" pitchFamily="18" charset="0"/>
                    <a:ea typeface="標楷體" pitchFamily="65" charset="-120"/>
                  </a:rPr>
                  <a:t>探索期</a:t>
                </a:r>
                <a:endParaRPr kumimoji="0" lang="zh-TW" altLang="en-US">
                  <a:latin typeface="Perpetua" pitchFamily="18" charset="0"/>
                  <a:ea typeface="標楷體" pitchFamily="65" charset="-120"/>
                </a:endParaRPr>
              </a:p>
            </p:txBody>
          </p:sp>
        </p:grpSp>
      </p:grpSp>
      <p:sp>
        <p:nvSpPr>
          <p:cNvPr id="22533" name="AutoShape 12"/>
          <p:cNvSpPr>
            <a:spLocks noChangeArrowheads="1"/>
          </p:cNvSpPr>
          <p:nvPr/>
        </p:nvSpPr>
        <p:spPr bwMode="gray">
          <a:xfrm>
            <a:off x="2501900" y="2728913"/>
            <a:ext cx="5743575" cy="2857500"/>
          </a:xfrm>
          <a:prstGeom prst="roundRect">
            <a:avLst>
              <a:gd name="adj" fmla="val 17509"/>
            </a:avLst>
          </a:prstGeom>
          <a:gradFill rotWithShape="1">
            <a:gsLst>
              <a:gs pos="0">
                <a:srgbClr val="FF99CC"/>
              </a:gs>
              <a:gs pos="100000">
                <a:srgbClr val="FF66FF"/>
              </a:gs>
            </a:gsLst>
            <a:lin ang="2700000" scaled="1"/>
          </a:gradFill>
          <a:ln w="9525">
            <a:noFill/>
            <a:round/>
            <a:headEnd/>
            <a:tailEnd/>
          </a:ln>
        </p:spPr>
        <p:txBody>
          <a:bodyPr wrap="none" anchor="ctr"/>
          <a:lstStyle/>
          <a:p>
            <a:endParaRPr kumimoji="0" lang="zh-TW" altLang="en-US">
              <a:latin typeface="Perpetua" pitchFamily="18" charset="0"/>
            </a:endParaRPr>
          </a:p>
        </p:txBody>
      </p:sp>
      <p:sp>
        <p:nvSpPr>
          <p:cNvPr id="22534" name="AutoShape 13"/>
          <p:cNvSpPr>
            <a:spLocks noChangeArrowheads="1"/>
          </p:cNvSpPr>
          <p:nvPr/>
        </p:nvSpPr>
        <p:spPr bwMode="gray">
          <a:xfrm>
            <a:off x="2565400" y="2736850"/>
            <a:ext cx="5570538" cy="2803525"/>
          </a:xfrm>
          <a:prstGeom prst="roundRect">
            <a:avLst>
              <a:gd name="adj" fmla="val 16667"/>
            </a:avLst>
          </a:prstGeom>
          <a:solidFill>
            <a:srgbClr val="FF99CC"/>
          </a:solidFill>
          <a:ln w="9525">
            <a:noFill/>
            <a:round/>
            <a:headEnd/>
            <a:tailEnd/>
          </a:ln>
        </p:spPr>
        <p:txBody>
          <a:bodyPr wrap="none" anchor="ctr"/>
          <a:lstStyle/>
          <a:p>
            <a:endParaRPr kumimoji="0" lang="zh-TW" altLang="en-US">
              <a:latin typeface="Perpetua" pitchFamily="18" charset="0"/>
            </a:endParaRPr>
          </a:p>
        </p:txBody>
      </p:sp>
      <p:sp>
        <p:nvSpPr>
          <p:cNvPr id="22535" name="AutoShape 14"/>
          <p:cNvSpPr>
            <a:spLocks noChangeArrowheads="1"/>
          </p:cNvSpPr>
          <p:nvPr/>
        </p:nvSpPr>
        <p:spPr bwMode="gray">
          <a:xfrm>
            <a:off x="2595563" y="4800600"/>
            <a:ext cx="5495925" cy="709613"/>
          </a:xfrm>
          <a:prstGeom prst="roundRect">
            <a:avLst>
              <a:gd name="adj" fmla="val 50000"/>
            </a:avLst>
          </a:prstGeom>
          <a:gradFill rotWithShape="1">
            <a:gsLst>
              <a:gs pos="0">
                <a:srgbClr val="FF99CC"/>
              </a:gs>
              <a:gs pos="100000">
                <a:srgbClr val="FFCCFF"/>
              </a:gs>
            </a:gsLst>
            <a:lin ang="5400000" scaled="1"/>
          </a:gradFill>
          <a:ln w="9525">
            <a:noFill/>
            <a:round/>
            <a:headEnd/>
            <a:tailEnd/>
          </a:ln>
        </p:spPr>
        <p:txBody>
          <a:bodyPr wrap="none" anchor="ctr"/>
          <a:lstStyle/>
          <a:p>
            <a:endParaRPr kumimoji="0" lang="zh-TW" altLang="en-US">
              <a:latin typeface="Perpetua" pitchFamily="18" charset="0"/>
            </a:endParaRPr>
          </a:p>
        </p:txBody>
      </p:sp>
      <p:sp>
        <p:nvSpPr>
          <p:cNvPr id="22536" name="AutoShape 15"/>
          <p:cNvSpPr>
            <a:spLocks noChangeArrowheads="1"/>
          </p:cNvSpPr>
          <p:nvPr/>
        </p:nvSpPr>
        <p:spPr bwMode="gray">
          <a:xfrm>
            <a:off x="2595563" y="2759075"/>
            <a:ext cx="5495925" cy="708025"/>
          </a:xfrm>
          <a:prstGeom prst="roundRect">
            <a:avLst>
              <a:gd name="adj" fmla="val 50000"/>
            </a:avLst>
          </a:prstGeom>
          <a:gradFill rotWithShape="1">
            <a:gsLst>
              <a:gs pos="0">
                <a:srgbClr val="FFCCFF"/>
              </a:gs>
              <a:gs pos="100000">
                <a:srgbClr val="FF99CC"/>
              </a:gs>
            </a:gsLst>
            <a:lin ang="5400000" scaled="1"/>
          </a:gradFill>
          <a:ln w="9525">
            <a:noFill/>
            <a:round/>
            <a:headEnd/>
            <a:tailEnd/>
          </a:ln>
        </p:spPr>
        <p:txBody>
          <a:bodyPr wrap="none" anchor="ctr"/>
          <a:lstStyle/>
          <a:p>
            <a:endParaRPr kumimoji="0" lang="zh-TW" altLang="en-US">
              <a:latin typeface="Perpetua" pitchFamily="18" charset="0"/>
            </a:endParaRPr>
          </a:p>
        </p:txBody>
      </p:sp>
      <p:grpSp>
        <p:nvGrpSpPr>
          <p:cNvPr id="22537" name="Group 16"/>
          <p:cNvGrpSpPr>
            <a:grpSpLocks/>
          </p:cNvGrpSpPr>
          <p:nvPr/>
        </p:nvGrpSpPr>
        <p:grpSpPr bwMode="auto">
          <a:xfrm>
            <a:off x="2987675" y="2420938"/>
            <a:ext cx="1439863" cy="642937"/>
            <a:chOff x="1289" y="582"/>
            <a:chExt cx="668" cy="668"/>
          </a:xfrm>
        </p:grpSpPr>
        <p:sp>
          <p:nvSpPr>
            <p:cNvPr id="22540" name="Oval 17"/>
            <p:cNvSpPr>
              <a:spLocks noChangeArrowheads="1"/>
            </p:cNvSpPr>
            <p:nvPr/>
          </p:nvSpPr>
          <p:spPr bwMode="gray">
            <a:xfrm>
              <a:off x="1289" y="582"/>
              <a:ext cx="668" cy="668"/>
            </a:xfrm>
            <a:prstGeom prst="ellipse">
              <a:avLst/>
            </a:prstGeom>
            <a:solidFill>
              <a:srgbClr val="333333"/>
            </a:solidFill>
            <a:ln w="38100" algn="ctr">
              <a:noFill/>
              <a:round/>
              <a:headEnd/>
              <a:tailEnd/>
            </a:ln>
          </p:spPr>
          <p:txBody>
            <a:bodyPr anchor="ctr">
              <a:spAutoFit/>
            </a:bodyPr>
            <a:lstStyle/>
            <a:p>
              <a:endParaRPr kumimoji="0" lang="zh-TW" altLang="en-US">
                <a:latin typeface="Perpetua" pitchFamily="18" charset="0"/>
              </a:endParaRPr>
            </a:p>
          </p:txBody>
        </p:sp>
        <p:sp>
          <p:nvSpPr>
            <p:cNvPr id="22541" name="Oval 18"/>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kumimoji="0" lang="zh-TW" altLang="en-US">
                <a:latin typeface="Perpetua" pitchFamily="18" charset="0"/>
              </a:endParaRPr>
            </a:p>
          </p:txBody>
        </p:sp>
        <p:sp>
          <p:nvSpPr>
            <p:cNvPr id="22542" name="Oval 19"/>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kumimoji="0" lang="zh-TW" altLang="en-US">
                <a:latin typeface="Perpetua" pitchFamily="18" charset="0"/>
              </a:endParaRPr>
            </a:p>
          </p:txBody>
        </p:sp>
        <p:sp>
          <p:nvSpPr>
            <p:cNvPr id="22543" name="Oval 20"/>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kumimoji="0" lang="zh-TW" altLang="en-US">
                <a:latin typeface="Perpetua" pitchFamily="18" charset="0"/>
              </a:endParaRPr>
            </a:p>
          </p:txBody>
        </p:sp>
        <p:sp>
          <p:nvSpPr>
            <p:cNvPr id="22544" name="Oval 21"/>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kumimoji="0" lang="zh-TW" altLang="en-US">
                <a:latin typeface="Perpetua" pitchFamily="18" charset="0"/>
              </a:endParaRPr>
            </a:p>
          </p:txBody>
        </p:sp>
      </p:grpSp>
      <p:sp>
        <p:nvSpPr>
          <p:cNvPr id="22538" name="Text Box 22"/>
          <p:cNvSpPr txBox="1">
            <a:spLocks noChangeArrowheads="1"/>
          </p:cNvSpPr>
          <p:nvPr/>
        </p:nvSpPr>
        <p:spPr bwMode="gray">
          <a:xfrm>
            <a:off x="3081338" y="2513013"/>
            <a:ext cx="1270000" cy="457200"/>
          </a:xfrm>
          <a:prstGeom prst="rect">
            <a:avLst/>
          </a:prstGeom>
          <a:noFill/>
          <a:ln w="9525" algn="ctr">
            <a:noFill/>
            <a:miter lim="800000"/>
            <a:headEnd/>
            <a:tailEnd/>
          </a:ln>
        </p:spPr>
        <p:txBody>
          <a:bodyPr wrap="none">
            <a:spAutoFit/>
          </a:bodyPr>
          <a:lstStyle/>
          <a:p>
            <a:pPr algn="ctr"/>
            <a:r>
              <a:rPr kumimoji="0" lang="en-US" altLang="zh-TW" sz="2400">
                <a:solidFill>
                  <a:srgbClr val="000000"/>
                </a:solidFill>
                <a:latin typeface="Perpetua" pitchFamily="18" charset="0"/>
                <a:ea typeface="標楷體" pitchFamily="65" charset="-120"/>
              </a:rPr>
              <a:t>15-24</a:t>
            </a:r>
            <a:r>
              <a:rPr kumimoji="0" lang="zh-TW" altLang="en-US" sz="2400">
                <a:solidFill>
                  <a:srgbClr val="000000"/>
                </a:solidFill>
                <a:latin typeface="Perpetua" pitchFamily="18" charset="0"/>
                <a:ea typeface="標楷體" pitchFamily="65" charset="-120"/>
              </a:rPr>
              <a:t>歲</a:t>
            </a:r>
            <a:endParaRPr kumimoji="0" lang="zh-TW" altLang="en-US">
              <a:latin typeface="Perpetua" pitchFamily="18" charset="0"/>
              <a:ea typeface="標楷體" pitchFamily="65" charset="-120"/>
            </a:endParaRPr>
          </a:p>
        </p:txBody>
      </p:sp>
      <p:sp>
        <p:nvSpPr>
          <p:cNvPr id="22539" name="Text Box 23"/>
          <p:cNvSpPr txBox="1">
            <a:spLocks noChangeArrowheads="1"/>
          </p:cNvSpPr>
          <p:nvPr/>
        </p:nvSpPr>
        <p:spPr bwMode="gray">
          <a:xfrm>
            <a:off x="2632075" y="3238500"/>
            <a:ext cx="5756275" cy="2135188"/>
          </a:xfrm>
          <a:prstGeom prst="rect">
            <a:avLst/>
          </a:prstGeom>
          <a:noFill/>
          <a:ln w="9525" algn="ctr">
            <a:noFill/>
            <a:miter lim="800000"/>
            <a:headEnd/>
            <a:tailEnd/>
          </a:ln>
        </p:spPr>
        <p:txBody>
          <a:bodyPr>
            <a:spAutoFit/>
          </a:bodyPr>
          <a:lstStyle/>
          <a:p>
            <a:r>
              <a:rPr kumimoji="0" lang="zh-TW" altLang="en-US" sz="2800">
                <a:solidFill>
                  <a:srgbClr val="000000"/>
                </a:solidFill>
                <a:latin typeface="Verdana" pitchFamily="34" charset="0"/>
                <a:ea typeface="標楷體" pitchFamily="65" charset="-120"/>
              </a:rPr>
              <a:t>藉由學校的活動，社團、休閒活動或打工機會等，對自己的能力及角色作一番探索，因此，在做職業選擇時會較有彈性。</a:t>
            </a:r>
          </a:p>
          <a:p>
            <a:endParaRPr kumimoji="0" lang="zh-TW" altLang="en-US" sz="2200">
              <a:latin typeface="Perpetua" pitchFamily="18" charset="0"/>
              <a:ea typeface="標楷體" pitchFamily="65" charset="-12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投影片編號版面配置區 3"/>
          <p:cNvSpPr txBox="1">
            <a:spLocks noGrp="1"/>
          </p:cNvSpPr>
          <p:nvPr/>
        </p:nvSpPr>
        <p:spPr bwMode="auto">
          <a:xfrm>
            <a:off x="8305800" y="6537325"/>
            <a:ext cx="838200" cy="320675"/>
          </a:xfrm>
          <a:prstGeom prst="rect">
            <a:avLst/>
          </a:prstGeom>
          <a:noFill/>
          <a:ln w="9525">
            <a:noFill/>
            <a:miter lim="800000"/>
            <a:headEnd/>
            <a:tailEnd/>
          </a:ln>
        </p:spPr>
        <p:txBody>
          <a:bodyPr/>
          <a:lstStyle/>
          <a:p>
            <a:pPr algn="ctr"/>
            <a:fld id="{23F26628-4221-4146-804D-7E0B0FD82079}" type="slidenum">
              <a:rPr kumimoji="0" lang="zh-TW" altLang="en-US" sz="1400">
                <a:latin typeface="Perpetua" pitchFamily="18" charset="0"/>
              </a:rPr>
              <a:pPr algn="ctr"/>
              <a:t>9</a:t>
            </a:fld>
            <a:endParaRPr kumimoji="0" lang="en-US" altLang="zh-TW" sz="1400">
              <a:latin typeface="Perpetua" pitchFamily="18" charset="0"/>
            </a:endParaRPr>
          </a:p>
        </p:txBody>
      </p:sp>
      <p:sp>
        <p:nvSpPr>
          <p:cNvPr id="23554" name="Rectangle 2"/>
          <p:cNvSpPr>
            <a:spLocks noGrp="1" noChangeArrowheads="1"/>
          </p:cNvSpPr>
          <p:nvPr>
            <p:ph type="title" idx="4294967295"/>
          </p:nvPr>
        </p:nvSpPr>
        <p:spPr/>
        <p:txBody>
          <a:bodyPr/>
          <a:lstStyle/>
          <a:p>
            <a:pPr eaLnBrk="1" hangingPunct="1"/>
            <a:r>
              <a:rPr lang="zh-TW" altLang="en-US" b="1" smtClean="0">
                <a:latin typeface="標楷體" pitchFamily="65" charset="-120"/>
                <a:ea typeface="標楷體" pitchFamily="65" charset="-120"/>
              </a:rPr>
              <a:t>相關理論</a:t>
            </a:r>
            <a:endParaRPr lang="en-US" altLang="zh-TW" sz="2000" b="1" smtClean="0">
              <a:latin typeface="標楷體" pitchFamily="65" charset="-120"/>
              <a:ea typeface="標楷體" pitchFamily="65" charset="-120"/>
            </a:endParaRPr>
          </a:p>
        </p:txBody>
      </p:sp>
      <p:sp>
        <p:nvSpPr>
          <p:cNvPr id="23555" name="Rectangle 3"/>
          <p:cNvSpPr>
            <a:spLocks noGrp="1" noChangeArrowheads="1"/>
          </p:cNvSpPr>
          <p:nvPr>
            <p:ph type="body" idx="4294967295"/>
          </p:nvPr>
        </p:nvSpPr>
        <p:spPr>
          <a:xfrm>
            <a:off x="1368425" y="1255713"/>
            <a:ext cx="7245350" cy="4581525"/>
          </a:xfrm>
        </p:spPr>
        <p:txBody>
          <a:bodyPr/>
          <a:lstStyle/>
          <a:p>
            <a:pPr eaLnBrk="1" hangingPunct="1">
              <a:buClr>
                <a:srgbClr val="0000FF"/>
              </a:buClr>
            </a:pPr>
            <a:r>
              <a:rPr lang="en-US" altLang="zh-TW" sz="3000" smtClean="0">
                <a:solidFill>
                  <a:srgbClr val="000000"/>
                </a:solidFill>
                <a:latin typeface="標楷體" pitchFamily="65" charset="-120"/>
                <a:ea typeface="標楷體" pitchFamily="65" charset="-120"/>
              </a:rPr>
              <a:t>Super</a:t>
            </a:r>
            <a:r>
              <a:rPr lang="zh-TW" altLang="en-US" sz="3000" smtClean="0">
                <a:solidFill>
                  <a:srgbClr val="000000"/>
                </a:solidFill>
                <a:latin typeface="標楷體" pitchFamily="65" charset="-120"/>
                <a:ea typeface="標楷體" pitchFamily="65" charset="-120"/>
              </a:rPr>
              <a:t>的生涯發展理論</a:t>
            </a:r>
          </a:p>
          <a:p>
            <a:pPr eaLnBrk="1" hangingPunct="1">
              <a:buFont typeface="Wingdings" pitchFamily="2" charset="2"/>
              <a:buNone/>
            </a:pPr>
            <a:endParaRPr lang="zh-TW" altLang="en-US" smtClean="0">
              <a:solidFill>
                <a:srgbClr val="000000"/>
              </a:solidFill>
              <a:latin typeface="標楷體" pitchFamily="65" charset="-120"/>
              <a:ea typeface="標楷體" pitchFamily="65" charset="-120"/>
            </a:endParaRPr>
          </a:p>
          <a:p>
            <a:pPr lvl="1" eaLnBrk="1" hangingPunct="1"/>
            <a:endParaRPr lang="zh-TW" altLang="en-US" smtClean="0">
              <a:solidFill>
                <a:srgbClr val="000000"/>
              </a:solidFill>
              <a:latin typeface="標楷體" pitchFamily="65" charset="-120"/>
              <a:ea typeface="標楷體" pitchFamily="65" charset="-120"/>
            </a:endParaRPr>
          </a:p>
        </p:txBody>
      </p:sp>
      <p:grpSp>
        <p:nvGrpSpPr>
          <p:cNvPr id="23556" name="Group 4"/>
          <p:cNvGrpSpPr>
            <a:grpSpLocks/>
          </p:cNvGrpSpPr>
          <p:nvPr/>
        </p:nvGrpSpPr>
        <p:grpSpPr bwMode="auto">
          <a:xfrm>
            <a:off x="887413" y="3284538"/>
            <a:ext cx="1308100" cy="1447800"/>
            <a:chOff x="832" y="2064"/>
            <a:chExt cx="864" cy="1008"/>
          </a:xfrm>
        </p:grpSpPr>
        <p:sp>
          <p:nvSpPr>
            <p:cNvPr id="23569" name="Oval 5"/>
            <p:cNvSpPr>
              <a:spLocks noChangeArrowheads="1"/>
            </p:cNvSpPr>
            <p:nvPr/>
          </p:nvSpPr>
          <p:spPr bwMode="gray">
            <a:xfrm rot="-772996">
              <a:off x="880" y="2688"/>
              <a:ext cx="714" cy="384"/>
            </a:xfrm>
            <a:prstGeom prst="ellipse">
              <a:avLst/>
            </a:prstGeom>
            <a:solidFill>
              <a:srgbClr val="0F2145">
                <a:alpha val="30196"/>
              </a:srgbClr>
            </a:solidFill>
            <a:ln w="9525">
              <a:noFill/>
              <a:round/>
              <a:headEnd/>
              <a:tailEnd/>
            </a:ln>
          </p:spPr>
          <p:txBody>
            <a:bodyPr wrap="none" anchor="ctr"/>
            <a:lstStyle/>
            <a:p>
              <a:endParaRPr kumimoji="0" lang="zh-TW" altLang="en-US">
                <a:latin typeface="Perpetua" pitchFamily="18" charset="0"/>
              </a:endParaRPr>
            </a:p>
          </p:txBody>
        </p:sp>
        <p:grpSp>
          <p:nvGrpSpPr>
            <p:cNvPr id="23570" name="Group 6"/>
            <p:cNvGrpSpPr>
              <a:grpSpLocks/>
            </p:cNvGrpSpPr>
            <p:nvPr/>
          </p:nvGrpSpPr>
          <p:grpSpPr bwMode="auto">
            <a:xfrm>
              <a:off x="832" y="2064"/>
              <a:ext cx="864" cy="908"/>
              <a:chOff x="732" y="2112"/>
              <a:chExt cx="842" cy="860"/>
            </a:xfrm>
          </p:grpSpPr>
          <p:sp>
            <p:nvSpPr>
              <p:cNvPr id="23571" name="Oval 7"/>
              <p:cNvSpPr>
                <a:spLocks noChangeArrowheads="1"/>
              </p:cNvSpPr>
              <p:nvPr/>
            </p:nvSpPr>
            <p:spPr bwMode="gray">
              <a:xfrm>
                <a:off x="732" y="2112"/>
                <a:ext cx="842" cy="860"/>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kumimoji="0" lang="zh-TW" altLang="en-US">
                  <a:latin typeface="Perpetua" pitchFamily="18" charset="0"/>
                </a:endParaRPr>
              </a:p>
            </p:txBody>
          </p:sp>
          <p:sp>
            <p:nvSpPr>
              <p:cNvPr id="23572" name="Oval 8"/>
              <p:cNvSpPr>
                <a:spLocks noChangeArrowheads="1"/>
              </p:cNvSpPr>
              <p:nvPr/>
            </p:nvSpPr>
            <p:spPr bwMode="gray">
              <a:xfrm>
                <a:off x="743" y="2117"/>
                <a:ext cx="821" cy="838"/>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kumimoji="0" lang="zh-TW" altLang="en-US">
                  <a:latin typeface="Perpetua" pitchFamily="18" charset="0"/>
                </a:endParaRPr>
              </a:p>
            </p:txBody>
          </p:sp>
          <p:sp>
            <p:nvSpPr>
              <p:cNvPr id="23573" name="Oval 9"/>
              <p:cNvSpPr>
                <a:spLocks noChangeArrowheads="1"/>
              </p:cNvSpPr>
              <p:nvPr/>
            </p:nvSpPr>
            <p:spPr bwMode="gray">
              <a:xfrm>
                <a:off x="751" y="2125"/>
                <a:ext cx="781" cy="784"/>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kumimoji="0" lang="zh-TW" altLang="en-US">
                  <a:latin typeface="Perpetua" pitchFamily="18" charset="0"/>
                </a:endParaRPr>
              </a:p>
            </p:txBody>
          </p:sp>
          <p:sp>
            <p:nvSpPr>
              <p:cNvPr id="23574" name="Oval 10"/>
              <p:cNvSpPr>
                <a:spLocks noChangeArrowheads="1"/>
              </p:cNvSpPr>
              <p:nvPr/>
            </p:nvSpPr>
            <p:spPr bwMode="gray">
              <a:xfrm>
                <a:off x="795" y="2147"/>
                <a:ext cx="695" cy="63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kumimoji="0" lang="zh-TW" altLang="en-US">
                  <a:latin typeface="Perpetua" pitchFamily="18" charset="0"/>
                </a:endParaRPr>
              </a:p>
            </p:txBody>
          </p:sp>
          <p:sp>
            <p:nvSpPr>
              <p:cNvPr id="23575" name="Text Box 11"/>
              <p:cNvSpPr txBox="1">
                <a:spLocks noChangeArrowheads="1"/>
              </p:cNvSpPr>
              <p:nvPr/>
            </p:nvSpPr>
            <p:spPr bwMode="gray">
              <a:xfrm>
                <a:off x="787" y="2416"/>
                <a:ext cx="707" cy="302"/>
              </a:xfrm>
              <a:prstGeom prst="rect">
                <a:avLst/>
              </a:prstGeom>
              <a:noFill/>
              <a:ln w="9525" algn="ctr">
                <a:noFill/>
                <a:miter lim="800000"/>
                <a:headEnd/>
                <a:tailEnd/>
              </a:ln>
            </p:spPr>
            <p:txBody>
              <a:bodyPr wrap="none">
                <a:spAutoFit/>
              </a:bodyPr>
              <a:lstStyle/>
              <a:p>
                <a:pPr algn="ctr"/>
                <a:r>
                  <a:rPr kumimoji="0" lang="zh-TW" altLang="en-US" sz="2400">
                    <a:solidFill>
                      <a:srgbClr val="000000"/>
                    </a:solidFill>
                    <a:latin typeface="Perpetua" pitchFamily="18" charset="0"/>
                    <a:ea typeface="標楷體" pitchFamily="65" charset="-120"/>
                  </a:rPr>
                  <a:t>建立期</a:t>
                </a:r>
                <a:endParaRPr kumimoji="0" lang="zh-TW" altLang="en-US">
                  <a:latin typeface="Perpetua" pitchFamily="18" charset="0"/>
                  <a:ea typeface="標楷體" pitchFamily="65" charset="-120"/>
                </a:endParaRPr>
              </a:p>
            </p:txBody>
          </p:sp>
        </p:grpSp>
      </p:grpSp>
      <p:sp>
        <p:nvSpPr>
          <p:cNvPr id="23557" name="AutoShape 12"/>
          <p:cNvSpPr>
            <a:spLocks noChangeArrowheads="1"/>
          </p:cNvSpPr>
          <p:nvPr/>
        </p:nvSpPr>
        <p:spPr bwMode="gray">
          <a:xfrm>
            <a:off x="2501900" y="2728913"/>
            <a:ext cx="5743575" cy="2857500"/>
          </a:xfrm>
          <a:prstGeom prst="roundRect">
            <a:avLst>
              <a:gd name="adj" fmla="val 17509"/>
            </a:avLst>
          </a:prstGeom>
          <a:gradFill rotWithShape="1">
            <a:gsLst>
              <a:gs pos="0">
                <a:srgbClr val="34B034"/>
              </a:gs>
              <a:gs pos="100000">
                <a:srgbClr val="3F8B4A"/>
              </a:gs>
            </a:gsLst>
            <a:lin ang="2700000" scaled="1"/>
          </a:gradFill>
          <a:ln w="9525">
            <a:noFill/>
            <a:round/>
            <a:headEnd/>
            <a:tailEnd/>
          </a:ln>
        </p:spPr>
        <p:txBody>
          <a:bodyPr wrap="none" anchor="ctr"/>
          <a:lstStyle/>
          <a:p>
            <a:endParaRPr kumimoji="0" lang="zh-TW" altLang="en-US">
              <a:latin typeface="Perpetua" pitchFamily="18" charset="0"/>
            </a:endParaRPr>
          </a:p>
        </p:txBody>
      </p:sp>
      <p:sp>
        <p:nvSpPr>
          <p:cNvPr id="23558" name="AutoShape 13"/>
          <p:cNvSpPr>
            <a:spLocks noChangeArrowheads="1"/>
          </p:cNvSpPr>
          <p:nvPr/>
        </p:nvSpPr>
        <p:spPr bwMode="gray">
          <a:xfrm>
            <a:off x="2565400" y="2736850"/>
            <a:ext cx="5570538" cy="2803525"/>
          </a:xfrm>
          <a:prstGeom prst="roundRect">
            <a:avLst>
              <a:gd name="adj" fmla="val 16667"/>
            </a:avLst>
          </a:prstGeom>
          <a:solidFill>
            <a:srgbClr val="73E77E"/>
          </a:solidFill>
          <a:ln w="9525">
            <a:noFill/>
            <a:round/>
            <a:headEnd/>
            <a:tailEnd/>
          </a:ln>
        </p:spPr>
        <p:txBody>
          <a:bodyPr wrap="none" anchor="ctr"/>
          <a:lstStyle/>
          <a:p>
            <a:endParaRPr kumimoji="0" lang="zh-TW" altLang="en-US">
              <a:latin typeface="Perpetua" pitchFamily="18" charset="0"/>
            </a:endParaRPr>
          </a:p>
        </p:txBody>
      </p:sp>
      <p:sp>
        <p:nvSpPr>
          <p:cNvPr id="23559" name="AutoShape 14"/>
          <p:cNvSpPr>
            <a:spLocks noChangeArrowheads="1"/>
          </p:cNvSpPr>
          <p:nvPr/>
        </p:nvSpPr>
        <p:spPr bwMode="gray">
          <a:xfrm>
            <a:off x="2595563" y="4800600"/>
            <a:ext cx="5495925" cy="709613"/>
          </a:xfrm>
          <a:prstGeom prst="roundRect">
            <a:avLst>
              <a:gd name="adj" fmla="val 50000"/>
            </a:avLst>
          </a:prstGeom>
          <a:gradFill rotWithShape="1">
            <a:gsLst>
              <a:gs pos="0">
                <a:srgbClr val="73E77E"/>
              </a:gs>
              <a:gs pos="100000">
                <a:srgbClr val="B3F2B9"/>
              </a:gs>
            </a:gsLst>
            <a:lin ang="5400000" scaled="1"/>
          </a:gradFill>
          <a:ln w="9525">
            <a:noFill/>
            <a:round/>
            <a:headEnd/>
            <a:tailEnd/>
          </a:ln>
        </p:spPr>
        <p:txBody>
          <a:bodyPr wrap="none" anchor="ctr"/>
          <a:lstStyle/>
          <a:p>
            <a:endParaRPr kumimoji="0" lang="zh-TW" altLang="en-US">
              <a:latin typeface="Perpetua" pitchFamily="18" charset="0"/>
            </a:endParaRPr>
          </a:p>
        </p:txBody>
      </p:sp>
      <p:sp>
        <p:nvSpPr>
          <p:cNvPr id="23560" name="AutoShape 15"/>
          <p:cNvSpPr>
            <a:spLocks noChangeArrowheads="1"/>
          </p:cNvSpPr>
          <p:nvPr/>
        </p:nvSpPr>
        <p:spPr bwMode="gray">
          <a:xfrm>
            <a:off x="2595563" y="2759075"/>
            <a:ext cx="5495925" cy="708025"/>
          </a:xfrm>
          <a:prstGeom prst="roundRect">
            <a:avLst>
              <a:gd name="adj" fmla="val 50000"/>
            </a:avLst>
          </a:prstGeom>
          <a:gradFill rotWithShape="1">
            <a:gsLst>
              <a:gs pos="0">
                <a:srgbClr val="D0F7D4"/>
              </a:gs>
              <a:gs pos="100000">
                <a:srgbClr val="73E77E"/>
              </a:gs>
            </a:gsLst>
            <a:lin ang="5400000" scaled="1"/>
          </a:gradFill>
          <a:ln w="9525">
            <a:noFill/>
            <a:round/>
            <a:headEnd/>
            <a:tailEnd/>
          </a:ln>
        </p:spPr>
        <p:txBody>
          <a:bodyPr wrap="none" anchor="ctr"/>
          <a:lstStyle/>
          <a:p>
            <a:endParaRPr kumimoji="0" lang="zh-TW" altLang="en-US">
              <a:latin typeface="Perpetua" pitchFamily="18" charset="0"/>
            </a:endParaRPr>
          </a:p>
        </p:txBody>
      </p:sp>
      <p:grpSp>
        <p:nvGrpSpPr>
          <p:cNvPr id="23561" name="Group 16"/>
          <p:cNvGrpSpPr>
            <a:grpSpLocks/>
          </p:cNvGrpSpPr>
          <p:nvPr/>
        </p:nvGrpSpPr>
        <p:grpSpPr bwMode="auto">
          <a:xfrm>
            <a:off x="2987675" y="2420938"/>
            <a:ext cx="1439863" cy="642937"/>
            <a:chOff x="1289" y="582"/>
            <a:chExt cx="668" cy="668"/>
          </a:xfrm>
        </p:grpSpPr>
        <p:sp>
          <p:nvSpPr>
            <p:cNvPr id="23564" name="Oval 17"/>
            <p:cNvSpPr>
              <a:spLocks noChangeArrowheads="1"/>
            </p:cNvSpPr>
            <p:nvPr/>
          </p:nvSpPr>
          <p:spPr bwMode="gray">
            <a:xfrm>
              <a:off x="1289" y="582"/>
              <a:ext cx="668" cy="668"/>
            </a:xfrm>
            <a:prstGeom prst="ellipse">
              <a:avLst/>
            </a:prstGeom>
            <a:solidFill>
              <a:srgbClr val="333333"/>
            </a:solidFill>
            <a:ln w="38100" algn="ctr">
              <a:noFill/>
              <a:round/>
              <a:headEnd/>
              <a:tailEnd/>
            </a:ln>
          </p:spPr>
          <p:txBody>
            <a:bodyPr anchor="ctr">
              <a:spAutoFit/>
            </a:bodyPr>
            <a:lstStyle/>
            <a:p>
              <a:endParaRPr kumimoji="0" lang="zh-TW" altLang="en-US">
                <a:latin typeface="Perpetua" pitchFamily="18" charset="0"/>
              </a:endParaRPr>
            </a:p>
          </p:txBody>
        </p:sp>
        <p:sp>
          <p:nvSpPr>
            <p:cNvPr id="23565" name="Oval 18"/>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kumimoji="0" lang="zh-TW" altLang="en-US">
                <a:latin typeface="Perpetua" pitchFamily="18" charset="0"/>
              </a:endParaRPr>
            </a:p>
          </p:txBody>
        </p:sp>
        <p:sp>
          <p:nvSpPr>
            <p:cNvPr id="23566" name="Oval 19"/>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kumimoji="0" lang="zh-TW" altLang="en-US">
                <a:latin typeface="Perpetua" pitchFamily="18" charset="0"/>
              </a:endParaRPr>
            </a:p>
          </p:txBody>
        </p:sp>
        <p:sp>
          <p:nvSpPr>
            <p:cNvPr id="23567" name="Oval 20"/>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kumimoji="0" lang="zh-TW" altLang="en-US">
                <a:latin typeface="Perpetua" pitchFamily="18" charset="0"/>
              </a:endParaRPr>
            </a:p>
          </p:txBody>
        </p:sp>
        <p:sp>
          <p:nvSpPr>
            <p:cNvPr id="23568" name="Oval 21"/>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kumimoji="0" lang="zh-TW" altLang="en-US">
                <a:latin typeface="Perpetua" pitchFamily="18" charset="0"/>
              </a:endParaRPr>
            </a:p>
          </p:txBody>
        </p:sp>
      </p:grpSp>
      <p:sp>
        <p:nvSpPr>
          <p:cNvPr id="23562" name="Text Box 22"/>
          <p:cNvSpPr txBox="1">
            <a:spLocks noChangeArrowheads="1"/>
          </p:cNvSpPr>
          <p:nvPr/>
        </p:nvSpPr>
        <p:spPr bwMode="gray">
          <a:xfrm>
            <a:off x="3081338" y="2513013"/>
            <a:ext cx="1270000" cy="457200"/>
          </a:xfrm>
          <a:prstGeom prst="rect">
            <a:avLst/>
          </a:prstGeom>
          <a:noFill/>
          <a:ln w="9525" algn="ctr">
            <a:noFill/>
            <a:miter lim="800000"/>
            <a:headEnd/>
            <a:tailEnd/>
          </a:ln>
        </p:spPr>
        <p:txBody>
          <a:bodyPr wrap="none">
            <a:spAutoFit/>
          </a:bodyPr>
          <a:lstStyle/>
          <a:p>
            <a:pPr algn="ctr"/>
            <a:r>
              <a:rPr kumimoji="0" lang="en-US" altLang="zh-TW" sz="2400">
                <a:solidFill>
                  <a:srgbClr val="000000"/>
                </a:solidFill>
                <a:latin typeface="Perpetua" pitchFamily="18" charset="0"/>
                <a:ea typeface="標楷體" pitchFamily="65" charset="-120"/>
              </a:rPr>
              <a:t>25-44</a:t>
            </a:r>
            <a:r>
              <a:rPr kumimoji="0" lang="zh-TW" altLang="en-US" sz="2400">
                <a:solidFill>
                  <a:srgbClr val="000000"/>
                </a:solidFill>
                <a:latin typeface="Perpetua" pitchFamily="18" charset="0"/>
                <a:ea typeface="標楷體" pitchFamily="65" charset="-120"/>
              </a:rPr>
              <a:t>歲</a:t>
            </a:r>
            <a:endParaRPr kumimoji="0" lang="zh-TW" altLang="en-US">
              <a:latin typeface="Perpetua" pitchFamily="18" charset="0"/>
              <a:ea typeface="標楷體" pitchFamily="65" charset="-120"/>
            </a:endParaRPr>
          </a:p>
        </p:txBody>
      </p:sp>
      <p:sp>
        <p:nvSpPr>
          <p:cNvPr id="23563" name="Text Box 23"/>
          <p:cNvSpPr txBox="1">
            <a:spLocks noChangeArrowheads="1"/>
          </p:cNvSpPr>
          <p:nvPr/>
        </p:nvSpPr>
        <p:spPr bwMode="gray">
          <a:xfrm>
            <a:off x="2632075" y="3284538"/>
            <a:ext cx="5756275" cy="2135187"/>
          </a:xfrm>
          <a:prstGeom prst="rect">
            <a:avLst/>
          </a:prstGeom>
          <a:noFill/>
          <a:ln w="9525" algn="ctr">
            <a:noFill/>
            <a:miter lim="800000"/>
            <a:headEnd/>
            <a:tailEnd/>
          </a:ln>
        </p:spPr>
        <p:txBody>
          <a:bodyPr>
            <a:spAutoFit/>
          </a:bodyPr>
          <a:lstStyle/>
          <a:p>
            <a:r>
              <a:rPr kumimoji="0" lang="zh-TW" altLang="en-US" sz="2800">
                <a:solidFill>
                  <a:srgbClr val="000000"/>
                </a:solidFill>
                <a:latin typeface="Verdana" pitchFamily="34" charset="0"/>
                <a:ea typeface="標楷體" pitchFamily="65" charset="-120"/>
              </a:rPr>
              <a:t>經由上一階段的探索，已逐漸能在自己的事業生涯中，確定一屬於自己的位置，並努力去保有這個位置，固定下來。</a:t>
            </a:r>
          </a:p>
          <a:p>
            <a:endParaRPr kumimoji="0" lang="zh-TW" altLang="en-US" sz="2200">
              <a:latin typeface="Perpetua" pitchFamily="18" charset="0"/>
              <a:ea typeface="標楷體" pitchFamily="65" charset="-12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公正">
  <a:themeElements>
    <a:clrScheme name="公正">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公正">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公正">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139</TotalTime>
  <Words>1324</Words>
  <Application>Microsoft Office PowerPoint</Application>
  <PresentationFormat>On-screen Show (4:3)</PresentationFormat>
  <Paragraphs>140</Paragraphs>
  <Slides>19</Slides>
  <Notes>5</Notes>
  <HiddenSlides>0</HiddenSlides>
  <MMClips>0</MMClips>
  <ScaleCrop>false</ScaleCrop>
  <HeadingPairs>
    <vt:vector size="6" baseType="variant">
      <vt:variant>
        <vt:lpstr>使用字型</vt:lpstr>
      </vt:variant>
      <vt:variant>
        <vt:i4>13</vt:i4>
      </vt:variant>
      <vt:variant>
        <vt:lpstr>簡報設計範本</vt:lpstr>
      </vt:variant>
      <vt:variant>
        <vt:i4>5</vt:i4>
      </vt:variant>
      <vt:variant>
        <vt:lpstr>投影片標題</vt:lpstr>
      </vt:variant>
      <vt:variant>
        <vt:i4>19</vt:i4>
      </vt:variant>
    </vt:vector>
  </HeadingPairs>
  <TitlesOfParts>
    <vt:vector size="37" baseType="lpstr">
      <vt:lpstr>Arial</vt:lpstr>
      <vt:lpstr>新細明體</vt:lpstr>
      <vt:lpstr>Franklin Gothic Book</vt:lpstr>
      <vt:lpstr>微軟正黑體</vt:lpstr>
      <vt:lpstr>Perpetua</vt:lpstr>
      <vt:lpstr>Wingdings 2</vt:lpstr>
      <vt:lpstr>Calibri</vt:lpstr>
      <vt:lpstr>文鼎中特毛楷</vt:lpstr>
      <vt:lpstr>文鼎中特黑</vt:lpstr>
      <vt:lpstr>標楷體</vt:lpstr>
      <vt:lpstr>Times New Roman</vt:lpstr>
      <vt:lpstr>Wingdings</vt:lpstr>
      <vt:lpstr>Verdana</vt:lpstr>
      <vt:lpstr>公正</vt:lpstr>
      <vt:lpstr>公正</vt:lpstr>
      <vt:lpstr>公正</vt:lpstr>
      <vt:lpstr>公正</vt:lpstr>
      <vt:lpstr>公正</vt:lpstr>
      <vt:lpstr>因應12年國教-學校推展 生涯發展教育教育</vt:lpstr>
      <vt:lpstr>年輕的鄰居與競爭對手是台灣的危機</vt:lpstr>
      <vt:lpstr>投影片 3</vt:lpstr>
      <vt:lpstr>投影片 4</vt:lpstr>
      <vt:lpstr>生涯發展相關理論基礎</vt:lpstr>
      <vt:lpstr>相關理論</vt:lpstr>
      <vt:lpstr>相關理論</vt:lpstr>
      <vt:lpstr>相關理論</vt:lpstr>
      <vt:lpstr>相關理論</vt:lpstr>
      <vt:lpstr>相關理論</vt:lpstr>
      <vt:lpstr>相關理論</vt:lpstr>
      <vt:lpstr>相關理論</vt:lpstr>
      <vt:lpstr>投影片 13</vt:lpstr>
      <vt:lpstr>九年一貫課程之 生涯發展教育</vt:lpstr>
      <vt:lpstr>投影片 15</vt:lpstr>
      <vt:lpstr>投影片 16</vt:lpstr>
      <vt:lpstr>投影片 17</vt:lpstr>
      <vt:lpstr>投影片 18</vt:lpstr>
      <vt:lpstr>投影片 19</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因應12年國教-學校推展 生涯發展教育及技藝教育</dc:title>
  <dc:creator>smallguo</dc:creator>
  <cp:lastModifiedBy>super</cp:lastModifiedBy>
  <cp:revision>8</cp:revision>
  <dcterms:created xsi:type="dcterms:W3CDTF">2012-08-24T09:39:53Z</dcterms:created>
  <dcterms:modified xsi:type="dcterms:W3CDTF">2012-10-18T03:51:29Z</dcterms:modified>
</cp:coreProperties>
</file>