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handoutMasterIdLst>
    <p:handoutMasterId r:id="rId17"/>
  </p:handoutMasterIdLst>
  <p:sldIdLst>
    <p:sldId id="256" r:id="rId2"/>
    <p:sldId id="257" r:id="rId3"/>
    <p:sldId id="264" r:id="rId4"/>
    <p:sldId id="265" r:id="rId5"/>
    <p:sldId id="258" r:id="rId6"/>
    <p:sldId id="262" r:id="rId7"/>
    <p:sldId id="259" r:id="rId8"/>
    <p:sldId id="261" r:id="rId9"/>
    <p:sldId id="266" r:id="rId10"/>
    <p:sldId id="263" r:id="rId11"/>
    <p:sldId id="267" r:id="rId12"/>
    <p:sldId id="268" r:id="rId13"/>
    <p:sldId id="269" r:id="rId14"/>
    <p:sldId id="260" r:id="rId15"/>
    <p:sldId id="270" r:id="rId16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7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2264B-D470-4C31-8D06-C9418B567455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203659F-17DD-48BC-ABD8-03714577E175}">
      <dgm:prSet phldrT="[文字]"/>
      <dgm:spPr/>
      <dgm:t>
        <a:bodyPr/>
        <a:lstStyle/>
        <a:p>
          <a:r>
            <a:rPr lang="zh-TW" b="1" dirty="0" smtClean="0"/>
            <a:t>設計理念</a:t>
          </a:r>
          <a:endParaRPr lang="zh-TW" altLang="en-US" dirty="0"/>
        </a:p>
      </dgm:t>
    </dgm:pt>
    <dgm:pt modelId="{B5ACC1CD-4F5D-4F26-A4CA-0CC0882E27CB}" type="parTrans" cxnId="{6BF188A4-E68A-4101-BE3A-2FB9624B9C5C}">
      <dgm:prSet/>
      <dgm:spPr/>
      <dgm:t>
        <a:bodyPr/>
        <a:lstStyle/>
        <a:p>
          <a:endParaRPr lang="zh-TW" altLang="en-US"/>
        </a:p>
      </dgm:t>
    </dgm:pt>
    <dgm:pt modelId="{DA9D913F-4C22-432D-8A37-0F221E278C67}" type="sibTrans" cxnId="{6BF188A4-E68A-4101-BE3A-2FB9624B9C5C}">
      <dgm:prSet/>
      <dgm:spPr/>
      <dgm:t>
        <a:bodyPr/>
        <a:lstStyle/>
        <a:p>
          <a:endParaRPr lang="zh-TW" altLang="en-US"/>
        </a:p>
      </dgm:t>
    </dgm:pt>
    <dgm:pt modelId="{136AD6E1-809E-4141-BAE1-82B3BF22FCEC}">
      <dgm:prSet phldrT="[文字]"/>
      <dgm:spPr/>
      <dgm:t>
        <a:bodyPr/>
        <a:lstStyle/>
        <a:p>
          <a:r>
            <a:rPr lang="zh-TW" dirty="0" smtClean="0"/>
            <a:t>順著學生的興趣</a:t>
          </a:r>
          <a:endParaRPr lang="zh-TW" altLang="en-US" dirty="0"/>
        </a:p>
      </dgm:t>
    </dgm:pt>
    <dgm:pt modelId="{CE5CDFA3-AF62-4B5D-B2CB-73946131ABB2}" type="parTrans" cxnId="{70C089BC-F548-40B0-9D49-84B12B00BC14}">
      <dgm:prSet/>
      <dgm:spPr/>
      <dgm:t>
        <a:bodyPr/>
        <a:lstStyle/>
        <a:p>
          <a:endParaRPr lang="zh-TW" altLang="en-US"/>
        </a:p>
      </dgm:t>
    </dgm:pt>
    <dgm:pt modelId="{19DBA0D2-8BDA-4334-A047-26D83086D1EF}" type="sibTrans" cxnId="{70C089BC-F548-40B0-9D49-84B12B00BC14}">
      <dgm:prSet/>
      <dgm:spPr/>
      <dgm:t>
        <a:bodyPr/>
        <a:lstStyle/>
        <a:p>
          <a:endParaRPr lang="zh-TW" altLang="en-US"/>
        </a:p>
      </dgm:t>
    </dgm:pt>
    <dgm:pt modelId="{31B0A8F8-8A86-443A-8ABB-C8FFC5662791}">
      <dgm:prSet phldrT="[文字]"/>
      <dgm:spPr/>
      <dgm:t>
        <a:bodyPr/>
        <a:lstStyle/>
        <a:p>
          <a:r>
            <a:rPr lang="zh-TW" dirty="0" smtClean="0"/>
            <a:t>進行課程轉化</a:t>
          </a:r>
          <a:endParaRPr lang="zh-TW" altLang="en-US" dirty="0"/>
        </a:p>
      </dgm:t>
    </dgm:pt>
    <dgm:pt modelId="{783A26DA-8211-4EBC-8D79-148FD643BD43}" type="parTrans" cxnId="{E9F4950E-8D0D-4054-8EE9-C2AFCDF0B873}">
      <dgm:prSet/>
      <dgm:spPr/>
      <dgm:t>
        <a:bodyPr/>
        <a:lstStyle/>
        <a:p>
          <a:endParaRPr lang="zh-TW" altLang="en-US"/>
        </a:p>
      </dgm:t>
    </dgm:pt>
    <dgm:pt modelId="{1E91913B-8544-4A93-8001-2AEF7EB2A803}" type="sibTrans" cxnId="{E9F4950E-8D0D-4054-8EE9-C2AFCDF0B873}">
      <dgm:prSet/>
      <dgm:spPr/>
      <dgm:t>
        <a:bodyPr/>
        <a:lstStyle/>
        <a:p>
          <a:endParaRPr lang="zh-TW" altLang="en-US"/>
        </a:p>
      </dgm:t>
    </dgm:pt>
    <dgm:pt modelId="{F5279BB5-621B-4FBD-8343-89959F1F4FF3}">
      <dgm:prSet phldrT="[文字]"/>
      <dgm:spPr/>
      <dgm:t>
        <a:bodyPr/>
        <a:lstStyle/>
        <a:p>
          <a:r>
            <a:rPr lang="zh-TW" dirty="0" smtClean="0"/>
            <a:t>在真實脈絡下學習</a:t>
          </a:r>
          <a:endParaRPr lang="zh-TW" altLang="en-US" dirty="0"/>
        </a:p>
      </dgm:t>
    </dgm:pt>
    <dgm:pt modelId="{70CC8318-8DFF-4F25-B5CF-93FADB443A59}" type="parTrans" cxnId="{37BCD3DF-6923-4D5E-90E4-CC5D9B7F1C6C}">
      <dgm:prSet/>
      <dgm:spPr/>
      <dgm:t>
        <a:bodyPr/>
        <a:lstStyle/>
        <a:p>
          <a:endParaRPr lang="zh-TW" altLang="en-US"/>
        </a:p>
      </dgm:t>
    </dgm:pt>
    <dgm:pt modelId="{29F424E5-9A96-4F4B-93EE-91C5FAAB95B7}" type="sibTrans" cxnId="{37BCD3DF-6923-4D5E-90E4-CC5D9B7F1C6C}">
      <dgm:prSet/>
      <dgm:spPr/>
      <dgm:t>
        <a:bodyPr/>
        <a:lstStyle/>
        <a:p>
          <a:endParaRPr lang="zh-TW" altLang="en-US"/>
        </a:p>
      </dgm:t>
    </dgm:pt>
    <dgm:pt modelId="{75B23ED9-F66F-4CA3-90DC-E9BCE060F072}">
      <dgm:prSet phldrT="[文字]"/>
      <dgm:spPr/>
      <dgm:t>
        <a:bodyPr/>
        <a:lstStyle/>
        <a:p>
          <a:r>
            <a:rPr lang="zh-TW" dirty="0" smtClean="0"/>
            <a:t>察覺我長大了</a:t>
          </a:r>
          <a:endParaRPr lang="zh-TW" altLang="en-US" dirty="0"/>
        </a:p>
      </dgm:t>
    </dgm:pt>
    <dgm:pt modelId="{88359AEA-9F0E-4246-8FE2-A723CCFB188A}" type="parTrans" cxnId="{529CEDC7-EA42-4A5C-A783-DA4B25D16A65}">
      <dgm:prSet/>
      <dgm:spPr/>
      <dgm:t>
        <a:bodyPr/>
        <a:lstStyle/>
        <a:p>
          <a:endParaRPr lang="zh-TW" altLang="en-US"/>
        </a:p>
      </dgm:t>
    </dgm:pt>
    <dgm:pt modelId="{E3C45FC9-D5AF-4A77-9AEB-F2B6297125F3}" type="sibTrans" cxnId="{529CEDC7-EA42-4A5C-A783-DA4B25D16A65}">
      <dgm:prSet/>
      <dgm:spPr/>
      <dgm:t>
        <a:bodyPr/>
        <a:lstStyle/>
        <a:p>
          <a:endParaRPr lang="zh-TW" altLang="en-US"/>
        </a:p>
      </dgm:t>
    </dgm:pt>
    <dgm:pt modelId="{F041BFA6-07B4-4EEA-8655-886C965F6132}">
      <dgm:prSet/>
      <dgm:spPr/>
      <dgm:t>
        <a:bodyPr/>
        <a:lstStyle/>
        <a:p>
          <a:r>
            <a:rPr lang="zh-TW" dirty="0" smtClean="0"/>
            <a:t>提升學生的探索經驗</a:t>
          </a:r>
          <a:endParaRPr lang="zh-TW" altLang="en-US" dirty="0"/>
        </a:p>
      </dgm:t>
    </dgm:pt>
    <dgm:pt modelId="{F6629542-3FD5-4E3C-90B7-49174BA2E77A}" type="parTrans" cxnId="{5A97E1EB-89A1-456B-8929-225D83570313}">
      <dgm:prSet/>
      <dgm:spPr/>
      <dgm:t>
        <a:bodyPr/>
        <a:lstStyle/>
        <a:p>
          <a:endParaRPr lang="zh-TW" altLang="en-US"/>
        </a:p>
      </dgm:t>
    </dgm:pt>
    <dgm:pt modelId="{F27B4C82-E1A8-4AFA-BF83-F211545F7D34}" type="sibTrans" cxnId="{5A97E1EB-89A1-456B-8929-225D83570313}">
      <dgm:prSet/>
      <dgm:spPr/>
      <dgm:t>
        <a:bodyPr/>
        <a:lstStyle/>
        <a:p>
          <a:endParaRPr lang="zh-TW" altLang="en-US"/>
        </a:p>
      </dgm:t>
    </dgm:pt>
    <dgm:pt modelId="{61AFA6DF-38A3-4926-B508-4D6CE034EBC8}" type="pres">
      <dgm:prSet presAssocID="{21B2264B-D470-4C31-8D06-C9418B5674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A191BA-589A-4485-9AEE-B0DCBB5D9AA2}" type="pres">
      <dgm:prSet presAssocID="{2203659F-17DD-48BC-ABD8-03714577E175}" presName="centerShape" presStyleLbl="node0" presStyleIdx="0" presStyleCnt="1" custScaleX="130795" custScaleY="99258"/>
      <dgm:spPr/>
      <dgm:t>
        <a:bodyPr/>
        <a:lstStyle/>
        <a:p>
          <a:endParaRPr lang="zh-TW" altLang="en-US"/>
        </a:p>
      </dgm:t>
    </dgm:pt>
    <dgm:pt modelId="{728C744F-804E-42B7-8FD5-434003827A22}" type="pres">
      <dgm:prSet presAssocID="{CE5CDFA3-AF62-4B5D-B2CB-73946131ABB2}" presName="parTrans" presStyleLbl="sibTrans2D1" presStyleIdx="0" presStyleCnt="5"/>
      <dgm:spPr/>
      <dgm:t>
        <a:bodyPr/>
        <a:lstStyle/>
        <a:p>
          <a:endParaRPr lang="zh-TW" altLang="en-US"/>
        </a:p>
      </dgm:t>
    </dgm:pt>
    <dgm:pt modelId="{626B9322-B2BC-4954-946A-8634FF49A852}" type="pres">
      <dgm:prSet presAssocID="{CE5CDFA3-AF62-4B5D-B2CB-73946131ABB2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AEA61432-B098-4BD4-9193-C85CA301929D}" type="pres">
      <dgm:prSet presAssocID="{136AD6E1-809E-4141-BAE1-82B3BF22FCEC}" presName="node" presStyleLbl="node1" presStyleIdx="0" presStyleCnt="5" custScaleX="108695" custScaleY="836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A2E8FD-8636-4BE7-880B-443B4BC480AA}" type="pres">
      <dgm:prSet presAssocID="{783A26DA-8211-4EBC-8D79-148FD643BD43}" presName="parTrans" presStyleLbl="sibTrans2D1" presStyleIdx="1" presStyleCnt="5"/>
      <dgm:spPr/>
      <dgm:t>
        <a:bodyPr/>
        <a:lstStyle/>
        <a:p>
          <a:endParaRPr lang="zh-TW" altLang="en-US"/>
        </a:p>
      </dgm:t>
    </dgm:pt>
    <dgm:pt modelId="{88CC5D27-5DBF-414C-B37B-8EC3C1269BBD}" type="pres">
      <dgm:prSet presAssocID="{783A26DA-8211-4EBC-8D79-148FD643BD43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3D3E10F0-9DA1-4109-80AF-D67BE0DC2092}" type="pres">
      <dgm:prSet presAssocID="{31B0A8F8-8A86-443A-8ABB-C8FFC5662791}" presName="node" presStyleLbl="node1" presStyleIdx="1" presStyleCnt="5" custScaleX="96484" custScaleY="1039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5C7A5-3016-44B4-B6EB-D71FEA62CD8C}" type="pres">
      <dgm:prSet presAssocID="{F6629542-3FD5-4E3C-90B7-49174BA2E77A}" presName="parTrans" presStyleLbl="sibTrans2D1" presStyleIdx="2" presStyleCnt="5"/>
      <dgm:spPr/>
      <dgm:t>
        <a:bodyPr/>
        <a:lstStyle/>
        <a:p>
          <a:endParaRPr lang="zh-TW" altLang="en-US"/>
        </a:p>
      </dgm:t>
    </dgm:pt>
    <dgm:pt modelId="{3991960D-5D31-4685-8F08-17615FA41C43}" type="pres">
      <dgm:prSet presAssocID="{F6629542-3FD5-4E3C-90B7-49174BA2E77A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B1118788-442D-4C0A-B700-167075E53BAE}" type="pres">
      <dgm:prSet presAssocID="{F041BFA6-07B4-4EEA-8655-886C965F61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D1B40C-D6E4-4688-8F94-21B62D934E58}" type="pres">
      <dgm:prSet presAssocID="{70CC8318-8DFF-4F25-B5CF-93FADB443A59}" presName="parTrans" presStyleLbl="sibTrans2D1" presStyleIdx="3" presStyleCnt="5"/>
      <dgm:spPr/>
      <dgm:t>
        <a:bodyPr/>
        <a:lstStyle/>
        <a:p>
          <a:endParaRPr lang="zh-TW" altLang="en-US"/>
        </a:p>
      </dgm:t>
    </dgm:pt>
    <dgm:pt modelId="{0BEC3717-E7C8-459F-AABE-6D8A96B11897}" type="pres">
      <dgm:prSet presAssocID="{70CC8318-8DFF-4F25-B5CF-93FADB443A59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1AD650A7-D587-4AB3-86E7-558E6B320821}" type="pres">
      <dgm:prSet presAssocID="{F5279BB5-621B-4FBD-8343-89959F1F4FF3}" presName="node" presStyleLbl="node1" presStyleIdx="3" presStyleCnt="5" custScaleX="111582" custScaleY="1022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3B76E7-FF0A-4C83-89DE-840393D6E4A6}" type="pres">
      <dgm:prSet presAssocID="{88359AEA-9F0E-4246-8FE2-A723CCFB188A}" presName="parTrans" presStyleLbl="sibTrans2D1" presStyleIdx="4" presStyleCnt="5"/>
      <dgm:spPr/>
      <dgm:t>
        <a:bodyPr/>
        <a:lstStyle/>
        <a:p>
          <a:endParaRPr lang="zh-TW" altLang="en-US"/>
        </a:p>
      </dgm:t>
    </dgm:pt>
    <dgm:pt modelId="{C250A955-229F-47C9-8917-150B9990FC93}" type="pres">
      <dgm:prSet presAssocID="{88359AEA-9F0E-4246-8FE2-A723CCFB188A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9875FFF2-7B51-4D86-87B3-789A5EE87D79}" type="pres">
      <dgm:prSet presAssocID="{75B23ED9-F66F-4CA3-90DC-E9BCE060F072}" presName="node" presStyleLbl="node1" presStyleIdx="4" presStyleCnt="5" custScaleX="110785" custScaleY="966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E6DA6F-BB4B-4FF6-BFFD-A1FD58F9F80D}" type="presOf" srcId="{CE5CDFA3-AF62-4B5D-B2CB-73946131ABB2}" destId="{626B9322-B2BC-4954-946A-8634FF49A852}" srcOrd="1" destOrd="0" presId="urn:microsoft.com/office/officeart/2005/8/layout/radial5"/>
    <dgm:cxn modelId="{70C089BC-F548-40B0-9D49-84B12B00BC14}" srcId="{2203659F-17DD-48BC-ABD8-03714577E175}" destId="{136AD6E1-809E-4141-BAE1-82B3BF22FCEC}" srcOrd="0" destOrd="0" parTransId="{CE5CDFA3-AF62-4B5D-B2CB-73946131ABB2}" sibTransId="{19DBA0D2-8BDA-4334-A047-26D83086D1EF}"/>
    <dgm:cxn modelId="{5A97E1EB-89A1-456B-8929-225D83570313}" srcId="{2203659F-17DD-48BC-ABD8-03714577E175}" destId="{F041BFA6-07B4-4EEA-8655-886C965F6132}" srcOrd="2" destOrd="0" parTransId="{F6629542-3FD5-4E3C-90B7-49174BA2E77A}" sibTransId="{F27B4C82-E1A8-4AFA-BF83-F211545F7D34}"/>
    <dgm:cxn modelId="{AFA3CECA-1668-42A4-8BE0-2FE006FBF093}" type="presOf" srcId="{2203659F-17DD-48BC-ABD8-03714577E175}" destId="{2FA191BA-589A-4485-9AEE-B0DCBB5D9AA2}" srcOrd="0" destOrd="0" presId="urn:microsoft.com/office/officeart/2005/8/layout/radial5"/>
    <dgm:cxn modelId="{C405029F-7F1E-4D1E-A87D-964366D3137E}" type="presOf" srcId="{88359AEA-9F0E-4246-8FE2-A723CCFB188A}" destId="{293B76E7-FF0A-4C83-89DE-840393D6E4A6}" srcOrd="0" destOrd="0" presId="urn:microsoft.com/office/officeart/2005/8/layout/radial5"/>
    <dgm:cxn modelId="{529CEDC7-EA42-4A5C-A783-DA4B25D16A65}" srcId="{2203659F-17DD-48BC-ABD8-03714577E175}" destId="{75B23ED9-F66F-4CA3-90DC-E9BCE060F072}" srcOrd="4" destOrd="0" parTransId="{88359AEA-9F0E-4246-8FE2-A723CCFB188A}" sibTransId="{E3C45FC9-D5AF-4A77-9AEB-F2B6297125F3}"/>
    <dgm:cxn modelId="{10A02381-FD16-450B-9829-5AE6BCCF9477}" type="presOf" srcId="{31B0A8F8-8A86-443A-8ABB-C8FFC5662791}" destId="{3D3E10F0-9DA1-4109-80AF-D67BE0DC2092}" srcOrd="0" destOrd="0" presId="urn:microsoft.com/office/officeart/2005/8/layout/radial5"/>
    <dgm:cxn modelId="{BDF7FE0A-4629-40E4-BCFC-3353000DADB3}" type="presOf" srcId="{70CC8318-8DFF-4F25-B5CF-93FADB443A59}" destId="{84D1B40C-D6E4-4688-8F94-21B62D934E58}" srcOrd="0" destOrd="0" presId="urn:microsoft.com/office/officeart/2005/8/layout/radial5"/>
    <dgm:cxn modelId="{5EF11DEF-9038-4302-B2FE-C4E3C14072F0}" type="presOf" srcId="{88359AEA-9F0E-4246-8FE2-A723CCFB188A}" destId="{C250A955-229F-47C9-8917-150B9990FC93}" srcOrd="1" destOrd="0" presId="urn:microsoft.com/office/officeart/2005/8/layout/radial5"/>
    <dgm:cxn modelId="{B5FE69E7-7119-416F-95D4-B2FC2DAAAFB1}" type="presOf" srcId="{F6629542-3FD5-4E3C-90B7-49174BA2E77A}" destId="{2B35C7A5-3016-44B4-B6EB-D71FEA62CD8C}" srcOrd="0" destOrd="0" presId="urn:microsoft.com/office/officeart/2005/8/layout/radial5"/>
    <dgm:cxn modelId="{96748633-F8C6-4EA9-86BF-9D8968C14F71}" type="presOf" srcId="{CE5CDFA3-AF62-4B5D-B2CB-73946131ABB2}" destId="{728C744F-804E-42B7-8FD5-434003827A22}" srcOrd="0" destOrd="0" presId="urn:microsoft.com/office/officeart/2005/8/layout/radial5"/>
    <dgm:cxn modelId="{C472813E-15E4-46A6-B8C6-3F276FAF433A}" type="presOf" srcId="{136AD6E1-809E-4141-BAE1-82B3BF22FCEC}" destId="{AEA61432-B098-4BD4-9193-C85CA301929D}" srcOrd="0" destOrd="0" presId="urn:microsoft.com/office/officeart/2005/8/layout/radial5"/>
    <dgm:cxn modelId="{AE42272F-5BC5-415A-B268-F427AEAFE776}" type="presOf" srcId="{F041BFA6-07B4-4EEA-8655-886C965F6132}" destId="{B1118788-442D-4C0A-B700-167075E53BAE}" srcOrd="0" destOrd="0" presId="urn:microsoft.com/office/officeart/2005/8/layout/radial5"/>
    <dgm:cxn modelId="{853E6052-501C-47F8-AF4F-C86C39F7FA08}" type="presOf" srcId="{783A26DA-8211-4EBC-8D79-148FD643BD43}" destId="{9EA2E8FD-8636-4BE7-880B-443B4BC480AA}" srcOrd="0" destOrd="0" presId="urn:microsoft.com/office/officeart/2005/8/layout/radial5"/>
    <dgm:cxn modelId="{076B02DE-D39A-4188-9E22-AD45912B6672}" type="presOf" srcId="{21B2264B-D470-4C31-8D06-C9418B567455}" destId="{61AFA6DF-38A3-4926-B508-4D6CE034EBC8}" srcOrd="0" destOrd="0" presId="urn:microsoft.com/office/officeart/2005/8/layout/radial5"/>
    <dgm:cxn modelId="{E91F05C8-1AA2-462B-9622-61BE4ECCB1BE}" type="presOf" srcId="{70CC8318-8DFF-4F25-B5CF-93FADB443A59}" destId="{0BEC3717-E7C8-459F-AABE-6D8A96B11897}" srcOrd="1" destOrd="0" presId="urn:microsoft.com/office/officeart/2005/8/layout/radial5"/>
    <dgm:cxn modelId="{E9F4950E-8D0D-4054-8EE9-C2AFCDF0B873}" srcId="{2203659F-17DD-48BC-ABD8-03714577E175}" destId="{31B0A8F8-8A86-443A-8ABB-C8FFC5662791}" srcOrd="1" destOrd="0" parTransId="{783A26DA-8211-4EBC-8D79-148FD643BD43}" sibTransId="{1E91913B-8544-4A93-8001-2AEF7EB2A803}"/>
    <dgm:cxn modelId="{6BF188A4-E68A-4101-BE3A-2FB9624B9C5C}" srcId="{21B2264B-D470-4C31-8D06-C9418B567455}" destId="{2203659F-17DD-48BC-ABD8-03714577E175}" srcOrd="0" destOrd="0" parTransId="{B5ACC1CD-4F5D-4F26-A4CA-0CC0882E27CB}" sibTransId="{DA9D913F-4C22-432D-8A37-0F221E278C67}"/>
    <dgm:cxn modelId="{28F7E78A-8591-494A-9CEF-71D19C160BE6}" type="presOf" srcId="{F6629542-3FD5-4E3C-90B7-49174BA2E77A}" destId="{3991960D-5D31-4685-8F08-17615FA41C43}" srcOrd="1" destOrd="0" presId="urn:microsoft.com/office/officeart/2005/8/layout/radial5"/>
    <dgm:cxn modelId="{37BCD3DF-6923-4D5E-90E4-CC5D9B7F1C6C}" srcId="{2203659F-17DD-48BC-ABD8-03714577E175}" destId="{F5279BB5-621B-4FBD-8343-89959F1F4FF3}" srcOrd="3" destOrd="0" parTransId="{70CC8318-8DFF-4F25-B5CF-93FADB443A59}" sibTransId="{29F424E5-9A96-4F4B-93EE-91C5FAAB95B7}"/>
    <dgm:cxn modelId="{6D747FE2-3868-4D5B-97FF-C32B8E83EC30}" type="presOf" srcId="{783A26DA-8211-4EBC-8D79-148FD643BD43}" destId="{88CC5D27-5DBF-414C-B37B-8EC3C1269BBD}" srcOrd="1" destOrd="0" presId="urn:microsoft.com/office/officeart/2005/8/layout/radial5"/>
    <dgm:cxn modelId="{6B3CE45C-454A-423A-A519-718DDFBDA688}" type="presOf" srcId="{75B23ED9-F66F-4CA3-90DC-E9BCE060F072}" destId="{9875FFF2-7B51-4D86-87B3-789A5EE87D79}" srcOrd="0" destOrd="0" presId="urn:microsoft.com/office/officeart/2005/8/layout/radial5"/>
    <dgm:cxn modelId="{BF9CD247-8381-4335-8A2C-026547C64784}" type="presOf" srcId="{F5279BB5-621B-4FBD-8343-89959F1F4FF3}" destId="{1AD650A7-D587-4AB3-86E7-558E6B320821}" srcOrd="0" destOrd="0" presId="urn:microsoft.com/office/officeart/2005/8/layout/radial5"/>
    <dgm:cxn modelId="{E9730842-40D3-477D-A9E1-AE77DB03D8CF}" type="presParOf" srcId="{61AFA6DF-38A3-4926-B508-4D6CE034EBC8}" destId="{2FA191BA-589A-4485-9AEE-B0DCBB5D9AA2}" srcOrd="0" destOrd="0" presId="urn:microsoft.com/office/officeart/2005/8/layout/radial5"/>
    <dgm:cxn modelId="{22EBCAB9-14C9-43EB-B9A1-7BEF43C342A7}" type="presParOf" srcId="{61AFA6DF-38A3-4926-B508-4D6CE034EBC8}" destId="{728C744F-804E-42B7-8FD5-434003827A22}" srcOrd="1" destOrd="0" presId="urn:microsoft.com/office/officeart/2005/8/layout/radial5"/>
    <dgm:cxn modelId="{C4226B91-9F21-4A3B-8823-A46563863964}" type="presParOf" srcId="{728C744F-804E-42B7-8FD5-434003827A22}" destId="{626B9322-B2BC-4954-946A-8634FF49A852}" srcOrd="0" destOrd="0" presId="urn:microsoft.com/office/officeart/2005/8/layout/radial5"/>
    <dgm:cxn modelId="{0F10CD0D-1F66-47EB-BC3F-5B8B78F4344F}" type="presParOf" srcId="{61AFA6DF-38A3-4926-B508-4D6CE034EBC8}" destId="{AEA61432-B098-4BD4-9193-C85CA301929D}" srcOrd="2" destOrd="0" presId="urn:microsoft.com/office/officeart/2005/8/layout/radial5"/>
    <dgm:cxn modelId="{8902F968-6705-41EC-B6BE-9EA1FB11CD4B}" type="presParOf" srcId="{61AFA6DF-38A3-4926-B508-4D6CE034EBC8}" destId="{9EA2E8FD-8636-4BE7-880B-443B4BC480AA}" srcOrd="3" destOrd="0" presId="urn:microsoft.com/office/officeart/2005/8/layout/radial5"/>
    <dgm:cxn modelId="{E2452DD7-42B1-4358-A88B-C433FFD7310A}" type="presParOf" srcId="{9EA2E8FD-8636-4BE7-880B-443B4BC480AA}" destId="{88CC5D27-5DBF-414C-B37B-8EC3C1269BBD}" srcOrd="0" destOrd="0" presId="urn:microsoft.com/office/officeart/2005/8/layout/radial5"/>
    <dgm:cxn modelId="{2B6D70C0-01FB-4D9C-98C0-B094EC66D9B9}" type="presParOf" srcId="{61AFA6DF-38A3-4926-B508-4D6CE034EBC8}" destId="{3D3E10F0-9DA1-4109-80AF-D67BE0DC2092}" srcOrd="4" destOrd="0" presId="urn:microsoft.com/office/officeart/2005/8/layout/radial5"/>
    <dgm:cxn modelId="{DAFCC166-8858-46FC-AB75-B0F4F88B65DF}" type="presParOf" srcId="{61AFA6DF-38A3-4926-B508-4D6CE034EBC8}" destId="{2B35C7A5-3016-44B4-B6EB-D71FEA62CD8C}" srcOrd="5" destOrd="0" presId="urn:microsoft.com/office/officeart/2005/8/layout/radial5"/>
    <dgm:cxn modelId="{CC23D683-3A5A-4027-8F8D-55FA40133EAA}" type="presParOf" srcId="{2B35C7A5-3016-44B4-B6EB-D71FEA62CD8C}" destId="{3991960D-5D31-4685-8F08-17615FA41C43}" srcOrd="0" destOrd="0" presId="urn:microsoft.com/office/officeart/2005/8/layout/radial5"/>
    <dgm:cxn modelId="{3D55B3BF-380D-4592-B41B-743DD37C4764}" type="presParOf" srcId="{61AFA6DF-38A3-4926-B508-4D6CE034EBC8}" destId="{B1118788-442D-4C0A-B700-167075E53BAE}" srcOrd="6" destOrd="0" presId="urn:microsoft.com/office/officeart/2005/8/layout/radial5"/>
    <dgm:cxn modelId="{9F0FC11C-A8D1-4092-BEED-A955C673B46A}" type="presParOf" srcId="{61AFA6DF-38A3-4926-B508-4D6CE034EBC8}" destId="{84D1B40C-D6E4-4688-8F94-21B62D934E58}" srcOrd="7" destOrd="0" presId="urn:microsoft.com/office/officeart/2005/8/layout/radial5"/>
    <dgm:cxn modelId="{DEE574F7-FED9-4339-B799-71925A266936}" type="presParOf" srcId="{84D1B40C-D6E4-4688-8F94-21B62D934E58}" destId="{0BEC3717-E7C8-459F-AABE-6D8A96B11897}" srcOrd="0" destOrd="0" presId="urn:microsoft.com/office/officeart/2005/8/layout/radial5"/>
    <dgm:cxn modelId="{092E148C-70AF-47D8-A912-5120B414DED2}" type="presParOf" srcId="{61AFA6DF-38A3-4926-B508-4D6CE034EBC8}" destId="{1AD650A7-D587-4AB3-86E7-558E6B320821}" srcOrd="8" destOrd="0" presId="urn:microsoft.com/office/officeart/2005/8/layout/radial5"/>
    <dgm:cxn modelId="{B2B1BE82-49B3-4B24-9551-BA408319E8C2}" type="presParOf" srcId="{61AFA6DF-38A3-4926-B508-4D6CE034EBC8}" destId="{293B76E7-FF0A-4C83-89DE-840393D6E4A6}" srcOrd="9" destOrd="0" presId="urn:microsoft.com/office/officeart/2005/8/layout/radial5"/>
    <dgm:cxn modelId="{EFC7D895-CEC9-406C-8D32-03EC0CDC0CB2}" type="presParOf" srcId="{293B76E7-FF0A-4C83-89DE-840393D6E4A6}" destId="{C250A955-229F-47C9-8917-150B9990FC93}" srcOrd="0" destOrd="0" presId="urn:microsoft.com/office/officeart/2005/8/layout/radial5"/>
    <dgm:cxn modelId="{5A3A656F-01DF-4713-983D-732C3986CD43}" type="presParOf" srcId="{61AFA6DF-38A3-4926-B508-4D6CE034EBC8}" destId="{9875FFF2-7B51-4D86-87B3-789A5EE87D7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5A326-7BFA-4848-8DB6-2C7E2F8E2AF0}" type="doc">
      <dgm:prSet loTypeId="urn:microsoft.com/office/officeart/2005/8/layout/hierarchy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11C201D4-552E-47C4-AC18-5D0A5718837D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我長大了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ABE8F2E7-7DE7-4F78-B1B5-88E24D4A8360}" type="parTrans" cxnId="{7015EA15-2C2B-4ECA-99E1-F663E6443F09}">
      <dgm:prSet/>
      <dgm:spPr/>
      <dgm:t>
        <a:bodyPr/>
        <a:lstStyle/>
        <a:p>
          <a:endParaRPr lang="zh-TW" altLang="en-US"/>
        </a:p>
      </dgm:t>
    </dgm:pt>
    <dgm:pt modelId="{9019D74A-BD1A-4342-A323-E2BB7163389C}" type="sibTrans" cxnId="{7015EA15-2C2B-4ECA-99E1-F663E6443F09}">
      <dgm:prSet/>
      <dgm:spPr/>
      <dgm:t>
        <a:bodyPr/>
        <a:lstStyle/>
        <a:p>
          <a:endParaRPr lang="zh-TW" altLang="en-US"/>
        </a:p>
      </dgm:t>
    </dgm:pt>
    <dgm:pt modelId="{B0BAC118-7762-46CE-A31B-4D7253E586C1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探索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1B2C6AD2-1247-4DC3-B3FC-0B62A05E09EF}" type="parTrans" cxnId="{61CB2FDD-9771-4A8C-8C24-9B23B49D514C}">
      <dgm:prSet/>
      <dgm:spPr/>
      <dgm:t>
        <a:bodyPr/>
        <a:lstStyle/>
        <a:p>
          <a:endParaRPr lang="zh-TW" altLang="en-US"/>
        </a:p>
      </dgm:t>
    </dgm:pt>
    <dgm:pt modelId="{15DC57C6-E5FA-4D8B-B348-E27E2E0366EE}" type="sibTrans" cxnId="{61CB2FDD-9771-4A8C-8C24-9B23B49D514C}">
      <dgm:prSet/>
      <dgm:spPr/>
      <dgm:t>
        <a:bodyPr/>
        <a:lstStyle/>
        <a:p>
          <a:endParaRPr lang="zh-TW" altLang="en-US"/>
        </a:p>
      </dgm:t>
    </dgm:pt>
    <dgm:pt modelId="{CD5DC955-A82B-46A7-A6F9-6A3A49B767CB}">
      <dgm:prSet phldrT="[文字]"/>
      <dgm:spPr/>
      <dgm:t>
        <a:bodyPr/>
        <a:lstStyle/>
        <a:p>
          <a:r>
            <a:rPr lang="zh-TW" altLang="en-US" dirty="0" smtClean="0"/>
            <a:t>這是我嗎</a:t>
          </a:r>
          <a:endParaRPr lang="en-US" altLang="zh-TW" dirty="0" smtClean="0"/>
        </a:p>
        <a:p>
          <a:r>
            <a:rPr lang="en-US" altLang="zh-TW" dirty="0" smtClean="0"/>
            <a:t>?</a:t>
          </a:r>
          <a:r>
            <a:rPr lang="zh-TW" altLang="en-US" dirty="0" smtClean="0"/>
            <a:t>觀察</a:t>
          </a:r>
          <a:endParaRPr lang="zh-TW" altLang="en-US" dirty="0"/>
        </a:p>
      </dgm:t>
    </dgm:pt>
    <dgm:pt modelId="{25B7BAAA-EAD2-4F31-BBB9-D2522847F207}" type="parTrans" cxnId="{44B6ED87-D075-4090-8402-A6266FDD3C8A}">
      <dgm:prSet/>
      <dgm:spPr/>
      <dgm:t>
        <a:bodyPr/>
        <a:lstStyle/>
        <a:p>
          <a:endParaRPr lang="zh-TW" altLang="en-US"/>
        </a:p>
      </dgm:t>
    </dgm:pt>
    <dgm:pt modelId="{822DD3E8-933E-44CF-B984-2BFE688B4F88}" type="sibTrans" cxnId="{44B6ED87-D075-4090-8402-A6266FDD3C8A}">
      <dgm:prSet/>
      <dgm:spPr/>
      <dgm:t>
        <a:bodyPr/>
        <a:lstStyle/>
        <a:p>
          <a:endParaRPr lang="zh-TW" altLang="en-US"/>
        </a:p>
      </dgm:t>
    </dgm:pt>
    <dgm:pt modelId="{26175E00-A398-4F94-B549-22BF6B016A16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運用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12945166-99F9-4292-B6B8-8D343196A82D}" type="parTrans" cxnId="{7749BE58-A2F4-47F9-BD87-54463149BBAF}">
      <dgm:prSet/>
      <dgm:spPr/>
      <dgm:t>
        <a:bodyPr/>
        <a:lstStyle/>
        <a:p>
          <a:endParaRPr lang="zh-TW" altLang="en-US"/>
        </a:p>
      </dgm:t>
    </dgm:pt>
    <dgm:pt modelId="{98B403DF-C75D-4F6B-92F5-819CB5634550}" type="sibTrans" cxnId="{7749BE58-A2F4-47F9-BD87-54463149BBAF}">
      <dgm:prSet/>
      <dgm:spPr/>
      <dgm:t>
        <a:bodyPr/>
        <a:lstStyle/>
        <a:p>
          <a:endParaRPr lang="zh-TW" altLang="en-US"/>
        </a:p>
      </dgm:t>
    </dgm:pt>
    <dgm:pt modelId="{5103CE44-04FE-4D7C-8A3A-BF47AEDDA38A}">
      <dgm:prSet phldrT="[文字]"/>
      <dgm:spPr/>
      <dgm:t>
        <a:bodyPr/>
        <a:lstStyle/>
        <a:p>
          <a:r>
            <a:rPr lang="zh-TW" altLang="en-US" dirty="0" smtClean="0"/>
            <a:t>過五關檢測自我能力</a:t>
          </a:r>
          <a:endParaRPr lang="zh-TW" altLang="en-US" dirty="0"/>
        </a:p>
      </dgm:t>
    </dgm:pt>
    <dgm:pt modelId="{AC762254-7F4B-4700-B177-2F4422E675BE}" type="parTrans" cxnId="{5E697B73-0ED3-4B56-8D6D-475E98133222}">
      <dgm:prSet/>
      <dgm:spPr/>
      <dgm:t>
        <a:bodyPr/>
        <a:lstStyle/>
        <a:p>
          <a:endParaRPr lang="zh-TW" altLang="en-US"/>
        </a:p>
      </dgm:t>
    </dgm:pt>
    <dgm:pt modelId="{612C795C-99FB-4642-8BB6-AB6B7F8C036A}" type="sibTrans" cxnId="{5E697B73-0ED3-4B56-8D6D-475E98133222}">
      <dgm:prSet/>
      <dgm:spPr/>
      <dgm:t>
        <a:bodyPr/>
        <a:lstStyle/>
        <a:p>
          <a:endParaRPr lang="zh-TW" altLang="en-US"/>
        </a:p>
      </dgm:t>
    </dgm:pt>
    <dgm:pt modelId="{A98B1F0C-E92A-4540-8DA8-275F75FA9BEA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理解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B4F07854-7407-4B5B-BA6E-A62397AEAE0F}" type="parTrans" cxnId="{4512E128-8F96-45B7-B7E1-A668D243C121}">
      <dgm:prSet/>
      <dgm:spPr/>
      <dgm:t>
        <a:bodyPr/>
        <a:lstStyle/>
        <a:p>
          <a:endParaRPr lang="zh-TW" altLang="en-US"/>
        </a:p>
      </dgm:t>
    </dgm:pt>
    <dgm:pt modelId="{943CD4BE-A4C4-4E94-8186-5A2CFC87749A}" type="sibTrans" cxnId="{4512E128-8F96-45B7-B7E1-A668D243C121}">
      <dgm:prSet/>
      <dgm:spPr/>
      <dgm:t>
        <a:bodyPr/>
        <a:lstStyle/>
        <a:p>
          <a:endParaRPr lang="zh-TW" altLang="en-US"/>
        </a:p>
      </dgm:t>
    </dgm:pt>
    <dgm:pt modelId="{8C7C1777-F349-4662-B7D1-79936B045625}">
      <dgm:prSet phldrT="[文字]"/>
      <dgm:spPr/>
      <dgm:t>
        <a:bodyPr/>
        <a:lstStyle/>
        <a:p>
          <a:r>
            <a:rPr lang="zh-TW" altLang="en-US" dirty="0" smtClean="0"/>
            <a:t>猜猜我幾歲</a:t>
          </a:r>
          <a:endParaRPr lang="en-US" altLang="zh-TW" dirty="0" smtClean="0"/>
        </a:p>
        <a:p>
          <a:r>
            <a:rPr lang="en-US" altLang="zh-TW" dirty="0" smtClean="0"/>
            <a:t>?</a:t>
          </a:r>
        </a:p>
        <a:p>
          <a:r>
            <a:rPr lang="zh-TW" altLang="en-US" dirty="0" smtClean="0"/>
            <a:t>律動</a:t>
          </a:r>
          <a:endParaRPr lang="zh-TW" altLang="en-US" dirty="0"/>
        </a:p>
      </dgm:t>
    </dgm:pt>
    <dgm:pt modelId="{249EF2DC-7430-4318-A9D6-E7AA0D9FD713}" type="sibTrans" cxnId="{B1E8AF2B-5E6F-4149-BD57-504D12EBCFEF}">
      <dgm:prSet/>
      <dgm:spPr/>
      <dgm:t>
        <a:bodyPr/>
        <a:lstStyle/>
        <a:p>
          <a:endParaRPr lang="zh-TW" altLang="en-US"/>
        </a:p>
      </dgm:t>
    </dgm:pt>
    <dgm:pt modelId="{9C21354C-E379-4978-BEF8-DFE2140720D4}" type="parTrans" cxnId="{B1E8AF2B-5E6F-4149-BD57-504D12EBCFEF}">
      <dgm:prSet/>
      <dgm:spPr/>
      <dgm:t>
        <a:bodyPr/>
        <a:lstStyle/>
        <a:p>
          <a:endParaRPr lang="zh-TW" altLang="en-US"/>
        </a:p>
      </dgm:t>
    </dgm:pt>
    <dgm:pt modelId="{906E72A1-88C4-40B5-9E3A-1DE4E18A8014}">
      <dgm:prSet/>
      <dgm:spPr/>
      <dgm:t>
        <a:bodyPr/>
        <a:lstStyle/>
        <a:p>
          <a:r>
            <a:rPr lang="zh-TW" altLang="en-US" dirty="0" smtClean="0"/>
            <a:t>成長存褶感謝有您</a:t>
          </a:r>
          <a:endParaRPr lang="zh-TW" altLang="en-US" dirty="0"/>
        </a:p>
      </dgm:t>
    </dgm:pt>
    <dgm:pt modelId="{33C612E4-4F14-41F5-8A3A-4E68D158CF69}" type="parTrans" cxnId="{EF4FC0AD-08E8-4FF4-8CDE-4607866D9FFB}">
      <dgm:prSet/>
      <dgm:spPr/>
      <dgm:t>
        <a:bodyPr/>
        <a:lstStyle/>
        <a:p>
          <a:endParaRPr lang="zh-TW" altLang="en-US"/>
        </a:p>
      </dgm:t>
    </dgm:pt>
    <dgm:pt modelId="{ECE420D4-0022-4833-888F-3A0C29730EC8}" type="sibTrans" cxnId="{EF4FC0AD-08E8-4FF4-8CDE-4607866D9FFB}">
      <dgm:prSet/>
      <dgm:spPr/>
      <dgm:t>
        <a:bodyPr/>
        <a:lstStyle/>
        <a:p>
          <a:endParaRPr lang="zh-TW" altLang="en-US"/>
        </a:p>
      </dgm:t>
    </dgm:pt>
    <dgm:pt modelId="{59D4F778-BD49-490B-8673-962888AA2A42}">
      <dgm:prSet/>
      <dgm:spPr/>
      <dgm:t>
        <a:bodyPr/>
        <a:lstStyle/>
        <a:p>
          <a:r>
            <a:rPr lang="zh-TW" altLang="en-US" dirty="0" smtClean="0"/>
            <a:t>優點轟炸肯定自己欣賞別人</a:t>
          </a:r>
          <a:endParaRPr lang="zh-TW" altLang="en-US" dirty="0"/>
        </a:p>
      </dgm:t>
    </dgm:pt>
    <dgm:pt modelId="{8BA87898-CE1C-47AA-A517-28DE22535628}" type="parTrans" cxnId="{A2C4E03F-3C09-44DA-ADDF-3BE07752C7A8}">
      <dgm:prSet/>
      <dgm:spPr/>
      <dgm:t>
        <a:bodyPr/>
        <a:lstStyle/>
        <a:p>
          <a:endParaRPr lang="zh-TW" altLang="en-US"/>
        </a:p>
      </dgm:t>
    </dgm:pt>
    <dgm:pt modelId="{0C00B0BA-E4B2-4813-A14F-BF5F79F7E60D}" type="sibTrans" cxnId="{A2C4E03F-3C09-44DA-ADDF-3BE07752C7A8}">
      <dgm:prSet/>
      <dgm:spPr/>
      <dgm:t>
        <a:bodyPr/>
        <a:lstStyle/>
        <a:p>
          <a:endParaRPr lang="zh-TW" altLang="en-US"/>
        </a:p>
      </dgm:t>
    </dgm:pt>
    <dgm:pt modelId="{E46BE5E8-D845-4BB1-A5AB-B4363A459009}" type="pres">
      <dgm:prSet presAssocID="{8535A326-7BFA-4848-8DB6-2C7E2F8E2A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24D51B3-BF21-47C0-BF65-33FA2D54776D}" type="pres">
      <dgm:prSet presAssocID="{11C201D4-552E-47C4-AC18-5D0A5718837D}" presName="hierRoot1" presStyleCnt="0"/>
      <dgm:spPr/>
    </dgm:pt>
    <dgm:pt modelId="{3DF97B97-CCD5-45DA-A498-7DED2BA19054}" type="pres">
      <dgm:prSet presAssocID="{11C201D4-552E-47C4-AC18-5D0A5718837D}" presName="composite" presStyleCnt="0"/>
      <dgm:spPr/>
    </dgm:pt>
    <dgm:pt modelId="{D8E22D61-C7D3-4C75-9B13-C5DBB9275B5C}" type="pres">
      <dgm:prSet presAssocID="{11C201D4-552E-47C4-AC18-5D0A5718837D}" presName="background" presStyleLbl="node0" presStyleIdx="0" presStyleCnt="1"/>
      <dgm:spPr/>
    </dgm:pt>
    <dgm:pt modelId="{99539260-0E88-49C0-827E-528A21BA6815}" type="pres">
      <dgm:prSet presAssocID="{11C201D4-552E-47C4-AC18-5D0A5718837D}" presName="text" presStyleLbl="fgAcc0" presStyleIdx="0" presStyleCnt="1" custScaleX="1554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C10FA81-F098-4708-B185-CD32F8FD3AAE}" type="pres">
      <dgm:prSet presAssocID="{11C201D4-552E-47C4-AC18-5D0A5718837D}" presName="hierChild2" presStyleCnt="0"/>
      <dgm:spPr/>
    </dgm:pt>
    <dgm:pt modelId="{6CC46102-A73E-4761-8D0B-D30285F8125B}" type="pres">
      <dgm:prSet presAssocID="{1B2C6AD2-1247-4DC3-B3FC-0B62A05E09EF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D4D752DC-3E19-4A81-9917-282C609E910B}" type="pres">
      <dgm:prSet presAssocID="{B0BAC118-7762-46CE-A31B-4D7253E586C1}" presName="hierRoot2" presStyleCnt="0"/>
      <dgm:spPr/>
    </dgm:pt>
    <dgm:pt modelId="{78EA47EB-35D0-435B-9341-1239AB0D9529}" type="pres">
      <dgm:prSet presAssocID="{B0BAC118-7762-46CE-A31B-4D7253E586C1}" presName="composite2" presStyleCnt="0"/>
      <dgm:spPr/>
    </dgm:pt>
    <dgm:pt modelId="{082D8D3B-A087-41B4-81E8-2C4317E8C14C}" type="pres">
      <dgm:prSet presAssocID="{B0BAC118-7762-46CE-A31B-4D7253E586C1}" presName="background2" presStyleLbl="node2" presStyleIdx="0" presStyleCnt="3"/>
      <dgm:spPr/>
    </dgm:pt>
    <dgm:pt modelId="{0E9A6C31-B16D-4D7F-8DF0-90385771C780}" type="pres">
      <dgm:prSet presAssocID="{B0BAC118-7762-46CE-A31B-4D7253E586C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6CC5419-D439-4182-9081-E729FBEA3D80}" type="pres">
      <dgm:prSet presAssocID="{B0BAC118-7762-46CE-A31B-4D7253E586C1}" presName="hierChild3" presStyleCnt="0"/>
      <dgm:spPr/>
    </dgm:pt>
    <dgm:pt modelId="{B62CEF8A-FC2E-4DEB-A35B-A9D55FDB8AA0}" type="pres">
      <dgm:prSet presAssocID="{25B7BAAA-EAD2-4F31-BBB9-D2522847F207}" presName="Name17" presStyleLbl="parChTrans1D3" presStyleIdx="0" presStyleCnt="5"/>
      <dgm:spPr/>
      <dgm:t>
        <a:bodyPr/>
        <a:lstStyle/>
        <a:p>
          <a:endParaRPr lang="zh-TW" altLang="en-US"/>
        </a:p>
      </dgm:t>
    </dgm:pt>
    <dgm:pt modelId="{75931C51-F63F-4A0C-A8A9-E474A17DA4F7}" type="pres">
      <dgm:prSet presAssocID="{CD5DC955-A82B-46A7-A6F9-6A3A49B767CB}" presName="hierRoot3" presStyleCnt="0"/>
      <dgm:spPr/>
    </dgm:pt>
    <dgm:pt modelId="{E9D55A55-8433-4457-811A-14455554B52E}" type="pres">
      <dgm:prSet presAssocID="{CD5DC955-A82B-46A7-A6F9-6A3A49B767CB}" presName="composite3" presStyleCnt="0"/>
      <dgm:spPr/>
    </dgm:pt>
    <dgm:pt modelId="{26912142-A88C-4279-BFF8-54E8FCF512D7}" type="pres">
      <dgm:prSet presAssocID="{CD5DC955-A82B-46A7-A6F9-6A3A49B767CB}" presName="background3" presStyleLbl="node3" presStyleIdx="0" presStyleCnt="5"/>
      <dgm:spPr/>
    </dgm:pt>
    <dgm:pt modelId="{BF63A3B4-6FCE-4AD4-A91D-D6171865E18B}" type="pres">
      <dgm:prSet presAssocID="{CD5DC955-A82B-46A7-A6F9-6A3A49B767CB}" presName="text3" presStyleLbl="fgAcc3" presStyleIdx="0" presStyleCnt="5" custScaleX="26804" custScaleY="3018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79A5E9-0D13-4E73-9282-F4D0CA12A3EF}" type="pres">
      <dgm:prSet presAssocID="{CD5DC955-A82B-46A7-A6F9-6A3A49B767CB}" presName="hierChild4" presStyleCnt="0"/>
      <dgm:spPr/>
    </dgm:pt>
    <dgm:pt modelId="{20C57B54-CD0D-4DBC-AFE4-8B0221BBA4BB}" type="pres">
      <dgm:prSet presAssocID="{9C21354C-E379-4978-BEF8-DFE2140720D4}" presName="Name17" presStyleLbl="parChTrans1D3" presStyleIdx="1" presStyleCnt="5"/>
      <dgm:spPr/>
      <dgm:t>
        <a:bodyPr/>
        <a:lstStyle/>
        <a:p>
          <a:endParaRPr lang="zh-TW" altLang="en-US"/>
        </a:p>
      </dgm:t>
    </dgm:pt>
    <dgm:pt modelId="{424621F9-532E-4CB9-B49F-8392F7AE60F6}" type="pres">
      <dgm:prSet presAssocID="{8C7C1777-F349-4662-B7D1-79936B045625}" presName="hierRoot3" presStyleCnt="0"/>
      <dgm:spPr/>
    </dgm:pt>
    <dgm:pt modelId="{EDDF9973-F5FD-421E-BA4C-BBCAAF425E36}" type="pres">
      <dgm:prSet presAssocID="{8C7C1777-F349-4662-B7D1-79936B045625}" presName="composite3" presStyleCnt="0"/>
      <dgm:spPr/>
    </dgm:pt>
    <dgm:pt modelId="{0D5413F1-B9A9-4D43-8D8C-FF6760ADEC63}" type="pres">
      <dgm:prSet presAssocID="{8C7C1777-F349-4662-B7D1-79936B045625}" presName="background3" presStyleLbl="node3" presStyleIdx="1" presStyleCnt="5"/>
      <dgm:spPr/>
    </dgm:pt>
    <dgm:pt modelId="{0B665C73-6555-4ABD-B3FD-78DDAF169E2A}" type="pres">
      <dgm:prSet presAssocID="{8C7C1777-F349-4662-B7D1-79936B045625}" presName="text3" presStyleLbl="fgAcc3" presStyleIdx="1" presStyleCnt="5" custScaleX="26697" custScaleY="287347" custLinFactNeighborX="6519" custLinFactNeighborY="21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BA0D5A-C429-44B7-9AD1-AAF3D7CF0717}" type="pres">
      <dgm:prSet presAssocID="{8C7C1777-F349-4662-B7D1-79936B045625}" presName="hierChild4" presStyleCnt="0"/>
      <dgm:spPr/>
    </dgm:pt>
    <dgm:pt modelId="{E94747E9-8939-4C25-B323-C94A8C79C3E6}" type="pres">
      <dgm:prSet presAssocID="{B4F07854-7407-4B5B-BA6E-A62397AEAE0F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0CD93BD0-4511-49EB-930B-E3B14114F097}" type="pres">
      <dgm:prSet presAssocID="{A98B1F0C-E92A-4540-8DA8-275F75FA9BEA}" presName="hierRoot2" presStyleCnt="0"/>
      <dgm:spPr/>
    </dgm:pt>
    <dgm:pt modelId="{D426EF1E-B16D-4410-B675-9B1AA6E4BC37}" type="pres">
      <dgm:prSet presAssocID="{A98B1F0C-E92A-4540-8DA8-275F75FA9BEA}" presName="composite2" presStyleCnt="0"/>
      <dgm:spPr/>
    </dgm:pt>
    <dgm:pt modelId="{3152AC5C-F9EC-40FA-8AA6-3C5D5F6D1B9E}" type="pres">
      <dgm:prSet presAssocID="{A98B1F0C-E92A-4540-8DA8-275F75FA9BEA}" presName="background2" presStyleLbl="node2" presStyleIdx="1" presStyleCnt="3"/>
      <dgm:spPr/>
    </dgm:pt>
    <dgm:pt modelId="{8B40CFAB-6248-4C19-8DEC-65EEB57E3164}" type="pres">
      <dgm:prSet presAssocID="{A98B1F0C-E92A-4540-8DA8-275F75FA9BEA}" presName="text2" presStyleLbl="fgAcc2" presStyleIdx="1" presStyleCnt="3" custLinFactNeighborX="-4302" custLinFactNeighborY="54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91B2A53-4AB6-41F2-A3D6-66DA3E35AD99}" type="pres">
      <dgm:prSet presAssocID="{A98B1F0C-E92A-4540-8DA8-275F75FA9BEA}" presName="hierChild3" presStyleCnt="0"/>
      <dgm:spPr/>
    </dgm:pt>
    <dgm:pt modelId="{28A03A2D-B83C-47F2-8809-F01A597D334A}" type="pres">
      <dgm:prSet presAssocID="{33C612E4-4F14-41F5-8A3A-4E68D158CF69}" presName="Name17" presStyleLbl="parChTrans1D3" presStyleIdx="2" presStyleCnt="5"/>
      <dgm:spPr/>
      <dgm:t>
        <a:bodyPr/>
        <a:lstStyle/>
        <a:p>
          <a:endParaRPr lang="zh-TW" altLang="en-US"/>
        </a:p>
      </dgm:t>
    </dgm:pt>
    <dgm:pt modelId="{EC3639E5-D963-4C2A-AC3B-5D4BE7D75328}" type="pres">
      <dgm:prSet presAssocID="{906E72A1-88C4-40B5-9E3A-1DE4E18A8014}" presName="hierRoot3" presStyleCnt="0"/>
      <dgm:spPr/>
    </dgm:pt>
    <dgm:pt modelId="{56C21EE3-0D9F-4150-81C9-071A1CB597C8}" type="pres">
      <dgm:prSet presAssocID="{906E72A1-88C4-40B5-9E3A-1DE4E18A8014}" presName="composite3" presStyleCnt="0"/>
      <dgm:spPr/>
    </dgm:pt>
    <dgm:pt modelId="{8C83FD38-02C8-4A6A-8167-7F1E4E26FCC1}" type="pres">
      <dgm:prSet presAssocID="{906E72A1-88C4-40B5-9E3A-1DE4E18A8014}" presName="background3" presStyleLbl="node3" presStyleIdx="2" presStyleCnt="5"/>
      <dgm:spPr/>
    </dgm:pt>
    <dgm:pt modelId="{8B99AF30-7C6A-4553-8CC5-26B3538592E6}" type="pres">
      <dgm:prSet presAssocID="{906E72A1-88C4-40B5-9E3A-1DE4E18A8014}" presName="text3" presStyleLbl="fgAcc3" presStyleIdx="2" presStyleCnt="5" custScaleX="24400" custScaleY="254550" custLinFactNeighborX="6644" custLinFactNeighborY="1143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BA038D2-5022-4514-9313-04AE234CF9DA}" type="pres">
      <dgm:prSet presAssocID="{906E72A1-88C4-40B5-9E3A-1DE4E18A8014}" presName="hierChild4" presStyleCnt="0"/>
      <dgm:spPr/>
    </dgm:pt>
    <dgm:pt modelId="{7544C6F1-804F-45CA-B0ED-E81DC75A3080}" type="pres">
      <dgm:prSet presAssocID="{12945166-99F9-4292-B6B8-8D343196A82D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2CCC69CD-6F21-49B9-9E0B-E396B7BE7F84}" type="pres">
      <dgm:prSet presAssocID="{26175E00-A398-4F94-B549-22BF6B016A16}" presName="hierRoot2" presStyleCnt="0"/>
      <dgm:spPr/>
    </dgm:pt>
    <dgm:pt modelId="{1AF39F54-9345-4F67-95B4-E50382D7B22D}" type="pres">
      <dgm:prSet presAssocID="{26175E00-A398-4F94-B549-22BF6B016A16}" presName="composite2" presStyleCnt="0"/>
      <dgm:spPr/>
    </dgm:pt>
    <dgm:pt modelId="{61E54772-258A-463D-9D8B-62ED5C0CA78B}" type="pres">
      <dgm:prSet presAssocID="{26175E00-A398-4F94-B549-22BF6B016A16}" presName="background2" presStyleLbl="node2" presStyleIdx="2" presStyleCnt="3"/>
      <dgm:spPr/>
    </dgm:pt>
    <dgm:pt modelId="{EDE90699-17CF-4F64-935D-41FECB4E1F8C}" type="pres">
      <dgm:prSet presAssocID="{26175E00-A398-4F94-B549-22BF6B016A1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BB135D9-7600-4233-8179-398A97FB7EAA}" type="pres">
      <dgm:prSet presAssocID="{26175E00-A398-4F94-B549-22BF6B016A16}" presName="hierChild3" presStyleCnt="0"/>
      <dgm:spPr/>
    </dgm:pt>
    <dgm:pt modelId="{2ED32920-2B1A-4FA2-BC31-B8251D6AAE1D}" type="pres">
      <dgm:prSet presAssocID="{AC762254-7F4B-4700-B177-2F4422E675BE}" presName="Name17" presStyleLbl="parChTrans1D3" presStyleIdx="3" presStyleCnt="5"/>
      <dgm:spPr/>
      <dgm:t>
        <a:bodyPr/>
        <a:lstStyle/>
        <a:p>
          <a:endParaRPr lang="zh-TW" altLang="en-US"/>
        </a:p>
      </dgm:t>
    </dgm:pt>
    <dgm:pt modelId="{10EFC949-BE59-4B29-80AC-660F2286BB79}" type="pres">
      <dgm:prSet presAssocID="{5103CE44-04FE-4D7C-8A3A-BF47AEDDA38A}" presName="hierRoot3" presStyleCnt="0"/>
      <dgm:spPr/>
    </dgm:pt>
    <dgm:pt modelId="{CD32361D-736B-439F-B694-45B66A6119B7}" type="pres">
      <dgm:prSet presAssocID="{5103CE44-04FE-4D7C-8A3A-BF47AEDDA38A}" presName="composite3" presStyleCnt="0"/>
      <dgm:spPr/>
    </dgm:pt>
    <dgm:pt modelId="{40B932F1-C438-4EB2-BBBA-3C929DE8AAE9}" type="pres">
      <dgm:prSet presAssocID="{5103CE44-04FE-4D7C-8A3A-BF47AEDDA38A}" presName="background3" presStyleLbl="node3" presStyleIdx="3" presStyleCnt="5"/>
      <dgm:spPr/>
    </dgm:pt>
    <dgm:pt modelId="{60CCAA84-061D-43E1-887F-25297E47C5D4}" type="pres">
      <dgm:prSet presAssocID="{5103CE44-04FE-4D7C-8A3A-BF47AEDDA38A}" presName="text3" presStyleLbl="fgAcc3" presStyleIdx="3" presStyleCnt="5" custScaleX="27269" custScaleY="3356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E4B4201-B2E4-42B8-B155-E2F6305CE297}" type="pres">
      <dgm:prSet presAssocID="{5103CE44-04FE-4D7C-8A3A-BF47AEDDA38A}" presName="hierChild4" presStyleCnt="0"/>
      <dgm:spPr/>
    </dgm:pt>
    <dgm:pt modelId="{3B3A8D21-71A4-4DA9-86E7-4B7AB2BD0973}" type="pres">
      <dgm:prSet presAssocID="{8BA87898-CE1C-47AA-A517-28DE22535628}" presName="Name17" presStyleLbl="parChTrans1D3" presStyleIdx="4" presStyleCnt="5"/>
      <dgm:spPr/>
      <dgm:t>
        <a:bodyPr/>
        <a:lstStyle/>
        <a:p>
          <a:endParaRPr lang="zh-TW" altLang="en-US"/>
        </a:p>
      </dgm:t>
    </dgm:pt>
    <dgm:pt modelId="{04B8241A-AEC3-4155-84FA-1AF6D5B2AA22}" type="pres">
      <dgm:prSet presAssocID="{59D4F778-BD49-490B-8673-962888AA2A42}" presName="hierRoot3" presStyleCnt="0"/>
      <dgm:spPr/>
    </dgm:pt>
    <dgm:pt modelId="{46ED7EEF-F81E-40FB-97F4-F6DE95864BD7}" type="pres">
      <dgm:prSet presAssocID="{59D4F778-BD49-490B-8673-962888AA2A42}" presName="composite3" presStyleCnt="0"/>
      <dgm:spPr/>
    </dgm:pt>
    <dgm:pt modelId="{C93AB82E-6769-4E0A-A46B-E95EE6AC4D2B}" type="pres">
      <dgm:prSet presAssocID="{59D4F778-BD49-490B-8673-962888AA2A42}" presName="background3" presStyleLbl="node3" presStyleIdx="4" presStyleCnt="5"/>
      <dgm:spPr/>
    </dgm:pt>
    <dgm:pt modelId="{583AAE94-1C7B-4828-A003-ED6B87C07D92}" type="pres">
      <dgm:prSet presAssocID="{59D4F778-BD49-490B-8673-962888AA2A42}" presName="text3" presStyleLbl="fgAcc3" presStyleIdx="4" presStyleCnt="5" custScaleX="23771" custScaleY="3046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33F4A0-8537-4FE7-9F5F-DC479CEC2648}" type="pres">
      <dgm:prSet presAssocID="{59D4F778-BD49-490B-8673-962888AA2A42}" presName="hierChild4" presStyleCnt="0"/>
      <dgm:spPr/>
    </dgm:pt>
  </dgm:ptLst>
  <dgm:cxnLst>
    <dgm:cxn modelId="{FC008046-7C2E-4514-BAA6-B2805B6963FC}" type="presOf" srcId="{33C612E4-4F14-41F5-8A3A-4E68D158CF69}" destId="{28A03A2D-B83C-47F2-8809-F01A597D334A}" srcOrd="0" destOrd="0" presId="urn:microsoft.com/office/officeart/2005/8/layout/hierarchy1"/>
    <dgm:cxn modelId="{EF4FC0AD-08E8-4FF4-8CDE-4607866D9FFB}" srcId="{A98B1F0C-E92A-4540-8DA8-275F75FA9BEA}" destId="{906E72A1-88C4-40B5-9E3A-1DE4E18A8014}" srcOrd="0" destOrd="0" parTransId="{33C612E4-4F14-41F5-8A3A-4E68D158CF69}" sibTransId="{ECE420D4-0022-4833-888F-3A0C29730EC8}"/>
    <dgm:cxn modelId="{5581C2F2-872F-4287-A8C5-34C63217F794}" type="presOf" srcId="{B0BAC118-7762-46CE-A31B-4D7253E586C1}" destId="{0E9A6C31-B16D-4D7F-8DF0-90385771C780}" srcOrd="0" destOrd="0" presId="urn:microsoft.com/office/officeart/2005/8/layout/hierarchy1"/>
    <dgm:cxn modelId="{5E697B73-0ED3-4B56-8D6D-475E98133222}" srcId="{26175E00-A398-4F94-B549-22BF6B016A16}" destId="{5103CE44-04FE-4D7C-8A3A-BF47AEDDA38A}" srcOrd="0" destOrd="0" parTransId="{AC762254-7F4B-4700-B177-2F4422E675BE}" sibTransId="{612C795C-99FB-4642-8BB6-AB6B7F8C036A}"/>
    <dgm:cxn modelId="{4D43039B-D739-4E19-A1DD-3F0BCC9B0827}" type="presOf" srcId="{5103CE44-04FE-4D7C-8A3A-BF47AEDDA38A}" destId="{60CCAA84-061D-43E1-887F-25297E47C5D4}" srcOrd="0" destOrd="0" presId="urn:microsoft.com/office/officeart/2005/8/layout/hierarchy1"/>
    <dgm:cxn modelId="{FFF5D3FB-FC13-460A-AD41-1258170A2E86}" type="presOf" srcId="{8C7C1777-F349-4662-B7D1-79936B045625}" destId="{0B665C73-6555-4ABD-B3FD-78DDAF169E2A}" srcOrd="0" destOrd="0" presId="urn:microsoft.com/office/officeart/2005/8/layout/hierarchy1"/>
    <dgm:cxn modelId="{5BEF397C-84AC-4EBD-BE39-4014D14F1747}" type="presOf" srcId="{11C201D4-552E-47C4-AC18-5D0A5718837D}" destId="{99539260-0E88-49C0-827E-528A21BA6815}" srcOrd="0" destOrd="0" presId="urn:microsoft.com/office/officeart/2005/8/layout/hierarchy1"/>
    <dgm:cxn modelId="{7749BE58-A2F4-47F9-BD87-54463149BBAF}" srcId="{11C201D4-552E-47C4-AC18-5D0A5718837D}" destId="{26175E00-A398-4F94-B549-22BF6B016A16}" srcOrd="2" destOrd="0" parTransId="{12945166-99F9-4292-B6B8-8D343196A82D}" sibTransId="{98B403DF-C75D-4F6B-92F5-819CB5634550}"/>
    <dgm:cxn modelId="{6AADD656-4E0E-4178-BD24-17B17CBEBB66}" type="presOf" srcId="{1B2C6AD2-1247-4DC3-B3FC-0B62A05E09EF}" destId="{6CC46102-A73E-4761-8D0B-D30285F8125B}" srcOrd="0" destOrd="0" presId="urn:microsoft.com/office/officeart/2005/8/layout/hierarchy1"/>
    <dgm:cxn modelId="{1F588538-AE63-4D18-9198-A07EF11434F4}" type="presOf" srcId="{9C21354C-E379-4978-BEF8-DFE2140720D4}" destId="{20C57B54-CD0D-4DBC-AFE4-8B0221BBA4BB}" srcOrd="0" destOrd="0" presId="urn:microsoft.com/office/officeart/2005/8/layout/hierarchy1"/>
    <dgm:cxn modelId="{44B6ED87-D075-4090-8402-A6266FDD3C8A}" srcId="{B0BAC118-7762-46CE-A31B-4D7253E586C1}" destId="{CD5DC955-A82B-46A7-A6F9-6A3A49B767CB}" srcOrd="0" destOrd="0" parTransId="{25B7BAAA-EAD2-4F31-BBB9-D2522847F207}" sibTransId="{822DD3E8-933E-44CF-B984-2BFE688B4F88}"/>
    <dgm:cxn modelId="{15E90CC7-7BDF-49CB-B224-CEEA515FF157}" type="presOf" srcId="{AC762254-7F4B-4700-B177-2F4422E675BE}" destId="{2ED32920-2B1A-4FA2-BC31-B8251D6AAE1D}" srcOrd="0" destOrd="0" presId="urn:microsoft.com/office/officeart/2005/8/layout/hierarchy1"/>
    <dgm:cxn modelId="{B1E8AF2B-5E6F-4149-BD57-504D12EBCFEF}" srcId="{B0BAC118-7762-46CE-A31B-4D7253E586C1}" destId="{8C7C1777-F349-4662-B7D1-79936B045625}" srcOrd="1" destOrd="0" parTransId="{9C21354C-E379-4978-BEF8-DFE2140720D4}" sibTransId="{249EF2DC-7430-4318-A9D6-E7AA0D9FD713}"/>
    <dgm:cxn modelId="{3A087866-AD50-457C-822A-1DC7E65DAFFF}" type="presOf" srcId="{25B7BAAA-EAD2-4F31-BBB9-D2522847F207}" destId="{B62CEF8A-FC2E-4DEB-A35B-A9D55FDB8AA0}" srcOrd="0" destOrd="0" presId="urn:microsoft.com/office/officeart/2005/8/layout/hierarchy1"/>
    <dgm:cxn modelId="{EB69C6D2-1EAF-4059-8449-AB16AEC3CE1B}" type="presOf" srcId="{26175E00-A398-4F94-B549-22BF6B016A16}" destId="{EDE90699-17CF-4F64-935D-41FECB4E1F8C}" srcOrd="0" destOrd="0" presId="urn:microsoft.com/office/officeart/2005/8/layout/hierarchy1"/>
    <dgm:cxn modelId="{8F557FE0-79B4-4E5D-9378-9A534019764A}" type="presOf" srcId="{A98B1F0C-E92A-4540-8DA8-275F75FA9BEA}" destId="{8B40CFAB-6248-4C19-8DEC-65EEB57E3164}" srcOrd="0" destOrd="0" presId="urn:microsoft.com/office/officeart/2005/8/layout/hierarchy1"/>
    <dgm:cxn modelId="{51D21FDB-46DD-442A-B980-917582EAF1B3}" type="presOf" srcId="{8535A326-7BFA-4848-8DB6-2C7E2F8E2AF0}" destId="{E46BE5E8-D845-4BB1-A5AB-B4363A459009}" srcOrd="0" destOrd="0" presId="urn:microsoft.com/office/officeart/2005/8/layout/hierarchy1"/>
    <dgm:cxn modelId="{61CB2FDD-9771-4A8C-8C24-9B23B49D514C}" srcId="{11C201D4-552E-47C4-AC18-5D0A5718837D}" destId="{B0BAC118-7762-46CE-A31B-4D7253E586C1}" srcOrd="0" destOrd="0" parTransId="{1B2C6AD2-1247-4DC3-B3FC-0B62A05E09EF}" sibTransId="{15DC57C6-E5FA-4D8B-B348-E27E2E0366EE}"/>
    <dgm:cxn modelId="{ACF3B155-698B-4172-954F-96BACE0FA501}" type="presOf" srcId="{B4F07854-7407-4B5B-BA6E-A62397AEAE0F}" destId="{E94747E9-8939-4C25-B323-C94A8C79C3E6}" srcOrd="0" destOrd="0" presId="urn:microsoft.com/office/officeart/2005/8/layout/hierarchy1"/>
    <dgm:cxn modelId="{54567168-E13F-4837-9F96-C68DD1BEB0DF}" type="presOf" srcId="{59D4F778-BD49-490B-8673-962888AA2A42}" destId="{583AAE94-1C7B-4828-A003-ED6B87C07D92}" srcOrd="0" destOrd="0" presId="urn:microsoft.com/office/officeart/2005/8/layout/hierarchy1"/>
    <dgm:cxn modelId="{A2C4E03F-3C09-44DA-ADDF-3BE07752C7A8}" srcId="{26175E00-A398-4F94-B549-22BF6B016A16}" destId="{59D4F778-BD49-490B-8673-962888AA2A42}" srcOrd="1" destOrd="0" parTransId="{8BA87898-CE1C-47AA-A517-28DE22535628}" sibTransId="{0C00B0BA-E4B2-4813-A14F-BF5F79F7E60D}"/>
    <dgm:cxn modelId="{12A1AC3C-60C3-427E-AAD3-5313053ECA82}" type="presOf" srcId="{12945166-99F9-4292-B6B8-8D343196A82D}" destId="{7544C6F1-804F-45CA-B0ED-E81DC75A3080}" srcOrd="0" destOrd="0" presId="urn:microsoft.com/office/officeart/2005/8/layout/hierarchy1"/>
    <dgm:cxn modelId="{4512E128-8F96-45B7-B7E1-A668D243C121}" srcId="{11C201D4-552E-47C4-AC18-5D0A5718837D}" destId="{A98B1F0C-E92A-4540-8DA8-275F75FA9BEA}" srcOrd="1" destOrd="0" parTransId="{B4F07854-7407-4B5B-BA6E-A62397AEAE0F}" sibTransId="{943CD4BE-A4C4-4E94-8186-5A2CFC87749A}"/>
    <dgm:cxn modelId="{7015EA15-2C2B-4ECA-99E1-F663E6443F09}" srcId="{8535A326-7BFA-4848-8DB6-2C7E2F8E2AF0}" destId="{11C201D4-552E-47C4-AC18-5D0A5718837D}" srcOrd="0" destOrd="0" parTransId="{ABE8F2E7-7DE7-4F78-B1B5-88E24D4A8360}" sibTransId="{9019D74A-BD1A-4342-A323-E2BB7163389C}"/>
    <dgm:cxn modelId="{0FE2FCA8-195F-4756-B109-5F836353B574}" type="presOf" srcId="{8BA87898-CE1C-47AA-A517-28DE22535628}" destId="{3B3A8D21-71A4-4DA9-86E7-4B7AB2BD0973}" srcOrd="0" destOrd="0" presId="urn:microsoft.com/office/officeart/2005/8/layout/hierarchy1"/>
    <dgm:cxn modelId="{5D7A3292-F329-43D9-AF85-07ED0AB20FFF}" type="presOf" srcId="{906E72A1-88C4-40B5-9E3A-1DE4E18A8014}" destId="{8B99AF30-7C6A-4553-8CC5-26B3538592E6}" srcOrd="0" destOrd="0" presId="urn:microsoft.com/office/officeart/2005/8/layout/hierarchy1"/>
    <dgm:cxn modelId="{820B0172-4188-415D-96F9-065A759345EE}" type="presOf" srcId="{CD5DC955-A82B-46A7-A6F9-6A3A49B767CB}" destId="{BF63A3B4-6FCE-4AD4-A91D-D6171865E18B}" srcOrd="0" destOrd="0" presId="urn:microsoft.com/office/officeart/2005/8/layout/hierarchy1"/>
    <dgm:cxn modelId="{15C5A62D-6AAF-47EB-B494-0A6FF668CB96}" type="presParOf" srcId="{E46BE5E8-D845-4BB1-A5AB-B4363A459009}" destId="{E24D51B3-BF21-47C0-BF65-33FA2D54776D}" srcOrd="0" destOrd="0" presId="urn:microsoft.com/office/officeart/2005/8/layout/hierarchy1"/>
    <dgm:cxn modelId="{B3BCA9E9-E371-4295-ACE6-43E9CB27F2A8}" type="presParOf" srcId="{E24D51B3-BF21-47C0-BF65-33FA2D54776D}" destId="{3DF97B97-CCD5-45DA-A498-7DED2BA19054}" srcOrd="0" destOrd="0" presId="urn:microsoft.com/office/officeart/2005/8/layout/hierarchy1"/>
    <dgm:cxn modelId="{2D469823-49F8-4F74-9D20-22E81778CE0E}" type="presParOf" srcId="{3DF97B97-CCD5-45DA-A498-7DED2BA19054}" destId="{D8E22D61-C7D3-4C75-9B13-C5DBB9275B5C}" srcOrd="0" destOrd="0" presId="urn:microsoft.com/office/officeart/2005/8/layout/hierarchy1"/>
    <dgm:cxn modelId="{CA80C907-FE00-4E94-99BF-E319F7B00B78}" type="presParOf" srcId="{3DF97B97-CCD5-45DA-A498-7DED2BA19054}" destId="{99539260-0E88-49C0-827E-528A21BA6815}" srcOrd="1" destOrd="0" presId="urn:microsoft.com/office/officeart/2005/8/layout/hierarchy1"/>
    <dgm:cxn modelId="{2913A7AE-7A4F-4A72-A254-DB8102E8EFDC}" type="presParOf" srcId="{E24D51B3-BF21-47C0-BF65-33FA2D54776D}" destId="{3C10FA81-F098-4708-B185-CD32F8FD3AAE}" srcOrd="1" destOrd="0" presId="urn:microsoft.com/office/officeart/2005/8/layout/hierarchy1"/>
    <dgm:cxn modelId="{3C008C6F-D646-42CD-A279-5CE728564250}" type="presParOf" srcId="{3C10FA81-F098-4708-B185-CD32F8FD3AAE}" destId="{6CC46102-A73E-4761-8D0B-D30285F8125B}" srcOrd="0" destOrd="0" presId="urn:microsoft.com/office/officeart/2005/8/layout/hierarchy1"/>
    <dgm:cxn modelId="{FD206D6B-B49D-4A25-A793-CDFB8CAFC98A}" type="presParOf" srcId="{3C10FA81-F098-4708-B185-CD32F8FD3AAE}" destId="{D4D752DC-3E19-4A81-9917-282C609E910B}" srcOrd="1" destOrd="0" presId="urn:microsoft.com/office/officeart/2005/8/layout/hierarchy1"/>
    <dgm:cxn modelId="{633903BA-6C05-4ACA-BA66-9E7A77A32314}" type="presParOf" srcId="{D4D752DC-3E19-4A81-9917-282C609E910B}" destId="{78EA47EB-35D0-435B-9341-1239AB0D9529}" srcOrd="0" destOrd="0" presId="urn:microsoft.com/office/officeart/2005/8/layout/hierarchy1"/>
    <dgm:cxn modelId="{E7D20ACF-58FF-492D-BDCC-96581D7137F3}" type="presParOf" srcId="{78EA47EB-35D0-435B-9341-1239AB0D9529}" destId="{082D8D3B-A087-41B4-81E8-2C4317E8C14C}" srcOrd="0" destOrd="0" presId="urn:microsoft.com/office/officeart/2005/8/layout/hierarchy1"/>
    <dgm:cxn modelId="{C483EB3C-41D4-4E0A-AEDD-F894B1B8E0A0}" type="presParOf" srcId="{78EA47EB-35D0-435B-9341-1239AB0D9529}" destId="{0E9A6C31-B16D-4D7F-8DF0-90385771C780}" srcOrd="1" destOrd="0" presId="urn:microsoft.com/office/officeart/2005/8/layout/hierarchy1"/>
    <dgm:cxn modelId="{EDAF1640-4012-44D0-BD2A-55E70D206AC1}" type="presParOf" srcId="{D4D752DC-3E19-4A81-9917-282C609E910B}" destId="{26CC5419-D439-4182-9081-E729FBEA3D80}" srcOrd="1" destOrd="0" presId="urn:microsoft.com/office/officeart/2005/8/layout/hierarchy1"/>
    <dgm:cxn modelId="{C00D0549-66BF-4568-B3CF-2FAA48782E84}" type="presParOf" srcId="{26CC5419-D439-4182-9081-E729FBEA3D80}" destId="{B62CEF8A-FC2E-4DEB-A35B-A9D55FDB8AA0}" srcOrd="0" destOrd="0" presId="urn:microsoft.com/office/officeart/2005/8/layout/hierarchy1"/>
    <dgm:cxn modelId="{0EE9A567-B9E5-47B0-B21B-0092DB2B4156}" type="presParOf" srcId="{26CC5419-D439-4182-9081-E729FBEA3D80}" destId="{75931C51-F63F-4A0C-A8A9-E474A17DA4F7}" srcOrd="1" destOrd="0" presId="urn:microsoft.com/office/officeart/2005/8/layout/hierarchy1"/>
    <dgm:cxn modelId="{19041B00-F611-432D-B21D-1EDCA1EC081D}" type="presParOf" srcId="{75931C51-F63F-4A0C-A8A9-E474A17DA4F7}" destId="{E9D55A55-8433-4457-811A-14455554B52E}" srcOrd="0" destOrd="0" presId="urn:microsoft.com/office/officeart/2005/8/layout/hierarchy1"/>
    <dgm:cxn modelId="{51FF55AD-7A8A-43BB-84C1-4F2EAF39312E}" type="presParOf" srcId="{E9D55A55-8433-4457-811A-14455554B52E}" destId="{26912142-A88C-4279-BFF8-54E8FCF512D7}" srcOrd="0" destOrd="0" presId="urn:microsoft.com/office/officeart/2005/8/layout/hierarchy1"/>
    <dgm:cxn modelId="{826DF5E3-AE5F-44C7-A990-4E30588B07C9}" type="presParOf" srcId="{E9D55A55-8433-4457-811A-14455554B52E}" destId="{BF63A3B4-6FCE-4AD4-A91D-D6171865E18B}" srcOrd="1" destOrd="0" presId="urn:microsoft.com/office/officeart/2005/8/layout/hierarchy1"/>
    <dgm:cxn modelId="{58FA7735-7BCE-403E-958A-411BCEB6FCEB}" type="presParOf" srcId="{75931C51-F63F-4A0C-A8A9-E474A17DA4F7}" destId="{A779A5E9-0D13-4E73-9282-F4D0CA12A3EF}" srcOrd="1" destOrd="0" presId="urn:microsoft.com/office/officeart/2005/8/layout/hierarchy1"/>
    <dgm:cxn modelId="{B46755C4-1743-453C-80F0-F37CEC621299}" type="presParOf" srcId="{26CC5419-D439-4182-9081-E729FBEA3D80}" destId="{20C57B54-CD0D-4DBC-AFE4-8B0221BBA4BB}" srcOrd="2" destOrd="0" presId="urn:microsoft.com/office/officeart/2005/8/layout/hierarchy1"/>
    <dgm:cxn modelId="{6B8046E0-F40F-4EFF-AEA3-5AB353CA0CA4}" type="presParOf" srcId="{26CC5419-D439-4182-9081-E729FBEA3D80}" destId="{424621F9-532E-4CB9-B49F-8392F7AE60F6}" srcOrd="3" destOrd="0" presId="urn:microsoft.com/office/officeart/2005/8/layout/hierarchy1"/>
    <dgm:cxn modelId="{A820065B-EA14-414C-A52A-458A1A989A78}" type="presParOf" srcId="{424621F9-532E-4CB9-B49F-8392F7AE60F6}" destId="{EDDF9973-F5FD-421E-BA4C-BBCAAF425E36}" srcOrd="0" destOrd="0" presId="urn:microsoft.com/office/officeart/2005/8/layout/hierarchy1"/>
    <dgm:cxn modelId="{5876D647-2C96-4896-BE34-57C22CC73404}" type="presParOf" srcId="{EDDF9973-F5FD-421E-BA4C-BBCAAF425E36}" destId="{0D5413F1-B9A9-4D43-8D8C-FF6760ADEC63}" srcOrd="0" destOrd="0" presId="urn:microsoft.com/office/officeart/2005/8/layout/hierarchy1"/>
    <dgm:cxn modelId="{EBAA5910-F7D4-43AB-B258-130FAEC2A167}" type="presParOf" srcId="{EDDF9973-F5FD-421E-BA4C-BBCAAF425E36}" destId="{0B665C73-6555-4ABD-B3FD-78DDAF169E2A}" srcOrd="1" destOrd="0" presId="urn:microsoft.com/office/officeart/2005/8/layout/hierarchy1"/>
    <dgm:cxn modelId="{AD39A287-C88C-43F6-8FD7-797178990953}" type="presParOf" srcId="{424621F9-532E-4CB9-B49F-8392F7AE60F6}" destId="{53BA0D5A-C429-44B7-9AD1-AAF3D7CF0717}" srcOrd="1" destOrd="0" presId="urn:microsoft.com/office/officeart/2005/8/layout/hierarchy1"/>
    <dgm:cxn modelId="{105BB087-5116-41E9-BF0F-08E14498C20F}" type="presParOf" srcId="{3C10FA81-F098-4708-B185-CD32F8FD3AAE}" destId="{E94747E9-8939-4C25-B323-C94A8C79C3E6}" srcOrd="2" destOrd="0" presId="urn:microsoft.com/office/officeart/2005/8/layout/hierarchy1"/>
    <dgm:cxn modelId="{637491DD-E0AF-4937-870C-5F6EDEA521EB}" type="presParOf" srcId="{3C10FA81-F098-4708-B185-CD32F8FD3AAE}" destId="{0CD93BD0-4511-49EB-930B-E3B14114F097}" srcOrd="3" destOrd="0" presId="urn:microsoft.com/office/officeart/2005/8/layout/hierarchy1"/>
    <dgm:cxn modelId="{D1F9A7AF-A615-4A7E-924B-5223FAF40A05}" type="presParOf" srcId="{0CD93BD0-4511-49EB-930B-E3B14114F097}" destId="{D426EF1E-B16D-4410-B675-9B1AA6E4BC37}" srcOrd="0" destOrd="0" presId="urn:microsoft.com/office/officeart/2005/8/layout/hierarchy1"/>
    <dgm:cxn modelId="{A662E33C-84F3-4CDB-A3BC-381021FCD1E2}" type="presParOf" srcId="{D426EF1E-B16D-4410-B675-9B1AA6E4BC37}" destId="{3152AC5C-F9EC-40FA-8AA6-3C5D5F6D1B9E}" srcOrd="0" destOrd="0" presId="urn:microsoft.com/office/officeart/2005/8/layout/hierarchy1"/>
    <dgm:cxn modelId="{86EEC38C-D625-43B7-9997-C28ED20FF8F3}" type="presParOf" srcId="{D426EF1E-B16D-4410-B675-9B1AA6E4BC37}" destId="{8B40CFAB-6248-4C19-8DEC-65EEB57E3164}" srcOrd="1" destOrd="0" presId="urn:microsoft.com/office/officeart/2005/8/layout/hierarchy1"/>
    <dgm:cxn modelId="{AC5594D5-C718-46DC-8259-E18016917D69}" type="presParOf" srcId="{0CD93BD0-4511-49EB-930B-E3B14114F097}" destId="{491B2A53-4AB6-41F2-A3D6-66DA3E35AD99}" srcOrd="1" destOrd="0" presId="urn:microsoft.com/office/officeart/2005/8/layout/hierarchy1"/>
    <dgm:cxn modelId="{3840E2B3-2ADD-4F94-B5FF-A0857A0F4773}" type="presParOf" srcId="{491B2A53-4AB6-41F2-A3D6-66DA3E35AD99}" destId="{28A03A2D-B83C-47F2-8809-F01A597D334A}" srcOrd="0" destOrd="0" presId="urn:microsoft.com/office/officeart/2005/8/layout/hierarchy1"/>
    <dgm:cxn modelId="{5676B849-311F-43C1-9B32-579CB1F0CC83}" type="presParOf" srcId="{491B2A53-4AB6-41F2-A3D6-66DA3E35AD99}" destId="{EC3639E5-D963-4C2A-AC3B-5D4BE7D75328}" srcOrd="1" destOrd="0" presId="urn:microsoft.com/office/officeart/2005/8/layout/hierarchy1"/>
    <dgm:cxn modelId="{447B18AF-0719-4C40-B2B0-14E626F8A69E}" type="presParOf" srcId="{EC3639E5-D963-4C2A-AC3B-5D4BE7D75328}" destId="{56C21EE3-0D9F-4150-81C9-071A1CB597C8}" srcOrd="0" destOrd="0" presId="urn:microsoft.com/office/officeart/2005/8/layout/hierarchy1"/>
    <dgm:cxn modelId="{3FB76397-05A6-40E3-8C24-77B32688AF62}" type="presParOf" srcId="{56C21EE3-0D9F-4150-81C9-071A1CB597C8}" destId="{8C83FD38-02C8-4A6A-8167-7F1E4E26FCC1}" srcOrd="0" destOrd="0" presId="urn:microsoft.com/office/officeart/2005/8/layout/hierarchy1"/>
    <dgm:cxn modelId="{47DCCCC2-4DAD-47FD-B545-D9FC9B481703}" type="presParOf" srcId="{56C21EE3-0D9F-4150-81C9-071A1CB597C8}" destId="{8B99AF30-7C6A-4553-8CC5-26B3538592E6}" srcOrd="1" destOrd="0" presId="urn:microsoft.com/office/officeart/2005/8/layout/hierarchy1"/>
    <dgm:cxn modelId="{1CBAEB2A-9798-408C-82F3-27CCDBC18EC7}" type="presParOf" srcId="{EC3639E5-D963-4C2A-AC3B-5D4BE7D75328}" destId="{CBA038D2-5022-4514-9313-04AE234CF9DA}" srcOrd="1" destOrd="0" presId="urn:microsoft.com/office/officeart/2005/8/layout/hierarchy1"/>
    <dgm:cxn modelId="{1BE90969-6A00-4E34-B199-078E47C61BC7}" type="presParOf" srcId="{3C10FA81-F098-4708-B185-CD32F8FD3AAE}" destId="{7544C6F1-804F-45CA-B0ED-E81DC75A3080}" srcOrd="4" destOrd="0" presId="urn:microsoft.com/office/officeart/2005/8/layout/hierarchy1"/>
    <dgm:cxn modelId="{3146092E-3817-4A34-AF56-B71CB5BA95E4}" type="presParOf" srcId="{3C10FA81-F098-4708-B185-CD32F8FD3AAE}" destId="{2CCC69CD-6F21-49B9-9E0B-E396B7BE7F84}" srcOrd="5" destOrd="0" presId="urn:microsoft.com/office/officeart/2005/8/layout/hierarchy1"/>
    <dgm:cxn modelId="{A2550899-43B4-4112-AB5C-48C70F5941BB}" type="presParOf" srcId="{2CCC69CD-6F21-49B9-9E0B-E396B7BE7F84}" destId="{1AF39F54-9345-4F67-95B4-E50382D7B22D}" srcOrd="0" destOrd="0" presId="urn:microsoft.com/office/officeart/2005/8/layout/hierarchy1"/>
    <dgm:cxn modelId="{01F78620-F11A-46A6-B069-90E7F483F239}" type="presParOf" srcId="{1AF39F54-9345-4F67-95B4-E50382D7B22D}" destId="{61E54772-258A-463D-9D8B-62ED5C0CA78B}" srcOrd="0" destOrd="0" presId="urn:microsoft.com/office/officeart/2005/8/layout/hierarchy1"/>
    <dgm:cxn modelId="{CCB49E12-D83A-46B1-97DE-5062D57133AA}" type="presParOf" srcId="{1AF39F54-9345-4F67-95B4-E50382D7B22D}" destId="{EDE90699-17CF-4F64-935D-41FECB4E1F8C}" srcOrd="1" destOrd="0" presId="urn:microsoft.com/office/officeart/2005/8/layout/hierarchy1"/>
    <dgm:cxn modelId="{572634DF-BF79-4635-BAE1-D5F2A4E5B4E8}" type="presParOf" srcId="{2CCC69CD-6F21-49B9-9E0B-E396B7BE7F84}" destId="{CBB135D9-7600-4233-8179-398A97FB7EAA}" srcOrd="1" destOrd="0" presId="urn:microsoft.com/office/officeart/2005/8/layout/hierarchy1"/>
    <dgm:cxn modelId="{40C0E938-70EA-44F8-9908-B10B63200002}" type="presParOf" srcId="{CBB135D9-7600-4233-8179-398A97FB7EAA}" destId="{2ED32920-2B1A-4FA2-BC31-B8251D6AAE1D}" srcOrd="0" destOrd="0" presId="urn:microsoft.com/office/officeart/2005/8/layout/hierarchy1"/>
    <dgm:cxn modelId="{374ED2D7-4E4D-47E6-A364-89A5CFCE4B58}" type="presParOf" srcId="{CBB135D9-7600-4233-8179-398A97FB7EAA}" destId="{10EFC949-BE59-4B29-80AC-660F2286BB79}" srcOrd="1" destOrd="0" presId="urn:microsoft.com/office/officeart/2005/8/layout/hierarchy1"/>
    <dgm:cxn modelId="{C4B55084-6B87-44BC-AA0D-D53607397595}" type="presParOf" srcId="{10EFC949-BE59-4B29-80AC-660F2286BB79}" destId="{CD32361D-736B-439F-B694-45B66A6119B7}" srcOrd="0" destOrd="0" presId="urn:microsoft.com/office/officeart/2005/8/layout/hierarchy1"/>
    <dgm:cxn modelId="{DFB540A8-1D24-4445-8A6B-E0D65EA261C7}" type="presParOf" srcId="{CD32361D-736B-439F-B694-45B66A6119B7}" destId="{40B932F1-C438-4EB2-BBBA-3C929DE8AAE9}" srcOrd="0" destOrd="0" presId="urn:microsoft.com/office/officeart/2005/8/layout/hierarchy1"/>
    <dgm:cxn modelId="{E1BBEE3F-1F43-42D5-8103-4FBB724FF446}" type="presParOf" srcId="{CD32361D-736B-439F-B694-45B66A6119B7}" destId="{60CCAA84-061D-43E1-887F-25297E47C5D4}" srcOrd="1" destOrd="0" presId="urn:microsoft.com/office/officeart/2005/8/layout/hierarchy1"/>
    <dgm:cxn modelId="{E2D7100E-720E-4721-B484-8F536852A42B}" type="presParOf" srcId="{10EFC949-BE59-4B29-80AC-660F2286BB79}" destId="{4E4B4201-B2E4-42B8-B155-E2F6305CE297}" srcOrd="1" destOrd="0" presId="urn:microsoft.com/office/officeart/2005/8/layout/hierarchy1"/>
    <dgm:cxn modelId="{5AE834E4-AA76-479F-AFFE-C8904A103D9A}" type="presParOf" srcId="{CBB135D9-7600-4233-8179-398A97FB7EAA}" destId="{3B3A8D21-71A4-4DA9-86E7-4B7AB2BD0973}" srcOrd="2" destOrd="0" presId="urn:microsoft.com/office/officeart/2005/8/layout/hierarchy1"/>
    <dgm:cxn modelId="{F5F30677-D82D-4ACE-ABF0-CEF99BE66F3D}" type="presParOf" srcId="{CBB135D9-7600-4233-8179-398A97FB7EAA}" destId="{04B8241A-AEC3-4155-84FA-1AF6D5B2AA22}" srcOrd="3" destOrd="0" presId="urn:microsoft.com/office/officeart/2005/8/layout/hierarchy1"/>
    <dgm:cxn modelId="{CC4C19D2-38ED-4442-8D82-DF9C5F6C55CB}" type="presParOf" srcId="{04B8241A-AEC3-4155-84FA-1AF6D5B2AA22}" destId="{46ED7EEF-F81E-40FB-97F4-F6DE95864BD7}" srcOrd="0" destOrd="0" presId="urn:microsoft.com/office/officeart/2005/8/layout/hierarchy1"/>
    <dgm:cxn modelId="{A328EFA4-2329-4CB3-B3F5-A013473ABCDB}" type="presParOf" srcId="{46ED7EEF-F81E-40FB-97F4-F6DE95864BD7}" destId="{C93AB82E-6769-4E0A-A46B-E95EE6AC4D2B}" srcOrd="0" destOrd="0" presId="urn:microsoft.com/office/officeart/2005/8/layout/hierarchy1"/>
    <dgm:cxn modelId="{B41DD6B2-E0F8-469D-AE3C-2B508FB35DC7}" type="presParOf" srcId="{46ED7EEF-F81E-40FB-97F4-F6DE95864BD7}" destId="{583AAE94-1C7B-4828-A003-ED6B87C07D92}" srcOrd="1" destOrd="0" presId="urn:microsoft.com/office/officeart/2005/8/layout/hierarchy1"/>
    <dgm:cxn modelId="{568CC60C-C37D-4E32-9E72-68BCBA266F5F}" type="presParOf" srcId="{04B8241A-AEC3-4155-84FA-1AF6D5B2AA22}" destId="{EB33F4A0-8537-4FE7-9F5F-DC479CEC26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191BA-589A-4485-9AEE-B0DCBB5D9AA2}">
      <dsp:nvSpPr>
        <dsp:cNvPr id="0" name=""/>
        <dsp:cNvSpPr/>
      </dsp:nvSpPr>
      <dsp:spPr>
        <a:xfrm>
          <a:off x="2808278" y="1757107"/>
          <a:ext cx="1691133" cy="1283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1" kern="1200" dirty="0" smtClean="0"/>
            <a:t>設計理念</a:t>
          </a:r>
          <a:endParaRPr lang="zh-TW" altLang="en-US" sz="2700" kern="1200" dirty="0"/>
        </a:p>
      </dsp:txBody>
      <dsp:txXfrm>
        <a:off x="2808278" y="1757107"/>
        <a:ext cx="1691133" cy="1283371"/>
      </dsp:txXfrm>
    </dsp:sp>
    <dsp:sp modelId="{728C744F-804E-42B7-8FD5-434003827A22}">
      <dsp:nvSpPr>
        <dsp:cNvPr id="0" name=""/>
        <dsp:cNvSpPr/>
      </dsp:nvSpPr>
      <dsp:spPr>
        <a:xfrm rot="16200000">
          <a:off x="3487371" y="1232624"/>
          <a:ext cx="332948" cy="43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6200000">
        <a:off x="3487371" y="1232624"/>
        <a:ext cx="332948" cy="439608"/>
      </dsp:txXfrm>
    </dsp:sp>
    <dsp:sp modelId="{AEA61432-B098-4BD4-9193-C85CA301929D}">
      <dsp:nvSpPr>
        <dsp:cNvPr id="0" name=""/>
        <dsp:cNvSpPr/>
      </dsp:nvSpPr>
      <dsp:spPr>
        <a:xfrm>
          <a:off x="2951151" y="47414"/>
          <a:ext cx="1405388" cy="10814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順著學生的興趣</a:t>
          </a:r>
          <a:endParaRPr lang="zh-TW" altLang="en-US" sz="1800" kern="1200" dirty="0"/>
        </a:p>
      </dsp:txBody>
      <dsp:txXfrm>
        <a:off x="2951151" y="47414"/>
        <a:ext cx="1405388" cy="1081487"/>
      </dsp:txXfrm>
    </dsp:sp>
    <dsp:sp modelId="{9EA2E8FD-8636-4BE7-880B-443B4BC480AA}">
      <dsp:nvSpPr>
        <dsp:cNvPr id="0" name=""/>
        <dsp:cNvSpPr/>
      </dsp:nvSpPr>
      <dsp:spPr>
        <a:xfrm rot="20520000">
          <a:off x="4502871" y="1871663"/>
          <a:ext cx="193652" cy="43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20520000">
        <a:off x="4502871" y="1871663"/>
        <a:ext cx="193652" cy="439608"/>
      </dsp:txXfrm>
    </dsp:sp>
    <dsp:sp modelId="{3D3E10F0-9DA1-4109-80AF-D67BE0DC2092}">
      <dsp:nvSpPr>
        <dsp:cNvPr id="0" name=""/>
        <dsp:cNvSpPr/>
      </dsp:nvSpPr>
      <dsp:spPr>
        <a:xfrm>
          <a:off x="4752109" y="1167031"/>
          <a:ext cx="1247504" cy="1344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進行課程轉化</a:t>
          </a:r>
          <a:endParaRPr lang="zh-TW" altLang="en-US" sz="1800" kern="1200" dirty="0"/>
        </a:p>
      </dsp:txBody>
      <dsp:txXfrm>
        <a:off x="4752109" y="1167031"/>
        <a:ext cx="1247504" cy="1344489"/>
      </dsp:txXfrm>
    </dsp:sp>
    <dsp:sp modelId="{2B35C7A5-3016-44B4-B6EB-D71FEA62CD8C}">
      <dsp:nvSpPr>
        <dsp:cNvPr id="0" name=""/>
        <dsp:cNvSpPr/>
      </dsp:nvSpPr>
      <dsp:spPr>
        <a:xfrm rot="3240000">
          <a:off x="4071540" y="2925166"/>
          <a:ext cx="248870" cy="43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3240000">
        <a:off x="4071540" y="2925166"/>
        <a:ext cx="248870" cy="439608"/>
      </dsp:txXfrm>
    </dsp:sp>
    <dsp:sp modelId="{B1118788-442D-4C0A-B700-167075E53BAE}">
      <dsp:nvSpPr>
        <dsp:cNvPr id="0" name=""/>
        <dsp:cNvSpPr/>
      </dsp:nvSpPr>
      <dsp:spPr>
        <a:xfrm>
          <a:off x="4071627" y="3217145"/>
          <a:ext cx="1292965" cy="12929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提升學生的探索經驗</a:t>
          </a:r>
          <a:endParaRPr lang="zh-TW" altLang="en-US" sz="1800" kern="1200" dirty="0"/>
        </a:p>
      </dsp:txBody>
      <dsp:txXfrm>
        <a:off x="4071627" y="3217145"/>
        <a:ext cx="1292965" cy="1292965"/>
      </dsp:txXfrm>
    </dsp:sp>
    <dsp:sp modelId="{84D1B40C-D6E4-4688-8F94-21B62D934E58}">
      <dsp:nvSpPr>
        <dsp:cNvPr id="0" name=""/>
        <dsp:cNvSpPr/>
      </dsp:nvSpPr>
      <dsp:spPr>
        <a:xfrm rot="7560000">
          <a:off x="3005772" y="2911976"/>
          <a:ext cx="231053" cy="43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7560000">
        <a:off x="3005772" y="2911976"/>
        <a:ext cx="231053" cy="439608"/>
      </dsp:txXfrm>
    </dsp:sp>
    <dsp:sp modelId="{1AD650A7-D587-4AB3-86E7-558E6B320821}">
      <dsp:nvSpPr>
        <dsp:cNvPr id="0" name=""/>
        <dsp:cNvSpPr/>
      </dsp:nvSpPr>
      <dsp:spPr>
        <a:xfrm>
          <a:off x="1868223" y="3202638"/>
          <a:ext cx="1442716" cy="13219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在真實脈絡下學習</a:t>
          </a:r>
          <a:endParaRPr lang="zh-TW" altLang="en-US" sz="1800" kern="1200" dirty="0"/>
        </a:p>
      </dsp:txBody>
      <dsp:txXfrm>
        <a:off x="1868223" y="3202638"/>
        <a:ext cx="1442716" cy="1321979"/>
      </dsp:txXfrm>
    </dsp:sp>
    <dsp:sp modelId="{293B76E7-FF0A-4C83-89DE-840393D6E4A6}">
      <dsp:nvSpPr>
        <dsp:cNvPr id="0" name=""/>
        <dsp:cNvSpPr/>
      </dsp:nvSpPr>
      <dsp:spPr>
        <a:xfrm rot="11880000">
          <a:off x="2667650" y="1883319"/>
          <a:ext cx="152432" cy="439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1880000">
        <a:off x="2667650" y="1883319"/>
        <a:ext cx="152432" cy="439608"/>
      </dsp:txXfrm>
    </dsp:sp>
    <dsp:sp modelId="{9875FFF2-7B51-4D86-87B3-789A5EE87D79}">
      <dsp:nvSpPr>
        <dsp:cNvPr id="0" name=""/>
        <dsp:cNvSpPr/>
      </dsp:nvSpPr>
      <dsp:spPr>
        <a:xfrm>
          <a:off x="1215623" y="1214444"/>
          <a:ext cx="1432411" cy="12496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/>
            <a:t>察覺我長大了</a:t>
          </a:r>
          <a:endParaRPr lang="zh-TW" altLang="en-US" sz="1800" kern="1200" dirty="0"/>
        </a:p>
      </dsp:txBody>
      <dsp:txXfrm>
        <a:off x="1215623" y="1214444"/>
        <a:ext cx="1432411" cy="12496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3A8D21-71A4-4DA9-86E7-4B7AB2BD0973}">
      <dsp:nvSpPr>
        <dsp:cNvPr id="0" name=""/>
        <dsp:cNvSpPr/>
      </dsp:nvSpPr>
      <dsp:spPr>
        <a:xfrm>
          <a:off x="5880360" y="2278821"/>
          <a:ext cx="360841" cy="424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07"/>
              </a:lnTo>
              <a:lnTo>
                <a:pt x="360841" y="289007"/>
              </a:lnTo>
              <a:lnTo>
                <a:pt x="360841" y="42409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32920-2B1A-4FA2-BC31-B8251D6AAE1D}">
      <dsp:nvSpPr>
        <dsp:cNvPr id="0" name=""/>
        <dsp:cNvSpPr/>
      </dsp:nvSpPr>
      <dsp:spPr>
        <a:xfrm>
          <a:off x="5545023" y="2278821"/>
          <a:ext cx="335337" cy="424094"/>
        </a:xfrm>
        <a:custGeom>
          <a:avLst/>
          <a:gdLst/>
          <a:ahLst/>
          <a:cxnLst/>
          <a:rect l="0" t="0" r="0" b="0"/>
          <a:pathLst>
            <a:path>
              <a:moveTo>
                <a:pt x="335337" y="0"/>
              </a:moveTo>
              <a:lnTo>
                <a:pt x="335337" y="289007"/>
              </a:lnTo>
              <a:lnTo>
                <a:pt x="0" y="289007"/>
              </a:lnTo>
              <a:lnTo>
                <a:pt x="0" y="42409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4C6F1-804F-45CA-B0ED-E81DC75A3080}">
      <dsp:nvSpPr>
        <dsp:cNvPr id="0" name=""/>
        <dsp:cNvSpPr/>
      </dsp:nvSpPr>
      <dsp:spPr>
        <a:xfrm>
          <a:off x="4098111" y="928767"/>
          <a:ext cx="1782249" cy="424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07"/>
              </a:lnTo>
              <a:lnTo>
                <a:pt x="1782249" y="289007"/>
              </a:lnTo>
              <a:lnTo>
                <a:pt x="1782249" y="4240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03A2D-B83C-47F2-8809-F01A597D334A}">
      <dsp:nvSpPr>
        <dsp:cNvPr id="0" name=""/>
        <dsp:cNvSpPr/>
      </dsp:nvSpPr>
      <dsp:spPr>
        <a:xfrm>
          <a:off x="4035379" y="2329128"/>
          <a:ext cx="159614" cy="479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583"/>
              </a:lnTo>
              <a:lnTo>
                <a:pt x="159614" y="344583"/>
              </a:lnTo>
              <a:lnTo>
                <a:pt x="159614" y="47967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747E9-8939-4C25-B323-C94A8C79C3E6}">
      <dsp:nvSpPr>
        <dsp:cNvPr id="0" name=""/>
        <dsp:cNvSpPr/>
      </dsp:nvSpPr>
      <dsp:spPr>
        <a:xfrm>
          <a:off x="3989659" y="928767"/>
          <a:ext cx="91440" cy="474401"/>
        </a:xfrm>
        <a:custGeom>
          <a:avLst/>
          <a:gdLst/>
          <a:ahLst/>
          <a:cxnLst/>
          <a:rect l="0" t="0" r="0" b="0"/>
          <a:pathLst>
            <a:path>
              <a:moveTo>
                <a:pt x="108451" y="0"/>
              </a:moveTo>
              <a:lnTo>
                <a:pt x="108451" y="339315"/>
              </a:lnTo>
              <a:lnTo>
                <a:pt x="45720" y="339315"/>
              </a:lnTo>
              <a:lnTo>
                <a:pt x="45720" y="47440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57B54-CD0D-4DBC-AFE4-8B0221BBA4BB}">
      <dsp:nvSpPr>
        <dsp:cNvPr id="0" name=""/>
        <dsp:cNvSpPr/>
      </dsp:nvSpPr>
      <dsp:spPr>
        <a:xfrm>
          <a:off x="2315862" y="2278821"/>
          <a:ext cx="452511" cy="444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16"/>
              </a:lnTo>
              <a:lnTo>
                <a:pt x="452511" y="308916"/>
              </a:lnTo>
              <a:lnTo>
                <a:pt x="452511" y="4440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CEF8A-FC2E-4DEB-A35B-A9D55FDB8AA0}">
      <dsp:nvSpPr>
        <dsp:cNvPr id="0" name=""/>
        <dsp:cNvSpPr/>
      </dsp:nvSpPr>
      <dsp:spPr>
        <a:xfrm>
          <a:off x="1959191" y="2278821"/>
          <a:ext cx="356670" cy="424094"/>
        </a:xfrm>
        <a:custGeom>
          <a:avLst/>
          <a:gdLst/>
          <a:ahLst/>
          <a:cxnLst/>
          <a:rect l="0" t="0" r="0" b="0"/>
          <a:pathLst>
            <a:path>
              <a:moveTo>
                <a:pt x="356670" y="0"/>
              </a:moveTo>
              <a:lnTo>
                <a:pt x="356670" y="289007"/>
              </a:lnTo>
              <a:lnTo>
                <a:pt x="0" y="289007"/>
              </a:lnTo>
              <a:lnTo>
                <a:pt x="0" y="42409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46102-A73E-4761-8D0B-D30285F8125B}">
      <dsp:nvSpPr>
        <dsp:cNvPr id="0" name=""/>
        <dsp:cNvSpPr/>
      </dsp:nvSpPr>
      <dsp:spPr>
        <a:xfrm>
          <a:off x="2315862" y="928767"/>
          <a:ext cx="1782249" cy="424094"/>
        </a:xfrm>
        <a:custGeom>
          <a:avLst/>
          <a:gdLst/>
          <a:ahLst/>
          <a:cxnLst/>
          <a:rect l="0" t="0" r="0" b="0"/>
          <a:pathLst>
            <a:path>
              <a:moveTo>
                <a:pt x="1782249" y="0"/>
              </a:moveTo>
              <a:lnTo>
                <a:pt x="1782249" y="289007"/>
              </a:lnTo>
              <a:lnTo>
                <a:pt x="0" y="289007"/>
              </a:lnTo>
              <a:lnTo>
                <a:pt x="0" y="4240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22D61-C7D3-4C75-9B13-C5DBB9275B5C}">
      <dsp:nvSpPr>
        <dsp:cNvPr id="0" name=""/>
        <dsp:cNvSpPr/>
      </dsp:nvSpPr>
      <dsp:spPr>
        <a:xfrm>
          <a:off x="2964722" y="2808"/>
          <a:ext cx="2266777" cy="925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539260-0E88-49C0-827E-528A21BA6815}">
      <dsp:nvSpPr>
        <dsp:cNvPr id="0" name=""/>
        <dsp:cNvSpPr/>
      </dsp:nvSpPr>
      <dsp:spPr>
        <a:xfrm>
          <a:off x="3126745" y="156729"/>
          <a:ext cx="2266777" cy="9259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我長大了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3126745" y="156729"/>
        <a:ext cx="2266777" cy="925959"/>
      </dsp:txXfrm>
    </dsp:sp>
    <dsp:sp modelId="{082D8D3B-A087-41B4-81E8-2C4317E8C14C}">
      <dsp:nvSpPr>
        <dsp:cNvPr id="0" name=""/>
        <dsp:cNvSpPr/>
      </dsp:nvSpPr>
      <dsp:spPr>
        <a:xfrm>
          <a:off x="1586760" y="1352862"/>
          <a:ext cx="1458203" cy="925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9A6C31-B16D-4D7F-8DF0-90385771C780}">
      <dsp:nvSpPr>
        <dsp:cNvPr id="0" name=""/>
        <dsp:cNvSpPr/>
      </dsp:nvSpPr>
      <dsp:spPr>
        <a:xfrm>
          <a:off x="1748783" y="1506783"/>
          <a:ext cx="1458203" cy="9259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探索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1748783" y="1506783"/>
        <a:ext cx="1458203" cy="925959"/>
      </dsp:txXfrm>
    </dsp:sp>
    <dsp:sp modelId="{26912142-A88C-4279-BFF8-54E8FCF512D7}">
      <dsp:nvSpPr>
        <dsp:cNvPr id="0" name=""/>
        <dsp:cNvSpPr/>
      </dsp:nvSpPr>
      <dsp:spPr>
        <a:xfrm>
          <a:off x="1763763" y="2702915"/>
          <a:ext cx="390856" cy="2795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63A3B4-6FCE-4AD4-A91D-D6171865E18B}">
      <dsp:nvSpPr>
        <dsp:cNvPr id="0" name=""/>
        <dsp:cNvSpPr/>
      </dsp:nvSpPr>
      <dsp:spPr>
        <a:xfrm>
          <a:off x="1925785" y="2856837"/>
          <a:ext cx="390856" cy="279532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這是我嗎</a:t>
          </a:r>
          <a:endParaRPr lang="en-US" altLang="zh-TW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?</a:t>
          </a:r>
          <a:r>
            <a:rPr lang="zh-TW" altLang="en-US" sz="1500" kern="1200" dirty="0" smtClean="0"/>
            <a:t>觀察</a:t>
          </a:r>
          <a:endParaRPr lang="zh-TW" altLang="en-US" sz="1500" kern="1200" dirty="0"/>
        </a:p>
      </dsp:txBody>
      <dsp:txXfrm>
        <a:off x="1925785" y="2856837"/>
        <a:ext cx="390856" cy="2795323"/>
      </dsp:txXfrm>
    </dsp:sp>
    <dsp:sp modelId="{0D5413F1-B9A9-4D43-8D8C-FF6760ADEC63}">
      <dsp:nvSpPr>
        <dsp:cNvPr id="0" name=""/>
        <dsp:cNvSpPr/>
      </dsp:nvSpPr>
      <dsp:spPr>
        <a:xfrm>
          <a:off x="2573725" y="2722823"/>
          <a:ext cx="389296" cy="2660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665C73-6555-4ABD-B3FD-78DDAF169E2A}">
      <dsp:nvSpPr>
        <dsp:cNvPr id="0" name=""/>
        <dsp:cNvSpPr/>
      </dsp:nvSpPr>
      <dsp:spPr>
        <a:xfrm>
          <a:off x="2735748" y="2876745"/>
          <a:ext cx="389296" cy="266071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猜猜我幾歲</a:t>
          </a:r>
          <a:endParaRPr lang="en-US" altLang="zh-TW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?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律動</a:t>
          </a:r>
          <a:endParaRPr lang="zh-TW" altLang="en-US" sz="1500" kern="1200" dirty="0"/>
        </a:p>
      </dsp:txBody>
      <dsp:txXfrm>
        <a:off x="2735748" y="2876745"/>
        <a:ext cx="389296" cy="2660716"/>
      </dsp:txXfrm>
    </dsp:sp>
    <dsp:sp modelId="{3152AC5C-F9EC-40FA-8AA6-3C5D5F6D1B9E}">
      <dsp:nvSpPr>
        <dsp:cNvPr id="0" name=""/>
        <dsp:cNvSpPr/>
      </dsp:nvSpPr>
      <dsp:spPr>
        <a:xfrm>
          <a:off x="3306277" y="1403169"/>
          <a:ext cx="1458203" cy="925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40CFAB-6248-4C19-8DEC-65EEB57E3164}">
      <dsp:nvSpPr>
        <dsp:cNvPr id="0" name=""/>
        <dsp:cNvSpPr/>
      </dsp:nvSpPr>
      <dsp:spPr>
        <a:xfrm>
          <a:off x="3468300" y="1557091"/>
          <a:ext cx="1458203" cy="9259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理解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68300" y="1557091"/>
        <a:ext cx="1458203" cy="925959"/>
      </dsp:txXfrm>
    </dsp:sp>
    <dsp:sp modelId="{8C83FD38-02C8-4A6A-8167-7F1E4E26FCC1}">
      <dsp:nvSpPr>
        <dsp:cNvPr id="0" name=""/>
        <dsp:cNvSpPr/>
      </dsp:nvSpPr>
      <dsp:spPr>
        <a:xfrm>
          <a:off x="4017093" y="2808799"/>
          <a:ext cx="355801" cy="2357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99AF30-7C6A-4553-8CC5-26B3538592E6}">
      <dsp:nvSpPr>
        <dsp:cNvPr id="0" name=""/>
        <dsp:cNvSpPr/>
      </dsp:nvSpPr>
      <dsp:spPr>
        <a:xfrm>
          <a:off x="4179116" y="2962720"/>
          <a:ext cx="355801" cy="235702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成長存褶感謝有您</a:t>
          </a:r>
          <a:endParaRPr lang="zh-TW" altLang="en-US" sz="1500" kern="1200" dirty="0"/>
        </a:p>
      </dsp:txBody>
      <dsp:txXfrm>
        <a:off x="4179116" y="2962720"/>
        <a:ext cx="355801" cy="2357029"/>
      </dsp:txXfrm>
    </dsp:sp>
    <dsp:sp modelId="{61E54772-258A-463D-9D8B-62ED5C0CA78B}">
      <dsp:nvSpPr>
        <dsp:cNvPr id="0" name=""/>
        <dsp:cNvSpPr/>
      </dsp:nvSpPr>
      <dsp:spPr>
        <a:xfrm>
          <a:off x="5151258" y="1352862"/>
          <a:ext cx="1458203" cy="925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E90699-17CF-4F64-935D-41FECB4E1F8C}">
      <dsp:nvSpPr>
        <dsp:cNvPr id="0" name=""/>
        <dsp:cNvSpPr/>
      </dsp:nvSpPr>
      <dsp:spPr>
        <a:xfrm>
          <a:off x="5313281" y="1506783"/>
          <a:ext cx="1458203" cy="9259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運用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5313281" y="1506783"/>
        <a:ext cx="1458203" cy="925959"/>
      </dsp:txXfrm>
    </dsp:sp>
    <dsp:sp modelId="{40B932F1-C438-4EB2-BBBA-3C929DE8AAE9}">
      <dsp:nvSpPr>
        <dsp:cNvPr id="0" name=""/>
        <dsp:cNvSpPr/>
      </dsp:nvSpPr>
      <dsp:spPr>
        <a:xfrm>
          <a:off x="5346204" y="2702915"/>
          <a:ext cx="397637" cy="310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CCAA84-061D-43E1-887F-25297E47C5D4}">
      <dsp:nvSpPr>
        <dsp:cNvPr id="0" name=""/>
        <dsp:cNvSpPr/>
      </dsp:nvSpPr>
      <dsp:spPr>
        <a:xfrm>
          <a:off x="5508227" y="2856837"/>
          <a:ext cx="397637" cy="310778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過五關檢測自我能力</a:t>
          </a:r>
          <a:endParaRPr lang="zh-TW" altLang="en-US" sz="1500" kern="1200" dirty="0"/>
        </a:p>
      </dsp:txBody>
      <dsp:txXfrm>
        <a:off x="5508227" y="2856837"/>
        <a:ext cx="397637" cy="3107788"/>
      </dsp:txXfrm>
    </dsp:sp>
    <dsp:sp modelId="{C93AB82E-6769-4E0A-A46B-E95EE6AC4D2B}">
      <dsp:nvSpPr>
        <dsp:cNvPr id="0" name=""/>
        <dsp:cNvSpPr/>
      </dsp:nvSpPr>
      <dsp:spPr>
        <a:xfrm>
          <a:off x="6067887" y="2702915"/>
          <a:ext cx="346629" cy="2821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3AAE94-1C7B-4828-A003-ED6B87C07D92}">
      <dsp:nvSpPr>
        <dsp:cNvPr id="0" name=""/>
        <dsp:cNvSpPr/>
      </dsp:nvSpPr>
      <dsp:spPr>
        <a:xfrm>
          <a:off x="6229909" y="2856837"/>
          <a:ext cx="346629" cy="28213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優點轟炸肯定自己欣賞別人</a:t>
          </a:r>
          <a:endParaRPr lang="zh-TW" altLang="en-US" sz="1500" kern="1200" dirty="0"/>
        </a:p>
      </dsp:txBody>
      <dsp:txXfrm>
        <a:off x="6229909" y="2856837"/>
        <a:ext cx="346629" cy="2821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 smtClean="0"/>
            </a:lvl1pPr>
          </a:lstStyle>
          <a:p>
            <a:pPr>
              <a:defRPr/>
            </a:pPr>
            <a:fld id="{8057C033-C827-43D6-B4B7-FFD13C89E7A4}" type="datetimeFigureOut">
              <a:rPr lang="zh-TW" altLang="en-US"/>
              <a:pPr>
                <a:defRPr/>
              </a:pPr>
              <a:t>2006/7/6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F9D3B4BA-2A98-4040-9069-D1BD5C49B7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8AB9A-C7BD-4B0C-9532-9019E77A5F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A5D2F-87B1-4928-850B-7AA92D4576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D036B-94E7-4F77-AF4D-E6C6510E03E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02391-F2CA-497D-866C-E598EAAC65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BBFA0-7A40-42EB-93E6-D15C8D9A430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4AFB-1436-4AA6-ACF2-2B08E0CF66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88479-4C91-4952-B970-0C4ED0081D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FBCE5-1316-4A87-BDEC-87DD97B3252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4BAA6-7370-4743-BE7B-ACC4B20FB82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B8DE-D780-4598-8125-46B6EFAE733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03AA61D-28DC-4C0C-B21F-EA5839FA214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B919FF2-0275-4D0C-9038-5F9F051340C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21916;&#34802;&#22825;&#38477;&#20462;&#27491;&#29256;.pp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38283;&#20803;&#22283;&#23567;&#30097;&#38627;&#21839;&#38988;&#35299;&#31572;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21335;&#19968;%20&#19968;&#19979;&#24555;&#27138;&#30340;&#25104;&#38263;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14290"/>
            <a:ext cx="8143932" cy="25717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生活課程微調課綱轉化</a:t>
            </a:r>
            <a:endParaRPr lang="zh-TW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3786190"/>
            <a:ext cx="7139346" cy="1752600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台南市生活輔導團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黃翊筠</a:t>
            </a:r>
            <a:br>
              <a:rPr lang="zh-TW" altLang="en-US" sz="4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0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17291" y="1303053"/>
            <a:ext cx="5852583" cy="4389437"/>
          </a:xfrm>
        </p:spPr>
      </p:pic>
      <p:pic>
        <p:nvPicPr>
          <p:cNvPr id="5" name="圖片 4" descr="DSC0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79025" y="1107265"/>
            <a:ext cx="6000793" cy="4500595"/>
          </a:xfrm>
          <a:prstGeom prst="rect">
            <a:avLst/>
          </a:prstGeom>
        </p:spPr>
      </p:pic>
      <p:pic>
        <p:nvPicPr>
          <p:cNvPr id="6" name="圖片 5" descr="sproto00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357298"/>
            <a:ext cx="5072098" cy="50947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86808" cy="100013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這是我嗎</a:t>
            </a:r>
            <a:r>
              <a:rPr lang="en-US" altLang="zh-TW" b="1" dirty="0" smtClean="0">
                <a:solidFill>
                  <a:srgbClr val="FFC000"/>
                </a:solidFill>
              </a:rPr>
              <a:t>?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猜猜我幾歲</a:t>
            </a:r>
            <a:r>
              <a:rPr lang="en-US" altLang="zh-TW" b="1" dirty="0" smtClean="0">
                <a:solidFill>
                  <a:srgbClr val="FFC000"/>
                </a:solidFill>
              </a:rPr>
              <a:t>?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pic>
        <p:nvPicPr>
          <p:cNvPr id="4" name="內容版面配置區 3" descr="DSCN511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DSCN51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857364"/>
            <a:ext cx="54864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DSCN51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857364"/>
            <a:ext cx="5500726" cy="440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成長存摺感謝有您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過五關檢測自我能力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200" dirty="0" smtClean="0"/>
              <a:t>檢測自理能力</a:t>
            </a:r>
            <a:endParaRPr lang="en-US" altLang="zh-TW" sz="3200" dirty="0" smtClean="0"/>
          </a:p>
          <a:p>
            <a:pPr lvl="0"/>
            <a:endParaRPr lang="zh-TW" altLang="en-US" sz="3200" dirty="0" smtClean="0"/>
          </a:p>
          <a:p>
            <a:r>
              <a:rPr lang="zh-TW" altLang="en-US" sz="3200" dirty="0" smtClean="0"/>
              <a:t>整理書包、摺衣服、掃地、垃圾分類、洗抹布擦桌子</a:t>
            </a: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r>
              <a:rPr lang="zh-TW" altLang="en-US" sz="3200" dirty="0" smtClean="0"/>
              <a:t>配合學校榮譽卡實施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r>
              <a:rPr kumimoji="0" lang="en-US" altLang="zh-TW" dirty="0" smtClean="0">
                <a:ea typeface="標楷體" pitchFamily="65" charset="-120"/>
              </a:rPr>
              <a:t/>
            </a:r>
            <a:br>
              <a:rPr kumimoji="0" lang="en-US" altLang="zh-TW" dirty="0" smtClean="0">
                <a:ea typeface="標楷體" pitchFamily="65" charset="-120"/>
              </a:rPr>
            </a:br>
            <a:r>
              <a:rPr kumimoji="0" lang="en-US" altLang="zh-TW" dirty="0" smtClean="0">
                <a:ea typeface="標楷體" pitchFamily="65" charset="-120"/>
              </a:rPr>
              <a:t/>
            </a:r>
            <a:br>
              <a:rPr kumimoji="0" lang="en-US" altLang="zh-TW" dirty="0" smtClean="0">
                <a:ea typeface="標楷體" pitchFamily="65" charset="-120"/>
              </a:rPr>
            </a:br>
            <a:r>
              <a:rPr kumimoji="0" lang="zh-TW" altLang="en-US" b="1" dirty="0" smtClean="0">
                <a:solidFill>
                  <a:srgbClr val="002060"/>
                </a:solidFill>
                <a:ea typeface="標楷體" pitchFamily="65" charset="-120"/>
              </a:rPr>
              <a:t>課程</a:t>
            </a:r>
            <a:r>
              <a:rPr lang="zh-TW" altLang="en-US" b="1" dirty="0" smtClean="0">
                <a:solidFill>
                  <a:srgbClr val="002060"/>
                </a:solidFill>
                <a:ea typeface="標楷體" pitchFamily="65" charset="-120"/>
              </a:rPr>
              <a:t>轉化</a:t>
            </a:r>
            <a:r>
              <a:rPr kumimoji="0" lang="zh-TW" altLang="en-US" b="1" dirty="0" smtClean="0">
                <a:solidFill>
                  <a:srgbClr val="002060"/>
                </a:solidFill>
                <a:ea typeface="標楷體" pitchFamily="65" charset="-120"/>
              </a:rPr>
              <a:t>與設計</a:t>
            </a:r>
            <a:br>
              <a:rPr kumimoji="0" lang="zh-TW" altLang="en-US" b="1" dirty="0" smtClean="0">
                <a:solidFill>
                  <a:srgbClr val="002060"/>
                </a:solidFill>
                <a:ea typeface="標楷體" pitchFamily="65" charset="-120"/>
              </a:rPr>
            </a:b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>
                <a:hlinkClick r:id="rId2" action="ppaction://hlinkpres?slideindex=1&amp;slidetitle="/>
              </a:rPr>
              <a:t>喜蟲天降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hlinkClick r:id="rId2" action="ppaction://hlinkpres?slideindex=1&amp;slidetitle="/>
              </a:rPr>
              <a:t>生活現況之呈現與課程教學疑難問題之探討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生活課程微調課綱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學年度實施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3813175" cy="4114800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五大主題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探索與體驗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理解與欣賞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表現與運用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溝通與合作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態度與情操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41913" y="2017713"/>
            <a:ext cx="3813175" cy="41148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條能力指標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微調版基本理念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兒童從生活中開展學習。</a:t>
            </a:r>
          </a:p>
          <a:p>
            <a:pPr lvl="0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生活課程以生活為主軸、視生活為整體。</a:t>
            </a:r>
          </a:p>
          <a:p>
            <a:pPr lvl="0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兒童天生好奇、喜愛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探索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0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生活課程以兒童為主體，在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真實的情境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中，開啟他們對周遭人、事、物的好奇，引發學習的興趣與動機 。</a:t>
            </a:r>
          </a:p>
          <a:p>
            <a:pPr lvl="0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生活課程讓孩子在生活中學習經營自己的生活。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重建生活課程主體性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應該考量的因素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兒童的發展特性</a:t>
            </a:r>
          </a:p>
          <a:p>
            <a:pPr lvl="0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兒童的經驗</a:t>
            </a:r>
          </a:p>
          <a:p>
            <a:pPr lvl="0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兒童生活的時間與空間</a:t>
            </a:r>
          </a:p>
          <a:p>
            <a:pPr lvl="0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與其他課程的區隔</a:t>
            </a:r>
          </a:p>
          <a:p>
            <a:endParaRPr lang="zh-TW" altLang="en-US" sz="36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生活課程教學目標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 smtClean="0">
                <a:ea typeface="標楷體" pitchFamily="65" charset="-120"/>
              </a:rPr>
              <a:t>以兒童為主體</a:t>
            </a:r>
            <a:endParaRPr lang="en-US" altLang="zh-TW" sz="3600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sz="3600" dirty="0" smtClean="0">
                <a:ea typeface="標楷體" pitchFamily="65" charset="-120"/>
              </a:rPr>
              <a:t>考慮兒童先備知識與能力</a:t>
            </a:r>
            <a:r>
              <a:rPr lang="zh-TW" altLang="en-US" sz="3600" dirty="0" smtClean="0"/>
              <a:t>、</a:t>
            </a:r>
            <a:r>
              <a:rPr lang="zh-TW" altLang="en-US" sz="3600" dirty="0" smtClean="0">
                <a:ea typeface="標楷體" pitchFamily="65" charset="-120"/>
              </a:rPr>
              <a:t>學習方式</a:t>
            </a:r>
          </a:p>
          <a:p>
            <a:pPr eaLnBrk="1" hangingPunct="1"/>
            <a:r>
              <a:rPr lang="zh-TW" altLang="en-US" sz="3600" dirty="0" smtClean="0">
                <a:ea typeface="標楷體" pitchFamily="65" charset="-120"/>
              </a:rPr>
              <a:t>以真實情境（校園或社區）與課程</a:t>
            </a:r>
            <a:r>
              <a:rPr lang="zh-TW" altLang="en-US" sz="3600" dirty="0" smtClean="0"/>
              <a:t>（</a:t>
            </a:r>
            <a:r>
              <a:rPr lang="zh-TW" altLang="en-US" sz="3600" dirty="0" smtClean="0">
                <a:ea typeface="標楷體" pitchFamily="65" charset="-120"/>
              </a:rPr>
              <a:t>自然、社會、藝術與人文</a:t>
            </a:r>
            <a:r>
              <a:rPr lang="zh-TW" altLang="en-US" sz="3600" dirty="0" smtClean="0"/>
              <a:t>）</a:t>
            </a:r>
            <a:r>
              <a:rPr lang="zh-TW" altLang="en-US" sz="3600" dirty="0" smtClean="0">
                <a:ea typeface="標楷體" pitchFamily="65" charset="-120"/>
              </a:rPr>
              <a:t>做連結</a:t>
            </a:r>
            <a:r>
              <a:rPr lang="zh-TW" altLang="en-US" sz="3600" dirty="0" smtClean="0"/>
              <a:t>：</a:t>
            </a:r>
            <a:endParaRPr lang="zh-TW" altLang="en-US" sz="3600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sz="3600" dirty="0" smtClean="0">
                <a:ea typeface="標楷體" pitchFamily="65" charset="-120"/>
              </a:rPr>
              <a:t>培養生活能力</a:t>
            </a:r>
            <a:r>
              <a:rPr lang="zh-TW" altLang="en-US" sz="3600" dirty="0" smtClean="0"/>
              <a:t>：</a:t>
            </a:r>
            <a:endParaRPr lang="zh-TW" altLang="en-US" sz="3600" dirty="0" smtClean="0"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ea typeface="標楷體" pitchFamily="65" charset="-120"/>
            </a:endParaRPr>
          </a:p>
          <a:p>
            <a:pPr eaLnBrk="1" hangingPunct="1"/>
            <a:endParaRPr lang="en-US" altLang="zh-TW" dirty="0" smtClean="0"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課程內容轉化示例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2" action="ppaction://hlinkpres?slideindex=1&amp;slidetitle="/>
              </a:rPr>
              <a:t>一下南一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313"/>
            <a:ext cx="8443941" cy="1462087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zh-TW" altLang="en-US" dirty="0" smtClean="0">
                <a:ea typeface="標楷體" pitchFamily="65" charset="-120"/>
              </a:rPr>
              <a:t>教學設計案例分享</a:t>
            </a:r>
            <a:r>
              <a:rPr kumimoji="0" lang="en-US" altLang="zh-TW" dirty="0" smtClean="0">
                <a:ea typeface="標楷體" pitchFamily="65" charset="-120"/>
              </a:rPr>
              <a:t>-</a:t>
            </a:r>
            <a:r>
              <a:rPr kumimoji="0" lang="zh-TW" altLang="en-US" dirty="0" smtClean="0">
                <a:ea typeface="標楷體" pitchFamily="65" charset="-120"/>
              </a:rPr>
              <a:t>我長大了</a:t>
            </a:r>
            <a:endParaRPr kumimoji="0" lang="en-US" altLang="zh-TW" dirty="0" smtClean="0"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kumimoji="0" lang="en-US" altLang="zh-TW" sz="2800" dirty="0" smtClean="0">
              <a:ea typeface="標楷體" pitchFamily="65" charset="-120"/>
            </a:endParaRPr>
          </a:p>
          <a:p>
            <a:pPr eaLnBrk="1" hangingPunct="1">
              <a:buNone/>
            </a:pPr>
            <a:endParaRPr kumimoji="0" lang="en-US" altLang="zh-TW" sz="2800" dirty="0" smtClean="0">
              <a:ea typeface="標楷體" pitchFamily="65" charset="-120"/>
            </a:endParaRPr>
          </a:p>
          <a:p>
            <a:pPr eaLnBrk="1" hangingPunct="1"/>
            <a:endParaRPr kumimoji="0" lang="en-US" altLang="zh-TW" sz="2800" dirty="0" smtClean="0">
              <a:ea typeface="標楷體" pitchFamily="65" charset="-120"/>
            </a:endParaRPr>
          </a:p>
          <a:p>
            <a:pPr eaLnBrk="1" hangingPunct="1"/>
            <a:endParaRPr kumimoji="0" lang="en-US" altLang="zh-TW" sz="2800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kumimoji="0" lang="zh-TW" altLang="en-US" sz="2800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kumimoji="0" lang="zh-TW" altLang="en-US" sz="2800" dirty="0" smtClean="0">
                <a:ea typeface="標楷體" pitchFamily="65" charset="-120"/>
              </a:rPr>
              <a:t>    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285852" y="1643050"/>
          <a:ext cx="721523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00034" y="428604"/>
          <a:ext cx="8358246" cy="596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cademy Engraved LET" pitchFamily="2" charset="0"/>
              </a:rPr>
              <a:t>教學重點與難題</a:t>
            </a:r>
            <a:endParaRPr lang="zh-TW" altLang="en-US" dirty="0">
              <a:latin typeface="Academy Engraved LET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重點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希望孩子能明白自己長大了，透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       過觀察與體驗活動，察覺自己內在、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       外在的改變，明白成長應負的責任。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難點：外觀與行為自理能力孩子比較容易理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        解跟了解，但是心智的成長較為抽象。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658</TotalTime>
  <Words>391</Words>
  <Application>Microsoft Office PowerPoint</Application>
  <PresentationFormat>如螢幕大小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流線</vt:lpstr>
      <vt:lpstr>生活課程微調課綱轉化</vt:lpstr>
      <vt:lpstr>生活課程微調課綱100學年度實施</vt:lpstr>
      <vt:lpstr> 微調版基本理念</vt:lpstr>
      <vt:lpstr>重建生活課程主體性 應該考量的因素</vt:lpstr>
      <vt:lpstr>生活課程教學目標</vt:lpstr>
      <vt:lpstr>課程內容轉化示例</vt:lpstr>
      <vt:lpstr>教學設計案例分享-我長大了</vt:lpstr>
      <vt:lpstr>投影片 8</vt:lpstr>
      <vt:lpstr>教學重點與難題</vt:lpstr>
      <vt:lpstr>這是我嗎?</vt:lpstr>
      <vt:lpstr>猜猜我幾歲?</vt:lpstr>
      <vt:lpstr>成長存摺感謝有您</vt:lpstr>
      <vt:lpstr>過五關檢測自我能力</vt:lpstr>
      <vt:lpstr>  課程轉化與設計 </vt:lpstr>
      <vt:lpstr>生活現況之呈現與課程教學疑難問題之探討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能力指標解讀之概念說明 </dc:title>
  <dc:creator>spss</dc:creator>
  <cp:lastModifiedBy>renew2009</cp:lastModifiedBy>
  <cp:revision>71</cp:revision>
  <dcterms:created xsi:type="dcterms:W3CDTF">2010-03-18T03:36:58Z</dcterms:created>
  <dcterms:modified xsi:type="dcterms:W3CDTF">2006-07-05T18:39:06Z</dcterms:modified>
</cp:coreProperties>
</file>