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51" r:id="rId2"/>
    <p:sldId id="343" r:id="rId3"/>
    <p:sldId id="277" r:id="rId4"/>
    <p:sldId id="362" r:id="rId5"/>
    <p:sldId id="369" r:id="rId6"/>
    <p:sldId id="371" r:id="rId7"/>
    <p:sldId id="353" r:id="rId8"/>
    <p:sldId id="324" r:id="rId9"/>
    <p:sldId id="367" r:id="rId10"/>
    <p:sldId id="318" r:id="rId11"/>
    <p:sldId id="319" r:id="rId12"/>
    <p:sldId id="321" r:id="rId13"/>
    <p:sldId id="350" r:id="rId14"/>
    <p:sldId id="320" r:id="rId15"/>
    <p:sldId id="325" r:id="rId16"/>
    <p:sldId id="377" r:id="rId17"/>
    <p:sldId id="352" r:id="rId18"/>
    <p:sldId id="328" r:id="rId19"/>
    <p:sldId id="329" r:id="rId20"/>
    <p:sldId id="330" r:id="rId21"/>
    <p:sldId id="331" r:id="rId22"/>
    <p:sldId id="335" r:id="rId23"/>
    <p:sldId id="359" r:id="rId24"/>
    <p:sldId id="354" r:id="rId25"/>
    <p:sldId id="360" r:id="rId26"/>
    <p:sldId id="336" r:id="rId27"/>
    <p:sldId id="355" r:id="rId28"/>
    <p:sldId id="356" r:id="rId29"/>
    <p:sldId id="339" r:id="rId30"/>
    <p:sldId id="376" r:id="rId31"/>
    <p:sldId id="375" r:id="rId32"/>
    <p:sldId id="290" r:id="rId33"/>
    <p:sldId id="293" r:id="rId34"/>
    <p:sldId id="380" r:id="rId35"/>
    <p:sldId id="297" r:id="rId36"/>
    <p:sldId id="298" r:id="rId37"/>
    <p:sldId id="303" r:id="rId38"/>
    <p:sldId id="391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CC00"/>
    <a:srgbClr val="9933FF"/>
    <a:srgbClr val="FF9900"/>
    <a:srgbClr val="66FF33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7" autoAdjust="0"/>
    <p:restoredTop sz="94660"/>
  </p:normalViewPr>
  <p:slideViewPr>
    <p:cSldViewPr>
      <p:cViewPr varScale="1">
        <p:scale>
          <a:sx n="54" d="100"/>
          <a:sy n="54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2C23C-6F15-485B-914B-BDB25DA17F01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617E4FB-7973-49AB-A49D-BD655C1ED8EF}">
      <dgm:prSet phldrT="[文字]" custT="1"/>
      <dgm:spPr/>
      <dgm:t>
        <a:bodyPr/>
        <a:lstStyle/>
        <a:p>
          <a:r>
            <a:rPr kumimoji="0"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一、有效教學策略推動說明、措施及效益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F034AC-7828-447D-B9AC-4A1845304609}" type="parTrans" cxnId="{4DD1AB7D-2AA4-407B-BD3A-9785A57C8D6C}">
      <dgm:prSet/>
      <dgm:spPr/>
      <dgm:t>
        <a:bodyPr/>
        <a:lstStyle/>
        <a:p>
          <a:endParaRPr lang="zh-TW" altLang="en-US" sz="2800" b="1"/>
        </a:p>
      </dgm:t>
    </dgm:pt>
    <dgm:pt modelId="{1CB0DEB2-2327-4DB0-AFC7-F7B066132F27}" type="sibTrans" cxnId="{4DD1AB7D-2AA4-407B-BD3A-9785A57C8D6C}">
      <dgm:prSet/>
      <dgm:spPr/>
      <dgm:t>
        <a:bodyPr/>
        <a:lstStyle/>
        <a:p>
          <a:endParaRPr lang="zh-TW" altLang="en-US" sz="2800" b="1"/>
        </a:p>
      </dgm:t>
    </dgm:pt>
    <dgm:pt modelId="{06B263B4-49A0-4024-8737-8C2D9FDF6602}">
      <dgm:prSet phldrT="[文字]" custT="1"/>
      <dgm:spPr/>
      <dgm:t>
        <a:bodyPr/>
        <a:lstStyle/>
        <a:p>
          <a:r>
            <a:rPr lang="zh-TW" altLang="en-US" sz="2800" b="1" dirty="0" smtClean="0">
              <a:ln w="18415" cmpd="sng"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五、有效教學</a:t>
          </a:r>
          <a:r>
            <a:rPr lang="en-US" altLang="zh-TW" sz="2800" b="1" dirty="0" smtClean="0">
              <a:ln w="18415" cmpd="sng"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2800" b="1" dirty="0" smtClean="0">
              <a:ln w="18415" cmpd="sng"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綜合活動學習領域</a:t>
          </a:r>
          <a:endParaRPr lang="zh-TW" altLang="en-US" sz="2800" b="1" dirty="0"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591873-A903-442E-B6E3-EB40F914CE81}" type="parTrans" cxnId="{3481F481-DF2E-48F1-B9D1-3CCE3507BE10}">
      <dgm:prSet/>
      <dgm:spPr/>
      <dgm:t>
        <a:bodyPr/>
        <a:lstStyle/>
        <a:p>
          <a:endParaRPr lang="zh-TW" altLang="en-US" sz="2800" b="1"/>
        </a:p>
      </dgm:t>
    </dgm:pt>
    <dgm:pt modelId="{91F31B64-0AA9-41BB-B5FE-E1D87DF382D1}" type="sibTrans" cxnId="{3481F481-DF2E-48F1-B9D1-3CCE3507BE10}">
      <dgm:prSet/>
      <dgm:spPr/>
      <dgm:t>
        <a:bodyPr/>
        <a:lstStyle/>
        <a:p>
          <a:endParaRPr lang="zh-TW" altLang="en-US" sz="2800" b="1"/>
        </a:p>
      </dgm:t>
    </dgm:pt>
    <dgm:pt modelId="{07A21EA8-86AB-40BC-A806-637C15D67364}">
      <dgm:prSet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二、有效教學的定義</a:t>
          </a:r>
          <a:endParaRPr kumimoji="0" lang="zh-TW" altLang="en-US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2217D-E111-44F6-90C8-8640E3351E23}" type="parTrans" cxnId="{DD0A16AD-D78A-4513-9736-DBAA6AAEA1A4}">
      <dgm:prSet/>
      <dgm:spPr/>
      <dgm:t>
        <a:bodyPr/>
        <a:lstStyle/>
        <a:p>
          <a:endParaRPr lang="zh-TW" altLang="en-US" sz="2800" b="1"/>
        </a:p>
      </dgm:t>
    </dgm:pt>
    <dgm:pt modelId="{6A817F38-7D53-4F30-92B6-3DB9C97EBD8D}" type="sibTrans" cxnId="{DD0A16AD-D78A-4513-9736-DBAA6AAEA1A4}">
      <dgm:prSet/>
      <dgm:spPr/>
      <dgm:t>
        <a:bodyPr/>
        <a:lstStyle/>
        <a:p>
          <a:endParaRPr lang="zh-TW" altLang="en-US" sz="2800" b="1"/>
        </a:p>
      </dgm:t>
    </dgm:pt>
    <dgm:pt modelId="{D268BE30-309B-454D-89A0-4E1E21E1A2AA}">
      <dgm:prSet custT="1"/>
      <dgm:spPr/>
      <dgm:t>
        <a:bodyPr/>
        <a:lstStyle/>
        <a:p>
          <a:r>
            <a:rPr kumimoji="0"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四、有效教學的檢核指標</a:t>
          </a:r>
        </a:p>
      </dgm:t>
    </dgm:pt>
    <dgm:pt modelId="{96259AE0-2EEA-4739-B222-5AEDC6659DAC}" type="parTrans" cxnId="{FBC32780-8E5D-4589-B44E-6F6B058C918F}">
      <dgm:prSet/>
      <dgm:spPr/>
      <dgm:t>
        <a:bodyPr/>
        <a:lstStyle/>
        <a:p>
          <a:endParaRPr lang="zh-TW" altLang="en-US" sz="2800" b="1"/>
        </a:p>
      </dgm:t>
    </dgm:pt>
    <dgm:pt modelId="{42BF7F45-716C-495A-9788-7211DC29A854}" type="sibTrans" cxnId="{FBC32780-8E5D-4589-B44E-6F6B058C918F}">
      <dgm:prSet/>
      <dgm:spPr/>
      <dgm:t>
        <a:bodyPr/>
        <a:lstStyle/>
        <a:p>
          <a:endParaRPr lang="zh-TW" altLang="en-US" sz="2800" b="1"/>
        </a:p>
      </dgm:t>
    </dgm:pt>
    <dgm:pt modelId="{139B5F85-3A1C-4A60-BDE1-46DAF45E8298}">
      <dgm:prSet custT="1"/>
      <dgm:spPr/>
      <dgm:t>
        <a:bodyPr/>
        <a:lstStyle/>
        <a:p>
          <a:r>
            <a:rPr kumimoji="0"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三、有效教學的介入策略</a:t>
          </a:r>
        </a:p>
      </dgm:t>
    </dgm:pt>
    <dgm:pt modelId="{23B4A36C-299E-43F9-AB4F-C10602ED7126}" type="parTrans" cxnId="{2B8E459D-A3F3-41C2-985A-84BD1BE452B9}">
      <dgm:prSet/>
      <dgm:spPr/>
      <dgm:t>
        <a:bodyPr/>
        <a:lstStyle/>
        <a:p>
          <a:endParaRPr lang="zh-TW" altLang="en-US" sz="2800" b="1"/>
        </a:p>
      </dgm:t>
    </dgm:pt>
    <dgm:pt modelId="{63CBD4C1-0E17-47F0-982B-CDBF8B3099B7}" type="sibTrans" cxnId="{2B8E459D-A3F3-41C2-985A-84BD1BE452B9}">
      <dgm:prSet/>
      <dgm:spPr/>
      <dgm:t>
        <a:bodyPr/>
        <a:lstStyle/>
        <a:p>
          <a:endParaRPr lang="zh-TW" altLang="en-US" sz="2800" b="1"/>
        </a:p>
      </dgm:t>
    </dgm:pt>
    <dgm:pt modelId="{ADC2176B-4CAA-4239-9A2D-E3CC44AC96ED}" type="pres">
      <dgm:prSet presAssocID="{A062C23C-6F15-485B-914B-BDB25DA17F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FDD21F-4CB5-40EC-BACB-DE6CD7251A5C}" type="pres">
      <dgm:prSet presAssocID="{7617E4FB-7973-49AB-A49D-BD655C1ED8EF}" presName="parentLin" presStyleCnt="0"/>
      <dgm:spPr/>
    </dgm:pt>
    <dgm:pt modelId="{F03E1726-FB6F-402D-AECB-AEF72F57DAF3}" type="pres">
      <dgm:prSet presAssocID="{7617E4FB-7973-49AB-A49D-BD655C1ED8EF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13ED96E-7F90-43B2-91D4-542B3797E523}" type="pres">
      <dgm:prSet presAssocID="{7617E4FB-7973-49AB-A49D-BD655C1ED8EF}" presName="parentText" presStyleLbl="node1" presStyleIdx="0" presStyleCnt="5" custScaleX="12554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938754-788A-40D2-861C-26E86F10431F}" type="pres">
      <dgm:prSet presAssocID="{7617E4FB-7973-49AB-A49D-BD655C1ED8EF}" presName="negativeSpace" presStyleCnt="0"/>
      <dgm:spPr/>
    </dgm:pt>
    <dgm:pt modelId="{0A9925E8-1864-4CBF-BA63-EB1551D3B887}" type="pres">
      <dgm:prSet presAssocID="{7617E4FB-7973-49AB-A49D-BD655C1ED8EF}" presName="childText" presStyleLbl="conFgAcc1" presStyleIdx="0" presStyleCnt="5">
        <dgm:presLayoutVars>
          <dgm:bulletEnabled val="1"/>
        </dgm:presLayoutVars>
      </dgm:prSet>
      <dgm:spPr/>
    </dgm:pt>
    <dgm:pt modelId="{C9CFFA51-C4BD-4172-B49C-91C6CEAAFFC6}" type="pres">
      <dgm:prSet presAssocID="{1CB0DEB2-2327-4DB0-AFC7-F7B066132F27}" presName="spaceBetweenRectangles" presStyleCnt="0"/>
      <dgm:spPr/>
    </dgm:pt>
    <dgm:pt modelId="{F2FBD3A3-47D0-4708-BB2C-2EA60B1309F7}" type="pres">
      <dgm:prSet presAssocID="{07A21EA8-86AB-40BC-A806-637C15D67364}" presName="parentLin" presStyleCnt="0"/>
      <dgm:spPr/>
    </dgm:pt>
    <dgm:pt modelId="{65C1AE48-0D7C-45CB-B61C-0568503AE185}" type="pres">
      <dgm:prSet presAssocID="{07A21EA8-86AB-40BC-A806-637C15D67364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8E3981F-1059-4215-91A2-FB4566B9DEC8}" type="pres">
      <dgm:prSet presAssocID="{07A21EA8-86AB-40BC-A806-637C15D67364}" presName="parentText" presStyleLbl="node1" presStyleIdx="1" presStyleCnt="5" custScaleX="1256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657F16-C184-4C11-B97F-0037AFA1ACA7}" type="pres">
      <dgm:prSet presAssocID="{07A21EA8-86AB-40BC-A806-637C15D67364}" presName="negativeSpace" presStyleCnt="0"/>
      <dgm:spPr/>
    </dgm:pt>
    <dgm:pt modelId="{A50C3DA3-0014-4BE1-923E-68A8EA8D310E}" type="pres">
      <dgm:prSet presAssocID="{07A21EA8-86AB-40BC-A806-637C15D67364}" presName="childText" presStyleLbl="conFgAcc1" presStyleIdx="1" presStyleCnt="5">
        <dgm:presLayoutVars>
          <dgm:bulletEnabled val="1"/>
        </dgm:presLayoutVars>
      </dgm:prSet>
      <dgm:spPr/>
    </dgm:pt>
    <dgm:pt modelId="{13BFB70B-9C46-4DDD-AEF2-3B3F7F7719D8}" type="pres">
      <dgm:prSet presAssocID="{6A817F38-7D53-4F30-92B6-3DB9C97EBD8D}" presName="spaceBetweenRectangles" presStyleCnt="0"/>
      <dgm:spPr/>
    </dgm:pt>
    <dgm:pt modelId="{E32AECCB-97FA-446D-A445-8EAF96180AB0}" type="pres">
      <dgm:prSet presAssocID="{139B5F85-3A1C-4A60-BDE1-46DAF45E8298}" presName="parentLin" presStyleCnt="0"/>
      <dgm:spPr/>
    </dgm:pt>
    <dgm:pt modelId="{7ED5B6FC-1E2C-4160-A53A-A57C929836C2}" type="pres">
      <dgm:prSet presAssocID="{139B5F85-3A1C-4A60-BDE1-46DAF45E8298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47F6A1D3-A4B8-42B4-A959-88DCCF4AE983}" type="pres">
      <dgm:prSet presAssocID="{139B5F85-3A1C-4A60-BDE1-46DAF45E8298}" presName="parentText" presStyleLbl="node1" presStyleIdx="2" presStyleCnt="5" custScaleX="125416" custLinFactNeighborX="6748" custLinFactNeighborY="151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06DD2B-B3C7-4F17-92CF-C9D22DACC8E1}" type="pres">
      <dgm:prSet presAssocID="{139B5F85-3A1C-4A60-BDE1-46DAF45E8298}" presName="negativeSpace" presStyleCnt="0"/>
      <dgm:spPr/>
    </dgm:pt>
    <dgm:pt modelId="{C6938FCE-F0B3-4F73-AA3E-E2F0EF5475D2}" type="pres">
      <dgm:prSet presAssocID="{139B5F85-3A1C-4A60-BDE1-46DAF45E8298}" presName="childText" presStyleLbl="conFgAcc1" presStyleIdx="2" presStyleCnt="5">
        <dgm:presLayoutVars>
          <dgm:bulletEnabled val="1"/>
        </dgm:presLayoutVars>
      </dgm:prSet>
      <dgm:spPr/>
    </dgm:pt>
    <dgm:pt modelId="{CF769A60-1DEF-4D67-B73A-B3E84EFDA4A9}" type="pres">
      <dgm:prSet presAssocID="{63CBD4C1-0E17-47F0-982B-CDBF8B3099B7}" presName="spaceBetweenRectangles" presStyleCnt="0"/>
      <dgm:spPr/>
    </dgm:pt>
    <dgm:pt modelId="{2B489EA2-89F4-4546-ADDA-713EDC990CBB}" type="pres">
      <dgm:prSet presAssocID="{D268BE30-309B-454D-89A0-4E1E21E1A2AA}" presName="parentLin" presStyleCnt="0"/>
      <dgm:spPr/>
    </dgm:pt>
    <dgm:pt modelId="{5114D670-3E8A-4527-9AE4-C1DC31AC1133}" type="pres">
      <dgm:prSet presAssocID="{D268BE30-309B-454D-89A0-4E1E21E1A2AA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21475DD6-F390-4316-88D4-BDB8004FFD63}" type="pres">
      <dgm:prSet presAssocID="{D268BE30-309B-454D-89A0-4E1E21E1A2AA}" presName="parentText" presStyleLbl="node1" presStyleIdx="3" presStyleCnt="5" custScaleX="125416" custLinFactNeighborX="12256" custLinFactNeighborY="-425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E42CD-8D62-4588-A640-44AFCB1FD3AA}" type="pres">
      <dgm:prSet presAssocID="{D268BE30-309B-454D-89A0-4E1E21E1A2AA}" presName="negativeSpace" presStyleCnt="0"/>
      <dgm:spPr/>
    </dgm:pt>
    <dgm:pt modelId="{50089757-1E9D-4F6C-873C-567C7F604CEE}" type="pres">
      <dgm:prSet presAssocID="{D268BE30-309B-454D-89A0-4E1E21E1A2AA}" presName="childText" presStyleLbl="conFgAcc1" presStyleIdx="3" presStyleCnt="5" custLinFactNeighborX="-890" custLinFactNeighborY="-2605">
        <dgm:presLayoutVars>
          <dgm:bulletEnabled val="1"/>
        </dgm:presLayoutVars>
      </dgm:prSet>
      <dgm:spPr/>
    </dgm:pt>
    <dgm:pt modelId="{281C5CF0-A2D7-418E-BA8F-5EC5A37817D7}" type="pres">
      <dgm:prSet presAssocID="{42BF7F45-716C-495A-9788-7211DC29A854}" presName="spaceBetweenRectangles" presStyleCnt="0"/>
      <dgm:spPr/>
    </dgm:pt>
    <dgm:pt modelId="{65E55C70-66D9-4C3E-BF8E-2FCD52BA6D46}" type="pres">
      <dgm:prSet presAssocID="{06B263B4-49A0-4024-8737-8C2D9FDF6602}" presName="parentLin" presStyleCnt="0"/>
      <dgm:spPr/>
    </dgm:pt>
    <dgm:pt modelId="{D48F5BD4-2377-4DAC-869F-3B5D66852FB7}" type="pres">
      <dgm:prSet presAssocID="{06B263B4-49A0-4024-8737-8C2D9FDF6602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60069862-B03E-4C56-BF00-CDEA96A3ADF7}" type="pres">
      <dgm:prSet presAssocID="{06B263B4-49A0-4024-8737-8C2D9FDF6602}" presName="parentText" presStyleLbl="node1" presStyleIdx="4" presStyleCnt="5" custScaleX="12682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A56BA0-77D0-4FF1-A0D4-DCC7B43DC98D}" type="pres">
      <dgm:prSet presAssocID="{06B263B4-49A0-4024-8737-8C2D9FDF6602}" presName="negativeSpace" presStyleCnt="0"/>
      <dgm:spPr/>
    </dgm:pt>
    <dgm:pt modelId="{4E5CA361-0DB0-478E-9EAF-83FB9C6EB25E}" type="pres">
      <dgm:prSet presAssocID="{06B263B4-49A0-4024-8737-8C2D9FDF660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DD1AB7D-2AA4-407B-BD3A-9785A57C8D6C}" srcId="{A062C23C-6F15-485B-914B-BDB25DA17F01}" destId="{7617E4FB-7973-49AB-A49D-BD655C1ED8EF}" srcOrd="0" destOrd="0" parTransId="{09F034AC-7828-447D-B9AC-4A1845304609}" sibTransId="{1CB0DEB2-2327-4DB0-AFC7-F7B066132F27}"/>
    <dgm:cxn modelId="{DE3D3913-1DD1-4438-9A90-5886CD57EF34}" type="presOf" srcId="{D268BE30-309B-454D-89A0-4E1E21E1A2AA}" destId="{5114D670-3E8A-4527-9AE4-C1DC31AC1133}" srcOrd="0" destOrd="0" presId="urn:microsoft.com/office/officeart/2005/8/layout/list1"/>
    <dgm:cxn modelId="{1756C4C7-3B6C-48DC-9776-154C78C14916}" type="presOf" srcId="{D268BE30-309B-454D-89A0-4E1E21E1A2AA}" destId="{21475DD6-F390-4316-88D4-BDB8004FFD63}" srcOrd="1" destOrd="0" presId="urn:microsoft.com/office/officeart/2005/8/layout/list1"/>
    <dgm:cxn modelId="{7747E340-A8F3-4A58-838D-517866FF84CE}" type="presOf" srcId="{A062C23C-6F15-485B-914B-BDB25DA17F01}" destId="{ADC2176B-4CAA-4239-9A2D-E3CC44AC96ED}" srcOrd="0" destOrd="0" presId="urn:microsoft.com/office/officeart/2005/8/layout/list1"/>
    <dgm:cxn modelId="{62B789AF-C8C3-4855-9573-BB15BC8E534F}" type="presOf" srcId="{07A21EA8-86AB-40BC-A806-637C15D67364}" destId="{68E3981F-1059-4215-91A2-FB4566B9DEC8}" srcOrd="1" destOrd="0" presId="urn:microsoft.com/office/officeart/2005/8/layout/list1"/>
    <dgm:cxn modelId="{2AEA3733-6DAE-462C-A58D-FDFE06A7EC9E}" type="presOf" srcId="{7617E4FB-7973-49AB-A49D-BD655C1ED8EF}" destId="{613ED96E-7F90-43B2-91D4-542B3797E523}" srcOrd="1" destOrd="0" presId="urn:microsoft.com/office/officeart/2005/8/layout/list1"/>
    <dgm:cxn modelId="{FBC32780-8E5D-4589-B44E-6F6B058C918F}" srcId="{A062C23C-6F15-485B-914B-BDB25DA17F01}" destId="{D268BE30-309B-454D-89A0-4E1E21E1A2AA}" srcOrd="3" destOrd="0" parTransId="{96259AE0-2EEA-4739-B222-5AEDC6659DAC}" sibTransId="{42BF7F45-716C-495A-9788-7211DC29A854}"/>
    <dgm:cxn modelId="{2B8E459D-A3F3-41C2-985A-84BD1BE452B9}" srcId="{A062C23C-6F15-485B-914B-BDB25DA17F01}" destId="{139B5F85-3A1C-4A60-BDE1-46DAF45E8298}" srcOrd="2" destOrd="0" parTransId="{23B4A36C-299E-43F9-AB4F-C10602ED7126}" sibTransId="{63CBD4C1-0E17-47F0-982B-CDBF8B3099B7}"/>
    <dgm:cxn modelId="{FD60A848-C483-484C-9C89-14B7A514F0CC}" type="presOf" srcId="{07A21EA8-86AB-40BC-A806-637C15D67364}" destId="{65C1AE48-0D7C-45CB-B61C-0568503AE185}" srcOrd="0" destOrd="0" presId="urn:microsoft.com/office/officeart/2005/8/layout/list1"/>
    <dgm:cxn modelId="{ADDC484E-F6C4-426A-8CE4-AA428C7398F0}" type="presOf" srcId="{139B5F85-3A1C-4A60-BDE1-46DAF45E8298}" destId="{47F6A1D3-A4B8-42B4-A959-88DCCF4AE983}" srcOrd="1" destOrd="0" presId="urn:microsoft.com/office/officeart/2005/8/layout/list1"/>
    <dgm:cxn modelId="{CF99241F-FC95-489B-883A-A3CD0CA8ADE5}" type="presOf" srcId="{06B263B4-49A0-4024-8737-8C2D9FDF6602}" destId="{D48F5BD4-2377-4DAC-869F-3B5D66852FB7}" srcOrd="0" destOrd="0" presId="urn:microsoft.com/office/officeart/2005/8/layout/list1"/>
    <dgm:cxn modelId="{E2C81E1B-B21C-41C6-86A0-E3DD4C3D2439}" type="presOf" srcId="{139B5F85-3A1C-4A60-BDE1-46DAF45E8298}" destId="{7ED5B6FC-1E2C-4160-A53A-A57C929836C2}" srcOrd="0" destOrd="0" presId="urn:microsoft.com/office/officeart/2005/8/layout/list1"/>
    <dgm:cxn modelId="{DD0A16AD-D78A-4513-9736-DBAA6AAEA1A4}" srcId="{A062C23C-6F15-485B-914B-BDB25DA17F01}" destId="{07A21EA8-86AB-40BC-A806-637C15D67364}" srcOrd="1" destOrd="0" parTransId="{C512217D-E111-44F6-90C8-8640E3351E23}" sibTransId="{6A817F38-7D53-4F30-92B6-3DB9C97EBD8D}"/>
    <dgm:cxn modelId="{2AC6DBED-D611-44DD-BDA5-379B22FE6A83}" type="presOf" srcId="{06B263B4-49A0-4024-8737-8C2D9FDF6602}" destId="{60069862-B03E-4C56-BF00-CDEA96A3ADF7}" srcOrd="1" destOrd="0" presId="urn:microsoft.com/office/officeart/2005/8/layout/list1"/>
    <dgm:cxn modelId="{DF494A2E-77B1-4FD1-ABF1-7CE1E9311E44}" type="presOf" srcId="{7617E4FB-7973-49AB-A49D-BD655C1ED8EF}" destId="{F03E1726-FB6F-402D-AECB-AEF72F57DAF3}" srcOrd="0" destOrd="0" presId="urn:microsoft.com/office/officeart/2005/8/layout/list1"/>
    <dgm:cxn modelId="{3481F481-DF2E-48F1-B9D1-3CCE3507BE10}" srcId="{A062C23C-6F15-485B-914B-BDB25DA17F01}" destId="{06B263B4-49A0-4024-8737-8C2D9FDF6602}" srcOrd="4" destOrd="0" parTransId="{2B591873-A903-442E-B6E3-EB40F914CE81}" sibTransId="{91F31B64-0AA9-41BB-B5FE-E1D87DF382D1}"/>
    <dgm:cxn modelId="{38B3E9FA-EA96-46FC-99DF-AE7047E3CF66}" type="presParOf" srcId="{ADC2176B-4CAA-4239-9A2D-E3CC44AC96ED}" destId="{6DFDD21F-4CB5-40EC-BACB-DE6CD7251A5C}" srcOrd="0" destOrd="0" presId="urn:microsoft.com/office/officeart/2005/8/layout/list1"/>
    <dgm:cxn modelId="{8C9AC34E-1994-4B90-83F2-EBC0B799442D}" type="presParOf" srcId="{6DFDD21F-4CB5-40EC-BACB-DE6CD7251A5C}" destId="{F03E1726-FB6F-402D-AECB-AEF72F57DAF3}" srcOrd="0" destOrd="0" presId="urn:microsoft.com/office/officeart/2005/8/layout/list1"/>
    <dgm:cxn modelId="{04EC397D-8A6D-4468-AECE-0C6933DC41CD}" type="presParOf" srcId="{6DFDD21F-4CB5-40EC-BACB-DE6CD7251A5C}" destId="{613ED96E-7F90-43B2-91D4-542B3797E523}" srcOrd="1" destOrd="0" presId="urn:microsoft.com/office/officeart/2005/8/layout/list1"/>
    <dgm:cxn modelId="{DCD2EC89-B687-410B-8ABF-FFB173C08C11}" type="presParOf" srcId="{ADC2176B-4CAA-4239-9A2D-E3CC44AC96ED}" destId="{B2938754-788A-40D2-861C-26E86F10431F}" srcOrd="1" destOrd="0" presId="urn:microsoft.com/office/officeart/2005/8/layout/list1"/>
    <dgm:cxn modelId="{D201B657-5808-4328-B5A7-72DA003585C5}" type="presParOf" srcId="{ADC2176B-4CAA-4239-9A2D-E3CC44AC96ED}" destId="{0A9925E8-1864-4CBF-BA63-EB1551D3B887}" srcOrd="2" destOrd="0" presId="urn:microsoft.com/office/officeart/2005/8/layout/list1"/>
    <dgm:cxn modelId="{B71A4D12-E475-4655-9B43-635F86089200}" type="presParOf" srcId="{ADC2176B-4CAA-4239-9A2D-E3CC44AC96ED}" destId="{C9CFFA51-C4BD-4172-B49C-91C6CEAAFFC6}" srcOrd="3" destOrd="0" presId="urn:microsoft.com/office/officeart/2005/8/layout/list1"/>
    <dgm:cxn modelId="{C03C2A8D-3F76-4E5E-90AC-5BC14CFF2FA0}" type="presParOf" srcId="{ADC2176B-4CAA-4239-9A2D-E3CC44AC96ED}" destId="{F2FBD3A3-47D0-4708-BB2C-2EA60B1309F7}" srcOrd="4" destOrd="0" presId="urn:microsoft.com/office/officeart/2005/8/layout/list1"/>
    <dgm:cxn modelId="{7F71DBEB-10FF-47A1-8094-55DCA672CFE4}" type="presParOf" srcId="{F2FBD3A3-47D0-4708-BB2C-2EA60B1309F7}" destId="{65C1AE48-0D7C-45CB-B61C-0568503AE185}" srcOrd="0" destOrd="0" presId="urn:microsoft.com/office/officeart/2005/8/layout/list1"/>
    <dgm:cxn modelId="{C8E25F33-3910-434D-9E0B-64209DD096DA}" type="presParOf" srcId="{F2FBD3A3-47D0-4708-BB2C-2EA60B1309F7}" destId="{68E3981F-1059-4215-91A2-FB4566B9DEC8}" srcOrd="1" destOrd="0" presId="urn:microsoft.com/office/officeart/2005/8/layout/list1"/>
    <dgm:cxn modelId="{067128D4-E170-43B8-BB0D-135D6A4DD189}" type="presParOf" srcId="{ADC2176B-4CAA-4239-9A2D-E3CC44AC96ED}" destId="{B4657F16-C184-4C11-B97F-0037AFA1ACA7}" srcOrd="5" destOrd="0" presId="urn:microsoft.com/office/officeart/2005/8/layout/list1"/>
    <dgm:cxn modelId="{376D1C73-D8EC-4A24-9132-F47D65A0D488}" type="presParOf" srcId="{ADC2176B-4CAA-4239-9A2D-E3CC44AC96ED}" destId="{A50C3DA3-0014-4BE1-923E-68A8EA8D310E}" srcOrd="6" destOrd="0" presId="urn:microsoft.com/office/officeart/2005/8/layout/list1"/>
    <dgm:cxn modelId="{B057BC86-E73E-4715-80E2-D136660353D0}" type="presParOf" srcId="{ADC2176B-4CAA-4239-9A2D-E3CC44AC96ED}" destId="{13BFB70B-9C46-4DDD-AEF2-3B3F7F7719D8}" srcOrd="7" destOrd="0" presId="urn:microsoft.com/office/officeart/2005/8/layout/list1"/>
    <dgm:cxn modelId="{25DAD12C-4E59-4045-B42F-9DD894AA8F0B}" type="presParOf" srcId="{ADC2176B-4CAA-4239-9A2D-E3CC44AC96ED}" destId="{E32AECCB-97FA-446D-A445-8EAF96180AB0}" srcOrd="8" destOrd="0" presId="urn:microsoft.com/office/officeart/2005/8/layout/list1"/>
    <dgm:cxn modelId="{6FA47553-A7FD-4799-8B9F-EC5F7FD8E407}" type="presParOf" srcId="{E32AECCB-97FA-446D-A445-8EAF96180AB0}" destId="{7ED5B6FC-1E2C-4160-A53A-A57C929836C2}" srcOrd="0" destOrd="0" presId="urn:microsoft.com/office/officeart/2005/8/layout/list1"/>
    <dgm:cxn modelId="{D468FCB0-FE9E-46DA-8AB7-FA0DF275DD9A}" type="presParOf" srcId="{E32AECCB-97FA-446D-A445-8EAF96180AB0}" destId="{47F6A1D3-A4B8-42B4-A959-88DCCF4AE983}" srcOrd="1" destOrd="0" presId="urn:microsoft.com/office/officeart/2005/8/layout/list1"/>
    <dgm:cxn modelId="{9A845313-A722-43BE-8B73-FC26486A71DA}" type="presParOf" srcId="{ADC2176B-4CAA-4239-9A2D-E3CC44AC96ED}" destId="{2506DD2B-B3C7-4F17-92CF-C9D22DACC8E1}" srcOrd="9" destOrd="0" presId="urn:microsoft.com/office/officeart/2005/8/layout/list1"/>
    <dgm:cxn modelId="{34A97725-3B56-4FFF-91F5-2AA7AD1EB091}" type="presParOf" srcId="{ADC2176B-4CAA-4239-9A2D-E3CC44AC96ED}" destId="{C6938FCE-F0B3-4F73-AA3E-E2F0EF5475D2}" srcOrd="10" destOrd="0" presId="urn:microsoft.com/office/officeart/2005/8/layout/list1"/>
    <dgm:cxn modelId="{2E356F18-C1FA-494A-9578-11F1B6382052}" type="presParOf" srcId="{ADC2176B-4CAA-4239-9A2D-E3CC44AC96ED}" destId="{CF769A60-1DEF-4D67-B73A-B3E84EFDA4A9}" srcOrd="11" destOrd="0" presId="urn:microsoft.com/office/officeart/2005/8/layout/list1"/>
    <dgm:cxn modelId="{12D6C430-B287-4921-A647-B5AE21F6C064}" type="presParOf" srcId="{ADC2176B-4CAA-4239-9A2D-E3CC44AC96ED}" destId="{2B489EA2-89F4-4546-ADDA-713EDC990CBB}" srcOrd="12" destOrd="0" presId="urn:microsoft.com/office/officeart/2005/8/layout/list1"/>
    <dgm:cxn modelId="{D05443D0-75CF-4F42-9588-D46502C81636}" type="presParOf" srcId="{2B489EA2-89F4-4546-ADDA-713EDC990CBB}" destId="{5114D670-3E8A-4527-9AE4-C1DC31AC1133}" srcOrd="0" destOrd="0" presId="urn:microsoft.com/office/officeart/2005/8/layout/list1"/>
    <dgm:cxn modelId="{6D515A89-3393-48C4-AFB6-3D0B72F1C82F}" type="presParOf" srcId="{2B489EA2-89F4-4546-ADDA-713EDC990CBB}" destId="{21475DD6-F390-4316-88D4-BDB8004FFD63}" srcOrd="1" destOrd="0" presId="urn:microsoft.com/office/officeart/2005/8/layout/list1"/>
    <dgm:cxn modelId="{DDF45501-3585-4B26-BFD0-9111379851F5}" type="presParOf" srcId="{ADC2176B-4CAA-4239-9A2D-E3CC44AC96ED}" destId="{01AE42CD-8D62-4588-A640-44AFCB1FD3AA}" srcOrd="13" destOrd="0" presId="urn:microsoft.com/office/officeart/2005/8/layout/list1"/>
    <dgm:cxn modelId="{92EA1D2C-9103-428F-B24B-CE706654D8F1}" type="presParOf" srcId="{ADC2176B-4CAA-4239-9A2D-E3CC44AC96ED}" destId="{50089757-1E9D-4F6C-873C-567C7F604CEE}" srcOrd="14" destOrd="0" presId="urn:microsoft.com/office/officeart/2005/8/layout/list1"/>
    <dgm:cxn modelId="{2E2C651A-C5B3-4F89-82B3-38A902618772}" type="presParOf" srcId="{ADC2176B-4CAA-4239-9A2D-E3CC44AC96ED}" destId="{281C5CF0-A2D7-418E-BA8F-5EC5A37817D7}" srcOrd="15" destOrd="0" presId="urn:microsoft.com/office/officeart/2005/8/layout/list1"/>
    <dgm:cxn modelId="{0A61F3E2-3997-4F7E-B3B9-7428C0DE12E3}" type="presParOf" srcId="{ADC2176B-4CAA-4239-9A2D-E3CC44AC96ED}" destId="{65E55C70-66D9-4C3E-BF8E-2FCD52BA6D46}" srcOrd="16" destOrd="0" presId="urn:microsoft.com/office/officeart/2005/8/layout/list1"/>
    <dgm:cxn modelId="{C67E3579-89B1-4FC4-B0EA-E6C66D2CC5B6}" type="presParOf" srcId="{65E55C70-66D9-4C3E-BF8E-2FCD52BA6D46}" destId="{D48F5BD4-2377-4DAC-869F-3B5D66852FB7}" srcOrd="0" destOrd="0" presId="urn:microsoft.com/office/officeart/2005/8/layout/list1"/>
    <dgm:cxn modelId="{ED1DA447-278D-4435-A461-B7DCD62F9570}" type="presParOf" srcId="{65E55C70-66D9-4C3E-BF8E-2FCD52BA6D46}" destId="{60069862-B03E-4C56-BF00-CDEA96A3ADF7}" srcOrd="1" destOrd="0" presId="urn:microsoft.com/office/officeart/2005/8/layout/list1"/>
    <dgm:cxn modelId="{77E4F4E4-D2AF-4A33-9A16-C975F164B39C}" type="presParOf" srcId="{ADC2176B-4CAA-4239-9A2D-E3CC44AC96ED}" destId="{E0A56BA0-77D0-4FF1-A0D4-DCC7B43DC98D}" srcOrd="17" destOrd="0" presId="urn:microsoft.com/office/officeart/2005/8/layout/list1"/>
    <dgm:cxn modelId="{B45351AA-9E2F-4E0C-A4CD-AC6700550008}" type="presParOf" srcId="{ADC2176B-4CAA-4239-9A2D-E3CC44AC96ED}" destId="{4E5CA361-0DB0-478E-9EAF-83FB9C6EB2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621B84-6238-4111-B9FB-CBF5722E74C3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30C3CDE-F536-489B-A9A3-395C2879878C}">
      <dgm:prSet phldrT="[文字]"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r>
            <a:rPr kumimoji="0" lang="zh-TW" altLang="en-US" sz="2400" b="1" u="none" spc="-100" baseline="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學習目標如何</a:t>
          </a:r>
          <a:r>
            <a:rPr kumimoji="0" lang="zh-TW" altLang="en-US" sz="2400" b="1" spc="-100" baseline="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緊扣該階段學生能力指標？</a:t>
          </a:r>
          <a:endParaRPr lang="zh-TW" altLang="en-US" sz="2400" b="1" spc="-100" baseline="0" dirty="0">
            <a:solidFill>
              <a:srgbClr val="0000FF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1B0C6FE-E6D6-43BA-B303-0820F509235B}" type="parTrans" cxnId="{3FB824F1-E798-4803-BB81-5A48B1A9D5D5}">
      <dgm:prSet/>
      <dgm:spPr/>
      <dgm:t>
        <a:bodyPr/>
        <a:lstStyle/>
        <a:p>
          <a:endParaRPr lang="zh-TW" altLang="en-US"/>
        </a:p>
      </dgm:t>
    </dgm:pt>
    <dgm:pt modelId="{8FA51FDD-5579-4344-9E51-F99AA846F56C}" type="sibTrans" cxnId="{3FB824F1-E798-4803-BB81-5A48B1A9D5D5}">
      <dgm:prSet/>
      <dgm:spPr/>
      <dgm:t>
        <a:bodyPr/>
        <a:lstStyle/>
        <a:p>
          <a:endParaRPr lang="zh-TW" altLang="en-US"/>
        </a:p>
      </dgm:t>
    </dgm:pt>
    <dgm:pt modelId="{1EDF0011-B047-47EB-B4FE-5A9E2B8139D5}">
      <dgm:prSet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r>
            <a:rPr kumimoji="0" lang="zh-TW" altLang="en-US" sz="2400" b="1" spc="-100" baseline="0" dirty="0" smtClean="0">
              <a:effectLst/>
              <a:latin typeface="微軟正黑體" pitchFamily="34" charset="-120"/>
              <a:ea typeface="微軟正黑體" pitchFamily="34" charset="-120"/>
            </a:rPr>
            <a:t>依據學習目標發展評量規準與方法</a:t>
          </a:r>
          <a:endParaRPr lang="zh-TW" altLang="en-US" sz="2400" b="1" spc="-100" baseline="0" dirty="0"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751F446-3C41-4434-8E2F-FC5254417D39}" type="parTrans" cxnId="{36C88751-21BD-4AD0-BD4D-6661710895C1}">
      <dgm:prSet/>
      <dgm:spPr/>
      <dgm:t>
        <a:bodyPr/>
        <a:lstStyle/>
        <a:p>
          <a:endParaRPr lang="zh-TW" altLang="en-US"/>
        </a:p>
      </dgm:t>
    </dgm:pt>
    <dgm:pt modelId="{0E0E606C-0F64-42F7-8580-30063CDF51A3}" type="sibTrans" cxnId="{36C88751-21BD-4AD0-BD4D-6661710895C1}">
      <dgm:prSet/>
      <dgm:spPr/>
      <dgm:t>
        <a:bodyPr/>
        <a:lstStyle/>
        <a:p>
          <a:endParaRPr lang="zh-TW" altLang="en-US"/>
        </a:p>
      </dgm:t>
    </dgm:pt>
    <dgm:pt modelId="{6B6DF9E5-4CB1-4B54-92F2-C7E6B49F18FA}">
      <dgm:prSet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r>
            <a:rPr kumimoji="0" lang="zh-TW" altLang="en-US" sz="2400" b="1" u="none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如何評量以瞭解學生是否達成學習目標？</a:t>
          </a:r>
          <a:endParaRPr lang="zh-TW" altLang="en-US" sz="2400" b="1" u="none" dirty="0">
            <a:solidFill>
              <a:srgbClr val="0000FF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9E27A48C-3779-4105-804B-E6540B74E1A4}" type="parTrans" cxnId="{DE5955AF-FAF0-4A6F-8D5C-12AFCEFC5FDA}">
      <dgm:prSet/>
      <dgm:spPr/>
      <dgm:t>
        <a:bodyPr/>
        <a:lstStyle/>
        <a:p>
          <a:endParaRPr lang="zh-TW" altLang="en-US"/>
        </a:p>
      </dgm:t>
    </dgm:pt>
    <dgm:pt modelId="{EA40170F-88C4-4AE0-B838-F655C7BCD932}" type="sibTrans" cxnId="{DE5955AF-FAF0-4A6F-8D5C-12AFCEFC5FDA}">
      <dgm:prSet/>
      <dgm:spPr/>
      <dgm:t>
        <a:bodyPr/>
        <a:lstStyle/>
        <a:p>
          <a:endParaRPr lang="zh-TW" altLang="en-US"/>
        </a:p>
      </dgm:t>
    </dgm:pt>
    <dgm:pt modelId="{635C104C-C937-4146-B579-71B60676B2B5}">
      <dgm:prSet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r>
            <a:rPr kumimoji="0" lang="zh-TW" altLang="en-US" sz="2400" b="1" spc="-100" baseline="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為使學生達到學習目標</a:t>
          </a:r>
          <a:r>
            <a:rPr kumimoji="0" lang="en-US" altLang="zh-TW" sz="2400" b="1" spc="-100" baseline="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,</a:t>
          </a:r>
          <a:r>
            <a:rPr kumimoji="0" lang="zh-TW" altLang="en-US" sz="2400" b="1" u="none" spc="-100" baseline="0" dirty="0" smtClean="0">
              <a:solidFill>
                <a:srgbClr val="0000FF"/>
              </a:solidFill>
              <a:effectLst/>
              <a:latin typeface="微軟正黑體" pitchFamily="34" charset="-120"/>
              <a:ea typeface="微軟正黑體" pitchFamily="34" charset="-120"/>
            </a:rPr>
            <a:t>設計什麼教學活動？</a:t>
          </a:r>
          <a:endParaRPr lang="zh-TW" altLang="en-US" sz="2400" b="1" u="none" spc="-100" baseline="0" dirty="0">
            <a:solidFill>
              <a:srgbClr val="0000FF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B5DBC264-5B47-47F1-9F44-77AC0A73F667}" type="parTrans" cxnId="{AEE7A588-070E-4C89-A5FB-6625794E85A7}">
      <dgm:prSet/>
      <dgm:spPr/>
      <dgm:t>
        <a:bodyPr/>
        <a:lstStyle/>
        <a:p>
          <a:endParaRPr lang="zh-TW" altLang="en-US"/>
        </a:p>
      </dgm:t>
    </dgm:pt>
    <dgm:pt modelId="{BF3EA34E-1C95-40AD-B481-E1362A598DAA}" type="sibTrans" cxnId="{AEE7A588-070E-4C89-A5FB-6625794E85A7}">
      <dgm:prSet/>
      <dgm:spPr/>
      <dgm:t>
        <a:bodyPr/>
        <a:lstStyle/>
        <a:p>
          <a:endParaRPr lang="zh-TW" altLang="en-US"/>
        </a:p>
      </dgm:t>
    </dgm:pt>
    <dgm:pt modelId="{E5160878-BDDA-44BE-94FE-E0CF4CE87A8F}">
      <dgm:prSet phldrT="[文字]"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r>
            <a:rPr kumimoji="0" lang="zh-TW" altLang="en-US" sz="2400" b="1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rPr>
            <a:t>解析能力指標轉化成學習目標</a:t>
          </a:r>
          <a:endParaRPr lang="zh-TW" altLang="en-US" sz="2400" b="1" dirty="0"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FF54A685-BA14-46F7-9383-BB87F5664597}" type="parTrans" cxnId="{8F50ECF2-BC08-440A-B25E-1A6442595F22}">
      <dgm:prSet/>
      <dgm:spPr/>
      <dgm:t>
        <a:bodyPr/>
        <a:lstStyle/>
        <a:p>
          <a:endParaRPr lang="zh-TW" altLang="en-US"/>
        </a:p>
      </dgm:t>
    </dgm:pt>
    <dgm:pt modelId="{1C771D83-4C43-49CC-BFEA-4E047B383665}" type="sibTrans" cxnId="{8F50ECF2-BC08-440A-B25E-1A6442595F22}">
      <dgm:prSet/>
      <dgm:spPr/>
      <dgm:t>
        <a:bodyPr/>
        <a:lstStyle/>
        <a:p>
          <a:endParaRPr lang="zh-TW" altLang="en-US"/>
        </a:p>
      </dgm:t>
    </dgm:pt>
    <dgm:pt modelId="{54548992-94E6-46B2-8873-4043BEE0C67F}">
      <dgm:prSet custT="1"/>
      <dgm:spPr/>
      <dgm:t>
        <a:bodyPr/>
        <a:lstStyle/>
        <a:p>
          <a:pPr algn="just">
            <a:lnSpc>
              <a:spcPts val="3000"/>
            </a:lnSpc>
            <a:spcAft>
              <a:spcPts val="0"/>
            </a:spcAft>
          </a:pPr>
          <a:r>
            <a:rPr lang="zh-TW" altLang="en-US" sz="2400" b="1" dirty="0" smtClean="0">
              <a:effectLst/>
              <a:latin typeface="微軟正黑體" pitchFamily="34" charset="-120"/>
              <a:ea typeface="微軟正黑體" pitchFamily="34" charset="-120"/>
            </a:rPr>
            <a:t>選擇適當的教學法和教學活動</a:t>
          </a:r>
          <a:endParaRPr lang="zh-TW" altLang="en-US" sz="2400" b="1" dirty="0"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3E76C8FA-E37D-4C3D-844A-2494B546B7AB}" type="sibTrans" cxnId="{B12063A1-F513-4E0C-808F-DBEE074ED9E8}">
      <dgm:prSet/>
      <dgm:spPr/>
      <dgm:t>
        <a:bodyPr/>
        <a:lstStyle/>
        <a:p>
          <a:endParaRPr lang="zh-TW" altLang="en-US"/>
        </a:p>
      </dgm:t>
    </dgm:pt>
    <dgm:pt modelId="{BE8AF010-85FA-48E4-91D3-3CD5A2E54EC1}" type="parTrans" cxnId="{B12063A1-F513-4E0C-808F-DBEE074ED9E8}">
      <dgm:prSet/>
      <dgm:spPr/>
      <dgm:t>
        <a:bodyPr/>
        <a:lstStyle/>
        <a:p>
          <a:endParaRPr lang="zh-TW" altLang="en-US"/>
        </a:p>
      </dgm:t>
    </dgm:pt>
    <dgm:pt modelId="{3D25AC64-1988-44D1-984F-10EDE47ABA02}" type="pres">
      <dgm:prSet presAssocID="{08621B84-6238-4111-B9FB-CBF5722E74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40DB40-6AA8-48CA-87D6-830C65EE4503}" type="pres">
      <dgm:prSet presAssocID="{930C3CDE-F536-489B-A9A3-395C2879878C}" presName="circle1" presStyleLbl="node1" presStyleIdx="0" presStyleCnt="3"/>
      <dgm:spPr/>
    </dgm:pt>
    <dgm:pt modelId="{D69CE936-D92C-4E21-9672-27FBD86BD90B}" type="pres">
      <dgm:prSet presAssocID="{930C3CDE-F536-489B-A9A3-395C2879878C}" presName="space" presStyleCnt="0"/>
      <dgm:spPr/>
    </dgm:pt>
    <dgm:pt modelId="{D1100271-21D2-4ED4-979E-EDB45AF9F9AF}" type="pres">
      <dgm:prSet presAssocID="{930C3CDE-F536-489B-A9A3-395C2879878C}" presName="rect1" presStyleLbl="alignAcc1" presStyleIdx="0" presStyleCnt="3" custLinFactNeighborY="-1515"/>
      <dgm:spPr/>
      <dgm:t>
        <a:bodyPr/>
        <a:lstStyle/>
        <a:p>
          <a:endParaRPr lang="zh-TW" altLang="en-US"/>
        </a:p>
      </dgm:t>
    </dgm:pt>
    <dgm:pt modelId="{2514ADD8-DD79-41EC-A1AA-0C97346E3672}" type="pres">
      <dgm:prSet presAssocID="{6B6DF9E5-4CB1-4B54-92F2-C7E6B49F18FA}" presName="vertSpace2" presStyleLbl="node1" presStyleIdx="0" presStyleCnt="3"/>
      <dgm:spPr/>
    </dgm:pt>
    <dgm:pt modelId="{F628E7A7-ECFC-49A0-B8C9-77F035E5D56F}" type="pres">
      <dgm:prSet presAssocID="{6B6DF9E5-4CB1-4B54-92F2-C7E6B49F18FA}" presName="circle2" presStyleLbl="node1" presStyleIdx="1" presStyleCnt="3"/>
      <dgm:spPr/>
    </dgm:pt>
    <dgm:pt modelId="{414E1DC2-4C32-439B-8EAB-6581D6002EE1}" type="pres">
      <dgm:prSet presAssocID="{6B6DF9E5-4CB1-4B54-92F2-C7E6B49F18FA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813044C0-9ADA-4336-94F9-09AA7BF0480C}" type="pres">
      <dgm:prSet presAssocID="{635C104C-C937-4146-B579-71B60676B2B5}" presName="vertSpace3" presStyleLbl="node1" presStyleIdx="1" presStyleCnt="3"/>
      <dgm:spPr/>
    </dgm:pt>
    <dgm:pt modelId="{31519644-BB92-4EE2-B70E-2FB620FF35F3}" type="pres">
      <dgm:prSet presAssocID="{635C104C-C937-4146-B579-71B60676B2B5}" presName="circle3" presStyleLbl="node1" presStyleIdx="2" presStyleCnt="3"/>
      <dgm:spPr/>
    </dgm:pt>
    <dgm:pt modelId="{E2AB37E9-3AEF-469A-A1E1-9891B6E20E1A}" type="pres">
      <dgm:prSet presAssocID="{635C104C-C937-4146-B579-71B60676B2B5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593197A7-EDA2-40AE-A8ED-30944F519218}" type="pres">
      <dgm:prSet presAssocID="{930C3CDE-F536-489B-A9A3-395C2879878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2D3FC-E0E8-4F88-9759-F131FD9383AE}" type="pres">
      <dgm:prSet presAssocID="{930C3CDE-F536-489B-A9A3-395C2879878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F29870-D798-45AB-BA83-DCF3A9693E8F}" type="pres">
      <dgm:prSet presAssocID="{6B6DF9E5-4CB1-4B54-92F2-C7E6B49F18F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813124-87E6-43AD-92F6-9D2D0C8EA0E9}" type="pres">
      <dgm:prSet presAssocID="{6B6DF9E5-4CB1-4B54-92F2-C7E6B49F18F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2D2837-E126-42DB-B974-E309D0C04415}" type="pres">
      <dgm:prSet presAssocID="{635C104C-C937-4146-B579-71B60676B2B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243266-DB07-40C3-B0F5-DC5E36F336B9}" type="pres">
      <dgm:prSet presAssocID="{635C104C-C937-4146-B579-71B60676B2B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5955AF-FAF0-4A6F-8D5C-12AFCEFC5FDA}" srcId="{08621B84-6238-4111-B9FB-CBF5722E74C3}" destId="{6B6DF9E5-4CB1-4B54-92F2-C7E6B49F18FA}" srcOrd="1" destOrd="0" parTransId="{9E27A48C-3779-4105-804B-E6540B74E1A4}" sibTransId="{EA40170F-88C4-4AE0-B838-F655C7BCD932}"/>
    <dgm:cxn modelId="{71839F3A-DD47-4EA9-BEBA-98E4A7F86204}" type="presOf" srcId="{930C3CDE-F536-489B-A9A3-395C2879878C}" destId="{D1100271-21D2-4ED4-979E-EDB45AF9F9AF}" srcOrd="0" destOrd="0" presId="urn:microsoft.com/office/officeart/2005/8/layout/target3"/>
    <dgm:cxn modelId="{36C88751-21BD-4AD0-BD4D-6661710895C1}" srcId="{6B6DF9E5-4CB1-4B54-92F2-C7E6B49F18FA}" destId="{1EDF0011-B047-47EB-B4FE-5A9E2B8139D5}" srcOrd="0" destOrd="0" parTransId="{3751F446-3C41-4434-8E2F-FC5254417D39}" sibTransId="{0E0E606C-0F64-42F7-8580-30063CDF51A3}"/>
    <dgm:cxn modelId="{B12063A1-F513-4E0C-808F-DBEE074ED9E8}" srcId="{635C104C-C937-4146-B579-71B60676B2B5}" destId="{54548992-94E6-46B2-8873-4043BEE0C67F}" srcOrd="0" destOrd="0" parTransId="{BE8AF010-85FA-48E4-91D3-3CD5A2E54EC1}" sibTransId="{3E76C8FA-E37D-4C3D-844A-2494B546B7AB}"/>
    <dgm:cxn modelId="{B75A786A-5253-464A-888E-D9993EFDE1A4}" type="presOf" srcId="{635C104C-C937-4146-B579-71B60676B2B5}" destId="{292D2837-E126-42DB-B974-E309D0C04415}" srcOrd="1" destOrd="0" presId="urn:microsoft.com/office/officeart/2005/8/layout/target3"/>
    <dgm:cxn modelId="{ECDDEB6D-459C-43A2-B942-9E5058DD49AF}" type="presOf" srcId="{54548992-94E6-46B2-8873-4043BEE0C67F}" destId="{18243266-DB07-40C3-B0F5-DC5E36F336B9}" srcOrd="0" destOrd="0" presId="urn:microsoft.com/office/officeart/2005/8/layout/target3"/>
    <dgm:cxn modelId="{3FB824F1-E798-4803-BB81-5A48B1A9D5D5}" srcId="{08621B84-6238-4111-B9FB-CBF5722E74C3}" destId="{930C3CDE-F536-489B-A9A3-395C2879878C}" srcOrd="0" destOrd="0" parTransId="{51B0C6FE-E6D6-43BA-B303-0820F509235B}" sibTransId="{8FA51FDD-5579-4344-9E51-F99AA846F56C}"/>
    <dgm:cxn modelId="{D21F1645-DA06-401C-8C30-0D974C2E4FD1}" type="presOf" srcId="{6B6DF9E5-4CB1-4B54-92F2-C7E6B49F18FA}" destId="{414E1DC2-4C32-439B-8EAB-6581D6002EE1}" srcOrd="0" destOrd="0" presId="urn:microsoft.com/office/officeart/2005/8/layout/target3"/>
    <dgm:cxn modelId="{8F50ECF2-BC08-440A-B25E-1A6442595F22}" srcId="{930C3CDE-F536-489B-A9A3-395C2879878C}" destId="{E5160878-BDDA-44BE-94FE-E0CF4CE87A8F}" srcOrd="0" destOrd="0" parTransId="{FF54A685-BA14-46F7-9383-BB87F5664597}" sibTransId="{1C771D83-4C43-49CC-BFEA-4E047B383665}"/>
    <dgm:cxn modelId="{3C2006D6-B86D-47D2-A61B-93B5B7C2700D}" type="presOf" srcId="{1EDF0011-B047-47EB-B4FE-5A9E2B8139D5}" destId="{37813124-87E6-43AD-92F6-9D2D0C8EA0E9}" srcOrd="0" destOrd="0" presId="urn:microsoft.com/office/officeart/2005/8/layout/target3"/>
    <dgm:cxn modelId="{AEE7A588-070E-4C89-A5FB-6625794E85A7}" srcId="{08621B84-6238-4111-B9FB-CBF5722E74C3}" destId="{635C104C-C937-4146-B579-71B60676B2B5}" srcOrd="2" destOrd="0" parTransId="{B5DBC264-5B47-47F1-9F44-77AC0A73F667}" sibTransId="{BF3EA34E-1C95-40AD-B481-E1362A598DAA}"/>
    <dgm:cxn modelId="{7FCAC925-5E8A-46F3-BBD2-B553160701C2}" type="presOf" srcId="{08621B84-6238-4111-B9FB-CBF5722E74C3}" destId="{3D25AC64-1988-44D1-984F-10EDE47ABA02}" srcOrd="0" destOrd="0" presId="urn:microsoft.com/office/officeart/2005/8/layout/target3"/>
    <dgm:cxn modelId="{E5D40A07-81B5-4001-A0AE-3DAB3C8F2A01}" type="presOf" srcId="{635C104C-C937-4146-B579-71B60676B2B5}" destId="{E2AB37E9-3AEF-469A-A1E1-9891B6E20E1A}" srcOrd="0" destOrd="0" presId="urn:microsoft.com/office/officeart/2005/8/layout/target3"/>
    <dgm:cxn modelId="{4F3FE60F-65F5-443D-83C8-57E3784270CF}" type="presOf" srcId="{6B6DF9E5-4CB1-4B54-92F2-C7E6B49F18FA}" destId="{29F29870-D798-45AB-BA83-DCF3A9693E8F}" srcOrd="1" destOrd="0" presId="urn:microsoft.com/office/officeart/2005/8/layout/target3"/>
    <dgm:cxn modelId="{D24DA798-A2F9-4A06-B396-6A6AE61A6ED6}" type="presOf" srcId="{E5160878-BDDA-44BE-94FE-E0CF4CE87A8F}" destId="{8E82D3FC-E0E8-4F88-9759-F131FD9383AE}" srcOrd="0" destOrd="0" presId="urn:microsoft.com/office/officeart/2005/8/layout/target3"/>
    <dgm:cxn modelId="{E0B0CF26-B318-4A78-AAFF-1C4E13ED6AE0}" type="presOf" srcId="{930C3CDE-F536-489B-A9A3-395C2879878C}" destId="{593197A7-EDA2-40AE-A8ED-30944F519218}" srcOrd="1" destOrd="0" presId="urn:microsoft.com/office/officeart/2005/8/layout/target3"/>
    <dgm:cxn modelId="{3928FE2C-DEDB-41CB-B014-21FE911C9A9B}" type="presParOf" srcId="{3D25AC64-1988-44D1-984F-10EDE47ABA02}" destId="{E040DB40-6AA8-48CA-87D6-830C65EE4503}" srcOrd="0" destOrd="0" presId="urn:microsoft.com/office/officeart/2005/8/layout/target3"/>
    <dgm:cxn modelId="{ADC12A4F-988F-4F18-A095-07BC990036F5}" type="presParOf" srcId="{3D25AC64-1988-44D1-984F-10EDE47ABA02}" destId="{D69CE936-D92C-4E21-9672-27FBD86BD90B}" srcOrd="1" destOrd="0" presId="urn:microsoft.com/office/officeart/2005/8/layout/target3"/>
    <dgm:cxn modelId="{BDAE8FE5-C926-465D-86FD-6DA1C8760FAD}" type="presParOf" srcId="{3D25AC64-1988-44D1-984F-10EDE47ABA02}" destId="{D1100271-21D2-4ED4-979E-EDB45AF9F9AF}" srcOrd="2" destOrd="0" presId="urn:microsoft.com/office/officeart/2005/8/layout/target3"/>
    <dgm:cxn modelId="{2A8AE689-4F8B-4E90-960F-55818EE44976}" type="presParOf" srcId="{3D25AC64-1988-44D1-984F-10EDE47ABA02}" destId="{2514ADD8-DD79-41EC-A1AA-0C97346E3672}" srcOrd="3" destOrd="0" presId="urn:microsoft.com/office/officeart/2005/8/layout/target3"/>
    <dgm:cxn modelId="{506482AC-5DC4-4D3F-820B-3E5625780FA2}" type="presParOf" srcId="{3D25AC64-1988-44D1-984F-10EDE47ABA02}" destId="{F628E7A7-ECFC-49A0-B8C9-77F035E5D56F}" srcOrd="4" destOrd="0" presId="urn:microsoft.com/office/officeart/2005/8/layout/target3"/>
    <dgm:cxn modelId="{78B38BFE-3801-4DBC-A265-0CDADFF7E642}" type="presParOf" srcId="{3D25AC64-1988-44D1-984F-10EDE47ABA02}" destId="{414E1DC2-4C32-439B-8EAB-6581D6002EE1}" srcOrd="5" destOrd="0" presId="urn:microsoft.com/office/officeart/2005/8/layout/target3"/>
    <dgm:cxn modelId="{AACE2692-6FD8-4B68-9F6C-DE610EF81570}" type="presParOf" srcId="{3D25AC64-1988-44D1-984F-10EDE47ABA02}" destId="{813044C0-9ADA-4336-94F9-09AA7BF0480C}" srcOrd="6" destOrd="0" presId="urn:microsoft.com/office/officeart/2005/8/layout/target3"/>
    <dgm:cxn modelId="{119D0B3E-43A4-4DE6-8436-DF1F974ECB44}" type="presParOf" srcId="{3D25AC64-1988-44D1-984F-10EDE47ABA02}" destId="{31519644-BB92-4EE2-B70E-2FB620FF35F3}" srcOrd="7" destOrd="0" presId="urn:microsoft.com/office/officeart/2005/8/layout/target3"/>
    <dgm:cxn modelId="{E75EADC8-3797-452E-8DC9-0B4A1EF73A91}" type="presParOf" srcId="{3D25AC64-1988-44D1-984F-10EDE47ABA02}" destId="{E2AB37E9-3AEF-469A-A1E1-9891B6E20E1A}" srcOrd="8" destOrd="0" presId="urn:microsoft.com/office/officeart/2005/8/layout/target3"/>
    <dgm:cxn modelId="{4DBD4A76-E455-4414-AF47-EE80B446F218}" type="presParOf" srcId="{3D25AC64-1988-44D1-984F-10EDE47ABA02}" destId="{593197A7-EDA2-40AE-A8ED-30944F519218}" srcOrd="9" destOrd="0" presId="urn:microsoft.com/office/officeart/2005/8/layout/target3"/>
    <dgm:cxn modelId="{633BA8A3-4234-48AE-900F-1BC07AB544DD}" type="presParOf" srcId="{3D25AC64-1988-44D1-984F-10EDE47ABA02}" destId="{8E82D3FC-E0E8-4F88-9759-F131FD9383AE}" srcOrd="10" destOrd="0" presId="urn:microsoft.com/office/officeart/2005/8/layout/target3"/>
    <dgm:cxn modelId="{C2187B1E-37F0-46C8-B241-82F93CA44FA0}" type="presParOf" srcId="{3D25AC64-1988-44D1-984F-10EDE47ABA02}" destId="{29F29870-D798-45AB-BA83-DCF3A9693E8F}" srcOrd="11" destOrd="0" presId="urn:microsoft.com/office/officeart/2005/8/layout/target3"/>
    <dgm:cxn modelId="{1C1335D7-E747-4EBC-800B-6071048B891A}" type="presParOf" srcId="{3D25AC64-1988-44D1-984F-10EDE47ABA02}" destId="{37813124-87E6-43AD-92F6-9D2D0C8EA0E9}" srcOrd="12" destOrd="0" presId="urn:microsoft.com/office/officeart/2005/8/layout/target3"/>
    <dgm:cxn modelId="{FC354E77-852E-41B5-80EB-8BB031C92FD1}" type="presParOf" srcId="{3D25AC64-1988-44D1-984F-10EDE47ABA02}" destId="{292D2837-E126-42DB-B974-E309D0C04415}" srcOrd="13" destOrd="0" presId="urn:microsoft.com/office/officeart/2005/8/layout/target3"/>
    <dgm:cxn modelId="{A8F38769-D5D5-405C-B6F4-14E50D57D23C}" type="presParOf" srcId="{3D25AC64-1988-44D1-984F-10EDE47ABA02}" destId="{18243266-DB07-40C3-B0F5-DC5E36F336B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DF4B92-D064-4182-8BB6-7C47733B6B9B}" type="doc">
      <dgm:prSet loTypeId="urn:microsoft.com/office/officeart/2005/8/layout/b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5F067378-B59F-4DFF-87C1-4A832D9C1BF9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學生中心</a:t>
          </a:r>
          <a:endParaRPr lang="zh-TW" altLang="en-US" sz="2600" b="1" spc="-100" baseline="0" dirty="0">
            <a:solidFill>
              <a:srgbClr val="008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61F1FB0-23B1-4C4A-9E86-4DB3DC5A23B9}" type="parTrans" cxnId="{6C519A93-42BF-44AD-B4B6-0EF94ED4AF79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94D45844-EA4C-4E37-9289-849670BC79CD}" type="sibTrans" cxnId="{6C519A93-42BF-44AD-B4B6-0EF94ED4AF79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9809840C-7A68-4FA2-9ACF-8B4C768844C8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學習導向</a:t>
          </a:r>
          <a:endParaRPr lang="zh-TW" altLang="en-US" sz="2600" b="1" spc="-100" baseline="0" dirty="0">
            <a:solidFill>
              <a:srgbClr val="008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E6F901A-7883-405E-B085-F04D880F6477}" type="parTrans" cxnId="{2C9A4911-8780-4344-86FB-1F1BB07CAD9F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D2797584-74B4-4C69-BF55-B28A1E82DD3C}" type="sibTrans" cxnId="{2C9A4911-8780-4344-86FB-1F1BB07CAD9F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A30D38BF-B6DB-450A-8099-4581D4CB1A2D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活力互動</a:t>
          </a:r>
          <a:endParaRPr lang="zh-TW" altLang="en-US" sz="2600" b="1" spc="-100" baseline="0" dirty="0">
            <a:solidFill>
              <a:srgbClr val="008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48D62FC-C1E2-4031-A455-35D8CA2426B6}" type="parTrans" cxnId="{0A8C55AD-DBAA-4885-8E8F-1FE634594F0A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1405C446-F355-4C2B-9E56-030D3DA79069}" type="sibTrans" cxnId="{0A8C55AD-DBAA-4885-8E8F-1FE634594F0A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7429BF42-56ED-4F68-AC0A-12BB8E3FB9DD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規劃周詳</a:t>
          </a:r>
          <a:endParaRPr lang="zh-TW" altLang="en-US" sz="2600" b="1" spc="-100" baseline="0" dirty="0">
            <a:solidFill>
              <a:srgbClr val="008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42472BB-DE9B-4F75-B940-5D07AD680955}" type="parTrans" cxnId="{D9BAF808-2902-4228-92BE-3D8AB177B56B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775710B6-2539-40AE-9201-94AD4BE46ADA}" type="sibTrans" cxnId="{D9BAF808-2902-4228-92BE-3D8AB177B56B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753465E2-C032-4F38-9A31-88C8D1558EB4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目標適切</a:t>
          </a:r>
          <a:endParaRPr lang="en-US" altLang="zh-TW" sz="2600" b="1" spc="-100" baseline="0" dirty="0" smtClean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DACF7BC-27EF-49D5-BBAF-C4B64473C6DE}" type="parTrans" cxnId="{4A6D9609-1F54-43DB-8D66-6E29CD022880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486E9CAA-AF98-4A62-8215-55BA67A11A30}" type="sibTrans" cxnId="{4A6D9609-1F54-43DB-8D66-6E29CD022880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C983A412-6279-4EAA-A2AA-FDC668118886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內容價值</a:t>
          </a:r>
          <a:endParaRPr lang="zh-TW" altLang="en-US" sz="2600" b="1" spc="-100" baseline="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6FDAC56-B60F-47B1-B564-4DE9B2C93BAE}" type="parTrans" cxnId="{9F504E11-E9BD-45D3-84DE-8258BE6A8EB5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D6431147-5413-429D-A792-FFA386C5946D}" type="sibTrans" cxnId="{9F504E11-E9BD-45D3-84DE-8258BE6A8EB5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337ACC85-ED34-4916-B877-ECD402948F2F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系統進程</a:t>
          </a:r>
          <a:endParaRPr lang="zh-TW" altLang="en-US" sz="2600" b="1" spc="-100" baseline="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24E723F-90DC-4A6D-9ED8-C436AFD04717}" type="parTrans" cxnId="{F5180302-1EA8-42A7-AAA7-793970403F78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07C3DA03-2D6C-4862-98C6-87A2950486CC}" type="sibTrans" cxnId="{F5180302-1EA8-42A7-AAA7-793970403F78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3C5BBFA8-8CC5-4A9C-86B5-48DAB4D0CD42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方法創新</a:t>
          </a:r>
          <a:endParaRPr lang="zh-TW" altLang="en-US" sz="2600" b="1" spc="-100" baseline="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B577EC2-A705-478A-BF87-72BB574C83E8}" type="parTrans" cxnId="{1D0859B4-8017-41EF-8820-42794EBB2BE0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98B8B77C-B17E-41B2-BEC3-D5888ABBA28B}" type="sibTrans" cxnId="{1D0859B4-8017-41EF-8820-42794EBB2BE0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C0A6C3B5-4D8E-47E1-8A23-6A689BDA6908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善用資源</a:t>
          </a:r>
          <a:endParaRPr lang="zh-TW" altLang="en-US" sz="2600" b="1" spc="-100" baseline="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66BE10B-C0AE-47E8-BC65-347148297F3A}" type="parTrans" cxnId="{CA8697A1-2E57-4F48-A178-5F0F8276F960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CCB5D286-F672-4A82-88CB-D093218A0A1B}" type="sibTrans" cxnId="{CA8697A1-2E57-4F48-A178-5F0F8276F960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89C1D1C4-4940-422B-9B27-D055895A56D4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成果具體</a:t>
          </a:r>
          <a:endParaRPr lang="zh-TW" altLang="en-US" sz="2600" b="1" spc="-100" baseline="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B3EF492-E9CD-4508-87A8-33A821FC7A5A}" type="parTrans" cxnId="{F44E7A60-D345-46A0-8B63-0F74B559BECE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0221F881-1CAA-4787-B6C5-9B3F75926CE4}" type="sibTrans" cxnId="{F44E7A60-D345-46A0-8B63-0F74B559BECE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28A2B8CA-8A40-431E-BE9D-795F01F4C6CB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回饋機制</a:t>
          </a:r>
          <a:endParaRPr lang="zh-TW" altLang="en-US" sz="2600" b="1" spc="-100" baseline="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2242283-6BCC-4F65-82E9-E045E951F6B8}" type="parTrans" cxnId="{D40DBE84-DD7D-4BA8-A606-752C2508520C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95AF1F54-0CD9-4B3E-B2F1-FFA25DE9C3CD}" type="sibTrans" cxnId="{D40DBE84-DD7D-4BA8-A606-752C2508520C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04BC3B66-AD4B-4DF9-B794-770F54CBB95F}">
      <dgm:prSet phldrT="[文字]" custT="1"/>
      <dgm:spPr/>
      <dgm:t>
        <a:bodyPr/>
        <a:lstStyle/>
        <a:p>
          <a:r>
            <a:rPr lang="zh-TW" altLang="en-US" sz="2600" b="1" spc="-100" baseline="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個別應用</a:t>
          </a:r>
          <a:endParaRPr lang="zh-TW" altLang="en-US" sz="2600" b="1" spc="-100" baseline="0" dirty="0">
            <a:solidFill>
              <a:srgbClr val="00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6BADC49-6C54-4020-B5DC-3D42DB0CC7E2}" type="parTrans" cxnId="{B1448DE8-E162-4049-8B65-EFE0F822862D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E0E6C443-2F46-4CAF-B244-0E1FF6781E1A}" type="sibTrans" cxnId="{B1448DE8-E162-4049-8B65-EFE0F822862D}">
      <dgm:prSet/>
      <dgm:spPr/>
      <dgm:t>
        <a:bodyPr/>
        <a:lstStyle/>
        <a:p>
          <a:endParaRPr lang="zh-TW" altLang="en-US" sz="2600" b="1" spc="-100" baseline="0">
            <a:latin typeface="微軟正黑體" pitchFamily="34" charset="-120"/>
            <a:ea typeface="微軟正黑體" pitchFamily="34" charset="-120"/>
          </a:endParaRPr>
        </a:p>
      </dgm:t>
    </dgm:pt>
    <dgm:pt modelId="{9DD95D79-46E6-425B-B7D5-2EAB95278C39}" type="pres">
      <dgm:prSet presAssocID="{FBDF4B92-D064-4182-8BB6-7C47733B6B9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E1E15B0-18A5-4091-B706-F9C1F796B8FB}" type="pres">
      <dgm:prSet presAssocID="{5F067378-B59F-4DFF-87C1-4A832D9C1BF9}" presName="compNode" presStyleCnt="0"/>
      <dgm:spPr/>
      <dgm:t>
        <a:bodyPr/>
        <a:lstStyle/>
        <a:p>
          <a:endParaRPr lang="zh-TW" altLang="en-US"/>
        </a:p>
      </dgm:t>
    </dgm:pt>
    <dgm:pt modelId="{BF7B766B-EB57-4D9C-A369-6DB2FB4AB6DE}" type="pres">
      <dgm:prSet presAssocID="{5F067378-B59F-4DFF-87C1-4A832D9C1BF9}" presName="dummyConnPt" presStyleCnt="0"/>
      <dgm:spPr/>
      <dgm:t>
        <a:bodyPr/>
        <a:lstStyle/>
        <a:p>
          <a:endParaRPr lang="zh-TW" altLang="en-US"/>
        </a:p>
      </dgm:t>
    </dgm:pt>
    <dgm:pt modelId="{AB09B6BF-7A77-4889-883B-12C141DEFBD6}" type="pres">
      <dgm:prSet presAssocID="{5F067378-B59F-4DFF-87C1-4A832D9C1BF9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1D6901-EF11-409C-A12F-CE8039A606E7}" type="pres">
      <dgm:prSet presAssocID="{94D45844-EA4C-4E37-9289-849670BC79CD}" presName="sibTrans" presStyleLbl="bgSibTrans2D1" presStyleIdx="0" presStyleCnt="11"/>
      <dgm:spPr/>
      <dgm:t>
        <a:bodyPr/>
        <a:lstStyle/>
        <a:p>
          <a:endParaRPr lang="zh-TW" altLang="en-US"/>
        </a:p>
      </dgm:t>
    </dgm:pt>
    <dgm:pt modelId="{366E115E-59D2-4B6F-A2C9-51556613E9F1}" type="pres">
      <dgm:prSet presAssocID="{9809840C-7A68-4FA2-9ACF-8B4C768844C8}" presName="compNode" presStyleCnt="0"/>
      <dgm:spPr/>
      <dgm:t>
        <a:bodyPr/>
        <a:lstStyle/>
        <a:p>
          <a:endParaRPr lang="zh-TW" altLang="en-US"/>
        </a:p>
      </dgm:t>
    </dgm:pt>
    <dgm:pt modelId="{1C0E58FF-342B-4670-99E6-0EB1FE96854F}" type="pres">
      <dgm:prSet presAssocID="{9809840C-7A68-4FA2-9ACF-8B4C768844C8}" presName="dummyConnPt" presStyleCnt="0"/>
      <dgm:spPr/>
      <dgm:t>
        <a:bodyPr/>
        <a:lstStyle/>
        <a:p>
          <a:endParaRPr lang="zh-TW" altLang="en-US"/>
        </a:p>
      </dgm:t>
    </dgm:pt>
    <dgm:pt modelId="{E8010464-A3A2-4C1A-82C8-A15C050FA625}" type="pres">
      <dgm:prSet presAssocID="{9809840C-7A68-4FA2-9ACF-8B4C768844C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4AFFF-E788-4F91-BF9C-184723584555}" type="pres">
      <dgm:prSet presAssocID="{D2797584-74B4-4C69-BF55-B28A1E82DD3C}" presName="sibTrans" presStyleLbl="bgSibTrans2D1" presStyleIdx="1" presStyleCnt="11"/>
      <dgm:spPr/>
      <dgm:t>
        <a:bodyPr/>
        <a:lstStyle/>
        <a:p>
          <a:endParaRPr lang="zh-TW" altLang="en-US"/>
        </a:p>
      </dgm:t>
    </dgm:pt>
    <dgm:pt modelId="{3E1AE33C-9D9C-4E59-8A09-A43980CB7D03}" type="pres">
      <dgm:prSet presAssocID="{A30D38BF-B6DB-450A-8099-4581D4CB1A2D}" presName="compNode" presStyleCnt="0"/>
      <dgm:spPr/>
      <dgm:t>
        <a:bodyPr/>
        <a:lstStyle/>
        <a:p>
          <a:endParaRPr lang="zh-TW" altLang="en-US"/>
        </a:p>
      </dgm:t>
    </dgm:pt>
    <dgm:pt modelId="{3F309EA2-4AE7-4EFC-8479-6D15844E8CC6}" type="pres">
      <dgm:prSet presAssocID="{A30D38BF-B6DB-450A-8099-4581D4CB1A2D}" presName="dummyConnPt" presStyleCnt="0"/>
      <dgm:spPr/>
      <dgm:t>
        <a:bodyPr/>
        <a:lstStyle/>
        <a:p>
          <a:endParaRPr lang="zh-TW" altLang="en-US"/>
        </a:p>
      </dgm:t>
    </dgm:pt>
    <dgm:pt modelId="{198570BA-AB92-4954-B73C-8EEAF3E5C86E}" type="pres">
      <dgm:prSet presAssocID="{A30D38BF-B6DB-450A-8099-4581D4CB1A2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1DA79A-8466-4829-A47A-B91524636F10}" type="pres">
      <dgm:prSet presAssocID="{1405C446-F355-4C2B-9E56-030D3DA79069}" presName="sibTrans" presStyleLbl="bgSibTrans2D1" presStyleIdx="2" presStyleCnt="11"/>
      <dgm:spPr/>
      <dgm:t>
        <a:bodyPr/>
        <a:lstStyle/>
        <a:p>
          <a:endParaRPr lang="zh-TW" altLang="en-US"/>
        </a:p>
      </dgm:t>
    </dgm:pt>
    <dgm:pt modelId="{114517D3-C67F-4CC1-A05A-B3070632DBE4}" type="pres">
      <dgm:prSet presAssocID="{7429BF42-56ED-4F68-AC0A-12BB8E3FB9DD}" presName="compNode" presStyleCnt="0"/>
      <dgm:spPr/>
      <dgm:t>
        <a:bodyPr/>
        <a:lstStyle/>
        <a:p>
          <a:endParaRPr lang="zh-TW" altLang="en-US"/>
        </a:p>
      </dgm:t>
    </dgm:pt>
    <dgm:pt modelId="{86154A7E-745A-4E09-83E2-740B038C8190}" type="pres">
      <dgm:prSet presAssocID="{7429BF42-56ED-4F68-AC0A-12BB8E3FB9DD}" presName="dummyConnPt" presStyleCnt="0"/>
      <dgm:spPr/>
      <dgm:t>
        <a:bodyPr/>
        <a:lstStyle/>
        <a:p>
          <a:endParaRPr lang="zh-TW" altLang="en-US"/>
        </a:p>
      </dgm:t>
    </dgm:pt>
    <dgm:pt modelId="{8DD8BCEC-B8AF-4841-BD8C-F4FC18946642}" type="pres">
      <dgm:prSet presAssocID="{7429BF42-56ED-4F68-AC0A-12BB8E3FB9D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FA2C8D-DE5B-47E7-A58D-12055FB2538C}" type="pres">
      <dgm:prSet presAssocID="{775710B6-2539-40AE-9201-94AD4BE46ADA}" presName="sibTrans" presStyleLbl="bgSibTrans2D1" presStyleIdx="3" presStyleCnt="11"/>
      <dgm:spPr/>
      <dgm:t>
        <a:bodyPr/>
        <a:lstStyle/>
        <a:p>
          <a:endParaRPr lang="zh-TW" altLang="en-US"/>
        </a:p>
      </dgm:t>
    </dgm:pt>
    <dgm:pt modelId="{4134C3CA-F250-411F-846C-027A40738091}" type="pres">
      <dgm:prSet presAssocID="{753465E2-C032-4F38-9A31-88C8D1558EB4}" presName="compNode" presStyleCnt="0"/>
      <dgm:spPr/>
      <dgm:t>
        <a:bodyPr/>
        <a:lstStyle/>
        <a:p>
          <a:endParaRPr lang="zh-TW" altLang="en-US"/>
        </a:p>
      </dgm:t>
    </dgm:pt>
    <dgm:pt modelId="{EBF3987E-D589-4890-BE1A-32A8E9025238}" type="pres">
      <dgm:prSet presAssocID="{753465E2-C032-4F38-9A31-88C8D1558EB4}" presName="dummyConnPt" presStyleCnt="0"/>
      <dgm:spPr/>
      <dgm:t>
        <a:bodyPr/>
        <a:lstStyle/>
        <a:p>
          <a:endParaRPr lang="zh-TW" altLang="en-US"/>
        </a:p>
      </dgm:t>
    </dgm:pt>
    <dgm:pt modelId="{63D33839-F7A4-46C5-88BA-9253AB637D53}" type="pres">
      <dgm:prSet presAssocID="{753465E2-C032-4F38-9A31-88C8D1558EB4}" presName="node" presStyleLbl="node1" presStyleIdx="4" presStyleCnt="12" custLinFactNeighborX="-61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C8D4A6-5D3B-4A06-868E-831CCB2F8BA6}" type="pres">
      <dgm:prSet presAssocID="{486E9CAA-AF98-4A62-8215-55BA67A11A30}" presName="sibTrans" presStyleLbl="bgSibTrans2D1" presStyleIdx="4" presStyleCnt="11"/>
      <dgm:spPr/>
      <dgm:t>
        <a:bodyPr/>
        <a:lstStyle/>
        <a:p>
          <a:endParaRPr lang="zh-TW" altLang="en-US"/>
        </a:p>
      </dgm:t>
    </dgm:pt>
    <dgm:pt modelId="{5B6C45ED-E641-47DA-B2BF-7C6D8A2BA0FD}" type="pres">
      <dgm:prSet presAssocID="{C983A412-6279-4EAA-A2AA-FDC668118886}" presName="compNode" presStyleCnt="0"/>
      <dgm:spPr/>
      <dgm:t>
        <a:bodyPr/>
        <a:lstStyle/>
        <a:p>
          <a:endParaRPr lang="zh-TW" altLang="en-US"/>
        </a:p>
      </dgm:t>
    </dgm:pt>
    <dgm:pt modelId="{C500E858-9C6D-44A2-8CDE-D05568A5684A}" type="pres">
      <dgm:prSet presAssocID="{C983A412-6279-4EAA-A2AA-FDC668118886}" presName="dummyConnPt" presStyleCnt="0"/>
      <dgm:spPr/>
      <dgm:t>
        <a:bodyPr/>
        <a:lstStyle/>
        <a:p>
          <a:endParaRPr lang="zh-TW" altLang="en-US"/>
        </a:p>
      </dgm:t>
    </dgm:pt>
    <dgm:pt modelId="{FAB80880-4BA4-4A4C-886C-141C3A24A47E}" type="pres">
      <dgm:prSet presAssocID="{C983A412-6279-4EAA-A2AA-FDC668118886}" presName="node" presStyleLbl="node1" presStyleIdx="5" presStyleCnt="12" custLinFactNeighborX="-8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CEEFE-FF96-4CD3-8FCB-018225131A8D}" type="pres">
      <dgm:prSet presAssocID="{D6431147-5413-429D-A792-FFA386C5946D}" presName="sibTrans" presStyleLbl="bgSibTrans2D1" presStyleIdx="5" presStyleCnt="11"/>
      <dgm:spPr/>
      <dgm:t>
        <a:bodyPr/>
        <a:lstStyle/>
        <a:p>
          <a:endParaRPr lang="zh-TW" altLang="en-US"/>
        </a:p>
      </dgm:t>
    </dgm:pt>
    <dgm:pt modelId="{5F8A5A5A-D3EE-42D8-9433-B5B20A428DEE}" type="pres">
      <dgm:prSet presAssocID="{337ACC85-ED34-4916-B877-ECD402948F2F}" presName="compNode" presStyleCnt="0"/>
      <dgm:spPr/>
      <dgm:t>
        <a:bodyPr/>
        <a:lstStyle/>
        <a:p>
          <a:endParaRPr lang="zh-TW" altLang="en-US"/>
        </a:p>
      </dgm:t>
    </dgm:pt>
    <dgm:pt modelId="{C9B38EC9-93F5-4C30-878E-9F4C9406E2E6}" type="pres">
      <dgm:prSet presAssocID="{337ACC85-ED34-4916-B877-ECD402948F2F}" presName="dummyConnPt" presStyleCnt="0"/>
      <dgm:spPr/>
      <dgm:t>
        <a:bodyPr/>
        <a:lstStyle/>
        <a:p>
          <a:endParaRPr lang="zh-TW" altLang="en-US"/>
        </a:p>
      </dgm:t>
    </dgm:pt>
    <dgm:pt modelId="{6A05F4C6-C974-4345-B39D-EE8843564DBB}" type="pres">
      <dgm:prSet presAssocID="{337ACC85-ED34-4916-B877-ECD402948F2F}" presName="node" presStyleLbl="node1" presStyleIdx="6" presStyleCnt="12" custLinFactNeighborX="-8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79B72B-FDBD-436B-A54B-B7C1C14DF715}" type="pres">
      <dgm:prSet presAssocID="{07C3DA03-2D6C-4862-98C6-87A2950486CC}" presName="sibTrans" presStyleLbl="bgSibTrans2D1" presStyleIdx="6" presStyleCnt="11"/>
      <dgm:spPr/>
      <dgm:t>
        <a:bodyPr/>
        <a:lstStyle/>
        <a:p>
          <a:endParaRPr lang="zh-TW" altLang="en-US"/>
        </a:p>
      </dgm:t>
    </dgm:pt>
    <dgm:pt modelId="{56D4395B-713C-4D50-B7CB-4C33E2024770}" type="pres">
      <dgm:prSet presAssocID="{3C5BBFA8-8CC5-4A9C-86B5-48DAB4D0CD42}" presName="compNode" presStyleCnt="0"/>
      <dgm:spPr/>
      <dgm:t>
        <a:bodyPr/>
        <a:lstStyle/>
        <a:p>
          <a:endParaRPr lang="zh-TW" altLang="en-US"/>
        </a:p>
      </dgm:t>
    </dgm:pt>
    <dgm:pt modelId="{5E9CB14F-615A-4F62-8ECA-EB23C96F6ABF}" type="pres">
      <dgm:prSet presAssocID="{3C5BBFA8-8CC5-4A9C-86B5-48DAB4D0CD42}" presName="dummyConnPt" presStyleCnt="0"/>
      <dgm:spPr/>
      <dgm:t>
        <a:bodyPr/>
        <a:lstStyle/>
        <a:p>
          <a:endParaRPr lang="zh-TW" altLang="en-US"/>
        </a:p>
      </dgm:t>
    </dgm:pt>
    <dgm:pt modelId="{A2F48FE8-DEEF-4FBB-AB19-91B4182E46CC}" type="pres">
      <dgm:prSet presAssocID="{3C5BBFA8-8CC5-4A9C-86B5-48DAB4D0CD42}" presName="node" presStyleLbl="node1" presStyleIdx="7" presStyleCnt="12" custLinFactNeighborX="-84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904AF-197D-46C6-B900-13480C4B4542}" type="pres">
      <dgm:prSet presAssocID="{98B8B77C-B17E-41B2-BEC3-D5888ABBA28B}" presName="sibTrans" presStyleLbl="bgSibTrans2D1" presStyleIdx="7" presStyleCnt="11"/>
      <dgm:spPr/>
      <dgm:t>
        <a:bodyPr/>
        <a:lstStyle/>
        <a:p>
          <a:endParaRPr lang="zh-TW" altLang="en-US"/>
        </a:p>
      </dgm:t>
    </dgm:pt>
    <dgm:pt modelId="{DF828E96-DF40-48C8-9954-DF48BB0C9BE8}" type="pres">
      <dgm:prSet presAssocID="{C0A6C3B5-4D8E-47E1-8A23-6A689BDA6908}" presName="compNode" presStyleCnt="0"/>
      <dgm:spPr/>
      <dgm:t>
        <a:bodyPr/>
        <a:lstStyle/>
        <a:p>
          <a:endParaRPr lang="zh-TW" altLang="en-US"/>
        </a:p>
      </dgm:t>
    </dgm:pt>
    <dgm:pt modelId="{73A9D1A5-3DFB-406A-8B30-BF522BDFFBDB}" type="pres">
      <dgm:prSet presAssocID="{C0A6C3B5-4D8E-47E1-8A23-6A689BDA6908}" presName="dummyConnPt" presStyleCnt="0"/>
      <dgm:spPr/>
      <dgm:t>
        <a:bodyPr/>
        <a:lstStyle/>
        <a:p>
          <a:endParaRPr lang="zh-TW" altLang="en-US"/>
        </a:p>
      </dgm:t>
    </dgm:pt>
    <dgm:pt modelId="{48082723-02D7-4954-AF31-A052F1761F2D}" type="pres">
      <dgm:prSet presAssocID="{C0A6C3B5-4D8E-47E1-8A23-6A689BDA6908}" presName="node" presStyleLbl="node1" presStyleIdx="8" presStyleCnt="12" custLinFactNeighborX="-17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D576E-F256-4C2E-9142-80B621A78A12}" type="pres">
      <dgm:prSet presAssocID="{CCB5D286-F672-4A82-88CB-D093218A0A1B}" presName="sibTrans" presStyleLbl="bgSibTrans2D1" presStyleIdx="8" presStyleCnt="11"/>
      <dgm:spPr/>
      <dgm:t>
        <a:bodyPr/>
        <a:lstStyle/>
        <a:p>
          <a:endParaRPr lang="zh-TW" altLang="en-US"/>
        </a:p>
      </dgm:t>
    </dgm:pt>
    <dgm:pt modelId="{6D6DCE6A-F7EB-4E0B-A700-EAAF088BE2F9}" type="pres">
      <dgm:prSet presAssocID="{89C1D1C4-4940-422B-9B27-D055895A56D4}" presName="compNode" presStyleCnt="0"/>
      <dgm:spPr/>
      <dgm:t>
        <a:bodyPr/>
        <a:lstStyle/>
        <a:p>
          <a:endParaRPr lang="zh-TW" altLang="en-US"/>
        </a:p>
      </dgm:t>
    </dgm:pt>
    <dgm:pt modelId="{FAB841D8-4B1E-45CB-BCCD-D7DC1E4D41A5}" type="pres">
      <dgm:prSet presAssocID="{89C1D1C4-4940-422B-9B27-D055895A56D4}" presName="dummyConnPt" presStyleCnt="0"/>
      <dgm:spPr/>
      <dgm:t>
        <a:bodyPr/>
        <a:lstStyle/>
        <a:p>
          <a:endParaRPr lang="zh-TW" altLang="en-US"/>
        </a:p>
      </dgm:t>
    </dgm:pt>
    <dgm:pt modelId="{D9C5C622-ADD2-454F-9EBC-90A39A1C5A6A}" type="pres">
      <dgm:prSet presAssocID="{89C1D1C4-4940-422B-9B27-D055895A56D4}" presName="node" presStyleLbl="node1" presStyleIdx="9" presStyleCnt="12" custLinFactNeighborX="-17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49D16E-881B-4F07-B98A-8008C4B50168}" type="pres">
      <dgm:prSet presAssocID="{0221F881-1CAA-4787-B6C5-9B3F75926CE4}" presName="sibTrans" presStyleLbl="bgSibTrans2D1" presStyleIdx="9" presStyleCnt="11"/>
      <dgm:spPr/>
      <dgm:t>
        <a:bodyPr/>
        <a:lstStyle/>
        <a:p>
          <a:endParaRPr lang="zh-TW" altLang="en-US"/>
        </a:p>
      </dgm:t>
    </dgm:pt>
    <dgm:pt modelId="{A73DD281-1198-42BF-BFD0-AB6C4E105CDA}" type="pres">
      <dgm:prSet presAssocID="{28A2B8CA-8A40-431E-BE9D-795F01F4C6CB}" presName="compNode" presStyleCnt="0"/>
      <dgm:spPr/>
      <dgm:t>
        <a:bodyPr/>
        <a:lstStyle/>
        <a:p>
          <a:endParaRPr lang="zh-TW" altLang="en-US"/>
        </a:p>
      </dgm:t>
    </dgm:pt>
    <dgm:pt modelId="{5CCB6EE3-2F52-4B6F-B110-2E66931F57C1}" type="pres">
      <dgm:prSet presAssocID="{28A2B8CA-8A40-431E-BE9D-795F01F4C6CB}" presName="dummyConnPt" presStyleCnt="0"/>
      <dgm:spPr/>
      <dgm:t>
        <a:bodyPr/>
        <a:lstStyle/>
        <a:p>
          <a:endParaRPr lang="zh-TW" altLang="en-US"/>
        </a:p>
      </dgm:t>
    </dgm:pt>
    <dgm:pt modelId="{D4A1974C-777F-4727-9689-A42B660BDFCC}" type="pres">
      <dgm:prSet presAssocID="{28A2B8CA-8A40-431E-BE9D-795F01F4C6CB}" presName="node" presStyleLbl="node1" presStyleIdx="10" presStyleCnt="12" custLinFactNeighborX="-17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C89C1F-556A-49B2-B2F8-38E51F9DABB4}" type="pres">
      <dgm:prSet presAssocID="{95AF1F54-0CD9-4B3E-B2F1-FFA25DE9C3CD}" presName="sibTrans" presStyleLbl="bgSibTrans2D1" presStyleIdx="10" presStyleCnt="11"/>
      <dgm:spPr/>
      <dgm:t>
        <a:bodyPr/>
        <a:lstStyle/>
        <a:p>
          <a:endParaRPr lang="zh-TW" altLang="en-US"/>
        </a:p>
      </dgm:t>
    </dgm:pt>
    <dgm:pt modelId="{E4EF211C-79C3-47B7-8697-98D52FD37FAC}" type="pres">
      <dgm:prSet presAssocID="{04BC3B66-AD4B-4DF9-B794-770F54CBB95F}" presName="compNode" presStyleCnt="0"/>
      <dgm:spPr/>
      <dgm:t>
        <a:bodyPr/>
        <a:lstStyle/>
        <a:p>
          <a:endParaRPr lang="zh-TW" altLang="en-US"/>
        </a:p>
      </dgm:t>
    </dgm:pt>
    <dgm:pt modelId="{0B4BF77F-6333-4C30-B223-2BF2F1F8083A}" type="pres">
      <dgm:prSet presAssocID="{04BC3B66-AD4B-4DF9-B794-770F54CBB95F}" presName="dummyConnPt" presStyleCnt="0"/>
      <dgm:spPr/>
      <dgm:t>
        <a:bodyPr/>
        <a:lstStyle/>
        <a:p>
          <a:endParaRPr lang="zh-TW" altLang="en-US"/>
        </a:p>
      </dgm:t>
    </dgm:pt>
    <dgm:pt modelId="{AE060257-827B-4AFE-851B-7936CD73D1FE}" type="pres">
      <dgm:prSet presAssocID="{04BC3B66-AD4B-4DF9-B794-770F54CBB95F}" presName="node" presStyleLbl="node1" presStyleIdx="11" presStyleCnt="12" custLinFactNeighborX="-17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4E7A60-D345-46A0-8B63-0F74B559BECE}" srcId="{FBDF4B92-D064-4182-8BB6-7C47733B6B9B}" destId="{89C1D1C4-4940-422B-9B27-D055895A56D4}" srcOrd="9" destOrd="0" parTransId="{3B3EF492-E9CD-4508-87A8-33A821FC7A5A}" sibTransId="{0221F881-1CAA-4787-B6C5-9B3F75926CE4}"/>
    <dgm:cxn modelId="{BD61D753-3365-4FAA-AD11-F734C7A60ADC}" type="presOf" srcId="{486E9CAA-AF98-4A62-8215-55BA67A11A30}" destId="{84C8D4A6-5D3B-4A06-868E-831CCB2F8BA6}" srcOrd="0" destOrd="0" presId="urn:microsoft.com/office/officeart/2005/8/layout/bProcess4"/>
    <dgm:cxn modelId="{9F504E11-E9BD-45D3-84DE-8258BE6A8EB5}" srcId="{FBDF4B92-D064-4182-8BB6-7C47733B6B9B}" destId="{C983A412-6279-4EAA-A2AA-FDC668118886}" srcOrd="5" destOrd="0" parTransId="{C6FDAC56-B60F-47B1-B564-4DE9B2C93BAE}" sibTransId="{D6431147-5413-429D-A792-FFA386C5946D}"/>
    <dgm:cxn modelId="{D9BAF808-2902-4228-92BE-3D8AB177B56B}" srcId="{FBDF4B92-D064-4182-8BB6-7C47733B6B9B}" destId="{7429BF42-56ED-4F68-AC0A-12BB8E3FB9DD}" srcOrd="3" destOrd="0" parTransId="{142472BB-DE9B-4F75-B940-5D07AD680955}" sibTransId="{775710B6-2539-40AE-9201-94AD4BE46ADA}"/>
    <dgm:cxn modelId="{C01A4BDC-D35B-42D7-A631-5108F666F0BE}" type="presOf" srcId="{3C5BBFA8-8CC5-4A9C-86B5-48DAB4D0CD42}" destId="{A2F48FE8-DEEF-4FBB-AB19-91B4182E46CC}" srcOrd="0" destOrd="0" presId="urn:microsoft.com/office/officeart/2005/8/layout/bProcess4"/>
    <dgm:cxn modelId="{0A8C55AD-DBAA-4885-8E8F-1FE634594F0A}" srcId="{FBDF4B92-D064-4182-8BB6-7C47733B6B9B}" destId="{A30D38BF-B6DB-450A-8099-4581D4CB1A2D}" srcOrd="2" destOrd="0" parTransId="{148D62FC-C1E2-4031-A455-35D8CA2426B6}" sibTransId="{1405C446-F355-4C2B-9E56-030D3DA79069}"/>
    <dgm:cxn modelId="{7F9E2C5B-C058-40AB-A78A-AA09F929131B}" type="presOf" srcId="{337ACC85-ED34-4916-B877-ECD402948F2F}" destId="{6A05F4C6-C974-4345-B39D-EE8843564DBB}" srcOrd="0" destOrd="0" presId="urn:microsoft.com/office/officeart/2005/8/layout/bProcess4"/>
    <dgm:cxn modelId="{6E028ABD-64A6-4805-8339-9AB7EBE4F1CD}" type="presOf" srcId="{C983A412-6279-4EAA-A2AA-FDC668118886}" destId="{FAB80880-4BA4-4A4C-886C-141C3A24A47E}" srcOrd="0" destOrd="0" presId="urn:microsoft.com/office/officeart/2005/8/layout/bProcess4"/>
    <dgm:cxn modelId="{08E06A2F-EBAC-42EB-870A-EBF227299A0B}" type="presOf" srcId="{D2797584-74B4-4C69-BF55-B28A1E82DD3C}" destId="{9D14AFFF-E788-4F91-BF9C-184723584555}" srcOrd="0" destOrd="0" presId="urn:microsoft.com/office/officeart/2005/8/layout/bProcess4"/>
    <dgm:cxn modelId="{6CEDAB38-45B0-4487-B4FF-B13D41DD64B9}" type="presOf" srcId="{7429BF42-56ED-4F68-AC0A-12BB8E3FB9DD}" destId="{8DD8BCEC-B8AF-4841-BD8C-F4FC18946642}" srcOrd="0" destOrd="0" presId="urn:microsoft.com/office/officeart/2005/8/layout/bProcess4"/>
    <dgm:cxn modelId="{8722A8F1-9E42-4FE2-83FA-829EBE35FCDC}" type="presOf" srcId="{0221F881-1CAA-4787-B6C5-9B3F75926CE4}" destId="{EA49D16E-881B-4F07-B98A-8008C4B50168}" srcOrd="0" destOrd="0" presId="urn:microsoft.com/office/officeart/2005/8/layout/bProcess4"/>
    <dgm:cxn modelId="{D40DBE84-DD7D-4BA8-A606-752C2508520C}" srcId="{FBDF4B92-D064-4182-8BB6-7C47733B6B9B}" destId="{28A2B8CA-8A40-431E-BE9D-795F01F4C6CB}" srcOrd="10" destOrd="0" parTransId="{92242283-6BCC-4F65-82E9-E045E951F6B8}" sibTransId="{95AF1F54-0CD9-4B3E-B2F1-FFA25DE9C3CD}"/>
    <dgm:cxn modelId="{E898996B-491F-4D75-97CC-08F0A33432E2}" type="presOf" srcId="{5F067378-B59F-4DFF-87C1-4A832D9C1BF9}" destId="{AB09B6BF-7A77-4889-883B-12C141DEFBD6}" srcOrd="0" destOrd="0" presId="urn:microsoft.com/office/officeart/2005/8/layout/bProcess4"/>
    <dgm:cxn modelId="{B1448DE8-E162-4049-8B65-EFE0F822862D}" srcId="{FBDF4B92-D064-4182-8BB6-7C47733B6B9B}" destId="{04BC3B66-AD4B-4DF9-B794-770F54CBB95F}" srcOrd="11" destOrd="0" parTransId="{66BADC49-6C54-4020-B5DC-3D42DB0CC7E2}" sibTransId="{E0E6C443-2F46-4CAF-B244-0E1FF6781E1A}"/>
    <dgm:cxn modelId="{EE6E7EA7-36DA-425D-9EAB-EF6A47200B95}" type="presOf" srcId="{1405C446-F355-4C2B-9E56-030D3DA79069}" destId="{EA1DA79A-8466-4829-A47A-B91524636F10}" srcOrd="0" destOrd="0" presId="urn:microsoft.com/office/officeart/2005/8/layout/bProcess4"/>
    <dgm:cxn modelId="{4A6D9609-1F54-43DB-8D66-6E29CD022880}" srcId="{FBDF4B92-D064-4182-8BB6-7C47733B6B9B}" destId="{753465E2-C032-4F38-9A31-88C8D1558EB4}" srcOrd="4" destOrd="0" parTransId="{7DACF7BC-27EF-49D5-BBAF-C4B64473C6DE}" sibTransId="{486E9CAA-AF98-4A62-8215-55BA67A11A30}"/>
    <dgm:cxn modelId="{477C027F-737D-4FB1-AD52-C91EF2FEA4A6}" type="presOf" srcId="{28A2B8CA-8A40-431E-BE9D-795F01F4C6CB}" destId="{D4A1974C-777F-4727-9689-A42B660BDFCC}" srcOrd="0" destOrd="0" presId="urn:microsoft.com/office/officeart/2005/8/layout/bProcess4"/>
    <dgm:cxn modelId="{1D0859B4-8017-41EF-8820-42794EBB2BE0}" srcId="{FBDF4B92-D064-4182-8BB6-7C47733B6B9B}" destId="{3C5BBFA8-8CC5-4A9C-86B5-48DAB4D0CD42}" srcOrd="7" destOrd="0" parTransId="{8B577EC2-A705-478A-BF87-72BB574C83E8}" sibTransId="{98B8B77C-B17E-41B2-BEC3-D5888ABBA28B}"/>
    <dgm:cxn modelId="{E76B8083-2124-4FDC-9A9E-B095CB3734A2}" type="presOf" srcId="{9809840C-7A68-4FA2-9ACF-8B4C768844C8}" destId="{E8010464-A3A2-4C1A-82C8-A15C050FA625}" srcOrd="0" destOrd="0" presId="urn:microsoft.com/office/officeart/2005/8/layout/bProcess4"/>
    <dgm:cxn modelId="{A427772F-1F0E-4774-8DBE-460B227D1513}" type="presOf" srcId="{98B8B77C-B17E-41B2-BEC3-D5888ABBA28B}" destId="{3CC904AF-197D-46C6-B900-13480C4B4542}" srcOrd="0" destOrd="0" presId="urn:microsoft.com/office/officeart/2005/8/layout/bProcess4"/>
    <dgm:cxn modelId="{6C519A93-42BF-44AD-B4B6-0EF94ED4AF79}" srcId="{FBDF4B92-D064-4182-8BB6-7C47733B6B9B}" destId="{5F067378-B59F-4DFF-87C1-4A832D9C1BF9}" srcOrd="0" destOrd="0" parTransId="{361F1FB0-23B1-4C4A-9E86-4DB3DC5A23B9}" sibTransId="{94D45844-EA4C-4E37-9289-849670BC79CD}"/>
    <dgm:cxn modelId="{F5180302-1EA8-42A7-AAA7-793970403F78}" srcId="{FBDF4B92-D064-4182-8BB6-7C47733B6B9B}" destId="{337ACC85-ED34-4916-B877-ECD402948F2F}" srcOrd="6" destOrd="0" parTransId="{D24E723F-90DC-4A6D-9ED8-C436AFD04717}" sibTransId="{07C3DA03-2D6C-4862-98C6-87A2950486CC}"/>
    <dgm:cxn modelId="{533FBEF5-4D53-49BD-9F54-2E083FF86BB7}" type="presOf" srcId="{D6431147-5413-429D-A792-FFA386C5946D}" destId="{F09CEEFE-FF96-4CD3-8FCB-018225131A8D}" srcOrd="0" destOrd="0" presId="urn:microsoft.com/office/officeart/2005/8/layout/bProcess4"/>
    <dgm:cxn modelId="{453AE796-6D57-477F-884E-948576C7C3D7}" type="presOf" srcId="{95AF1F54-0CD9-4B3E-B2F1-FFA25DE9C3CD}" destId="{6BC89C1F-556A-49B2-B2F8-38E51F9DABB4}" srcOrd="0" destOrd="0" presId="urn:microsoft.com/office/officeart/2005/8/layout/bProcess4"/>
    <dgm:cxn modelId="{450EB248-083A-4D42-998E-7DA0CC4D105C}" type="presOf" srcId="{89C1D1C4-4940-422B-9B27-D055895A56D4}" destId="{D9C5C622-ADD2-454F-9EBC-90A39A1C5A6A}" srcOrd="0" destOrd="0" presId="urn:microsoft.com/office/officeart/2005/8/layout/bProcess4"/>
    <dgm:cxn modelId="{F2F39116-E4B3-4A80-B957-FC63203D7DFC}" type="presOf" srcId="{C0A6C3B5-4D8E-47E1-8A23-6A689BDA6908}" destId="{48082723-02D7-4954-AF31-A052F1761F2D}" srcOrd="0" destOrd="0" presId="urn:microsoft.com/office/officeart/2005/8/layout/bProcess4"/>
    <dgm:cxn modelId="{B30AAA3A-9A51-4BEF-A96F-D7C966A84691}" type="presOf" srcId="{04BC3B66-AD4B-4DF9-B794-770F54CBB95F}" destId="{AE060257-827B-4AFE-851B-7936CD73D1FE}" srcOrd="0" destOrd="0" presId="urn:microsoft.com/office/officeart/2005/8/layout/bProcess4"/>
    <dgm:cxn modelId="{2C9A4911-8780-4344-86FB-1F1BB07CAD9F}" srcId="{FBDF4B92-D064-4182-8BB6-7C47733B6B9B}" destId="{9809840C-7A68-4FA2-9ACF-8B4C768844C8}" srcOrd="1" destOrd="0" parTransId="{DE6F901A-7883-405E-B085-F04D880F6477}" sibTransId="{D2797584-74B4-4C69-BF55-B28A1E82DD3C}"/>
    <dgm:cxn modelId="{BE0EDDDE-15CC-4143-BC80-512A87DC3B14}" type="presOf" srcId="{CCB5D286-F672-4A82-88CB-D093218A0A1B}" destId="{448D576E-F256-4C2E-9142-80B621A78A12}" srcOrd="0" destOrd="0" presId="urn:microsoft.com/office/officeart/2005/8/layout/bProcess4"/>
    <dgm:cxn modelId="{49765EA2-F11E-44BE-934F-040ECE93B0EB}" type="presOf" srcId="{94D45844-EA4C-4E37-9289-849670BC79CD}" destId="{411D6901-EF11-409C-A12F-CE8039A606E7}" srcOrd="0" destOrd="0" presId="urn:microsoft.com/office/officeart/2005/8/layout/bProcess4"/>
    <dgm:cxn modelId="{8D773EBA-0E3E-45B3-9D8D-D587B057E97E}" type="presOf" srcId="{FBDF4B92-D064-4182-8BB6-7C47733B6B9B}" destId="{9DD95D79-46E6-425B-B7D5-2EAB95278C39}" srcOrd="0" destOrd="0" presId="urn:microsoft.com/office/officeart/2005/8/layout/bProcess4"/>
    <dgm:cxn modelId="{CA8697A1-2E57-4F48-A178-5F0F8276F960}" srcId="{FBDF4B92-D064-4182-8BB6-7C47733B6B9B}" destId="{C0A6C3B5-4D8E-47E1-8A23-6A689BDA6908}" srcOrd="8" destOrd="0" parTransId="{566BE10B-C0AE-47E8-BC65-347148297F3A}" sibTransId="{CCB5D286-F672-4A82-88CB-D093218A0A1B}"/>
    <dgm:cxn modelId="{7EB72F53-1C92-4E00-9129-E2BF6863AE10}" type="presOf" srcId="{775710B6-2539-40AE-9201-94AD4BE46ADA}" destId="{92FA2C8D-DE5B-47E7-A58D-12055FB2538C}" srcOrd="0" destOrd="0" presId="urn:microsoft.com/office/officeart/2005/8/layout/bProcess4"/>
    <dgm:cxn modelId="{B5805D59-7026-4ECC-8B26-48F5F2C74197}" type="presOf" srcId="{07C3DA03-2D6C-4862-98C6-87A2950486CC}" destId="{5779B72B-FDBD-436B-A54B-B7C1C14DF715}" srcOrd="0" destOrd="0" presId="urn:microsoft.com/office/officeart/2005/8/layout/bProcess4"/>
    <dgm:cxn modelId="{A56B631D-7ABA-4F44-8095-4CE802A54B82}" type="presOf" srcId="{753465E2-C032-4F38-9A31-88C8D1558EB4}" destId="{63D33839-F7A4-46C5-88BA-9253AB637D53}" srcOrd="0" destOrd="0" presId="urn:microsoft.com/office/officeart/2005/8/layout/bProcess4"/>
    <dgm:cxn modelId="{BA677175-69D8-402A-A186-973F00735B12}" type="presOf" srcId="{A30D38BF-B6DB-450A-8099-4581D4CB1A2D}" destId="{198570BA-AB92-4954-B73C-8EEAF3E5C86E}" srcOrd="0" destOrd="0" presId="urn:microsoft.com/office/officeart/2005/8/layout/bProcess4"/>
    <dgm:cxn modelId="{276363E7-7F47-4AB1-9DAD-21A5CC5BA1AE}" type="presParOf" srcId="{9DD95D79-46E6-425B-B7D5-2EAB95278C39}" destId="{8E1E15B0-18A5-4091-B706-F9C1F796B8FB}" srcOrd="0" destOrd="0" presId="urn:microsoft.com/office/officeart/2005/8/layout/bProcess4"/>
    <dgm:cxn modelId="{D41A2DB4-38BB-4E92-B3BF-99334AEFFF14}" type="presParOf" srcId="{8E1E15B0-18A5-4091-B706-F9C1F796B8FB}" destId="{BF7B766B-EB57-4D9C-A369-6DB2FB4AB6DE}" srcOrd="0" destOrd="0" presId="urn:microsoft.com/office/officeart/2005/8/layout/bProcess4"/>
    <dgm:cxn modelId="{C75E9D7C-673E-49A3-ACCC-B754FF6BE6FC}" type="presParOf" srcId="{8E1E15B0-18A5-4091-B706-F9C1F796B8FB}" destId="{AB09B6BF-7A77-4889-883B-12C141DEFBD6}" srcOrd="1" destOrd="0" presId="urn:microsoft.com/office/officeart/2005/8/layout/bProcess4"/>
    <dgm:cxn modelId="{FBA2F75C-6675-4CCF-AC4A-91E88A7B7515}" type="presParOf" srcId="{9DD95D79-46E6-425B-B7D5-2EAB95278C39}" destId="{411D6901-EF11-409C-A12F-CE8039A606E7}" srcOrd="1" destOrd="0" presId="urn:microsoft.com/office/officeart/2005/8/layout/bProcess4"/>
    <dgm:cxn modelId="{318AE73C-09C4-4FDC-B8B2-3ED33FBEA257}" type="presParOf" srcId="{9DD95D79-46E6-425B-B7D5-2EAB95278C39}" destId="{366E115E-59D2-4B6F-A2C9-51556613E9F1}" srcOrd="2" destOrd="0" presId="urn:microsoft.com/office/officeart/2005/8/layout/bProcess4"/>
    <dgm:cxn modelId="{2A4C10B9-8E7B-47D2-86FC-7AF4FEDC8C5E}" type="presParOf" srcId="{366E115E-59D2-4B6F-A2C9-51556613E9F1}" destId="{1C0E58FF-342B-4670-99E6-0EB1FE96854F}" srcOrd="0" destOrd="0" presId="urn:microsoft.com/office/officeart/2005/8/layout/bProcess4"/>
    <dgm:cxn modelId="{B3C854A4-9D0F-4A01-8986-F57D837897F9}" type="presParOf" srcId="{366E115E-59D2-4B6F-A2C9-51556613E9F1}" destId="{E8010464-A3A2-4C1A-82C8-A15C050FA625}" srcOrd="1" destOrd="0" presId="urn:microsoft.com/office/officeart/2005/8/layout/bProcess4"/>
    <dgm:cxn modelId="{3F2044CC-B88B-48A8-968F-1FBF3AC2C137}" type="presParOf" srcId="{9DD95D79-46E6-425B-B7D5-2EAB95278C39}" destId="{9D14AFFF-E788-4F91-BF9C-184723584555}" srcOrd="3" destOrd="0" presId="urn:microsoft.com/office/officeart/2005/8/layout/bProcess4"/>
    <dgm:cxn modelId="{99C3DB65-24AE-40DB-98DA-6881921D847E}" type="presParOf" srcId="{9DD95D79-46E6-425B-B7D5-2EAB95278C39}" destId="{3E1AE33C-9D9C-4E59-8A09-A43980CB7D03}" srcOrd="4" destOrd="0" presId="urn:microsoft.com/office/officeart/2005/8/layout/bProcess4"/>
    <dgm:cxn modelId="{FB7AC944-D7CD-424E-83BE-F9123D40E3D9}" type="presParOf" srcId="{3E1AE33C-9D9C-4E59-8A09-A43980CB7D03}" destId="{3F309EA2-4AE7-4EFC-8479-6D15844E8CC6}" srcOrd="0" destOrd="0" presId="urn:microsoft.com/office/officeart/2005/8/layout/bProcess4"/>
    <dgm:cxn modelId="{08766AB5-9203-4E86-8E24-F6CF3A9F06D1}" type="presParOf" srcId="{3E1AE33C-9D9C-4E59-8A09-A43980CB7D03}" destId="{198570BA-AB92-4954-B73C-8EEAF3E5C86E}" srcOrd="1" destOrd="0" presId="urn:microsoft.com/office/officeart/2005/8/layout/bProcess4"/>
    <dgm:cxn modelId="{268DBD1A-85FC-4B8A-A5D2-B0D785D42136}" type="presParOf" srcId="{9DD95D79-46E6-425B-B7D5-2EAB95278C39}" destId="{EA1DA79A-8466-4829-A47A-B91524636F10}" srcOrd="5" destOrd="0" presId="urn:microsoft.com/office/officeart/2005/8/layout/bProcess4"/>
    <dgm:cxn modelId="{82093683-883C-46C5-9E0B-4D14A68127E5}" type="presParOf" srcId="{9DD95D79-46E6-425B-B7D5-2EAB95278C39}" destId="{114517D3-C67F-4CC1-A05A-B3070632DBE4}" srcOrd="6" destOrd="0" presId="urn:microsoft.com/office/officeart/2005/8/layout/bProcess4"/>
    <dgm:cxn modelId="{05E440C6-DB42-4AC7-A153-48EBD5B455D5}" type="presParOf" srcId="{114517D3-C67F-4CC1-A05A-B3070632DBE4}" destId="{86154A7E-745A-4E09-83E2-740B038C8190}" srcOrd="0" destOrd="0" presId="urn:microsoft.com/office/officeart/2005/8/layout/bProcess4"/>
    <dgm:cxn modelId="{E32AD1DD-DAED-4423-B31B-8DE0CAF4BD74}" type="presParOf" srcId="{114517D3-C67F-4CC1-A05A-B3070632DBE4}" destId="{8DD8BCEC-B8AF-4841-BD8C-F4FC18946642}" srcOrd="1" destOrd="0" presId="urn:microsoft.com/office/officeart/2005/8/layout/bProcess4"/>
    <dgm:cxn modelId="{23E63B53-CDA7-4609-98CC-3941B38437C5}" type="presParOf" srcId="{9DD95D79-46E6-425B-B7D5-2EAB95278C39}" destId="{92FA2C8D-DE5B-47E7-A58D-12055FB2538C}" srcOrd="7" destOrd="0" presId="urn:microsoft.com/office/officeart/2005/8/layout/bProcess4"/>
    <dgm:cxn modelId="{25EA67A0-4538-4256-AFB9-DB9CE72E69B1}" type="presParOf" srcId="{9DD95D79-46E6-425B-B7D5-2EAB95278C39}" destId="{4134C3CA-F250-411F-846C-027A40738091}" srcOrd="8" destOrd="0" presId="urn:microsoft.com/office/officeart/2005/8/layout/bProcess4"/>
    <dgm:cxn modelId="{4F1406E9-1385-4EE5-B3BB-EC7CC58B03DA}" type="presParOf" srcId="{4134C3CA-F250-411F-846C-027A40738091}" destId="{EBF3987E-D589-4890-BE1A-32A8E9025238}" srcOrd="0" destOrd="0" presId="urn:microsoft.com/office/officeart/2005/8/layout/bProcess4"/>
    <dgm:cxn modelId="{00F7DE7E-A7EB-4FAD-9330-74823440F555}" type="presParOf" srcId="{4134C3CA-F250-411F-846C-027A40738091}" destId="{63D33839-F7A4-46C5-88BA-9253AB637D53}" srcOrd="1" destOrd="0" presId="urn:microsoft.com/office/officeart/2005/8/layout/bProcess4"/>
    <dgm:cxn modelId="{B3753490-74EB-4828-B274-B6D080437567}" type="presParOf" srcId="{9DD95D79-46E6-425B-B7D5-2EAB95278C39}" destId="{84C8D4A6-5D3B-4A06-868E-831CCB2F8BA6}" srcOrd="9" destOrd="0" presId="urn:microsoft.com/office/officeart/2005/8/layout/bProcess4"/>
    <dgm:cxn modelId="{FC9A50CC-7D21-4DB0-8D77-325331834A98}" type="presParOf" srcId="{9DD95D79-46E6-425B-B7D5-2EAB95278C39}" destId="{5B6C45ED-E641-47DA-B2BF-7C6D8A2BA0FD}" srcOrd="10" destOrd="0" presId="urn:microsoft.com/office/officeart/2005/8/layout/bProcess4"/>
    <dgm:cxn modelId="{BD35C370-64BD-43DF-931A-4DCD5D06FDCC}" type="presParOf" srcId="{5B6C45ED-E641-47DA-B2BF-7C6D8A2BA0FD}" destId="{C500E858-9C6D-44A2-8CDE-D05568A5684A}" srcOrd="0" destOrd="0" presId="urn:microsoft.com/office/officeart/2005/8/layout/bProcess4"/>
    <dgm:cxn modelId="{43B2C8F0-6957-4A0D-A317-B23011DE8A00}" type="presParOf" srcId="{5B6C45ED-E641-47DA-B2BF-7C6D8A2BA0FD}" destId="{FAB80880-4BA4-4A4C-886C-141C3A24A47E}" srcOrd="1" destOrd="0" presId="urn:microsoft.com/office/officeart/2005/8/layout/bProcess4"/>
    <dgm:cxn modelId="{7A65C5E7-DE53-4C5C-931E-D4A5B7BDCA14}" type="presParOf" srcId="{9DD95D79-46E6-425B-B7D5-2EAB95278C39}" destId="{F09CEEFE-FF96-4CD3-8FCB-018225131A8D}" srcOrd="11" destOrd="0" presId="urn:microsoft.com/office/officeart/2005/8/layout/bProcess4"/>
    <dgm:cxn modelId="{D39B9206-2E85-4FF1-9BF7-9B5AE2B4CB64}" type="presParOf" srcId="{9DD95D79-46E6-425B-B7D5-2EAB95278C39}" destId="{5F8A5A5A-D3EE-42D8-9433-B5B20A428DEE}" srcOrd="12" destOrd="0" presId="urn:microsoft.com/office/officeart/2005/8/layout/bProcess4"/>
    <dgm:cxn modelId="{E9E6E97D-3728-4A7B-912B-D73B55F1777A}" type="presParOf" srcId="{5F8A5A5A-D3EE-42D8-9433-B5B20A428DEE}" destId="{C9B38EC9-93F5-4C30-878E-9F4C9406E2E6}" srcOrd="0" destOrd="0" presId="urn:microsoft.com/office/officeart/2005/8/layout/bProcess4"/>
    <dgm:cxn modelId="{650FB2A9-0B4B-4B6A-B0E6-4D312CBD7E69}" type="presParOf" srcId="{5F8A5A5A-D3EE-42D8-9433-B5B20A428DEE}" destId="{6A05F4C6-C974-4345-B39D-EE8843564DBB}" srcOrd="1" destOrd="0" presId="urn:microsoft.com/office/officeart/2005/8/layout/bProcess4"/>
    <dgm:cxn modelId="{DFA17B88-A73D-4BD0-9799-0E53F806EE1E}" type="presParOf" srcId="{9DD95D79-46E6-425B-B7D5-2EAB95278C39}" destId="{5779B72B-FDBD-436B-A54B-B7C1C14DF715}" srcOrd="13" destOrd="0" presId="urn:microsoft.com/office/officeart/2005/8/layout/bProcess4"/>
    <dgm:cxn modelId="{0E5BA876-8A0C-4728-8E2A-0205B6667467}" type="presParOf" srcId="{9DD95D79-46E6-425B-B7D5-2EAB95278C39}" destId="{56D4395B-713C-4D50-B7CB-4C33E2024770}" srcOrd="14" destOrd="0" presId="urn:microsoft.com/office/officeart/2005/8/layout/bProcess4"/>
    <dgm:cxn modelId="{B798820E-4F87-4F44-A573-E5D3F1DE0027}" type="presParOf" srcId="{56D4395B-713C-4D50-B7CB-4C33E2024770}" destId="{5E9CB14F-615A-4F62-8ECA-EB23C96F6ABF}" srcOrd="0" destOrd="0" presId="urn:microsoft.com/office/officeart/2005/8/layout/bProcess4"/>
    <dgm:cxn modelId="{FB9C8E44-C61F-4ACB-8FCF-C12F7FA6F83D}" type="presParOf" srcId="{56D4395B-713C-4D50-B7CB-4C33E2024770}" destId="{A2F48FE8-DEEF-4FBB-AB19-91B4182E46CC}" srcOrd="1" destOrd="0" presId="urn:microsoft.com/office/officeart/2005/8/layout/bProcess4"/>
    <dgm:cxn modelId="{AE946EB7-D22C-461C-AB39-6B6304449E69}" type="presParOf" srcId="{9DD95D79-46E6-425B-B7D5-2EAB95278C39}" destId="{3CC904AF-197D-46C6-B900-13480C4B4542}" srcOrd="15" destOrd="0" presId="urn:microsoft.com/office/officeart/2005/8/layout/bProcess4"/>
    <dgm:cxn modelId="{C75ECD37-6FB5-465C-A140-F45F8D414F4A}" type="presParOf" srcId="{9DD95D79-46E6-425B-B7D5-2EAB95278C39}" destId="{DF828E96-DF40-48C8-9954-DF48BB0C9BE8}" srcOrd="16" destOrd="0" presId="urn:microsoft.com/office/officeart/2005/8/layout/bProcess4"/>
    <dgm:cxn modelId="{92520156-EB4E-408A-93B5-8EB0931C7619}" type="presParOf" srcId="{DF828E96-DF40-48C8-9954-DF48BB0C9BE8}" destId="{73A9D1A5-3DFB-406A-8B30-BF522BDFFBDB}" srcOrd="0" destOrd="0" presId="urn:microsoft.com/office/officeart/2005/8/layout/bProcess4"/>
    <dgm:cxn modelId="{82B2D340-9C33-48B7-8F6C-1F6FE8D07AAA}" type="presParOf" srcId="{DF828E96-DF40-48C8-9954-DF48BB0C9BE8}" destId="{48082723-02D7-4954-AF31-A052F1761F2D}" srcOrd="1" destOrd="0" presId="urn:microsoft.com/office/officeart/2005/8/layout/bProcess4"/>
    <dgm:cxn modelId="{D60D5C8C-D8AA-4C59-8BF0-C8CCF9FE186A}" type="presParOf" srcId="{9DD95D79-46E6-425B-B7D5-2EAB95278C39}" destId="{448D576E-F256-4C2E-9142-80B621A78A12}" srcOrd="17" destOrd="0" presId="urn:microsoft.com/office/officeart/2005/8/layout/bProcess4"/>
    <dgm:cxn modelId="{CDC75267-F5AA-4D85-86F1-A45AB15C9DD1}" type="presParOf" srcId="{9DD95D79-46E6-425B-B7D5-2EAB95278C39}" destId="{6D6DCE6A-F7EB-4E0B-A700-EAAF088BE2F9}" srcOrd="18" destOrd="0" presId="urn:microsoft.com/office/officeart/2005/8/layout/bProcess4"/>
    <dgm:cxn modelId="{CDCD78E3-0F0E-4C05-BD5E-B297DC1FA13D}" type="presParOf" srcId="{6D6DCE6A-F7EB-4E0B-A700-EAAF088BE2F9}" destId="{FAB841D8-4B1E-45CB-BCCD-D7DC1E4D41A5}" srcOrd="0" destOrd="0" presId="urn:microsoft.com/office/officeart/2005/8/layout/bProcess4"/>
    <dgm:cxn modelId="{B74A19D1-F866-4411-BAA7-124286867FE9}" type="presParOf" srcId="{6D6DCE6A-F7EB-4E0B-A700-EAAF088BE2F9}" destId="{D9C5C622-ADD2-454F-9EBC-90A39A1C5A6A}" srcOrd="1" destOrd="0" presId="urn:microsoft.com/office/officeart/2005/8/layout/bProcess4"/>
    <dgm:cxn modelId="{573E205D-DB4C-4C9A-B18A-FAB8483CA34F}" type="presParOf" srcId="{9DD95D79-46E6-425B-B7D5-2EAB95278C39}" destId="{EA49D16E-881B-4F07-B98A-8008C4B50168}" srcOrd="19" destOrd="0" presId="urn:microsoft.com/office/officeart/2005/8/layout/bProcess4"/>
    <dgm:cxn modelId="{A0C86CE1-2084-4614-B1FA-5633C1860CE2}" type="presParOf" srcId="{9DD95D79-46E6-425B-B7D5-2EAB95278C39}" destId="{A73DD281-1198-42BF-BFD0-AB6C4E105CDA}" srcOrd="20" destOrd="0" presId="urn:microsoft.com/office/officeart/2005/8/layout/bProcess4"/>
    <dgm:cxn modelId="{150D5167-07C4-48F3-B9AC-7BCA16A668FD}" type="presParOf" srcId="{A73DD281-1198-42BF-BFD0-AB6C4E105CDA}" destId="{5CCB6EE3-2F52-4B6F-B110-2E66931F57C1}" srcOrd="0" destOrd="0" presId="urn:microsoft.com/office/officeart/2005/8/layout/bProcess4"/>
    <dgm:cxn modelId="{87B106E1-2E24-4400-A14A-0E49B5D5F3A7}" type="presParOf" srcId="{A73DD281-1198-42BF-BFD0-AB6C4E105CDA}" destId="{D4A1974C-777F-4727-9689-A42B660BDFCC}" srcOrd="1" destOrd="0" presId="urn:microsoft.com/office/officeart/2005/8/layout/bProcess4"/>
    <dgm:cxn modelId="{5A085F0B-D316-41B8-9A4F-195DF25CAD4E}" type="presParOf" srcId="{9DD95D79-46E6-425B-B7D5-2EAB95278C39}" destId="{6BC89C1F-556A-49B2-B2F8-38E51F9DABB4}" srcOrd="21" destOrd="0" presId="urn:microsoft.com/office/officeart/2005/8/layout/bProcess4"/>
    <dgm:cxn modelId="{C85407DE-FC84-4B3F-ACF7-484BDC73B89B}" type="presParOf" srcId="{9DD95D79-46E6-425B-B7D5-2EAB95278C39}" destId="{E4EF211C-79C3-47B7-8697-98D52FD37FAC}" srcOrd="22" destOrd="0" presId="urn:microsoft.com/office/officeart/2005/8/layout/bProcess4"/>
    <dgm:cxn modelId="{0FEA9AE9-39BB-46D9-B366-D01EA8BD6618}" type="presParOf" srcId="{E4EF211C-79C3-47B7-8697-98D52FD37FAC}" destId="{0B4BF77F-6333-4C30-B223-2BF2F1F8083A}" srcOrd="0" destOrd="0" presId="urn:microsoft.com/office/officeart/2005/8/layout/bProcess4"/>
    <dgm:cxn modelId="{6C9823FA-AD2F-4944-8FCC-FDEF9D870EEA}" type="presParOf" srcId="{E4EF211C-79C3-47B7-8697-98D52FD37FAC}" destId="{AE060257-827B-4AFE-851B-7936CD73D1F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366F2-ECF5-4ED2-8FE7-AFE3666C41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216CC5-95BC-4BD6-A612-F243FC019BF4}">
      <dgm:prSet phldrT="[文字]" phldr="1"/>
      <dgm:spPr/>
      <dgm:t>
        <a:bodyPr/>
        <a:lstStyle/>
        <a:p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7E5A7687-9FB1-42E2-BA15-C90497C452F8}" type="parTrans" cxnId="{2B4729CC-41DB-48FA-96E5-CD08C17BF472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7E620483-11F6-43F4-B373-8D7602835493}" type="sibTrans" cxnId="{2B4729CC-41DB-48FA-96E5-CD08C17BF472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144640A4-E50A-4A15-A401-C0D3C2EDA357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連結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5CA297C8-BDAF-4489-BFFE-FE7D0A2D70BC}" type="parTrans" cxnId="{5881829C-7F5C-4C8B-B120-2D6B0291371C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E46A5520-4386-4CDC-87E3-BEAD7E8DB4EA}" type="sibTrans" cxnId="{5881829C-7F5C-4C8B-B120-2D6B0291371C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A66E2D4B-824B-4E74-ACA1-F20E786203CE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真實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FDDDAD69-EEF0-43DF-B796-93E316D16F69}" type="parTrans" cxnId="{22E5FF2D-08BE-4E58-BFE3-261D247E946C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75EAA4F8-143C-40C4-8276-759237764309}" type="sibTrans" cxnId="{22E5FF2D-08BE-4E58-BFE3-261D247E946C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89B71ED9-C051-41AE-80BD-1A715738C40E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教具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494729D7-8F6B-404B-8FBB-EA8305E97578}" type="parTrans" cxnId="{A04D4C90-C718-43CA-97E9-888FA623DF61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5F740631-9244-4BEE-A886-65A6C33F20E7}" type="sibTrans" cxnId="{A04D4C90-C718-43CA-97E9-888FA623DF61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89ADC26E-0771-4ABC-A2D4-8CFB6E5C49AE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虛擬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D4C65E9B-EE26-42BF-8B86-9373C104EF8A}" type="parTrans" cxnId="{DCEBEE38-D6C6-40CE-A23E-B9345E937CE9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6735DFCE-2033-4446-9DE1-CC37323E5C85}" type="sibTrans" cxnId="{DCEBEE38-D6C6-40CE-A23E-B9345E937CE9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F73E8340-3CEB-4AF7-B7A3-1114E2F68EAC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觀察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27BE004B-B5F2-418A-855D-7FB9FC5A7F5C}" type="parTrans" cxnId="{1D79BC9E-E3A8-42F8-B6A8-37F1BC57F81E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F98365DB-CB04-4311-AB09-90ECCE89B2D1}" type="sibTrans" cxnId="{1D79BC9E-E3A8-42F8-B6A8-37F1BC57F81E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AD5A194A-D0EA-4E79-9B7F-ACED8434ACAE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運思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3AA19EE4-19CF-49E4-A7BB-DEE924AE4513}" type="parTrans" cxnId="{48DD48FF-11EC-4EEA-B8F7-38BAC23173CD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18542D5B-3A3A-4CD0-B309-ECBCE3B9B12B}" type="sibTrans" cxnId="{48DD48FF-11EC-4EEA-B8F7-38BAC23173CD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7D21ED27-1AF5-4B24-9226-7AC798DC32E6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間接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2AB1C857-782F-45E4-A762-C5B9DDF9A810}" type="parTrans" cxnId="{645C7A28-A079-480C-B7E2-50C9C251BF94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A2A92DDB-9E84-43D3-ADD9-79CA7DCBD2E8}" type="sibTrans" cxnId="{645C7A28-A079-480C-B7E2-50C9C251BF94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102C73AA-6459-47D9-ADF4-4A93B07E8289}">
      <dgm:prSet phldrT="[文字]"/>
      <dgm:spPr/>
      <dgm:t>
        <a:bodyPr/>
        <a:lstStyle/>
        <a:p>
          <a:r>
            <a:rPr lang="zh-TW" altLang="en-US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創造</a:t>
          </a:r>
          <a:endParaRPr lang="zh-TW" altLang="en-US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88C2EBF0-CBE6-4847-B847-12D3624AA367}" type="sibTrans" cxnId="{3C045207-12B2-4110-8B8D-4E7495C952BB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19E41A21-23DB-4038-8091-6DDFB88E7EBE}" type="parTrans" cxnId="{3C045207-12B2-4110-8B8D-4E7495C952BB}">
      <dgm:prSet/>
      <dgm:spPr/>
      <dgm:t>
        <a:bodyPr/>
        <a:lstStyle/>
        <a:p>
          <a:endParaRPr lang="zh-TW" altLang="en-US">
            <a:solidFill>
              <a:srgbClr val="FFFF00"/>
            </a:solidFill>
          </a:endParaRPr>
        </a:p>
      </dgm:t>
    </dgm:pt>
    <dgm:pt modelId="{F1F07BB4-28BD-4990-9F26-43801CF4ACB1}" type="pres">
      <dgm:prSet presAssocID="{C31366F2-ECF5-4ED2-8FE7-AFE3666C41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D05F93-441C-4E51-B911-D036218E91C9}" type="pres">
      <dgm:prSet presAssocID="{23216CC5-95BC-4BD6-A612-F243FC019BF4}" presName="root1" presStyleCnt="0"/>
      <dgm:spPr/>
    </dgm:pt>
    <dgm:pt modelId="{7FBC2409-8891-468E-830C-4B9ED452DF24}" type="pres">
      <dgm:prSet presAssocID="{23216CC5-95BC-4BD6-A612-F243FC019B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4370938-0C88-4B3D-93E2-1BD4F2BD24BE}" type="pres">
      <dgm:prSet presAssocID="{23216CC5-95BC-4BD6-A612-F243FC019BF4}" presName="level2hierChild" presStyleCnt="0"/>
      <dgm:spPr/>
    </dgm:pt>
    <dgm:pt modelId="{3B89711A-4F8F-4CF7-A389-9CDEBBE5F5F2}" type="pres">
      <dgm:prSet presAssocID="{5CA297C8-BDAF-4489-BFFE-FE7D0A2D70BC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0D893C40-67FA-4F38-8B19-DFFAA325CF07}" type="pres">
      <dgm:prSet presAssocID="{5CA297C8-BDAF-4489-BFFE-FE7D0A2D70BC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C91B5B94-7EC4-444E-AE6D-417DDD8487D5}" type="pres">
      <dgm:prSet presAssocID="{144640A4-E50A-4A15-A401-C0D3C2EDA357}" presName="root2" presStyleCnt="0"/>
      <dgm:spPr/>
    </dgm:pt>
    <dgm:pt modelId="{805F717A-BC7B-484F-A6AA-EFC6710338BA}" type="pres">
      <dgm:prSet presAssocID="{144640A4-E50A-4A15-A401-C0D3C2EDA35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4FA451-37A2-4086-BB98-BAEAF0F32BCB}" type="pres">
      <dgm:prSet presAssocID="{144640A4-E50A-4A15-A401-C0D3C2EDA357}" presName="level3hierChild" presStyleCnt="0"/>
      <dgm:spPr/>
    </dgm:pt>
    <dgm:pt modelId="{5CF28726-8D99-4774-8974-5F0BF79B5365}" type="pres">
      <dgm:prSet presAssocID="{19E41A21-23DB-4038-8091-6DDFB88E7EBE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E422D4D3-78E7-4410-BF18-538D00E9A9C4}" type="pres">
      <dgm:prSet presAssocID="{19E41A21-23DB-4038-8091-6DDFB88E7EBE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4857E72-4D37-4D31-B1BF-E60B986AFE5B}" type="pres">
      <dgm:prSet presAssocID="{102C73AA-6459-47D9-ADF4-4A93B07E8289}" presName="root2" presStyleCnt="0"/>
      <dgm:spPr/>
    </dgm:pt>
    <dgm:pt modelId="{7919CE95-1AFF-45A9-ADC1-449547C9AD78}" type="pres">
      <dgm:prSet presAssocID="{102C73AA-6459-47D9-ADF4-4A93B07E828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1A273F-4B7E-42A5-872B-607AE3FF6170}" type="pres">
      <dgm:prSet presAssocID="{102C73AA-6459-47D9-ADF4-4A93B07E8289}" presName="level3hierChild" presStyleCnt="0"/>
      <dgm:spPr/>
    </dgm:pt>
    <dgm:pt modelId="{56863C37-DEFF-4083-AD28-CF7244BD2C0C}" type="pres">
      <dgm:prSet presAssocID="{FDDDAD69-EEF0-43DF-B796-93E316D16F69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761C981D-3EBE-4AA7-B28C-D3E3604EA04B}" type="pres">
      <dgm:prSet presAssocID="{FDDDAD69-EEF0-43DF-B796-93E316D16F69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21323264-D73A-4259-B8BE-58D298C7D289}" type="pres">
      <dgm:prSet presAssocID="{A66E2D4B-824B-4E74-ACA1-F20E786203CE}" presName="root2" presStyleCnt="0"/>
      <dgm:spPr/>
    </dgm:pt>
    <dgm:pt modelId="{C10C931F-B1C9-470F-9806-4FD77FA7C1A5}" type="pres">
      <dgm:prSet presAssocID="{A66E2D4B-824B-4E74-ACA1-F20E786203C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361B6B-517C-4373-B291-2141B01AF829}" type="pres">
      <dgm:prSet presAssocID="{A66E2D4B-824B-4E74-ACA1-F20E786203CE}" presName="level3hierChild" presStyleCnt="0"/>
      <dgm:spPr/>
    </dgm:pt>
    <dgm:pt modelId="{90FE8BA4-F1CF-4F75-8775-62013997063E}" type="pres">
      <dgm:prSet presAssocID="{494729D7-8F6B-404B-8FBB-EA8305E97578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492765B4-F062-4A85-909E-A37EC0A2823B}" type="pres">
      <dgm:prSet presAssocID="{494729D7-8F6B-404B-8FBB-EA8305E97578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03866DF8-98EA-4AAA-B80B-007FE5A396AC}" type="pres">
      <dgm:prSet presAssocID="{89B71ED9-C051-41AE-80BD-1A715738C40E}" presName="root2" presStyleCnt="0"/>
      <dgm:spPr/>
    </dgm:pt>
    <dgm:pt modelId="{4C7BB3D3-0E17-4CFE-84A0-D58EFE285013}" type="pres">
      <dgm:prSet presAssocID="{89B71ED9-C051-41AE-80BD-1A715738C40E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842556-AD0E-4682-B4D8-D9C2EDF2617A}" type="pres">
      <dgm:prSet presAssocID="{89B71ED9-C051-41AE-80BD-1A715738C40E}" presName="level3hierChild" presStyleCnt="0"/>
      <dgm:spPr/>
    </dgm:pt>
    <dgm:pt modelId="{A6FBEE5C-C5F4-4441-8BD2-2CA3A039BD9A}" type="pres">
      <dgm:prSet presAssocID="{27BE004B-B5F2-418A-855D-7FB9FC5A7F5C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93909FF3-1050-41AE-97BA-0BAC4D74BEBB}" type="pres">
      <dgm:prSet presAssocID="{27BE004B-B5F2-418A-855D-7FB9FC5A7F5C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79B7972E-073C-4A8A-A500-7D04DB58B605}" type="pres">
      <dgm:prSet presAssocID="{F73E8340-3CEB-4AF7-B7A3-1114E2F68EAC}" presName="root2" presStyleCnt="0"/>
      <dgm:spPr/>
    </dgm:pt>
    <dgm:pt modelId="{183172C0-C549-4DED-AF37-94FF748BF36D}" type="pres">
      <dgm:prSet presAssocID="{F73E8340-3CEB-4AF7-B7A3-1114E2F68EAC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166687-F342-41FC-A898-CE956BBFEAC2}" type="pres">
      <dgm:prSet presAssocID="{F73E8340-3CEB-4AF7-B7A3-1114E2F68EAC}" presName="level3hierChild" presStyleCnt="0"/>
      <dgm:spPr/>
    </dgm:pt>
    <dgm:pt modelId="{9478718A-17B8-44FF-8F10-9027783BEE4B}" type="pres">
      <dgm:prSet presAssocID="{D4C65E9B-EE26-42BF-8B86-9373C104EF8A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2B36F8D7-0EE5-4400-A0AB-B2EAD70147A2}" type="pres">
      <dgm:prSet presAssocID="{D4C65E9B-EE26-42BF-8B86-9373C104EF8A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7591D8A7-FC65-45BB-8570-546ED60CCC81}" type="pres">
      <dgm:prSet presAssocID="{89ADC26E-0771-4ABC-A2D4-8CFB6E5C49AE}" presName="root2" presStyleCnt="0"/>
      <dgm:spPr/>
    </dgm:pt>
    <dgm:pt modelId="{EA8204BE-F144-48ED-86A2-B19DFB4AB273}" type="pres">
      <dgm:prSet presAssocID="{89ADC26E-0771-4ABC-A2D4-8CFB6E5C49A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55894D-C0B8-497B-8A81-DECF64E1E364}" type="pres">
      <dgm:prSet presAssocID="{89ADC26E-0771-4ABC-A2D4-8CFB6E5C49AE}" presName="level3hierChild" presStyleCnt="0"/>
      <dgm:spPr/>
    </dgm:pt>
    <dgm:pt modelId="{81952C11-7B29-4862-82F4-A52174B28AE3}" type="pres">
      <dgm:prSet presAssocID="{3AA19EE4-19CF-49E4-A7BB-DEE924AE4513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7570CE91-DDF4-49C7-9556-E70F158C9B45}" type="pres">
      <dgm:prSet presAssocID="{3AA19EE4-19CF-49E4-A7BB-DEE924AE4513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64B60440-70BD-4983-B988-D5A14846E065}" type="pres">
      <dgm:prSet presAssocID="{AD5A194A-D0EA-4E79-9B7F-ACED8434ACAE}" presName="root2" presStyleCnt="0"/>
      <dgm:spPr/>
    </dgm:pt>
    <dgm:pt modelId="{630FDDF8-C8A6-4C4F-A84E-4DA99E4BC3D2}" type="pres">
      <dgm:prSet presAssocID="{AD5A194A-D0EA-4E79-9B7F-ACED8434ACAE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84CA6F-77D0-4093-A5D3-AFFFB7907390}" type="pres">
      <dgm:prSet presAssocID="{AD5A194A-D0EA-4E79-9B7F-ACED8434ACAE}" presName="level3hierChild" presStyleCnt="0"/>
      <dgm:spPr/>
    </dgm:pt>
    <dgm:pt modelId="{E44034F6-A137-43B3-9B0C-29A10E19EB37}" type="pres">
      <dgm:prSet presAssocID="{2AB1C857-782F-45E4-A762-C5B9DDF9A810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34286B2B-53B4-4430-BAA2-323FADA600AA}" type="pres">
      <dgm:prSet presAssocID="{2AB1C857-782F-45E4-A762-C5B9DDF9A810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F9393ACE-E7E5-411E-BC66-A55A061374C9}" type="pres">
      <dgm:prSet presAssocID="{7D21ED27-1AF5-4B24-9226-7AC798DC32E6}" presName="root2" presStyleCnt="0"/>
      <dgm:spPr/>
    </dgm:pt>
    <dgm:pt modelId="{4B5E5221-F240-4471-ACE4-FE000DFB7229}" type="pres">
      <dgm:prSet presAssocID="{7D21ED27-1AF5-4B24-9226-7AC798DC32E6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B3C00B-5337-458A-9D0A-D6092781C863}" type="pres">
      <dgm:prSet presAssocID="{7D21ED27-1AF5-4B24-9226-7AC798DC32E6}" presName="level3hierChild" presStyleCnt="0"/>
      <dgm:spPr/>
    </dgm:pt>
  </dgm:ptLst>
  <dgm:cxnLst>
    <dgm:cxn modelId="{1D79BC9E-E3A8-42F8-B6A8-37F1BC57F81E}" srcId="{A66E2D4B-824B-4E74-ACA1-F20E786203CE}" destId="{F73E8340-3CEB-4AF7-B7A3-1114E2F68EAC}" srcOrd="1" destOrd="0" parTransId="{27BE004B-B5F2-418A-855D-7FB9FC5A7F5C}" sibTransId="{F98365DB-CB04-4311-AB09-90ECCE89B2D1}"/>
    <dgm:cxn modelId="{64EB475F-80CF-4497-A52B-D47DDB8700B3}" type="presOf" srcId="{2AB1C857-782F-45E4-A762-C5B9DDF9A810}" destId="{E44034F6-A137-43B3-9B0C-29A10E19EB37}" srcOrd="0" destOrd="0" presId="urn:microsoft.com/office/officeart/2005/8/layout/hierarchy2"/>
    <dgm:cxn modelId="{645C7A28-A079-480C-B7E2-50C9C251BF94}" srcId="{89ADC26E-0771-4ABC-A2D4-8CFB6E5C49AE}" destId="{7D21ED27-1AF5-4B24-9226-7AC798DC32E6}" srcOrd="1" destOrd="0" parTransId="{2AB1C857-782F-45E4-A762-C5B9DDF9A810}" sibTransId="{A2A92DDB-9E84-43D3-ADD9-79CA7DCBD2E8}"/>
    <dgm:cxn modelId="{2B4729CC-41DB-48FA-96E5-CD08C17BF472}" srcId="{C31366F2-ECF5-4ED2-8FE7-AFE3666C41DC}" destId="{23216CC5-95BC-4BD6-A612-F243FC019BF4}" srcOrd="0" destOrd="0" parTransId="{7E5A7687-9FB1-42E2-BA15-C90497C452F8}" sibTransId="{7E620483-11F6-43F4-B373-8D7602835493}"/>
    <dgm:cxn modelId="{8F12EE26-789F-45C6-A909-861E337B7E56}" type="presOf" srcId="{89B71ED9-C051-41AE-80BD-1A715738C40E}" destId="{4C7BB3D3-0E17-4CFE-84A0-D58EFE285013}" srcOrd="0" destOrd="0" presId="urn:microsoft.com/office/officeart/2005/8/layout/hierarchy2"/>
    <dgm:cxn modelId="{5881829C-7F5C-4C8B-B120-2D6B0291371C}" srcId="{23216CC5-95BC-4BD6-A612-F243FC019BF4}" destId="{144640A4-E50A-4A15-A401-C0D3C2EDA357}" srcOrd="0" destOrd="0" parTransId="{5CA297C8-BDAF-4489-BFFE-FE7D0A2D70BC}" sibTransId="{E46A5520-4386-4CDC-87E3-BEAD7E8DB4EA}"/>
    <dgm:cxn modelId="{A04D4C90-C718-43CA-97E9-888FA623DF61}" srcId="{A66E2D4B-824B-4E74-ACA1-F20E786203CE}" destId="{89B71ED9-C051-41AE-80BD-1A715738C40E}" srcOrd="0" destOrd="0" parTransId="{494729D7-8F6B-404B-8FBB-EA8305E97578}" sibTransId="{5F740631-9244-4BEE-A886-65A6C33F20E7}"/>
    <dgm:cxn modelId="{B7E3944E-CE32-4A19-A30F-BD3CF610AB76}" type="presOf" srcId="{5CA297C8-BDAF-4489-BFFE-FE7D0A2D70BC}" destId="{0D893C40-67FA-4F38-8B19-DFFAA325CF07}" srcOrd="1" destOrd="0" presId="urn:microsoft.com/office/officeart/2005/8/layout/hierarchy2"/>
    <dgm:cxn modelId="{D586E9EE-59A4-46A9-8400-CF845D15A695}" type="presOf" srcId="{19E41A21-23DB-4038-8091-6DDFB88E7EBE}" destId="{E422D4D3-78E7-4410-BF18-538D00E9A9C4}" srcOrd="1" destOrd="0" presId="urn:microsoft.com/office/officeart/2005/8/layout/hierarchy2"/>
    <dgm:cxn modelId="{8947E2C6-A709-4ACD-BCC7-B737B91FC9D8}" type="presOf" srcId="{F73E8340-3CEB-4AF7-B7A3-1114E2F68EAC}" destId="{183172C0-C549-4DED-AF37-94FF748BF36D}" srcOrd="0" destOrd="0" presId="urn:microsoft.com/office/officeart/2005/8/layout/hierarchy2"/>
    <dgm:cxn modelId="{7C7643BD-B1EA-40F3-B360-53432B0C41E3}" type="presOf" srcId="{144640A4-E50A-4A15-A401-C0D3C2EDA357}" destId="{805F717A-BC7B-484F-A6AA-EFC6710338BA}" srcOrd="0" destOrd="0" presId="urn:microsoft.com/office/officeart/2005/8/layout/hierarchy2"/>
    <dgm:cxn modelId="{EEFEC2D2-C51D-4AC8-B0DC-DDE214803976}" type="presOf" srcId="{D4C65E9B-EE26-42BF-8B86-9373C104EF8A}" destId="{2B36F8D7-0EE5-4400-A0AB-B2EAD70147A2}" srcOrd="1" destOrd="0" presId="urn:microsoft.com/office/officeart/2005/8/layout/hierarchy2"/>
    <dgm:cxn modelId="{77B58237-F8BE-4EF8-A19F-FF7D2A1F4344}" type="presOf" srcId="{D4C65E9B-EE26-42BF-8B86-9373C104EF8A}" destId="{9478718A-17B8-44FF-8F10-9027783BEE4B}" srcOrd="0" destOrd="0" presId="urn:microsoft.com/office/officeart/2005/8/layout/hierarchy2"/>
    <dgm:cxn modelId="{9DB6858A-6569-4620-92ED-C4FA3197F05A}" type="presOf" srcId="{2AB1C857-782F-45E4-A762-C5B9DDF9A810}" destId="{34286B2B-53B4-4430-BAA2-323FADA600AA}" srcOrd="1" destOrd="0" presId="urn:microsoft.com/office/officeart/2005/8/layout/hierarchy2"/>
    <dgm:cxn modelId="{33E3A1DA-5275-4204-A13C-07EB567BFFD9}" type="presOf" srcId="{FDDDAD69-EEF0-43DF-B796-93E316D16F69}" destId="{56863C37-DEFF-4083-AD28-CF7244BD2C0C}" srcOrd="0" destOrd="0" presId="urn:microsoft.com/office/officeart/2005/8/layout/hierarchy2"/>
    <dgm:cxn modelId="{767B4940-38A1-408E-9BF3-89FA628F0E1C}" type="presOf" srcId="{5CA297C8-BDAF-4489-BFFE-FE7D0A2D70BC}" destId="{3B89711A-4F8F-4CF7-A389-9CDEBBE5F5F2}" srcOrd="0" destOrd="0" presId="urn:microsoft.com/office/officeart/2005/8/layout/hierarchy2"/>
    <dgm:cxn modelId="{9AB4425C-EBF4-49F7-85DB-642F70D4024A}" type="presOf" srcId="{89ADC26E-0771-4ABC-A2D4-8CFB6E5C49AE}" destId="{EA8204BE-F144-48ED-86A2-B19DFB4AB273}" srcOrd="0" destOrd="0" presId="urn:microsoft.com/office/officeart/2005/8/layout/hierarchy2"/>
    <dgm:cxn modelId="{6CDC156D-648D-46EE-86B7-B291B8F623F4}" type="presOf" srcId="{102C73AA-6459-47D9-ADF4-4A93B07E8289}" destId="{7919CE95-1AFF-45A9-ADC1-449547C9AD78}" srcOrd="0" destOrd="0" presId="urn:microsoft.com/office/officeart/2005/8/layout/hierarchy2"/>
    <dgm:cxn modelId="{2A501E48-8BFE-4134-9347-E199CB6E46A3}" type="presOf" srcId="{FDDDAD69-EEF0-43DF-B796-93E316D16F69}" destId="{761C981D-3EBE-4AA7-B28C-D3E3604EA04B}" srcOrd="1" destOrd="0" presId="urn:microsoft.com/office/officeart/2005/8/layout/hierarchy2"/>
    <dgm:cxn modelId="{DCEBEE38-D6C6-40CE-A23E-B9345E937CE9}" srcId="{102C73AA-6459-47D9-ADF4-4A93B07E8289}" destId="{89ADC26E-0771-4ABC-A2D4-8CFB6E5C49AE}" srcOrd="1" destOrd="0" parTransId="{D4C65E9B-EE26-42BF-8B86-9373C104EF8A}" sibTransId="{6735DFCE-2033-4446-9DE1-CC37323E5C85}"/>
    <dgm:cxn modelId="{AAA246A2-4DDB-45D5-AFC0-30AA8152ABA6}" type="presOf" srcId="{7D21ED27-1AF5-4B24-9226-7AC798DC32E6}" destId="{4B5E5221-F240-4471-ACE4-FE000DFB7229}" srcOrd="0" destOrd="0" presId="urn:microsoft.com/office/officeart/2005/8/layout/hierarchy2"/>
    <dgm:cxn modelId="{4268E143-A152-45B6-908B-F2F11A837734}" type="presOf" srcId="{23216CC5-95BC-4BD6-A612-F243FC019BF4}" destId="{7FBC2409-8891-468E-830C-4B9ED452DF24}" srcOrd="0" destOrd="0" presId="urn:microsoft.com/office/officeart/2005/8/layout/hierarchy2"/>
    <dgm:cxn modelId="{48DD48FF-11EC-4EEA-B8F7-38BAC23173CD}" srcId="{89ADC26E-0771-4ABC-A2D4-8CFB6E5C49AE}" destId="{AD5A194A-D0EA-4E79-9B7F-ACED8434ACAE}" srcOrd="0" destOrd="0" parTransId="{3AA19EE4-19CF-49E4-A7BB-DEE924AE4513}" sibTransId="{18542D5B-3A3A-4CD0-B309-ECBCE3B9B12B}"/>
    <dgm:cxn modelId="{78446976-1B99-4A79-82B6-C46B4B2BC688}" type="presOf" srcId="{3AA19EE4-19CF-49E4-A7BB-DEE924AE4513}" destId="{81952C11-7B29-4862-82F4-A52174B28AE3}" srcOrd="0" destOrd="0" presId="urn:microsoft.com/office/officeart/2005/8/layout/hierarchy2"/>
    <dgm:cxn modelId="{88FBB33C-0858-4DBE-B5B2-68331AF135BC}" type="presOf" srcId="{494729D7-8F6B-404B-8FBB-EA8305E97578}" destId="{90FE8BA4-F1CF-4F75-8775-62013997063E}" srcOrd="0" destOrd="0" presId="urn:microsoft.com/office/officeart/2005/8/layout/hierarchy2"/>
    <dgm:cxn modelId="{A8E97F3C-63EE-4974-A1E3-5F12E9D6BBB6}" type="presOf" srcId="{AD5A194A-D0EA-4E79-9B7F-ACED8434ACAE}" destId="{630FDDF8-C8A6-4C4F-A84E-4DA99E4BC3D2}" srcOrd="0" destOrd="0" presId="urn:microsoft.com/office/officeart/2005/8/layout/hierarchy2"/>
    <dgm:cxn modelId="{45E70A80-5527-474C-9B8C-EFCEA065C6B0}" type="presOf" srcId="{27BE004B-B5F2-418A-855D-7FB9FC5A7F5C}" destId="{A6FBEE5C-C5F4-4441-8BD2-2CA3A039BD9A}" srcOrd="0" destOrd="0" presId="urn:microsoft.com/office/officeart/2005/8/layout/hierarchy2"/>
    <dgm:cxn modelId="{E272FB62-1CC6-49CE-B69F-0C3DA5B86895}" type="presOf" srcId="{27BE004B-B5F2-418A-855D-7FB9FC5A7F5C}" destId="{93909FF3-1050-41AE-97BA-0BAC4D74BEBB}" srcOrd="1" destOrd="0" presId="urn:microsoft.com/office/officeart/2005/8/layout/hierarchy2"/>
    <dgm:cxn modelId="{FE48912D-E973-4161-A55C-D92030060242}" type="presOf" srcId="{494729D7-8F6B-404B-8FBB-EA8305E97578}" destId="{492765B4-F062-4A85-909E-A37EC0A2823B}" srcOrd="1" destOrd="0" presId="urn:microsoft.com/office/officeart/2005/8/layout/hierarchy2"/>
    <dgm:cxn modelId="{22E5FF2D-08BE-4E58-BFE3-261D247E946C}" srcId="{102C73AA-6459-47D9-ADF4-4A93B07E8289}" destId="{A66E2D4B-824B-4E74-ACA1-F20E786203CE}" srcOrd="0" destOrd="0" parTransId="{FDDDAD69-EEF0-43DF-B796-93E316D16F69}" sibTransId="{75EAA4F8-143C-40C4-8276-759237764309}"/>
    <dgm:cxn modelId="{3C045207-12B2-4110-8B8D-4E7495C952BB}" srcId="{23216CC5-95BC-4BD6-A612-F243FC019BF4}" destId="{102C73AA-6459-47D9-ADF4-4A93B07E8289}" srcOrd="1" destOrd="0" parTransId="{19E41A21-23DB-4038-8091-6DDFB88E7EBE}" sibTransId="{88C2EBF0-CBE6-4847-B847-12D3624AA367}"/>
    <dgm:cxn modelId="{37E9EF86-3122-42F2-920C-3FE2C3EA5FD6}" type="presOf" srcId="{19E41A21-23DB-4038-8091-6DDFB88E7EBE}" destId="{5CF28726-8D99-4774-8974-5F0BF79B5365}" srcOrd="0" destOrd="0" presId="urn:microsoft.com/office/officeart/2005/8/layout/hierarchy2"/>
    <dgm:cxn modelId="{CD1E45D3-21EA-422B-92B9-E96BE8F60239}" type="presOf" srcId="{3AA19EE4-19CF-49E4-A7BB-DEE924AE4513}" destId="{7570CE91-DDF4-49C7-9556-E70F158C9B45}" srcOrd="1" destOrd="0" presId="urn:microsoft.com/office/officeart/2005/8/layout/hierarchy2"/>
    <dgm:cxn modelId="{75782D5F-B753-4B64-9FDE-2D2473DE4B35}" type="presOf" srcId="{A66E2D4B-824B-4E74-ACA1-F20E786203CE}" destId="{C10C931F-B1C9-470F-9806-4FD77FA7C1A5}" srcOrd="0" destOrd="0" presId="urn:microsoft.com/office/officeart/2005/8/layout/hierarchy2"/>
    <dgm:cxn modelId="{084A04E8-C937-42C7-8C1C-0D71B08E4847}" type="presOf" srcId="{C31366F2-ECF5-4ED2-8FE7-AFE3666C41DC}" destId="{F1F07BB4-28BD-4990-9F26-43801CF4ACB1}" srcOrd="0" destOrd="0" presId="urn:microsoft.com/office/officeart/2005/8/layout/hierarchy2"/>
    <dgm:cxn modelId="{2C2AD18B-4DFF-484A-9AA0-A2EB8F92080A}" type="presParOf" srcId="{F1F07BB4-28BD-4990-9F26-43801CF4ACB1}" destId="{AFD05F93-441C-4E51-B911-D036218E91C9}" srcOrd="0" destOrd="0" presId="urn:microsoft.com/office/officeart/2005/8/layout/hierarchy2"/>
    <dgm:cxn modelId="{6867486C-E398-482D-8699-4E644681C848}" type="presParOf" srcId="{AFD05F93-441C-4E51-B911-D036218E91C9}" destId="{7FBC2409-8891-468E-830C-4B9ED452DF24}" srcOrd="0" destOrd="0" presId="urn:microsoft.com/office/officeart/2005/8/layout/hierarchy2"/>
    <dgm:cxn modelId="{06515F1E-9A39-461A-8514-DCBA2C6F9BB1}" type="presParOf" srcId="{AFD05F93-441C-4E51-B911-D036218E91C9}" destId="{D4370938-0C88-4B3D-93E2-1BD4F2BD24BE}" srcOrd="1" destOrd="0" presId="urn:microsoft.com/office/officeart/2005/8/layout/hierarchy2"/>
    <dgm:cxn modelId="{B8B6E3EC-2916-4B74-A575-B0FDA25D2E05}" type="presParOf" srcId="{D4370938-0C88-4B3D-93E2-1BD4F2BD24BE}" destId="{3B89711A-4F8F-4CF7-A389-9CDEBBE5F5F2}" srcOrd="0" destOrd="0" presId="urn:microsoft.com/office/officeart/2005/8/layout/hierarchy2"/>
    <dgm:cxn modelId="{2B96DB49-F8D6-49F7-823D-84490471CE3E}" type="presParOf" srcId="{3B89711A-4F8F-4CF7-A389-9CDEBBE5F5F2}" destId="{0D893C40-67FA-4F38-8B19-DFFAA325CF07}" srcOrd="0" destOrd="0" presId="urn:microsoft.com/office/officeart/2005/8/layout/hierarchy2"/>
    <dgm:cxn modelId="{80DAAB1C-7A37-4DCD-ABE3-F3CFDDB4E617}" type="presParOf" srcId="{D4370938-0C88-4B3D-93E2-1BD4F2BD24BE}" destId="{C91B5B94-7EC4-444E-AE6D-417DDD8487D5}" srcOrd="1" destOrd="0" presId="urn:microsoft.com/office/officeart/2005/8/layout/hierarchy2"/>
    <dgm:cxn modelId="{012C7255-D97F-41C0-9CF8-95FFAA2BE4CB}" type="presParOf" srcId="{C91B5B94-7EC4-444E-AE6D-417DDD8487D5}" destId="{805F717A-BC7B-484F-A6AA-EFC6710338BA}" srcOrd="0" destOrd="0" presId="urn:microsoft.com/office/officeart/2005/8/layout/hierarchy2"/>
    <dgm:cxn modelId="{9F45782C-6B23-4F2A-BEA8-119C039B0D45}" type="presParOf" srcId="{C91B5B94-7EC4-444E-AE6D-417DDD8487D5}" destId="{D04FA451-37A2-4086-BB98-BAEAF0F32BCB}" srcOrd="1" destOrd="0" presId="urn:microsoft.com/office/officeart/2005/8/layout/hierarchy2"/>
    <dgm:cxn modelId="{7F3E1200-5DA7-411B-9298-72AE6ED66F9A}" type="presParOf" srcId="{D4370938-0C88-4B3D-93E2-1BD4F2BD24BE}" destId="{5CF28726-8D99-4774-8974-5F0BF79B5365}" srcOrd="2" destOrd="0" presId="urn:microsoft.com/office/officeart/2005/8/layout/hierarchy2"/>
    <dgm:cxn modelId="{54BC25E8-BE79-43A7-92CC-FFDC799ADE3A}" type="presParOf" srcId="{5CF28726-8D99-4774-8974-5F0BF79B5365}" destId="{E422D4D3-78E7-4410-BF18-538D00E9A9C4}" srcOrd="0" destOrd="0" presId="urn:microsoft.com/office/officeart/2005/8/layout/hierarchy2"/>
    <dgm:cxn modelId="{DBF575F7-8BEB-4C50-838D-85FEC9E71BB4}" type="presParOf" srcId="{D4370938-0C88-4B3D-93E2-1BD4F2BD24BE}" destId="{B4857E72-4D37-4D31-B1BF-E60B986AFE5B}" srcOrd="3" destOrd="0" presId="urn:microsoft.com/office/officeart/2005/8/layout/hierarchy2"/>
    <dgm:cxn modelId="{BB911B29-5039-4862-8537-9FF67F7A7A0A}" type="presParOf" srcId="{B4857E72-4D37-4D31-B1BF-E60B986AFE5B}" destId="{7919CE95-1AFF-45A9-ADC1-449547C9AD78}" srcOrd="0" destOrd="0" presId="urn:microsoft.com/office/officeart/2005/8/layout/hierarchy2"/>
    <dgm:cxn modelId="{887AADDC-D4B7-4A75-81AB-FED34977F451}" type="presParOf" srcId="{B4857E72-4D37-4D31-B1BF-E60B986AFE5B}" destId="{EB1A273F-4B7E-42A5-872B-607AE3FF6170}" srcOrd="1" destOrd="0" presId="urn:microsoft.com/office/officeart/2005/8/layout/hierarchy2"/>
    <dgm:cxn modelId="{E6CC46FE-BE98-4EB1-8262-C39A70266DE9}" type="presParOf" srcId="{EB1A273F-4B7E-42A5-872B-607AE3FF6170}" destId="{56863C37-DEFF-4083-AD28-CF7244BD2C0C}" srcOrd="0" destOrd="0" presId="urn:microsoft.com/office/officeart/2005/8/layout/hierarchy2"/>
    <dgm:cxn modelId="{5C5BF59A-8E3B-43FE-B1BB-6F915A3C4429}" type="presParOf" srcId="{56863C37-DEFF-4083-AD28-CF7244BD2C0C}" destId="{761C981D-3EBE-4AA7-B28C-D3E3604EA04B}" srcOrd="0" destOrd="0" presId="urn:microsoft.com/office/officeart/2005/8/layout/hierarchy2"/>
    <dgm:cxn modelId="{3556882B-D7CD-4E49-92F2-AEFD33CF4816}" type="presParOf" srcId="{EB1A273F-4B7E-42A5-872B-607AE3FF6170}" destId="{21323264-D73A-4259-B8BE-58D298C7D289}" srcOrd="1" destOrd="0" presId="urn:microsoft.com/office/officeart/2005/8/layout/hierarchy2"/>
    <dgm:cxn modelId="{E43D0DEF-29B5-4FBD-AA43-5E61639A63A3}" type="presParOf" srcId="{21323264-D73A-4259-B8BE-58D298C7D289}" destId="{C10C931F-B1C9-470F-9806-4FD77FA7C1A5}" srcOrd="0" destOrd="0" presId="urn:microsoft.com/office/officeart/2005/8/layout/hierarchy2"/>
    <dgm:cxn modelId="{0A3D15C1-E73B-43A0-80BB-BECDBCAE342E}" type="presParOf" srcId="{21323264-D73A-4259-B8BE-58D298C7D289}" destId="{53361B6B-517C-4373-B291-2141B01AF829}" srcOrd="1" destOrd="0" presId="urn:microsoft.com/office/officeart/2005/8/layout/hierarchy2"/>
    <dgm:cxn modelId="{631FEFC9-B89B-4840-8B8C-9A6DA7803F2F}" type="presParOf" srcId="{53361B6B-517C-4373-B291-2141B01AF829}" destId="{90FE8BA4-F1CF-4F75-8775-62013997063E}" srcOrd="0" destOrd="0" presId="urn:microsoft.com/office/officeart/2005/8/layout/hierarchy2"/>
    <dgm:cxn modelId="{E8CCC91E-97AC-4F05-885A-3A932F3F4B3F}" type="presParOf" srcId="{90FE8BA4-F1CF-4F75-8775-62013997063E}" destId="{492765B4-F062-4A85-909E-A37EC0A2823B}" srcOrd="0" destOrd="0" presId="urn:microsoft.com/office/officeart/2005/8/layout/hierarchy2"/>
    <dgm:cxn modelId="{55BE7C62-0BC0-4C89-9F67-BA2995C6D005}" type="presParOf" srcId="{53361B6B-517C-4373-B291-2141B01AF829}" destId="{03866DF8-98EA-4AAA-B80B-007FE5A396AC}" srcOrd="1" destOrd="0" presId="urn:microsoft.com/office/officeart/2005/8/layout/hierarchy2"/>
    <dgm:cxn modelId="{4BA076B1-69E9-4B71-B81B-EBEAF53A75EC}" type="presParOf" srcId="{03866DF8-98EA-4AAA-B80B-007FE5A396AC}" destId="{4C7BB3D3-0E17-4CFE-84A0-D58EFE285013}" srcOrd="0" destOrd="0" presId="urn:microsoft.com/office/officeart/2005/8/layout/hierarchy2"/>
    <dgm:cxn modelId="{F18F01C0-7779-4354-AB21-EDE9C380792D}" type="presParOf" srcId="{03866DF8-98EA-4AAA-B80B-007FE5A396AC}" destId="{7C842556-AD0E-4682-B4D8-D9C2EDF2617A}" srcOrd="1" destOrd="0" presId="urn:microsoft.com/office/officeart/2005/8/layout/hierarchy2"/>
    <dgm:cxn modelId="{DD95B411-F5AF-4B19-99D8-0A3E70118D54}" type="presParOf" srcId="{53361B6B-517C-4373-B291-2141B01AF829}" destId="{A6FBEE5C-C5F4-4441-8BD2-2CA3A039BD9A}" srcOrd="2" destOrd="0" presId="urn:microsoft.com/office/officeart/2005/8/layout/hierarchy2"/>
    <dgm:cxn modelId="{E0E4D11D-CA0C-416A-A993-8396900507AA}" type="presParOf" srcId="{A6FBEE5C-C5F4-4441-8BD2-2CA3A039BD9A}" destId="{93909FF3-1050-41AE-97BA-0BAC4D74BEBB}" srcOrd="0" destOrd="0" presId="urn:microsoft.com/office/officeart/2005/8/layout/hierarchy2"/>
    <dgm:cxn modelId="{1EA8927C-66C5-4800-A58D-3A5700344EE5}" type="presParOf" srcId="{53361B6B-517C-4373-B291-2141B01AF829}" destId="{79B7972E-073C-4A8A-A500-7D04DB58B605}" srcOrd="3" destOrd="0" presId="urn:microsoft.com/office/officeart/2005/8/layout/hierarchy2"/>
    <dgm:cxn modelId="{574DA32F-05DC-44D5-AA55-6D244349062B}" type="presParOf" srcId="{79B7972E-073C-4A8A-A500-7D04DB58B605}" destId="{183172C0-C549-4DED-AF37-94FF748BF36D}" srcOrd="0" destOrd="0" presId="urn:microsoft.com/office/officeart/2005/8/layout/hierarchy2"/>
    <dgm:cxn modelId="{D94A79C9-CC4E-4C9D-ABE3-D6C8113CADFA}" type="presParOf" srcId="{79B7972E-073C-4A8A-A500-7D04DB58B605}" destId="{52166687-F342-41FC-A898-CE956BBFEAC2}" srcOrd="1" destOrd="0" presId="urn:microsoft.com/office/officeart/2005/8/layout/hierarchy2"/>
    <dgm:cxn modelId="{E078205B-17D0-4532-B2F3-7B9628E7F12A}" type="presParOf" srcId="{EB1A273F-4B7E-42A5-872B-607AE3FF6170}" destId="{9478718A-17B8-44FF-8F10-9027783BEE4B}" srcOrd="2" destOrd="0" presId="urn:microsoft.com/office/officeart/2005/8/layout/hierarchy2"/>
    <dgm:cxn modelId="{C703EEF0-8763-46B6-8302-F0FDE015FC66}" type="presParOf" srcId="{9478718A-17B8-44FF-8F10-9027783BEE4B}" destId="{2B36F8D7-0EE5-4400-A0AB-B2EAD70147A2}" srcOrd="0" destOrd="0" presId="urn:microsoft.com/office/officeart/2005/8/layout/hierarchy2"/>
    <dgm:cxn modelId="{EBD5ADA4-C075-4DD9-B903-29E875AC05BD}" type="presParOf" srcId="{EB1A273F-4B7E-42A5-872B-607AE3FF6170}" destId="{7591D8A7-FC65-45BB-8570-546ED60CCC81}" srcOrd="3" destOrd="0" presId="urn:microsoft.com/office/officeart/2005/8/layout/hierarchy2"/>
    <dgm:cxn modelId="{EE092AF8-A689-42C8-99FD-29525AF4B910}" type="presParOf" srcId="{7591D8A7-FC65-45BB-8570-546ED60CCC81}" destId="{EA8204BE-F144-48ED-86A2-B19DFB4AB273}" srcOrd="0" destOrd="0" presId="urn:microsoft.com/office/officeart/2005/8/layout/hierarchy2"/>
    <dgm:cxn modelId="{F61F844A-7DC9-48A3-9861-475D579D362F}" type="presParOf" srcId="{7591D8A7-FC65-45BB-8570-546ED60CCC81}" destId="{F155894D-C0B8-497B-8A81-DECF64E1E364}" srcOrd="1" destOrd="0" presId="urn:microsoft.com/office/officeart/2005/8/layout/hierarchy2"/>
    <dgm:cxn modelId="{D8BD1C8D-6B3B-4FA7-B52F-595713C3D3F9}" type="presParOf" srcId="{F155894D-C0B8-497B-8A81-DECF64E1E364}" destId="{81952C11-7B29-4862-82F4-A52174B28AE3}" srcOrd="0" destOrd="0" presId="urn:microsoft.com/office/officeart/2005/8/layout/hierarchy2"/>
    <dgm:cxn modelId="{B7F25B49-E48A-4CB9-9F3D-A105025D8AF8}" type="presParOf" srcId="{81952C11-7B29-4862-82F4-A52174B28AE3}" destId="{7570CE91-DDF4-49C7-9556-E70F158C9B45}" srcOrd="0" destOrd="0" presId="urn:microsoft.com/office/officeart/2005/8/layout/hierarchy2"/>
    <dgm:cxn modelId="{4410013C-B581-4882-9CBD-C747EC16103B}" type="presParOf" srcId="{F155894D-C0B8-497B-8A81-DECF64E1E364}" destId="{64B60440-70BD-4983-B988-D5A14846E065}" srcOrd="1" destOrd="0" presId="urn:microsoft.com/office/officeart/2005/8/layout/hierarchy2"/>
    <dgm:cxn modelId="{71987171-C0ED-4A29-A763-77999B60E4FC}" type="presParOf" srcId="{64B60440-70BD-4983-B988-D5A14846E065}" destId="{630FDDF8-C8A6-4C4F-A84E-4DA99E4BC3D2}" srcOrd="0" destOrd="0" presId="urn:microsoft.com/office/officeart/2005/8/layout/hierarchy2"/>
    <dgm:cxn modelId="{2C492220-A274-4569-BE47-E0B04DBDE2B3}" type="presParOf" srcId="{64B60440-70BD-4983-B988-D5A14846E065}" destId="{C284CA6F-77D0-4093-A5D3-AFFFB7907390}" srcOrd="1" destOrd="0" presId="urn:microsoft.com/office/officeart/2005/8/layout/hierarchy2"/>
    <dgm:cxn modelId="{3424138D-04EF-4A8A-B162-CEF4F15418A8}" type="presParOf" srcId="{F155894D-C0B8-497B-8A81-DECF64E1E364}" destId="{E44034F6-A137-43B3-9B0C-29A10E19EB37}" srcOrd="2" destOrd="0" presId="urn:microsoft.com/office/officeart/2005/8/layout/hierarchy2"/>
    <dgm:cxn modelId="{34801011-F165-43D9-93FF-3478CC897B5B}" type="presParOf" srcId="{E44034F6-A137-43B3-9B0C-29A10E19EB37}" destId="{34286B2B-53B4-4430-BAA2-323FADA600AA}" srcOrd="0" destOrd="0" presId="urn:microsoft.com/office/officeart/2005/8/layout/hierarchy2"/>
    <dgm:cxn modelId="{1BFB9159-997A-4981-BE7E-0ED2E0431046}" type="presParOf" srcId="{F155894D-C0B8-497B-8A81-DECF64E1E364}" destId="{F9393ACE-E7E5-411E-BC66-A55A061374C9}" srcOrd="3" destOrd="0" presId="urn:microsoft.com/office/officeart/2005/8/layout/hierarchy2"/>
    <dgm:cxn modelId="{4DB9333C-CD38-4560-8238-D198559BBEA1}" type="presParOf" srcId="{F9393ACE-E7E5-411E-BC66-A55A061374C9}" destId="{4B5E5221-F240-4471-ACE4-FE000DFB7229}" srcOrd="0" destOrd="0" presId="urn:microsoft.com/office/officeart/2005/8/layout/hierarchy2"/>
    <dgm:cxn modelId="{1FBF618C-C3C6-45C3-A443-7E592308C9B3}" type="presParOf" srcId="{F9393ACE-E7E5-411E-BC66-A55A061374C9}" destId="{23B3C00B-5337-458A-9D0A-D6092781C8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C9CC2-F755-4762-8E57-4632CA8C89D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EE2FA2-FED0-4308-8848-258F2B7F8691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生活經驗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02E954E-266E-449B-92B0-45429BA46DB3}" type="parTrans" cxnId="{63EA7520-D9FF-478F-AA2C-A6539AE70454}">
      <dgm:prSet/>
      <dgm:spPr/>
      <dgm:t>
        <a:bodyPr/>
        <a:lstStyle/>
        <a:p>
          <a:endParaRPr lang="zh-TW" altLang="en-US"/>
        </a:p>
      </dgm:t>
    </dgm:pt>
    <dgm:pt modelId="{317C9BEA-92EB-46A5-980F-4D919B573E4E}" type="sibTrans" cxnId="{63EA7520-D9FF-478F-AA2C-A6539AE70454}">
      <dgm:prSet/>
      <dgm:spPr/>
      <dgm:t>
        <a:bodyPr/>
        <a:lstStyle/>
        <a:p>
          <a:endParaRPr lang="zh-TW" altLang="en-US"/>
        </a:p>
      </dgm:t>
    </dgm:pt>
    <dgm:pt modelId="{C60BC56B-6517-4377-B38D-486555E933EC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學生學習基礎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A1E904E-A7D8-45EE-B113-C5B083A3DCE4}" type="parTrans" cxnId="{32ABA504-565D-4A9B-84AA-459A7729FD1D}">
      <dgm:prSet/>
      <dgm:spPr/>
      <dgm:t>
        <a:bodyPr/>
        <a:lstStyle/>
        <a:p>
          <a:endParaRPr lang="zh-TW" altLang="en-US"/>
        </a:p>
      </dgm:t>
    </dgm:pt>
    <dgm:pt modelId="{DCAE64C2-DDB1-4EDD-A6F2-E254B4BB1DD6}" type="sibTrans" cxnId="{32ABA504-565D-4A9B-84AA-459A7729FD1D}">
      <dgm:prSet/>
      <dgm:spPr/>
      <dgm:t>
        <a:bodyPr/>
        <a:lstStyle/>
        <a:p>
          <a:endParaRPr lang="zh-TW" altLang="en-US"/>
        </a:p>
      </dgm:t>
    </dgm:pt>
    <dgm:pt modelId="{37BF2507-FAF9-4503-AE02-D6DBE67B9EE7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有感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49F15D-D9B4-4BD6-9AAE-898E565FDC1A}" type="parTrans" cxnId="{770C6538-BFD4-43D7-B42D-56343FF2DE53}">
      <dgm:prSet/>
      <dgm:spPr/>
      <dgm:t>
        <a:bodyPr/>
        <a:lstStyle/>
        <a:p>
          <a:endParaRPr lang="zh-TW" altLang="en-US"/>
        </a:p>
      </dgm:t>
    </dgm:pt>
    <dgm:pt modelId="{497B0004-1EE6-4853-8232-38B73ACFA91A}" type="sibTrans" cxnId="{770C6538-BFD4-43D7-B42D-56343FF2DE53}">
      <dgm:prSet/>
      <dgm:spPr/>
      <dgm:t>
        <a:bodyPr/>
        <a:lstStyle/>
        <a:p>
          <a:endParaRPr lang="zh-TW" altLang="en-US"/>
        </a:p>
      </dgm:t>
    </dgm:pt>
    <dgm:pt modelId="{75804C19-A8F8-42EE-B82E-1B2E42FA1381}" type="pres">
      <dgm:prSet presAssocID="{EBAC9CC2-F755-4762-8E57-4632CA8C89D7}" presName="compositeShape" presStyleCnt="0">
        <dgm:presLayoutVars>
          <dgm:dir/>
          <dgm:resizeHandles/>
        </dgm:presLayoutVars>
      </dgm:prSet>
      <dgm:spPr/>
    </dgm:pt>
    <dgm:pt modelId="{0BD6E86F-DDA4-4322-9459-6EB17786176C}" type="pres">
      <dgm:prSet presAssocID="{EBAC9CC2-F755-4762-8E57-4632CA8C89D7}" presName="pyramid" presStyleLbl="node1" presStyleIdx="0" presStyleCn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F25B38C-0B47-4205-81D6-C5C44E1AC05B}" type="pres">
      <dgm:prSet presAssocID="{EBAC9CC2-F755-4762-8E57-4632CA8C89D7}" presName="theList" presStyleCnt="0"/>
      <dgm:spPr/>
    </dgm:pt>
    <dgm:pt modelId="{2869D34A-9E6F-43A3-ABF5-2D0736D8D7B7}" type="pres">
      <dgm:prSet presAssocID="{37BF2507-FAF9-4503-AE02-D6DBE67B9EE7}" presName="aNode" presStyleLbl="fgAcc1" presStyleIdx="0" presStyleCnt="3" custScaleX="1175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FDBED1-86AB-4DAE-B5F0-9494EBE2C1AD}" type="pres">
      <dgm:prSet presAssocID="{37BF2507-FAF9-4503-AE02-D6DBE67B9EE7}" presName="aSpace" presStyleCnt="0"/>
      <dgm:spPr/>
    </dgm:pt>
    <dgm:pt modelId="{C0545E8C-E625-4665-85ED-7DA27CDE568F}" type="pres">
      <dgm:prSet presAssocID="{26EE2FA2-FED0-4308-8848-258F2B7F8691}" presName="aNode" presStyleLbl="fgAcc1" presStyleIdx="1" presStyleCnt="3" custScaleX="1175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203D39-AAC7-4DCA-B45F-2EB7C385A7C4}" type="pres">
      <dgm:prSet presAssocID="{26EE2FA2-FED0-4308-8848-258F2B7F8691}" presName="aSpace" presStyleCnt="0"/>
      <dgm:spPr/>
    </dgm:pt>
    <dgm:pt modelId="{DD3FCC7B-56DC-4D65-9CB4-284B821C11A1}" type="pres">
      <dgm:prSet presAssocID="{C60BC56B-6517-4377-B38D-486555E933EC}" presName="aNode" presStyleLbl="fgAcc1" presStyleIdx="2" presStyleCnt="3" custScaleX="1175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09213-E6EC-4E31-A178-F71833EEA007}" type="pres">
      <dgm:prSet presAssocID="{C60BC56B-6517-4377-B38D-486555E933EC}" presName="aSpace" presStyleCnt="0"/>
      <dgm:spPr/>
    </dgm:pt>
  </dgm:ptLst>
  <dgm:cxnLst>
    <dgm:cxn modelId="{E405DF3A-AA33-4E71-964A-30817B1B476D}" type="presOf" srcId="{26EE2FA2-FED0-4308-8848-258F2B7F8691}" destId="{C0545E8C-E625-4665-85ED-7DA27CDE568F}" srcOrd="0" destOrd="0" presId="urn:microsoft.com/office/officeart/2005/8/layout/pyramid2"/>
    <dgm:cxn modelId="{3FDEF90B-FF8E-417A-8C65-E510F0848916}" type="presOf" srcId="{37BF2507-FAF9-4503-AE02-D6DBE67B9EE7}" destId="{2869D34A-9E6F-43A3-ABF5-2D0736D8D7B7}" srcOrd="0" destOrd="0" presId="urn:microsoft.com/office/officeart/2005/8/layout/pyramid2"/>
    <dgm:cxn modelId="{B91583EE-2DE4-4620-A0C7-6957E8476335}" type="presOf" srcId="{EBAC9CC2-F755-4762-8E57-4632CA8C89D7}" destId="{75804C19-A8F8-42EE-B82E-1B2E42FA1381}" srcOrd="0" destOrd="0" presId="urn:microsoft.com/office/officeart/2005/8/layout/pyramid2"/>
    <dgm:cxn modelId="{32ABA504-565D-4A9B-84AA-459A7729FD1D}" srcId="{EBAC9CC2-F755-4762-8E57-4632CA8C89D7}" destId="{C60BC56B-6517-4377-B38D-486555E933EC}" srcOrd="2" destOrd="0" parTransId="{4A1E904E-A7D8-45EE-B113-C5B083A3DCE4}" sibTransId="{DCAE64C2-DDB1-4EDD-A6F2-E254B4BB1DD6}"/>
    <dgm:cxn modelId="{770C6538-BFD4-43D7-B42D-56343FF2DE53}" srcId="{EBAC9CC2-F755-4762-8E57-4632CA8C89D7}" destId="{37BF2507-FAF9-4503-AE02-D6DBE67B9EE7}" srcOrd="0" destOrd="0" parTransId="{0149F15D-D9B4-4BD6-9AAE-898E565FDC1A}" sibTransId="{497B0004-1EE6-4853-8232-38B73ACFA91A}"/>
    <dgm:cxn modelId="{63EA7520-D9FF-478F-AA2C-A6539AE70454}" srcId="{EBAC9CC2-F755-4762-8E57-4632CA8C89D7}" destId="{26EE2FA2-FED0-4308-8848-258F2B7F8691}" srcOrd="1" destOrd="0" parTransId="{402E954E-266E-449B-92B0-45429BA46DB3}" sibTransId="{317C9BEA-92EB-46A5-980F-4D919B573E4E}"/>
    <dgm:cxn modelId="{41619288-7AD2-4CA9-A09B-A16A227036AE}" type="presOf" srcId="{C60BC56B-6517-4377-B38D-486555E933EC}" destId="{DD3FCC7B-56DC-4D65-9CB4-284B821C11A1}" srcOrd="0" destOrd="0" presId="urn:microsoft.com/office/officeart/2005/8/layout/pyramid2"/>
    <dgm:cxn modelId="{D72AB0FA-0C6E-4176-9B39-5A2B2A10DAA5}" type="presParOf" srcId="{75804C19-A8F8-42EE-B82E-1B2E42FA1381}" destId="{0BD6E86F-DDA4-4322-9459-6EB17786176C}" srcOrd="0" destOrd="0" presId="urn:microsoft.com/office/officeart/2005/8/layout/pyramid2"/>
    <dgm:cxn modelId="{6C0E4316-84F5-4F4C-B253-1C12F8D47240}" type="presParOf" srcId="{75804C19-A8F8-42EE-B82E-1B2E42FA1381}" destId="{3F25B38C-0B47-4205-81D6-C5C44E1AC05B}" srcOrd="1" destOrd="0" presId="urn:microsoft.com/office/officeart/2005/8/layout/pyramid2"/>
    <dgm:cxn modelId="{11AE236A-9581-4735-B82F-D1853320A96B}" type="presParOf" srcId="{3F25B38C-0B47-4205-81D6-C5C44E1AC05B}" destId="{2869D34A-9E6F-43A3-ABF5-2D0736D8D7B7}" srcOrd="0" destOrd="0" presId="urn:microsoft.com/office/officeart/2005/8/layout/pyramid2"/>
    <dgm:cxn modelId="{76829A92-DFC6-4A4B-BD47-FAF4ACD1D13E}" type="presParOf" srcId="{3F25B38C-0B47-4205-81D6-C5C44E1AC05B}" destId="{D3FDBED1-86AB-4DAE-B5F0-9494EBE2C1AD}" srcOrd="1" destOrd="0" presId="urn:microsoft.com/office/officeart/2005/8/layout/pyramid2"/>
    <dgm:cxn modelId="{70CF4737-B98B-4ED0-8923-FD4DA98702A0}" type="presParOf" srcId="{3F25B38C-0B47-4205-81D6-C5C44E1AC05B}" destId="{C0545E8C-E625-4665-85ED-7DA27CDE568F}" srcOrd="2" destOrd="0" presId="urn:microsoft.com/office/officeart/2005/8/layout/pyramid2"/>
    <dgm:cxn modelId="{A312E8A5-99E3-4213-BE8B-E79046B5F3E1}" type="presParOf" srcId="{3F25B38C-0B47-4205-81D6-C5C44E1AC05B}" destId="{E6203D39-AAC7-4DCA-B45F-2EB7C385A7C4}" srcOrd="3" destOrd="0" presId="urn:microsoft.com/office/officeart/2005/8/layout/pyramid2"/>
    <dgm:cxn modelId="{D6A76462-E1BD-4109-A28E-817147A1C981}" type="presParOf" srcId="{3F25B38C-0B47-4205-81D6-C5C44E1AC05B}" destId="{DD3FCC7B-56DC-4D65-9CB4-284B821C11A1}" srcOrd="4" destOrd="0" presId="urn:microsoft.com/office/officeart/2005/8/layout/pyramid2"/>
    <dgm:cxn modelId="{2741B53F-02D8-44A2-9FBC-84E0EE84E22A}" type="presParOf" srcId="{3F25B38C-0B47-4205-81D6-C5C44E1AC05B}" destId="{DD709213-E6EC-4E31-A178-F71833EEA007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CB722-7055-4418-9288-B3C9EB5F2CCA}" type="doc">
      <dgm:prSet loTypeId="urn:microsoft.com/office/officeart/2005/8/layout/vList5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BDC17C9C-D2B2-4E29-A59C-7931DCBEB850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硬體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3428947-74A9-4A97-82A6-0C9B5C1CC548}" type="parTrans" cxnId="{A3B8A7D3-59E3-485A-A221-AF422ECBBAC8}">
      <dgm:prSet/>
      <dgm:spPr/>
      <dgm:t>
        <a:bodyPr/>
        <a:lstStyle/>
        <a:p>
          <a:endParaRPr lang="zh-TW" altLang="en-US"/>
        </a:p>
      </dgm:t>
    </dgm:pt>
    <dgm:pt modelId="{7197BE6C-9DBB-4461-9EFA-4AAC29B5E09B}" type="sibTrans" cxnId="{A3B8A7D3-59E3-485A-A221-AF422ECBBAC8}">
      <dgm:prSet/>
      <dgm:spPr/>
      <dgm:t>
        <a:bodyPr/>
        <a:lstStyle/>
        <a:p>
          <a:endParaRPr lang="zh-TW" altLang="en-US"/>
        </a:p>
      </dgm:t>
    </dgm:pt>
    <dgm:pt modelId="{6CBC00DA-F254-47A9-9449-804BE597CE73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電腦、投影機、投影布幕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337A69E-C7A8-4FCE-9430-5BC969C1E98B}" type="parTrans" cxnId="{C39CFDA1-7848-4528-84C0-28E92FC1EDE9}">
      <dgm:prSet/>
      <dgm:spPr/>
      <dgm:t>
        <a:bodyPr/>
        <a:lstStyle/>
        <a:p>
          <a:endParaRPr lang="zh-TW" altLang="en-US"/>
        </a:p>
      </dgm:t>
    </dgm:pt>
    <dgm:pt modelId="{44F72C53-1589-4C51-81E1-3812BC09D88A}" type="sibTrans" cxnId="{C39CFDA1-7848-4528-84C0-28E92FC1EDE9}">
      <dgm:prSet/>
      <dgm:spPr/>
      <dgm:t>
        <a:bodyPr/>
        <a:lstStyle/>
        <a:p>
          <a:endParaRPr lang="zh-TW" altLang="en-US"/>
        </a:p>
      </dgm:t>
    </dgm:pt>
    <dgm:pt modelId="{50C83550-2A8B-43EC-9CEC-9941BB7A6794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電子白板、立即反饋系統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7E9CC48-DED3-4E2A-8FB1-E0BD2DB91BF1}" type="parTrans" cxnId="{DFE9A171-1F05-47C8-8366-1FE09F633DA4}">
      <dgm:prSet/>
      <dgm:spPr/>
      <dgm:t>
        <a:bodyPr/>
        <a:lstStyle/>
        <a:p>
          <a:endParaRPr lang="zh-TW" altLang="en-US"/>
        </a:p>
      </dgm:t>
    </dgm:pt>
    <dgm:pt modelId="{B51C2E03-47BE-4591-8275-92F7E4BBFED2}" type="sibTrans" cxnId="{DFE9A171-1F05-47C8-8366-1FE09F633DA4}">
      <dgm:prSet/>
      <dgm:spPr/>
      <dgm:t>
        <a:bodyPr/>
        <a:lstStyle/>
        <a:p>
          <a:endParaRPr lang="zh-TW" altLang="en-US"/>
        </a:p>
      </dgm:t>
    </dgm:pt>
    <dgm:pt modelId="{660D19BC-7425-41EC-A74B-32922AA119D7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軟體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FDF1585-ECDA-4057-AF43-21B5F681E500}" type="parTrans" cxnId="{D11507B6-D43F-4C88-8096-089192A7BC03}">
      <dgm:prSet/>
      <dgm:spPr/>
      <dgm:t>
        <a:bodyPr/>
        <a:lstStyle/>
        <a:p>
          <a:endParaRPr lang="zh-TW" altLang="en-US"/>
        </a:p>
      </dgm:t>
    </dgm:pt>
    <dgm:pt modelId="{57198B54-5D13-45CD-9304-BED5B3A39D80}" type="sibTrans" cxnId="{D11507B6-D43F-4C88-8096-089192A7BC03}">
      <dgm:prSet/>
      <dgm:spPr/>
      <dgm:t>
        <a:bodyPr/>
        <a:lstStyle/>
        <a:p>
          <a:endParaRPr lang="zh-TW" altLang="en-US"/>
        </a:p>
      </dgm:t>
    </dgm:pt>
    <dgm:pt modelId="{2ED7652B-4FA1-4F6A-85BF-2560D16380FC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文書資料處理、心智圖繪製、影片編輯、簡報製作等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7635029-95E3-4355-989A-02DCFAE99B6E}" type="parTrans" cxnId="{0BD00A95-E455-4CD3-BA98-9FA30938EF8A}">
      <dgm:prSet/>
      <dgm:spPr/>
      <dgm:t>
        <a:bodyPr/>
        <a:lstStyle/>
        <a:p>
          <a:endParaRPr lang="zh-TW" altLang="en-US"/>
        </a:p>
      </dgm:t>
    </dgm:pt>
    <dgm:pt modelId="{2CBB050A-9BBA-4A6D-B0A2-EDB7EC420163}" type="sibTrans" cxnId="{0BD00A95-E455-4CD3-BA98-9FA30938EF8A}">
      <dgm:prSet/>
      <dgm:spPr/>
      <dgm:t>
        <a:bodyPr/>
        <a:lstStyle/>
        <a:p>
          <a:endParaRPr lang="zh-TW" altLang="en-US"/>
        </a:p>
      </dgm:t>
    </dgm:pt>
    <dgm:pt modelId="{5E7985AD-7988-4ED7-B312-1392F5DB3153}">
      <dgm:prSet phldrT="[文字]" custT="1"/>
      <dgm:spPr/>
      <dgm:t>
        <a:bodyPr/>
        <a:lstStyle/>
        <a:p>
          <a:r>
            <a:rPr lang="zh-TW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網資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87245F1-C179-4DC0-ADC1-380AC571FA0D}" type="parTrans" cxnId="{CDEB5257-2042-4D9E-9668-EA55CDBB7175}">
      <dgm:prSet/>
      <dgm:spPr/>
      <dgm:t>
        <a:bodyPr/>
        <a:lstStyle/>
        <a:p>
          <a:endParaRPr lang="zh-TW" altLang="en-US"/>
        </a:p>
      </dgm:t>
    </dgm:pt>
    <dgm:pt modelId="{D8704637-5CDD-41D7-9E3A-756CE9246711}" type="sibTrans" cxnId="{CDEB5257-2042-4D9E-9668-EA55CDBB7175}">
      <dgm:prSet/>
      <dgm:spPr/>
      <dgm:t>
        <a:bodyPr/>
        <a:lstStyle/>
        <a:p>
          <a:endParaRPr lang="zh-TW" altLang="en-US"/>
        </a:p>
      </dgm:t>
    </dgm:pt>
    <dgm:pt modelId="{CF3CA5F7-0EAB-424A-B9C4-3D18B5D9D99D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網路教學資源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F57A6F0-91F7-4F33-84DA-091F6F04F36A}" type="parTrans" cxnId="{84209D29-EA5D-4B1F-880A-376A269878F8}">
      <dgm:prSet/>
      <dgm:spPr/>
      <dgm:t>
        <a:bodyPr/>
        <a:lstStyle/>
        <a:p>
          <a:endParaRPr lang="zh-TW" altLang="en-US"/>
        </a:p>
      </dgm:t>
    </dgm:pt>
    <dgm:pt modelId="{6091E974-EA14-469B-A5FC-BE9EFD96AD65}" type="sibTrans" cxnId="{84209D29-EA5D-4B1F-880A-376A269878F8}">
      <dgm:prSet/>
      <dgm:spPr/>
      <dgm:t>
        <a:bodyPr/>
        <a:lstStyle/>
        <a:p>
          <a:endParaRPr lang="zh-TW" altLang="en-US"/>
        </a:p>
      </dgm:t>
    </dgm:pt>
    <dgm:pt modelId="{52F67113-B351-40B9-9BE1-4808D4385718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教師合作備課平台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68837F6-7A74-4A5A-94B7-38DBDA849E7E}" type="parTrans" cxnId="{05EDFEE7-FC38-4EE9-B259-59309044D4B1}">
      <dgm:prSet/>
      <dgm:spPr/>
      <dgm:t>
        <a:bodyPr/>
        <a:lstStyle/>
        <a:p>
          <a:endParaRPr lang="zh-TW" altLang="en-US"/>
        </a:p>
      </dgm:t>
    </dgm:pt>
    <dgm:pt modelId="{F14B57C6-04C8-4C57-B6A7-01F025C5D9CF}" type="sibTrans" cxnId="{05EDFEE7-FC38-4EE9-B259-59309044D4B1}">
      <dgm:prSet/>
      <dgm:spPr/>
      <dgm:t>
        <a:bodyPr/>
        <a:lstStyle/>
        <a:p>
          <a:endParaRPr lang="zh-TW" altLang="en-US"/>
        </a:p>
      </dgm:t>
    </dgm:pt>
    <dgm:pt modelId="{BF938746-E7E6-40D8-9407-BFD6135A0EC6}">
      <dgm:prSet phldrT="[文字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閱讀器、</a:t>
          </a:r>
          <a:r>
            <a:rPr lang="en-US" altLang="zh-TW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ipad</a:t>
          </a: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、手機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785656-40F6-4CB3-BDED-E64F40A15739}" type="parTrans" cxnId="{35113739-5075-40DD-82B8-B39D315E5413}">
      <dgm:prSet/>
      <dgm:spPr/>
      <dgm:t>
        <a:bodyPr/>
        <a:lstStyle/>
        <a:p>
          <a:endParaRPr lang="zh-TW" altLang="en-US"/>
        </a:p>
      </dgm:t>
    </dgm:pt>
    <dgm:pt modelId="{441329C4-7123-4BAD-AF1C-4B9E9161DC44}" type="sibTrans" cxnId="{35113739-5075-40DD-82B8-B39D315E5413}">
      <dgm:prSet/>
      <dgm:spPr/>
      <dgm:t>
        <a:bodyPr/>
        <a:lstStyle/>
        <a:p>
          <a:endParaRPr lang="zh-TW" altLang="en-US"/>
        </a:p>
      </dgm:t>
    </dgm:pt>
    <dgm:pt modelId="{7780AD5F-2B30-4EF0-A533-05AF17B0BD4A}" type="pres">
      <dgm:prSet presAssocID="{71FCB722-7055-4418-9288-B3C9EB5F2C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665B913-C4F1-424C-A8D3-7F3CE1229605}" type="pres">
      <dgm:prSet presAssocID="{BDC17C9C-D2B2-4E29-A59C-7931DCBEB850}" presName="linNode" presStyleCnt="0"/>
      <dgm:spPr/>
    </dgm:pt>
    <dgm:pt modelId="{208D5C75-5B7C-411E-A9C7-207F3D3F56C9}" type="pres">
      <dgm:prSet presAssocID="{BDC17C9C-D2B2-4E29-A59C-7931DCBEB850}" presName="parentText" presStyleLbl="node1" presStyleIdx="0" presStyleCnt="3" custScaleX="7195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E0E4F6-7F54-4BC2-A5FA-CC46C9C247D4}" type="pres">
      <dgm:prSet presAssocID="{BDC17C9C-D2B2-4E29-A59C-7931DCBEB850}" presName="descendantText" presStyleLbl="alignAccFollowNode1" presStyleIdx="0" presStyleCnt="3" custScaleX="122883" custScaleY="1124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CB00DC-1D91-4F31-9BA7-BBCB4DD88D57}" type="pres">
      <dgm:prSet presAssocID="{7197BE6C-9DBB-4461-9EFA-4AAC29B5E09B}" presName="sp" presStyleCnt="0"/>
      <dgm:spPr/>
    </dgm:pt>
    <dgm:pt modelId="{84063A34-D414-43DF-8B2A-BB81DD2D7660}" type="pres">
      <dgm:prSet presAssocID="{660D19BC-7425-41EC-A74B-32922AA119D7}" presName="linNode" presStyleCnt="0"/>
      <dgm:spPr/>
    </dgm:pt>
    <dgm:pt modelId="{F57E39CB-F49A-4AAF-89AD-FA1CCE19596E}" type="pres">
      <dgm:prSet presAssocID="{660D19BC-7425-41EC-A74B-32922AA119D7}" presName="parentText" presStyleLbl="node1" presStyleIdx="1" presStyleCnt="3" custScaleX="8096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BAF03A-79DA-4E86-8719-F712ABD08D01}" type="pres">
      <dgm:prSet presAssocID="{660D19BC-7425-41EC-A74B-32922AA119D7}" presName="descendantText" presStyleLbl="alignAccFollowNode1" presStyleIdx="1" presStyleCnt="3" custScaleX="139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6EE5BA-33B8-4C06-8A9A-F30579410136}" type="pres">
      <dgm:prSet presAssocID="{57198B54-5D13-45CD-9304-BED5B3A39D80}" presName="sp" presStyleCnt="0"/>
      <dgm:spPr/>
    </dgm:pt>
    <dgm:pt modelId="{4BB08120-C0FE-4B93-9D37-C4445D6EF6F3}" type="pres">
      <dgm:prSet presAssocID="{5E7985AD-7988-4ED7-B312-1392F5DB3153}" presName="linNode" presStyleCnt="0"/>
      <dgm:spPr/>
    </dgm:pt>
    <dgm:pt modelId="{AB2F1799-991A-42FE-96D5-0E426CD2214E}" type="pres">
      <dgm:prSet presAssocID="{5E7985AD-7988-4ED7-B312-1392F5DB3153}" presName="parentText" presStyleLbl="node1" presStyleIdx="2" presStyleCnt="3" custScaleX="719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E0062F-AF52-4AF2-B225-CCEDC00BFF29}" type="pres">
      <dgm:prSet presAssocID="{5E7985AD-7988-4ED7-B312-1392F5DB3153}" presName="descendantText" presStyleLbl="alignAccFollowNode1" presStyleIdx="2" presStyleCnt="3" custScaleX="1228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209D29-EA5D-4B1F-880A-376A269878F8}" srcId="{5E7985AD-7988-4ED7-B312-1392F5DB3153}" destId="{CF3CA5F7-0EAB-424A-B9C4-3D18B5D9D99D}" srcOrd="0" destOrd="0" parTransId="{EF57A6F0-91F7-4F33-84DA-091F6F04F36A}" sibTransId="{6091E974-EA14-469B-A5FC-BE9EFD96AD65}"/>
    <dgm:cxn modelId="{AD873186-6D1D-455E-9653-F9152330A471}" type="presOf" srcId="{2ED7652B-4FA1-4F6A-85BF-2560D16380FC}" destId="{1DBAF03A-79DA-4E86-8719-F712ABD08D01}" srcOrd="0" destOrd="0" presId="urn:microsoft.com/office/officeart/2005/8/layout/vList5"/>
    <dgm:cxn modelId="{C39CFDA1-7848-4528-84C0-28E92FC1EDE9}" srcId="{BDC17C9C-D2B2-4E29-A59C-7931DCBEB850}" destId="{6CBC00DA-F254-47A9-9449-804BE597CE73}" srcOrd="0" destOrd="0" parTransId="{B337A69E-C7A8-4FCE-9430-5BC969C1E98B}" sibTransId="{44F72C53-1589-4C51-81E1-3812BC09D88A}"/>
    <dgm:cxn modelId="{D0612E2D-ACE7-46BD-8743-98EE2DC2D9BE}" type="presOf" srcId="{CF3CA5F7-0EAB-424A-B9C4-3D18B5D9D99D}" destId="{C3E0062F-AF52-4AF2-B225-CCEDC00BFF29}" srcOrd="0" destOrd="0" presId="urn:microsoft.com/office/officeart/2005/8/layout/vList5"/>
    <dgm:cxn modelId="{31D324BE-DA0A-427E-A8AC-1BBB488FD93E}" type="presOf" srcId="{6CBC00DA-F254-47A9-9449-804BE597CE73}" destId="{81E0E4F6-7F54-4BC2-A5FA-CC46C9C247D4}" srcOrd="0" destOrd="0" presId="urn:microsoft.com/office/officeart/2005/8/layout/vList5"/>
    <dgm:cxn modelId="{3DD728EC-4459-43A9-AF70-D9EC603DAF42}" type="presOf" srcId="{5E7985AD-7988-4ED7-B312-1392F5DB3153}" destId="{AB2F1799-991A-42FE-96D5-0E426CD2214E}" srcOrd="0" destOrd="0" presId="urn:microsoft.com/office/officeart/2005/8/layout/vList5"/>
    <dgm:cxn modelId="{0BD00A95-E455-4CD3-BA98-9FA30938EF8A}" srcId="{660D19BC-7425-41EC-A74B-32922AA119D7}" destId="{2ED7652B-4FA1-4F6A-85BF-2560D16380FC}" srcOrd="0" destOrd="0" parTransId="{47635029-95E3-4355-989A-02DCFAE99B6E}" sibTransId="{2CBB050A-9BBA-4A6D-B0A2-EDB7EC420163}"/>
    <dgm:cxn modelId="{CE06AAD7-0584-4E2E-B64C-B6DB1C848EE3}" type="presOf" srcId="{52F67113-B351-40B9-9BE1-4808D4385718}" destId="{C3E0062F-AF52-4AF2-B225-CCEDC00BFF29}" srcOrd="0" destOrd="1" presId="urn:microsoft.com/office/officeart/2005/8/layout/vList5"/>
    <dgm:cxn modelId="{DFE9A171-1F05-47C8-8366-1FE09F633DA4}" srcId="{BDC17C9C-D2B2-4E29-A59C-7931DCBEB850}" destId="{50C83550-2A8B-43EC-9CEC-9941BB7A6794}" srcOrd="1" destOrd="0" parTransId="{A7E9CC48-DED3-4E2A-8FB1-E0BD2DB91BF1}" sibTransId="{B51C2E03-47BE-4591-8275-92F7E4BBFED2}"/>
    <dgm:cxn modelId="{F204ED57-C441-492E-84F4-29BC86775351}" type="presOf" srcId="{660D19BC-7425-41EC-A74B-32922AA119D7}" destId="{F57E39CB-F49A-4AAF-89AD-FA1CCE19596E}" srcOrd="0" destOrd="0" presId="urn:microsoft.com/office/officeart/2005/8/layout/vList5"/>
    <dgm:cxn modelId="{22274361-AF60-48E5-88C0-497D655C34F5}" type="presOf" srcId="{50C83550-2A8B-43EC-9CEC-9941BB7A6794}" destId="{81E0E4F6-7F54-4BC2-A5FA-CC46C9C247D4}" srcOrd="0" destOrd="1" presId="urn:microsoft.com/office/officeart/2005/8/layout/vList5"/>
    <dgm:cxn modelId="{35113739-5075-40DD-82B8-B39D315E5413}" srcId="{BDC17C9C-D2B2-4E29-A59C-7931DCBEB850}" destId="{BF938746-E7E6-40D8-9407-BFD6135A0EC6}" srcOrd="2" destOrd="0" parTransId="{DF785656-40F6-4CB3-BDED-E64F40A15739}" sibTransId="{441329C4-7123-4BAD-AF1C-4B9E9161DC44}"/>
    <dgm:cxn modelId="{DB0A441B-5E80-45FD-8C23-AB7F1A4F1ECC}" type="presOf" srcId="{71FCB722-7055-4418-9288-B3C9EB5F2CCA}" destId="{7780AD5F-2B30-4EF0-A533-05AF17B0BD4A}" srcOrd="0" destOrd="0" presId="urn:microsoft.com/office/officeart/2005/8/layout/vList5"/>
    <dgm:cxn modelId="{D67D3539-B9D8-4CE8-B8A5-A7C4848B0C4D}" type="presOf" srcId="{BDC17C9C-D2B2-4E29-A59C-7931DCBEB850}" destId="{208D5C75-5B7C-411E-A9C7-207F3D3F56C9}" srcOrd="0" destOrd="0" presId="urn:microsoft.com/office/officeart/2005/8/layout/vList5"/>
    <dgm:cxn modelId="{05EDFEE7-FC38-4EE9-B259-59309044D4B1}" srcId="{5E7985AD-7988-4ED7-B312-1392F5DB3153}" destId="{52F67113-B351-40B9-9BE1-4808D4385718}" srcOrd="1" destOrd="0" parTransId="{568837F6-7A74-4A5A-94B7-38DBDA849E7E}" sibTransId="{F14B57C6-04C8-4C57-B6A7-01F025C5D9CF}"/>
    <dgm:cxn modelId="{48FD3FF3-7D16-4B6A-AF98-E95C54CD2BA4}" type="presOf" srcId="{BF938746-E7E6-40D8-9407-BFD6135A0EC6}" destId="{81E0E4F6-7F54-4BC2-A5FA-CC46C9C247D4}" srcOrd="0" destOrd="2" presId="urn:microsoft.com/office/officeart/2005/8/layout/vList5"/>
    <dgm:cxn modelId="{A3B8A7D3-59E3-485A-A221-AF422ECBBAC8}" srcId="{71FCB722-7055-4418-9288-B3C9EB5F2CCA}" destId="{BDC17C9C-D2B2-4E29-A59C-7931DCBEB850}" srcOrd="0" destOrd="0" parTransId="{03428947-74A9-4A97-82A6-0C9B5C1CC548}" sibTransId="{7197BE6C-9DBB-4461-9EFA-4AAC29B5E09B}"/>
    <dgm:cxn modelId="{CDEB5257-2042-4D9E-9668-EA55CDBB7175}" srcId="{71FCB722-7055-4418-9288-B3C9EB5F2CCA}" destId="{5E7985AD-7988-4ED7-B312-1392F5DB3153}" srcOrd="2" destOrd="0" parTransId="{A87245F1-C179-4DC0-ADC1-380AC571FA0D}" sibTransId="{D8704637-5CDD-41D7-9E3A-756CE9246711}"/>
    <dgm:cxn modelId="{D11507B6-D43F-4C88-8096-089192A7BC03}" srcId="{71FCB722-7055-4418-9288-B3C9EB5F2CCA}" destId="{660D19BC-7425-41EC-A74B-32922AA119D7}" srcOrd="1" destOrd="0" parTransId="{7FDF1585-ECDA-4057-AF43-21B5F681E500}" sibTransId="{57198B54-5D13-45CD-9304-BED5B3A39D80}"/>
    <dgm:cxn modelId="{293E8381-8BA6-4C83-98CC-1A3E1DD77D11}" type="presParOf" srcId="{7780AD5F-2B30-4EF0-A533-05AF17B0BD4A}" destId="{0665B913-C4F1-424C-A8D3-7F3CE1229605}" srcOrd="0" destOrd="0" presId="urn:microsoft.com/office/officeart/2005/8/layout/vList5"/>
    <dgm:cxn modelId="{06BC2B7F-8749-41C0-87AF-63C41727E3B2}" type="presParOf" srcId="{0665B913-C4F1-424C-A8D3-7F3CE1229605}" destId="{208D5C75-5B7C-411E-A9C7-207F3D3F56C9}" srcOrd="0" destOrd="0" presId="urn:microsoft.com/office/officeart/2005/8/layout/vList5"/>
    <dgm:cxn modelId="{545AA556-7685-4BB2-B3D0-A5E113789869}" type="presParOf" srcId="{0665B913-C4F1-424C-A8D3-7F3CE1229605}" destId="{81E0E4F6-7F54-4BC2-A5FA-CC46C9C247D4}" srcOrd="1" destOrd="0" presId="urn:microsoft.com/office/officeart/2005/8/layout/vList5"/>
    <dgm:cxn modelId="{3B3DAE51-6D48-4D6C-AD89-68E15530668C}" type="presParOf" srcId="{7780AD5F-2B30-4EF0-A533-05AF17B0BD4A}" destId="{D0CB00DC-1D91-4F31-9BA7-BBCB4DD88D57}" srcOrd="1" destOrd="0" presId="urn:microsoft.com/office/officeart/2005/8/layout/vList5"/>
    <dgm:cxn modelId="{E72FA455-CE0A-4622-A215-A71E5F123E05}" type="presParOf" srcId="{7780AD5F-2B30-4EF0-A533-05AF17B0BD4A}" destId="{84063A34-D414-43DF-8B2A-BB81DD2D7660}" srcOrd="2" destOrd="0" presId="urn:microsoft.com/office/officeart/2005/8/layout/vList5"/>
    <dgm:cxn modelId="{0501D677-59EE-4D84-83E2-055271B517EE}" type="presParOf" srcId="{84063A34-D414-43DF-8B2A-BB81DD2D7660}" destId="{F57E39CB-F49A-4AAF-89AD-FA1CCE19596E}" srcOrd="0" destOrd="0" presId="urn:microsoft.com/office/officeart/2005/8/layout/vList5"/>
    <dgm:cxn modelId="{081F7062-3989-4362-94DB-833F506C3D10}" type="presParOf" srcId="{84063A34-D414-43DF-8B2A-BB81DD2D7660}" destId="{1DBAF03A-79DA-4E86-8719-F712ABD08D01}" srcOrd="1" destOrd="0" presId="urn:microsoft.com/office/officeart/2005/8/layout/vList5"/>
    <dgm:cxn modelId="{3D1F2930-F3EF-4791-8F58-D768B41A0ED6}" type="presParOf" srcId="{7780AD5F-2B30-4EF0-A533-05AF17B0BD4A}" destId="{E26EE5BA-33B8-4C06-8A9A-F30579410136}" srcOrd="3" destOrd="0" presId="urn:microsoft.com/office/officeart/2005/8/layout/vList5"/>
    <dgm:cxn modelId="{DD0FC884-1F22-465D-A7A8-60B1E0950C6D}" type="presParOf" srcId="{7780AD5F-2B30-4EF0-A533-05AF17B0BD4A}" destId="{4BB08120-C0FE-4B93-9D37-C4445D6EF6F3}" srcOrd="4" destOrd="0" presId="urn:microsoft.com/office/officeart/2005/8/layout/vList5"/>
    <dgm:cxn modelId="{5265C100-5187-46DF-AE21-DF53102F4281}" type="presParOf" srcId="{4BB08120-C0FE-4B93-9D37-C4445D6EF6F3}" destId="{AB2F1799-991A-42FE-96D5-0E426CD2214E}" srcOrd="0" destOrd="0" presId="urn:microsoft.com/office/officeart/2005/8/layout/vList5"/>
    <dgm:cxn modelId="{4A888832-6D06-4A32-A771-4942E49A095B}" type="presParOf" srcId="{4BB08120-C0FE-4B93-9D37-C4445D6EF6F3}" destId="{C3E0062F-AF52-4AF2-B225-CCEDC00BFF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D3B28-A05F-41C9-AE2C-711B1C6A456B}" type="doc">
      <dgm:prSet loTypeId="urn:microsoft.com/office/officeart/2005/8/layout/architecture+Icon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A975619-2DFF-49A0-8682-8B3CFE4AECFF}">
      <dgm:prSet custT="1"/>
      <dgm:spPr/>
      <dgm:t>
        <a:bodyPr/>
        <a:lstStyle/>
        <a:p>
          <a:r>
            <a:rPr lang="zh-TW" altLang="en-US" sz="2800" b="1" spc="-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從教學規劃準備到教學歷程及教學後評量，把學生放在教學脈絡</a:t>
          </a:r>
          <a:r>
            <a:rPr lang="zh-TW" altLang="en-US" sz="2800" b="1" spc="-1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第一位</a:t>
          </a:r>
          <a:endParaRPr lang="zh-TW" altLang="en-US" sz="2800" b="1" spc="-100" baseline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6C6310-F350-4DA0-AE08-848F944EFA72}" type="parTrans" cxnId="{F5FCAF5F-51F3-4264-8F35-257C7C8F4F7D}">
      <dgm:prSet/>
      <dgm:spPr/>
      <dgm:t>
        <a:bodyPr/>
        <a:lstStyle/>
        <a:p>
          <a:endParaRPr lang="zh-TW" altLang="en-US"/>
        </a:p>
      </dgm:t>
    </dgm:pt>
    <dgm:pt modelId="{01CB1B49-E3EE-42F9-80EA-945DB33C4031}" type="sibTrans" cxnId="{F5FCAF5F-51F3-4264-8F35-257C7C8F4F7D}">
      <dgm:prSet/>
      <dgm:spPr/>
      <dgm:t>
        <a:bodyPr/>
        <a:lstStyle/>
        <a:p>
          <a:endParaRPr lang="zh-TW" altLang="en-US"/>
        </a:p>
      </dgm:t>
    </dgm:pt>
    <dgm:pt modelId="{CA16F62A-2F41-4458-9D20-96BF338A35B7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學生中心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D304F06-E439-4E0A-8A2A-730C69DEA00A}" type="parTrans" cxnId="{9441809E-347A-44E5-ACD7-CD220E3E499F}">
      <dgm:prSet/>
      <dgm:spPr/>
      <dgm:t>
        <a:bodyPr/>
        <a:lstStyle/>
        <a:p>
          <a:endParaRPr lang="zh-TW" altLang="en-US"/>
        </a:p>
      </dgm:t>
    </dgm:pt>
    <dgm:pt modelId="{76FBB691-409E-435B-8993-52DEC59A829F}" type="sibTrans" cxnId="{9441809E-347A-44E5-ACD7-CD220E3E499F}">
      <dgm:prSet/>
      <dgm:spPr/>
      <dgm:t>
        <a:bodyPr/>
        <a:lstStyle/>
        <a:p>
          <a:endParaRPr lang="zh-TW" altLang="en-US"/>
        </a:p>
      </dgm:t>
    </dgm:pt>
    <dgm:pt modelId="{A2C86224-BD13-479E-AE58-5FFB72706E6F}">
      <dgm:prSet phldrT="[文字]" custT="1"/>
      <dgm:spPr/>
      <dgm:t>
        <a:bodyPr/>
        <a:lstStyle/>
        <a:p>
          <a:r>
            <a: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V.S</a:t>
          </a:r>
          <a:endParaRPr lang="zh-TW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4073999-F868-4AB5-B3F1-9B7E1A0AA774}" type="parTrans" cxnId="{35A52FC8-685A-4729-8892-315A325AE3DA}">
      <dgm:prSet/>
      <dgm:spPr/>
      <dgm:t>
        <a:bodyPr/>
        <a:lstStyle/>
        <a:p>
          <a:endParaRPr lang="zh-TW" altLang="en-US"/>
        </a:p>
      </dgm:t>
    </dgm:pt>
    <dgm:pt modelId="{4892C335-5628-46AE-BF0E-B4D222728CB7}" type="sibTrans" cxnId="{35A52FC8-685A-4729-8892-315A325AE3DA}">
      <dgm:prSet/>
      <dgm:spPr/>
      <dgm:t>
        <a:bodyPr/>
        <a:lstStyle/>
        <a:p>
          <a:endParaRPr lang="zh-TW" altLang="en-US"/>
        </a:p>
      </dgm:t>
    </dgm:pt>
    <dgm:pt modelId="{FCB2A906-C494-425F-B76E-8B7766FA2D64}">
      <dgm:prSet phldrT="[文字]" custT="1"/>
      <dgm:spPr/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教師中心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AF2CA69-A222-4976-8674-C8FF0FEB2024}" type="parTrans" cxnId="{6AD80041-9029-422C-B264-F1E051635F63}">
      <dgm:prSet/>
      <dgm:spPr/>
      <dgm:t>
        <a:bodyPr/>
        <a:lstStyle/>
        <a:p>
          <a:endParaRPr lang="zh-TW" altLang="en-US"/>
        </a:p>
      </dgm:t>
    </dgm:pt>
    <dgm:pt modelId="{75A9E465-04BF-490D-87BE-E44747D6C530}" type="sibTrans" cxnId="{6AD80041-9029-422C-B264-F1E051635F63}">
      <dgm:prSet/>
      <dgm:spPr/>
      <dgm:t>
        <a:bodyPr/>
        <a:lstStyle/>
        <a:p>
          <a:endParaRPr lang="zh-TW" altLang="en-US"/>
        </a:p>
      </dgm:t>
    </dgm:pt>
    <dgm:pt modelId="{E512207A-4DD7-46E4-A2DC-137D0507F5CB}" type="pres">
      <dgm:prSet presAssocID="{C5DD3B28-A05F-41C9-AE2C-711B1C6A45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C9C1DED-85E1-45FD-84BE-173B46B0FF29}" type="pres">
      <dgm:prSet presAssocID="{9A975619-2DFF-49A0-8682-8B3CFE4AECFF}" presName="vertOne" presStyleCnt="0"/>
      <dgm:spPr/>
    </dgm:pt>
    <dgm:pt modelId="{F42E88A4-81BF-4A03-A1B8-529C4F939BCF}" type="pres">
      <dgm:prSet presAssocID="{9A975619-2DFF-49A0-8682-8B3CFE4AECFF}" presName="txOne" presStyleLbl="node0" presStyleIdx="0" presStyleCnt="1" custScaleY="138475" custLinFactNeighborX="-36" custLinFactNeighborY="4827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0FD753C-045D-4C64-B467-9BD80E4B44E6}" type="pres">
      <dgm:prSet presAssocID="{9A975619-2DFF-49A0-8682-8B3CFE4AECFF}" presName="parTransOne" presStyleCnt="0"/>
      <dgm:spPr/>
    </dgm:pt>
    <dgm:pt modelId="{5DF5EF19-2EFE-407A-9F72-2D2F21CD6E0E}" type="pres">
      <dgm:prSet presAssocID="{9A975619-2DFF-49A0-8682-8B3CFE4AECFF}" presName="horzOne" presStyleCnt="0"/>
      <dgm:spPr/>
    </dgm:pt>
    <dgm:pt modelId="{0ABD1EFD-6475-467D-BBA4-FC3D00ACB901}" type="pres">
      <dgm:prSet presAssocID="{CA16F62A-2F41-4458-9D20-96BF338A35B7}" presName="vertTwo" presStyleCnt="0"/>
      <dgm:spPr/>
    </dgm:pt>
    <dgm:pt modelId="{E039CC90-EA5A-4502-A044-FB9E7A06F92B}" type="pres">
      <dgm:prSet presAssocID="{CA16F62A-2F41-4458-9D20-96BF338A35B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D9F6A5-D003-4CC9-A207-C29EFA583173}" type="pres">
      <dgm:prSet presAssocID="{CA16F62A-2F41-4458-9D20-96BF338A35B7}" presName="horzTwo" presStyleCnt="0"/>
      <dgm:spPr/>
    </dgm:pt>
    <dgm:pt modelId="{FC37A595-46CA-44D3-A955-E1EE5C151E33}" type="pres">
      <dgm:prSet presAssocID="{76FBB691-409E-435B-8993-52DEC59A829F}" presName="sibSpaceTwo" presStyleCnt="0"/>
      <dgm:spPr/>
    </dgm:pt>
    <dgm:pt modelId="{D40F7C80-54F1-4587-B179-9159F2791C39}" type="pres">
      <dgm:prSet presAssocID="{A2C86224-BD13-479E-AE58-5FFB72706E6F}" presName="vertTwo" presStyleCnt="0"/>
      <dgm:spPr/>
    </dgm:pt>
    <dgm:pt modelId="{110A7038-D96B-4761-B4F8-DB9298335032}" type="pres">
      <dgm:prSet presAssocID="{A2C86224-BD13-479E-AE58-5FFB72706E6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D00505-F7A5-4481-8AE7-F45ED380C709}" type="pres">
      <dgm:prSet presAssocID="{A2C86224-BD13-479E-AE58-5FFB72706E6F}" presName="horzTwo" presStyleCnt="0"/>
      <dgm:spPr/>
    </dgm:pt>
    <dgm:pt modelId="{E2E29257-BA42-4586-8C7B-3118AE6C0295}" type="pres">
      <dgm:prSet presAssocID="{4892C335-5628-46AE-BF0E-B4D222728CB7}" presName="sibSpaceTwo" presStyleCnt="0"/>
      <dgm:spPr/>
    </dgm:pt>
    <dgm:pt modelId="{8C9D5181-CF80-4A0D-89A8-E784C859CEFC}" type="pres">
      <dgm:prSet presAssocID="{FCB2A906-C494-425F-B76E-8B7766FA2D64}" presName="vertTwo" presStyleCnt="0"/>
      <dgm:spPr/>
    </dgm:pt>
    <dgm:pt modelId="{89DC4CBD-82CF-4117-894B-1A480B854D2D}" type="pres">
      <dgm:prSet presAssocID="{FCB2A906-C494-425F-B76E-8B7766FA2D6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893B24-548A-467A-A5D4-28DAC03CCD03}" type="pres">
      <dgm:prSet presAssocID="{FCB2A906-C494-425F-B76E-8B7766FA2D64}" presName="horzTwo" presStyleCnt="0"/>
      <dgm:spPr/>
    </dgm:pt>
  </dgm:ptLst>
  <dgm:cxnLst>
    <dgm:cxn modelId="{77DFD4E7-99DB-40B0-8429-55B2A654C765}" type="presOf" srcId="{FCB2A906-C494-425F-B76E-8B7766FA2D64}" destId="{89DC4CBD-82CF-4117-894B-1A480B854D2D}" srcOrd="0" destOrd="0" presId="urn:microsoft.com/office/officeart/2005/8/layout/architecture+Icon"/>
    <dgm:cxn modelId="{B694A908-0E88-444B-96E1-5DDF07E0815C}" type="presOf" srcId="{A2C86224-BD13-479E-AE58-5FFB72706E6F}" destId="{110A7038-D96B-4761-B4F8-DB9298335032}" srcOrd="0" destOrd="0" presId="urn:microsoft.com/office/officeart/2005/8/layout/architecture+Icon"/>
    <dgm:cxn modelId="{9441809E-347A-44E5-ACD7-CD220E3E499F}" srcId="{9A975619-2DFF-49A0-8682-8B3CFE4AECFF}" destId="{CA16F62A-2F41-4458-9D20-96BF338A35B7}" srcOrd="0" destOrd="0" parTransId="{9D304F06-E439-4E0A-8A2A-730C69DEA00A}" sibTransId="{76FBB691-409E-435B-8993-52DEC59A829F}"/>
    <dgm:cxn modelId="{81E22E66-B7F5-467F-9226-C8836ACDF97E}" type="presOf" srcId="{9A975619-2DFF-49A0-8682-8B3CFE4AECFF}" destId="{F42E88A4-81BF-4A03-A1B8-529C4F939BCF}" srcOrd="0" destOrd="0" presId="urn:microsoft.com/office/officeart/2005/8/layout/architecture+Icon"/>
    <dgm:cxn modelId="{93EAF492-641B-4781-B8C6-8022B395F1EB}" type="presOf" srcId="{C5DD3B28-A05F-41C9-AE2C-711B1C6A456B}" destId="{E512207A-4DD7-46E4-A2DC-137D0507F5CB}" srcOrd="0" destOrd="0" presId="urn:microsoft.com/office/officeart/2005/8/layout/architecture+Icon"/>
    <dgm:cxn modelId="{E482C1FB-7562-43A3-8170-21A8F6BAA532}" type="presOf" srcId="{CA16F62A-2F41-4458-9D20-96BF338A35B7}" destId="{E039CC90-EA5A-4502-A044-FB9E7A06F92B}" srcOrd="0" destOrd="0" presId="urn:microsoft.com/office/officeart/2005/8/layout/architecture+Icon"/>
    <dgm:cxn modelId="{6AD80041-9029-422C-B264-F1E051635F63}" srcId="{9A975619-2DFF-49A0-8682-8B3CFE4AECFF}" destId="{FCB2A906-C494-425F-B76E-8B7766FA2D64}" srcOrd="2" destOrd="0" parTransId="{7AF2CA69-A222-4976-8674-C8FF0FEB2024}" sibTransId="{75A9E465-04BF-490D-87BE-E44747D6C530}"/>
    <dgm:cxn modelId="{F5FCAF5F-51F3-4264-8F35-257C7C8F4F7D}" srcId="{C5DD3B28-A05F-41C9-AE2C-711B1C6A456B}" destId="{9A975619-2DFF-49A0-8682-8B3CFE4AECFF}" srcOrd="0" destOrd="0" parTransId="{426C6310-F350-4DA0-AE08-848F944EFA72}" sibTransId="{01CB1B49-E3EE-42F9-80EA-945DB33C4031}"/>
    <dgm:cxn modelId="{35A52FC8-685A-4729-8892-315A325AE3DA}" srcId="{9A975619-2DFF-49A0-8682-8B3CFE4AECFF}" destId="{A2C86224-BD13-479E-AE58-5FFB72706E6F}" srcOrd="1" destOrd="0" parTransId="{34073999-F868-4AB5-B3F1-9B7E1A0AA774}" sibTransId="{4892C335-5628-46AE-BF0E-B4D222728CB7}"/>
    <dgm:cxn modelId="{1051777D-3E7B-4A3F-B11B-711CAFFA9022}" type="presParOf" srcId="{E512207A-4DD7-46E4-A2DC-137D0507F5CB}" destId="{EC9C1DED-85E1-45FD-84BE-173B46B0FF29}" srcOrd="0" destOrd="0" presId="urn:microsoft.com/office/officeart/2005/8/layout/architecture+Icon"/>
    <dgm:cxn modelId="{4FD702AE-59A4-4CF3-9E7E-D8F0AB707FA1}" type="presParOf" srcId="{EC9C1DED-85E1-45FD-84BE-173B46B0FF29}" destId="{F42E88A4-81BF-4A03-A1B8-529C4F939BCF}" srcOrd="0" destOrd="0" presId="urn:microsoft.com/office/officeart/2005/8/layout/architecture+Icon"/>
    <dgm:cxn modelId="{BED2748F-694D-40DC-9851-609843FD1217}" type="presParOf" srcId="{EC9C1DED-85E1-45FD-84BE-173B46B0FF29}" destId="{20FD753C-045D-4C64-B467-9BD80E4B44E6}" srcOrd="1" destOrd="0" presId="urn:microsoft.com/office/officeart/2005/8/layout/architecture+Icon"/>
    <dgm:cxn modelId="{87D04C49-7006-410D-A17A-8B52011F7BC4}" type="presParOf" srcId="{EC9C1DED-85E1-45FD-84BE-173B46B0FF29}" destId="{5DF5EF19-2EFE-407A-9F72-2D2F21CD6E0E}" srcOrd="2" destOrd="0" presId="urn:microsoft.com/office/officeart/2005/8/layout/architecture+Icon"/>
    <dgm:cxn modelId="{5A6FD14B-5033-4429-AEC7-0B071AD1C2A8}" type="presParOf" srcId="{5DF5EF19-2EFE-407A-9F72-2D2F21CD6E0E}" destId="{0ABD1EFD-6475-467D-BBA4-FC3D00ACB901}" srcOrd="0" destOrd="0" presId="urn:microsoft.com/office/officeart/2005/8/layout/architecture+Icon"/>
    <dgm:cxn modelId="{761CF01E-9382-413B-848F-71D08E6D7354}" type="presParOf" srcId="{0ABD1EFD-6475-467D-BBA4-FC3D00ACB901}" destId="{E039CC90-EA5A-4502-A044-FB9E7A06F92B}" srcOrd="0" destOrd="0" presId="urn:microsoft.com/office/officeart/2005/8/layout/architecture+Icon"/>
    <dgm:cxn modelId="{48C1C825-CEF5-4424-87F2-50B1B0D90396}" type="presParOf" srcId="{0ABD1EFD-6475-467D-BBA4-FC3D00ACB901}" destId="{65D9F6A5-D003-4CC9-A207-C29EFA583173}" srcOrd="1" destOrd="0" presId="urn:microsoft.com/office/officeart/2005/8/layout/architecture+Icon"/>
    <dgm:cxn modelId="{4A4173DF-DDA2-440D-8356-6E7C345478D8}" type="presParOf" srcId="{5DF5EF19-2EFE-407A-9F72-2D2F21CD6E0E}" destId="{FC37A595-46CA-44D3-A955-E1EE5C151E33}" srcOrd="1" destOrd="0" presId="urn:microsoft.com/office/officeart/2005/8/layout/architecture+Icon"/>
    <dgm:cxn modelId="{B83EF569-E06B-4351-AC21-877347F10C68}" type="presParOf" srcId="{5DF5EF19-2EFE-407A-9F72-2D2F21CD6E0E}" destId="{D40F7C80-54F1-4587-B179-9159F2791C39}" srcOrd="2" destOrd="0" presId="urn:microsoft.com/office/officeart/2005/8/layout/architecture+Icon"/>
    <dgm:cxn modelId="{DFCD11B5-662D-4C44-8727-5C555D507714}" type="presParOf" srcId="{D40F7C80-54F1-4587-B179-9159F2791C39}" destId="{110A7038-D96B-4761-B4F8-DB9298335032}" srcOrd="0" destOrd="0" presId="urn:microsoft.com/office/officeart/2005/8/layout/architecture+Icon"/>
    <dgm:cxn modelId="{4CD3CF1D-F32F-4ABE-8753-5FC6A5F5CA29}" type="presParOf" srcId="{D40F7C80-54F1-4587-B179-9159F2791C39}" destId="{D2D00505-F7A5-4481-8AE7-F45ED380C709}" srcOrd="1" destOrd="0" presId="urn:microsoft.com/office/officeart/2005/8/layout/architecture+Icon"/>
    <dgm:cxn modelId="{CE39A34F-5A64-46A4-B0D4-B1BEBA1318E7}" type="presParOf" srcId="{5DF5EF19-2EFE-407A-9F72-2D2F21CD6E0E}" destId="{E2E29257-BA42-4586-8C7B-3118AE6C0295}" srcOrd="3" destOrd="0" presId="urn:microsoft.com/office/officeart/2005/8/layout/architecture+Icon"/>
    <dgm:cxn modelId="{F0BF3E30-273E-4226-98F7-4AD56802BF66}" type="presParOf" srcId="{5DF5EF19-2EFE-407A-9F72-2D2F21CD6E0E}" destId="{8C9D5181-CF80-4A0D-89A8-E784C859CEFC}" srcOrd="4" destOrd="0" presId="urn:microsoft.com/office/officeart/2005/8/layout/architecture+Icon"/>
    <dgm:cxn modelId="{365BF4A2-CB1B-4278-B402-72B738F3AB39}" type="presParOf" srcId="{8C9D5181-CF80-4A0D-89A8-E784C859CEFC}" destId="{89DC4CBD-82CF-4117-894B-1A480B854D2D}" srcOrd="0" destOrd="0" presId="urn:microsoft.com/office/officeart/2005/8/layout/architecture+Icon"/>
    <dgm:cxn modelId="{922B90C5-96E2-4F8A-BC5A-7122F5D2841B}" type="presParOf" srcId="{8C9D5181-CF80-4A0D-89A8-E784C859CEFC}" destId="{3A893B24-548A-467A-A5D4-28DAC03CCD03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2DCCB-05CD-4D12-A13D-977A7FC6484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DDA4B950-0D13-4274-9C1C-F5D674E460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體驗</a:t>
          </a:r>
        </a:p>
      </dgm:t>
    </dgm:pt>
    <dgm:pt modelId="{0A65545A-0E79-4629-ADD7-CD28EBECCC48}" type="parTrans" cxnId="{7F3FE758-4DC6-4711-B179-10F3056A8201}">
      <dgm:prSet/>
      <dgm:spPr/>
    </dgm:pt>
    <dgm:pt modelId="{A9F930B2-B6D3-4985-8832-8903E5402440}" type="sibTrans" cxnId="{7F3FE758-4DC6-4711-B179-10F3056A8201}">
      <dgm:prSet/>
      <dgm:spPr/>
    </dgm:pt>
    <dgm:pt modelId="{FCDF66B8-6CDC-49EB-A5A5-3667A4FAB3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省思</a:t>
          </a:r>
        </a:p>
      </dgm:t>
    </dgm:pt>
    <dgm:pt modelId="{6C20526E-9CD5-45F7-AEDE-953F61032A19}" type="parTrans" cxnId="{23271E30-1122-4684-B857-F0CD0F326852}">
      <dgm:prSet/>
      <dgm:spPr/>
    </dgm:pt>
    <dgm:pt modelId="{D88637B2-F64E-4C76-9E32-39AC08DB42E5}" type="sibTrans" cxnId="{23271E30-1122-4684-B857-F0CD0F326852}">
      <dgm:prSet/>
      <dgm:spPr/>
    </dgm:pt>
    <dgm:pt modelId="{4CEB186E-C957-407D-B179-DA6733F166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實踐</a:t>
          </a:r>
        </a:p>
      </dgm:t>
    </dgm:pt>
    <dgm:pt modelId="{5838C948-8F2A-48C7-BB75-1FBC2169D289}" type="parTrans" cxnId="{0616B7E5-9A10-4C19-B64F-8E002B166548}">
      <dgm:prSet/>
      <dgm:spPr/>
    </dgm:pt>
    <dgm:pt modelId="{B73A2B05-5B85-4DAD-9200-5B97E9E8B487}" type="sibTrans" cxnId="{0616B7E5-9A10-4C19-B64F-8E002B166548}">
      <dgm:prSet/>
      <dgm:spPr/>
    </dgm:pt>
    <dgm:pt modelId="{2D7B4B58-9B31-446C-876E-D6F5953BC6D5}" type="pres">
      <dgm:prSet presAssocID="{C1B2DCCB-05CD-4D12-A13D-977A7FC6484D}" presName="cycle" presStyleCnt="0">
        <dgm:presLayoutVars>
          <dgm:dir/>
          <dgm:resizeHandles val="exact"/>
        </dgm:presLayoutVars>
      </dgm:prSet>
      <dgm:spPr/>
    </dgm:pt>
    <dgm:pt modelId="{B973B11F-1B9E-48A2-848C-5CCBB980E2A1}" type="pres">
      <dgm:prSet presAssocID="{DDA4B950-0D13-4274-9C1C-F5D674E460B5}" presName="dummy" presStyleCnt="0"/>
      <dgm:spPr/>
    </dgm:pt>
    <dgm:pt modelId="{0693BE53-1DED-4C2F-8788-11A9F0634787}" type="pres">
      <dgm:prSet presAssocID="{DDA4B950-0D13-4274-9C1C-F5D674E460B5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74895-297A-4916-BEB1-BD37D74C2CFE}" type="pres">
      <dgm:prSet presAssocID="{A9F930B2-B6D3-4985-8832-8903E5402440}" presName="sibTrans" presStyleLbl="node1" presStyleIdx="0" presStyleCnt="3"/>
      <dgm:spPr/>
    </dgm:pt>
    <dgm:pt modelId="{47A37C38-6BF1-47B9-B0D8-341EF4104A3C}" type="pres">
      <dgm:prSet presAssocID="{FCDF66B8-6CDC-49EB-A5A5-3667A4FAB371}" presName="dummy" presStyleCnt="0"/>
      <dgm:spPr/>
    </dgm:pt>
    <dgm:pt modelId="{FA7FFBCC-9329-41B7-A67D-7DEE61E0E3B5}" type="pres">
      <dgm:prSet presAssocID="{FCDF66B8-6CDC-49EB-A5A5-3667A4FAB37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F8F0F8-D0EE-41CC-A429-E32CA240CB67}" type="pres">
      <dgm:prSet presAssocID="{D88637B2-F64E-4C76-9E32-39AC08DB42E5}" presName="sibTrans" presStyleLbl="node1" presStyleIdx="1" presStyleCnt="3"/>
      <dgm:spPr/>
    </dgm:pt>
    <dgm:pt modelId="{20EF2D70-6AB1-4ADD-A64E-1D3B7C7551A2}" type="pres">
      <dgm:prSet presAssocID="{4CEB186E-C957-407D-B179-DA6733F166A8}" presName="dummy" presStyleCnt="0"/>
      <dgm:spPr/>
    </dgm:pt>
    <dgm:pt modelId="{91B4DD97-2ECA-4948-9713-437BD6DED061}" type="pres">
      <dgm:prSet presAssocID="{4CEB186E-C957-407D-B179-DA6733F166A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270D3A-0192-4A89-B45F-65D45F4475C7}" type="pres">
      <dgm:prSet presAssocID="{B73A2B05-5B85-4DAD-9200-5B97E9E8B487}" presName="sibTrans" presStyleLbl="node1" presStyleIdx="2" presStyleCnt="3"/>
      <dgm:spPr/>
    </dgm:pt>
  </dgm:ptLst>
  <dgm:cxnLst>
    <dgm:cxn modelId="{3BF33315-78EC-462B-9E01-468BF05C81DD}" type="presOf" srcId="{A9F930B2-B6D3-4985-8832-8903E5402440}" destId="{BAF74895-297A-4916-BEB1-BD37D74C2CFE}" srcOrd="0" destOrd="0" presId="urn:microsoft.com/office/officeart/2005/8/layout/cycle1"/>
    <dgm:cxn modelId="{7F3FE758-4DC6-4711-B179-10F3056A8201}" srcId="{C1B2DCCB-05CD-4D12-A13D-977A7FC6484D}" destId="{DDA4B950-0D13-4274-9C1C-F5D674E460B5}" srcOrd="0" destOrd="0" parTransId="{0A65545A-0E79-4629-ADD7-CD28EBECCC48}" sibTransId="{A9F930B2-B6D3-4985-8832-8903E5402440}"/>
    <dgm:cxn modelId="{23271E30-1122-4684-B857-F0CD0F326852}" srcId="{C1B2DCCB-05CD-4D12-A13D-977A7FC6484D}" destId="{FCDF66B8-6CDC-49EB-A5A5-3667A4FAB371}" srcOrd="1" destOrd="0" parTransId="{6C20526E-9CD5-45F7-AEDE-953F61032A19}" sibTransId="{D88637B2-F64E-4C76-9E32-39AC08DB42E5}"/>
    <dgm:cxn modelId="{0616B7E5-9A10-4C19-B64F-8E002B166548}" srcId="{C1B2DCCB-05CD-4D12-A13D-977A7FC6484D}" destId="{4CEB186E-C957-407D-B179-DA6733F166A8}" srcOrd="2" destOrd="0" parTransId="{5838C948-8F2A-48C7-BB75-1FBC2169D289}" sibTransId="{B73A2B05-5B85-4DAD-9200-5B97E9E8B487}"/>
    <dgm:cxn modelId="{54AB237C-57D7-4C1E-B712-48F5154DA42B}" type="presOf" srcId="{DDA4B950-0D13-4274-9C1C-F5D674E460B5}" destId="{0693BE53-1DED-4C2F-8788-11A9F0634787}" srcOrd="0" destOrd="0" presId="urn:microsoft.com/office/officeart/2005/8/layout/cycle1"/>
    <dgm:cxn modelId="{A4E917FC-EAAB-4BF2-8BA6-5A1BFAA9DD97}" type="presOf" srcId="{FCDF66B8-6CDC-49EB-A5A5-3667A4FAB371}" destId="{FA7FFBCC-9329-41B7-A67D-7DEE61E0E3B5}" srcOrd="0" destOrd="0" presId="urn:microsoft.com/office/officeart/2005/8/layout/cycle1"/>
    <dgm:cxn modelId="{1D0E6287-8A75-4559-9F0F-6A03E8BDA7ED}" type="presOf" srcId="{4CEB186E-C957-407D-B179-DA6733F166A8}" destId="{91B4DD97-2ECA-4948-9713-437BD6DED061}" srcOrd="0" destOrd="0" presId="urn:microsoft.com/office/officeart/2005/8/layout/cycle1"/>
    <dgm:cxn modelId="{94ED337C-1D5D-4AA4-BFC3-F6AE05B54A72}" type="presOf" srcId="{C1B2DCCB-05CD-4D12-A13D-977A7FC6484D}" destId="{2D7B4B58-9B31-446C-876E-D6F5953BC6D5}" srcOrd="0" destOrd="0" presId="urn:microsoft.com/office/officeart/2005/8/layout/cycle1"/>
    <dgm:cxn modelId="{ED1B917A-1795-4078-AAF9-BB8904BC23F6}" type="presOf" srcId="{B73A2B05-5B85-4DAD-9200-5B97E9E8B487}" destId="{8A270D3A-0192-4A89-B45F-65D45F4475C7}" srcOrd="0" destOrd="0" presId="urn:microsoft.com/office/officeart/2005/8/layout/cycle1"/>
    <dgm:cxn modelId="{3A6D3269-93DA-46AC-9EB5-4B66C3FE96C0}" type="presOf" srcId="{D88637B2-F64E-4C76-9E32-39AC08DB42E5}" destId="{11F8F0F8-D0EE-41CC-A429-E32CA240CB67}" srcOrd="0" destOrd="0" presId="urn:microsoft.com/office/officeart/2005/8/layout/cycle1"/>
    <dgm:cxn modelId="{A47FBA48-34AF-4EC3-ADF4-4446C7B9717C}" type="presParOf" srcId="{2D7B4B58-9B31-446C-876E-D6F5953BC6D5}" destId="{B973B11F-1B9E-48A2-848C-5CCBB980E2A1}" srcOrd="0" destOrd="0" presId="urn:microsoft.com/office/officeart/2005/8/layout/cycle1"/>
    <dgm:cxn modelId="{05867367-EB0B-4D92-886B-CFD20BA44CD3}" type="presParOf" srcId="{2D7B4B58-9B31-446C-876E-D6F5953BC6D5}" destId="{0693BE53-1DED-4C2F-8788-11A9F0634787}" srcOrd="1" destOrd="0" presId="urn:microsoft.com/office/officeart/2005/8/layout/cycle1"/>
    <dgm:cxn modelId="{1A26F792-A158-455F-8C84-7406C426FFF2}" type="presParOf" srcId="{2D7B4B58-9B31-446C-876E-D6F5953BC6D5}" destId="{BAF74895-297A-4916-BEB1-BD37D74C2CFE}" srcOrd="2" destOrd="0" presId="urn:microsoft.com/office/officeart/2005/8/layout/cycle1"/>
    <dgm:cxn modelId="{B24E4FFC-48DE-4673-A044-8076935BDB2A}" type="presParOf" srcId="{2D7B4B58-9B31-446C-876E-D6F5953BC6D5}" destId="{47A37C38-6BF1-47B9-B0D8-341EF4104A3C}" srcOrd="3" destOrd="0" presId="urn:microsoft.com/office/officeart/2005/8/layout/cycle1"/>
    <dgm:cxn modelId="{7BD20FC8-721D-4D8D-A62B-13C20D587020}" type="presParOf" srcId="{2D7B4B58-9B31-446C-876E-D6F5953BC6D5}" destId="{FA7FFBCC-9329-41B7-A67D-7DEE61E0E3B5}" srcOrd="4" destOrd="0" presId="urn:microsoft.com/office/officeart/2005/8/layout/cycle1"/>
    <dgm:cxn modelId="{99F2E24C-C3F1-4091-9A2F-36F3E08AAD4F}" type="presParOf" srcId="{2D7B4B58-9B31-446C-876E-D6F5953BC6D5}" destId="{11F8F0F8-D0EE-41CC-A429-E32CA240CB67}" srcOrd="5" destOrd="0" presId="urn:microsoft.com/office/officeart/2005/8/layout/cycle1"/>
    <dgm:cxn modelId="{02B27B8F-73C9-4AA2-9A2E-4302F117DFAD}" type="presParOf" srcId="{2D7B4B58-9B31-446C-876E-D6F5953BC6D5}" destId="{20EF2D70-6AB1-4ADD-A64E-1D3B7C7551A2}" srcOrd="6" destOrd="0" presId="urn:microsoft.com/office/officeart/2005/8/layout/cycle1"/>
    <dgm:cxn modelId="{1FABBBAD-DD3E-4BF8-A191-998FBC45E239}" type="presParOf" srcId="{2D7B4B58-9B31-446C-876E-D6F5953BC6D5}" destId="{91B4DD97-2ECA-4948-9713-437BD6DED061}" srcOrd="7" destOrd="0" presId="urn:microsoft.com/office/officeart/2005/8/layout/cycle1"/>
    <dgm:cxn modelId="{E4682B86-8517-4CF6-9DE2-C20AC6F37993}" type="presParOf" srcId="{2D7B4B58-9B31-446C-876E-D6F5953BC6D5}" destId="{8A270D3A-0192-4A89-B45F-65D45F4475C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A4FF1-0F75-40AE-A0B8-C963DB913BC8}" type="doc">
      <dgm:prSet loTypeId="urn:microsoft.com/office/officeart/2009/layout/CircleArrowProcess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0DF2A22-3D50-42F2-982E-2D3E7EBB163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創新</a:t>
          </a:r>
          <a:endParaRPr lang="zh-TW" altLang="en-US" b="1" dirty="0"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E0BBA2A-86DE-4502-B8B3-F39B94A9EBBA}" type="parTrans" cxnId="{708B737E-F32D-4513-87C4-2855578F418C}">
      <dgm:prSet/>
      <dgm:spPr/>
      <dgm:t>
        <a:bodyPr/>
        <a:lstStyle/>
        <a:p>
          <a:endParaRPr lang="zh-TW" altLang="en-US"/>
        </a:p>
      </dgm:t>
    </dgm:pt>
    <dgm:pt modelId="{B05190EF-1186-42F7-99DC-2ABACDECBB91}" type="sibTrans" cxnId="{708B737E-F32D-4513-87C4-2855578F418C}">
      <dgm:prSet/>
      <dgm:spPr/>
      <dgm:t>
        <a:bodyPr/>
        <a:lstStyle/>
        <a:p>
          <a:endParaRPr lang="zh-TW" altLang="en-US"/>
        </a:p>
      </dgm:t>
    </dgm:pt>
    <dgm:pt modelId="{C8B5B253-BA86-442B-B1AA-1CE4FF46C59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創意</a:t>
          </a:r>
          <a:endParaRPr lang="zh-TW" altLang="en-US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217297C-4020-4893-A357-3B152016C4C7}" type="parTrans" cxnId="{E809BACC-8BBA-4ECD-A908-9BDC5E50B8D4}">
      <dgm:prSet/>
      <dgm:spPr/>
      <dgm:t>
        <a:bodyPr/>
        <a:lstStyle/>
        <a:p>
          <a:endParaRPr lang="zh-TW" altLang="en-US"/>
        </a:p>
      </dgm:t>
    </dgm:pt>
    <dgm:pt modelId="{FCB8A8E2-63F5-4BEE-9C3E-6371B5B389C8}" type="sibTrans" cxnId="{E809BACC-8BBA-4ECD-A908-9BDC5E50B8D4}">
      <dgm:prSet/>
      <dgm:spPr/>
      <dgm:t>
        <a:bodyPr/>
        <a:lstStyle/>
        <a:p>
          <a:endParaRPr lang="zh-TW" altLang="en-US"/>
        </a:p>
      </dgm:t>
    </dgm:pt>
    <dgm:pt modelId="{0F5CA4FD-A7D3-437A-9D4A-7072FB20CD31}" type="pres">
      <dgm:prSet presAssocID="{CE4A4FF1-0F75-40AE-A0B8-C963DB913BC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D02E119-D81E-405E-A07B-336AD61799B8}" type="pres">
      <dgm:prSet presAssocID="{00DF2A22-3D50-42F2-982E-2D3E7EBB163C}" presName="Accent1" presStyleCnt="0"/>
      <dgm:spPr/>
    </dgm:pt>
    <dgm:pt modelId="{A63EB896-612A-4A0E-BC9E-F99FE744562F}" type="pres">
      <dgm:prSet presAssocID="{00DF2A22-3D50-42F2-982E-2D3E7EBB163C}" presName="Accent" presStyleLbl="node1" presStyleIdx="0" presStyleCnt="2"/>
      <dgm:spPr/>
    </dgm:pt>
    <dgm:pt modelId="{58FD33BA-CD7E-4ABF-9342-F47AC5A4352E}" type="pres">
      <dgm:prSet presAssocID="{00DF2A22-3D50-42F2-982E-2D3E7EBB163C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27792C-7FFE-43D7-9D20-B0322ED4DB05}" type="pres">
      <dgm:prSet presAssocID="{C8B5B253-BA86-442B-B1AA-1CE4FF46C59B}" presName="Accent2" presStyleCnt="0"/>
      <dgm:spPr/>
    </dgm:pt>
    <dgm:pt modelId="{EBF1DB4E-8753-45B8-812C-6E9B30DFC93B}" type="pres">
      <dgm:prSet presAssocID="{C8B5B253-BA86-442B-B1AA-1CE4FF46C59B}" presName="Accent" presStyleLbl="node1" presStyleIdx="1" presStyleCnt="2"/>
      <dgm:spPr/>
    </dgm:pt>
    <dgm:pt modelId="{66CE760D-550B-4E39-9489-FF79BA4C8732}" type="pres">
      <dgm:prSet presAssocID="{C8B5B253-BA86-442B-B1AA-1CE4FF46C59B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09BACC-8BBA-4ECD-A908-9BDC5E50B8D4}" srcId="{CE4A4FF1-0F75-40AE-A0B8-C963DB913BC8}" destId="{C8B5B253-BA86-442B-B1AA-1CE4FF46C59B}" srcOrd="1" destOrd="0" parTransId="{1217297C-4020-4893-A357-3B152016C4C7}" sibTransId="{FCB8A8E2-63F5-4BEE-9C3E-6371B5B389C8}"/>
    <dgm:cxn modelId="{0F47BFCF-3E92-4323-B15D-1A622C93F335}" type="presOf" srcId="{CE4A4FF1-0F75-40AE-A0B8-C963DB913BC8}" destId="{0F5CA4FD-A7D3-437A-9D4A-7072FB20CD31}" srcOrd="0" destOrd="0" presId="urn:microsoft.com/office/officeart/2009/layout/CircleArrowProcess"/>
    <dgm:cxn modelId="{708B737E-F32D-4513-87C4-2855578F418C}" srcId="{CE4A4FF1-0F75-40AE-A0B8-C963DB913BC8}" destId="{00DF2A22-3D50-42F2-982E-2D3E7EBB163C}" srcOrd="0" destOrd="0" parTransId="{6E0BBA2A-86DE-4502-B8B3-F39B94A9EBBA}" sibTransId="{B05190EF-1186-42F7-99DC-2ABACDECBB91}"/>
    <dgm:cxn modelId="{046DBA35-198B-4CFD-849C-778103461912}" type="presOf" srcId="{C8B5B253-BA86-442B-B1AA-1CE4FF46C59B}" destId="{66CE760D-550B-4E39-9489-FF79BA4C8732}" srcOrd="0" destOrd="0" presId="urn:microsoft.com/office/officeart/2009/layout/CircleArrowProcess"/>
    <dgm:cxn modelId="{AA1EB9D4-BDF9-4EC5-8FF6-B3586B2A277D}" type="presOf" srcId="{00DF2A22-3D50-42F2-982E-2D3E7EBB163C}" destId="{58FD33BA-CD7E-4ABF-9342-F47AC5A4352E}" srcOrd="0" destOrd="0" presId="urn:microsoft.com/office/officeart/2009/layout/CircleArrowProcess"/>
    <dgm:cxn modelId="{4F9DD326-155C-4CA6-903C-FFF135501108}" type="presParOf" srcId="{0F5CA4FD-A7D3-437A-9D4A-7072FB20CD31}" destId="{9D02E119-D81E-405E-A07B-336AD61799B8}" srcOrd="0" destOrd="0" presId="urn:microsoft.com/office/officeart/2009/layout/CircleArrowProcess"/>
    <dgm:cxn modelId="{835D3C54-4B9E-4AD6-9339-D903985C75B2}" type="presParOf" srcId="{9D02E119-D81E-405E-A07B-336AD61799B8}" destId="{A63EB896-612A-4A0E-BC9E-F99FE744562F}" srcOrd="0" destOrd="0" presId="urn:microsoft.com/office/officeart/2009/layout/CircleArrowProcess"/>
    <dgm:cxn modelId="{F3A6D7F0-3F67-411C-A8D0-0D8B2730179E}" type="presParOf" srcId="{0F5CA4FD-A7D3-437A-9D4A-7072FB20CD31}" destId="{58FD33BA-CD7E-4ABF-9342-F47AC5A4352E}" srcOrd="1" destOrd="0" presId="urn:microsoft.com/office/officeart/2009/layout/CircleArrowProcess"/>
    <dgm:cxn modelId="{C54349E1-A0CE-43CA-9C84-091C2B881A19}" type="presParOf" srcId="{0F5CA4FD-A7D3-437A-9D4A-7072FB20CD31}" destId="{6227792C-7FFE-43D7-9D20-B0322ED4DB05}" srcOrd="2" destOrd="0" presId="urn:microsoft.com/office/officeart/2009/layout/CircleArrowProcess"/>
    <dgm:cxn modelId="{4B4218FF-AD4A-497B-84E1-97D498284EE8}" type="presParOf" srcId="{6227792C-7FFE-43D7-9D20-B0322ED4DB05}" destId="{EBF1DB4E-8753-45B8-812C-6E9B30DFC93B}" srcOrd="0" destOrd="0" presId="urn:microsoft.com/office/officeart/2009/layout/CircleArrowProcess"/>
    <dgm:cxn modelId="{48F79033-AEA9-4411-B872-3E37E4F893A8}" type="presParOf" srcId="{0F5CA4FD-A7D3-437A-9D4A-7072FB20CD31}" destId="{66CE760D-550B-4E39-9489-FF79BA4C8732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D5ACA7-EE1B-4A17-A5BE-72D6C2DCF79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4B4F93E-D474-4698-81ED-26B0086E4DBE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每個課程都具有起承轉合的過程</a:t>
          </a:r>
          <a:endParaRPr lang="zh-TW" altLang="en-US" sz="32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18B6053-A208-4B72-8A23-CA22EEEEF52F}" type="parTrans" cxnId="{DA63AF52-BCD7-40AF-93DE-F32F2BD4CBE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2EB4FC7-3FB3-4C14-8F7B-659E27650CFD}" type="sibTrans" cxnId="{DA63AF52-BCD7-40AF-93DE-F32F2BD4CBE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AF26BF0-1E29-4278-928F-FBF97A8D328D}">
      <dgm:prSet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進行程序或連結是否順暢？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5231ACC4-DF5C-4F38-980E-D9B4997016DF}" type="parTrans" cxnId="{FCBDFF2F-5F21-4FF5-A49D-3B3FE5A0858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412233E-6100-49E5-BE85-0FBA6E867DDA}" type="sibTrans" cxnId="{FCBDFF2F-5F21-4FF5-A49D-3B3FE5A0858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2475DAE-A92A-4F15-859A-CCEF4D016CF0}">
      <dgm:prSet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是否啟動學生的學習動機？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6404DF14-09F4-4BB4-BB92-139B69845E97}" type="parTrans" cxnId="{90397419-22E4-46A2-941A-39A899291ED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BCEECA2-B32F-4346-981B-4890315B5EA3}" type="sibTrans" cxnId="{90397419-22E4-46A2-941A-39A899291ED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4B085FF-BBEE-4E28-832B-4873398967D2}">
      <dgm:prSet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教學過程是不是有節奏感？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9A013297-3077-4639-8F63-AAF06354D02B}" type="parTrans" cxnId="{32B20F6D-C99A-40E3-9789-B2C0BA8DAE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C940BB2-5FEF-4B9D-ABC9-1E59E72A1068}" type="sibTrans" cxnId="{32B20F6D-C99A-40E3-9789-B2C0BA8DAE9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4B6FE60-E6DE-4CCD-A722-1F1ED9B81B07}">
      <dgm:prSet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相互的連結是否非常密切？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DA96E9F7-7D2A-4B91-AB4D-AEF38C0C38D2}" type="parTrans" cxnId="{C493CFA2-36A1-45BB-BC1B-0A22EAA54E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2846A7-4F28-47C2-B440-4C246F5F856E}" type="sibTrans" cxnId="{C493CFA2-36A1-45BB-BC1B-0A22EAA54E5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C660B15-39E6-4FB3-9E3D-65F4A0A0809B}" type="pres">
      <dgm:prSet presAssocID="{70D5ACA7-EE1B-4A17-A5BE-72D6C2DCF7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1C441DA-E612-4EE1-8C77-4DEAB02A4D4A}" type="pres">
      <dgm:prSet presAssocID="{64B4F93E-D474-4698-81ED-26B0086E4DBE}" presName="thickLine" presStyleLbl="alignNode1" presStyleIdx="0" presStyleCnt="1"/>
      <dgm:spPr/>
    </dgm:pt>
    <dgm:pt modelId="{C2BDAC37-2869-46EA-9DDF-E2C6B01E3790}" type="pres">
      <dgm:prSet presAssocID="{64B4F93E-D474-4698-81ED-26B0086E4DBE}" presName="horz1" presStyleCnt="0"/>
      <dgm:spPr/>
    </dgm:pt>
    <dgm:pt modelId="{9B82F7CA-FEAC-4AAE-B7D5-9933EEE7BB93}" type="pres">
      <dgm:prSet presAssocID="{64B4F93E-D474-4698-81ED-26B0086E4DBE}" presName="tx1" presStyleLbl="revTx" presStyleIdx="0" presStyleCnt="5" custScaleX="252470"/>
      <dgm:spPr/>
      <dgm:t>
        <a:bodyPr/>
        <a:lstStyle/>
        <a:p>
          <a:endParaRPr lang="zh-TW" altLang="en-US"/>
        </a:p>
      </dgm:t>
    </dgm:pt>
    <dgm:pt modelId="{106413BD-CAC9-4438-8BE2-E3B0EF9D6F44}" type="pres">
      <dgm:prSet presAssocID="{64B4F93E-D474-4698-81ED-26B0086E4DBE}" presName="vert1" presStyleCnt="0"/>
      <dgm:spPr/>
    </dgm:pt>
    <dgm:pt modelId="{841C5713-A55B-4870-90DB-18F5AD740545}" type="pres">
      <dgm:prSet presAssocID="{2AF26BF0-1E29-4278-928F-FBF97A8D328D}" presName="vertSpace2a" presStyleCnt="0"/>
      <dgm:spPr/>
    </dgm:pt>
    <dgm:pt modelId="{E7F32301-8D54-4179-BCA7-467C64DFF427}" type="pres">
      <dgm:prSet presAssocID="{2AF26BF0-1E29-4278-928F-FBF97A8D328D}" presName="horz2" presStyleCnt="0"/>
      <dgm:spPr/>
    </dgm:pt>
    <dgm:pt modelId="{B0E078BC-4C60-49C6-AB5A-571EF72B7921}" type="pres">
      <dgm:prSet presAssocID="{2AF26BF0-1E29-4278-928F-FBF97A8D328D}" presName="horzSpace2" presStyleCnt="0"/>
      <dgm:spPr/>
    </dgm:pt>
    <dgm:pt modelId="{23AAFFDF-72F9-4279-99BD-B04481A1E761}" type="pres">
      <dgm:prSet presAssocID="{2AF26BF0-1E29-4278-928F-FBF97A8D328D}" presName="tx2" presStyleLbl="revTx" presStyleIdx="1" presStyleCnt="5"/>
      <dgm:spPr/>
      <dgm:t>
        <a:bodyPr/>
        <a:lstStyle/>
        <a:p>
          <a:endParaRPr lang="zh-TW" altLang="en-US"/>
        </a:p>
      </dgm:t>
    </dgm:pt>
    <dgm:pt modelId="{ED624968-FC1A-4905-AFAD-C2B84DF66E42}" type="pres">
      <dgm:prSet presAssocID="{2AF26BF0-1E29-4278-928F-FBF97A8D328D}" presName="vert2" presStyleCnt="0"/>
      <dgm:spPr/>
    </dgm:pt>
    <dgm:pt modelId="{F253C9C4-3A2A-4384-BBD5-7078900483E3}" type="pres">
      <dgm:prSet presAssocID="{2AF26BF0-1E29-4278-928F-FBF97A8D328D}" presName="thinLine2b" presStyleLbl="callout" presStyleIdx="0" presStyleCnt="4"/>
      <dgm:spPr/>
    </dgm:pt>
    <dgm:pt modelId="{837E36B2-9104-44F8-8076-8B60E54FC05F}" type="pres">
      <dgm:prSet presAssocID="{2AF26BF0-1E29-4278-928F-FBF97A8D328D}" presName="vertSpace2b" presStyleCnt="0"/>
      <dgm:spPr/>
    </dgm:pt>
    <dgm:pt modelId="{984011F6-AB7A-4D95-B1C1-93CD2AEACE00}" type="pres">
      <dgm:prSet presAssocID="{32475DAE-A92A-4F15-859A-CCEF4D016CF0}" presName="horz2" presStyleCnt="0"/>
      <dgm:spPr/>
    </dgm:pt>
    <dgm:pt modelId="{704993B8-74BC-4D2B-AA3E-FBFC4A9243C0}" type="pres">
      <dgm:prSet presAssocID="{32475DAE-A92A-4F15-859A-CCEF4D016CF0}" presName="horzSpace2" presStyleCnt="0"/>
      <dgm:spPr/>
    </dgm:pt>
    <dgm:pt modelId="{60E3FEA3-8F8A-4B1B-A3DF-50A543F60281}" type="pres">
      <dgm:prSet presAssocID="{32475DAE-A92A-4F15-859A-CCEF4D016CF0}" presName="tx2" presStyleLbl="revTx" presStyleIdx="2" presStyleCnt="5"/>
      <dgm:spPr/>
      <dgm:t>
        <a:bodyPr/>
        <a:lstStyle/>
        <a:p>
          <a:endParaRPr lang="zh-TW" altLang="en-US"/>
        </a:p>
      </dgm:t>
    </dgm:pt>
    <dgm:pt modelId="{C8CFFD76-956E-443F-B0FD-665A71D543E6}" type="pres">
      <dgm:prSet presAssocID="{32475DAE-A92A-4F15-859A-CCEF4D016CF0}" presName="vert2" presStyleCnt="0"/>
      <dgm:spPr/>
    </dgm:pt>
    <dgm:pt modelId="{9D3E54B5-A757-41D9-8C62-D7846BF5BC71}" type="pres">
      <dgm:prSet presAssocID="{32475DAE-A92A-4F15-859A-CCEF4D016CF0}" presName="thinLine2b" presStyleLbl="callout" presStyleIdx="1" presStyleCnt="4"/>
      <dgm:spPr/>
    </dgm:pt>
    <dgm:pt modelId="{A8A741E1-AD80-4872-A91B-754C09B7F5A1}" type="pres">
      <dgm:prSet presAssocID="{32475DAE-A92A-4F15-859A-CCEF4D016CF0}" presName="vertSpace2b" presStyleCnt="0"/>
      <dgm:spPr/>
    </dgm:pt>
    <dgm:pt modelId="{4B9FD22E-8916-4C22-95B3-9FD9EC68C50C}" type="pres">
      <dgm:prSet presAssocID="{74B085FF-BBEE-4E28-832B-4873398967D2}" presName="horz2" presStyleCnt="0"/>
      <dgm:spPr/>
    </dgm:pt>
    <dgm:pt modelId="{02760F74-6738-4377-A3A9-DAE15CAA7755}" type="pres">
      <dgm:prSet presAssocID="{74B085FF-BBEE-4E28-832B-4873398967D2}" presName="horzSpace2" presStyleCnt="0"/>
      <dgm:spPr/>
    </dgm:pt>
    <dgm:pt modelId="{A5DD4C80-B4A7-4213-93F5-CD7AFA5A8880}" type="pres">
      <dgm:prSet presAssocID="{74B085FF-BBEE-4E28-832B-4873398967D2}" presName="tx2" presStyleLbl="revTx" presStyleIdx="3" presStyleCnt="5"/>
      <dgm:spPr/>
      <dgm:t>
        <a:bodyPr/>
        <a:lstStyle/>
        <a:p>
          <a:endParaRPr lang="zh-TW" altLang="en-US"/>
        </a:p>
      </dgm:t>
    </dgm:pt>
    <dgm:pt modelId="{EFEA8DE4-6A4C-47FF-8C2C-92D36AD90CE8}" type="pres">
      <dgm:prSet presAssocID="{74B085FF-BBEE-4E28-832B-4873398967D2}" presName="vert2" presStyleCnt="0"/>
      <dgm:spPr/>
    </dgm:pt>
    <dgm:pt modelId="{10CA32DF-8F6B-432B-99B1-22A464D65823}" type="pres">
      <dgm:prSet presAssocID="{74B085FF-BBEE-4E28-832B-4873398967D2}" presName="thinLine2b" presStyleLbl="callout" presStyleIdx="2" presStyleCnt="4"/>
      <dgm:spPr/>
    </dgm:pt>
    <dgm:pt modelId="{55462AEA-1215-48E8-AC21-59F22AD4C1C0}" type="pres">
      <dgm:prSet presAssocID="{74B085FF-BBEE-4E28-832B-4873398967D2}" presName="vertSpace2b" presStyleCnt="0"/>
      <dgm:spPr/>
    </dgm:pt>
    <dgm:pt modelId="{F2E2FA4D-68F9-4FC0-A422-51974711D50C}" type="pres">
      <dgm:prSet presAssocID="{74B6FE60-E6DE-4CCD-A722-1F1ED9B81B07}" presName="horz2" presStyleCnt="0"/>
      <dgm:spPr/>
    </dgm:pt>
    <dgm:pt modelId="{36A0193E-180B-48CC-ACF0-B6B2E01DFD7A}" type="pres">
      <dgm:prSet presAssocID="{74B6FE60-E6DE-4CCD-A722-1F1ED9B81B07}" presName="horzSpace2" presStyleCnt="0"/>
      <dgm:spPr/>
    </dgm:pt>
    <dgm:pt modelId="{693E21D9-CCA6-4758-82BF-BA04442AA785}" type="pres">
      <dgm:prSet presAssocID="{74B6FE60-E6DE-4CCD-A722-1F1ED9B81B07}" presName="tx2" presStyleLbl="revTx" presStyleIdx="4" presStyleCnt="5"/>
      <dgm:spPr/>
      <dgm:t>
        <a:bodyPr/>
        <a:lstStyle/>
        <a:p>
          <a:endParaRPr lang="zh-TW" altLang="en-US"/>
        </a:p>
      </dgm:t>
    </dgm:pt>
    <dgm:pt modelId="{41B90021-C171-44E8-B431-F611415C2E4C}" type="pres">
      <dgm:prSet presAssocID="{74B6FE60-E6DE-4CCD-A722-1F1ED9B81B07}" presName="vert2" presStyleCnt="0"/>
      <dgm:spPr/>
    </dgm:pt>
    <dgm:pt modelId="{341B848F-EB75-4941-ACEB-B8CE035764A5}" type="pres">
      <dgm:prSet presAssocID="{74B6FE60-E6DE-4CCD-A722-1F1ED9B81B07}" presName="thinLine2b" presStyleLbl="callout" presStyleIdx="3" presStyleCnt="4"/>
      <dgm:spPr/>
    </dgm:pt>
    <dgm:pt modelId="{4BE5C2A5-2841-48B7-BC13-D6E9C5ED11BC}" type="pres">
      <dgm:prSet presAssocID="{74B6FE60-E6DE-4CCD-A722-1F1ED9B81B07}" presName="vertSpace2b" presStyleCnt="0"/>
      <dgm:spPr/>
    </dgm:pt>
  </dgm:ptLst>
  <dgm:cxnLst>
    <dgm:cxn modelId="{32B20F6D-C99A-40E3-9789-B2C0BA8DAE92}" srcId="{64B4F93E-D474-4698-81ED-26B0086E4DBE}" destId="{74B085FF-BBEE-4E28-832B-4873398967D2}" srcOrd="2" destOrd="0" parTransId="{9A013297-3077-4639-8F63-AAF06354D02B}" sibTransId="{6C940BB2-5FEF-4B9D-ABC9-1E59E72A1068}"/>
    <dgm:cxn modelId="{E981F830-E205-4B3F-B5C5-90984066B18A}" type="presOf" srcId="{70D5ACA7-EE1B-4A17-A5BE-72D6C2DCF79B}" destId="{EC660B15-39E6-4FB3-9E3D-65F4A0A0809B}" srcOrd="0" destOrd="0" presId="urn:microsoft.com/office/officeart/2008/layout/LinedList"/>
    <dgm:cxn modelId="{C493CFA2-36A1-45BB-BC1B-0A22EAA54E55}" srcId="{64B4F93E-D474-4698-81ED-26B0086E4DBE}" destId="{74B6FE60-E6DE-4CCD-A722-1F1ED9B81B07}" srcOrd="3" destOrd="0" parTransId="{DA96E9F7-7D2A-4B91-AB4D-AEF38C0C38D2}" sibTransId="{F12846A7-4F28-47C2-B440-4C246F5F856E}"/>
    <dgm:cxn modelId="{DA63AF52-BCD7-40AF-93DE-F32F2BD4CBEB}" srcId="{70D5ACA7-EE1B-4A17-A5BE-72D6C2DCF79B}" destId="{64B4F93E-D474-4698-81ED-26B0086E4DBE}" srcOrd="0" destOrd="0" parTransId="{518B6053-A208-4B72-8A23-CA22EEEEF52F}" sibTransId="{A2EB4FC7-3FB3-4C14-8F7B-659E27650CFD}"/>
    <dgm:cxn modelId="{C79344AC-14E1-44CC-957F-AB35E532E2A8}" type="presOf" srcId="{2AF26BF0-1E29-4278-928F-FBF97A8D328D}" destId="{23AAFFDF-72F9-4279-99BD-B04481A1E761}" srcOrd="0" destOrd="0" presId="urn:microsoft.com/office/officeart/2008/layout/LinedList"/>
    <dgm:cxn modelId="{90397419-22E4-46A2-941A-39A899291ED7}" srcId="{64B4F93E-D474-4698-81ED-26B0086E4DBE}" destId="{32475DAE-A92A-4F15-859A-CCEF4D016CF0}" srcOrd="1" destOrd="0" parTransId="{6404DF14-09F4-4BB4-BB92-139B69845E97}" sibTransId="{ABCEECA2-B32F-4346-981B-4890315B5EA3}"/>
    <dgm:cxn modelId="{D6B156DF-13DE-4C7C-AC08-2C7672E286D4}" type="presOf" srcId="{74B085FF-BBEE-4E28-832B-4873398967D2}" destId="{A5DD4C80-B4A7-4213-93F5-CD7AFA5A8880}" srcOrd="0" destOrd="0" presId="urn:microsoft.com/office/officeart/2008/layout/LinedList"/>
    <dgm:cxn modelId="{AE543321-E5CC-4CD1-8CED-2A5E401B8E16}" type="presOf" srcId="{32475DAE-A92A-4F15-859A-CCEF4D016CF0}" destId="{60E3FEA3-8F8A-4B1B-A3DF-50A543F60281}" srcOrd="0" destOrd="0" presId="urn:microsoft.com/office/officeart/2008/layout/LinedList"/>
    <dgm:cxn modelId="{0D5C08DD-C0F9-40FF-BFB3-C4ABAF64C8DB}" type="presOf" srcId="{74B6FE60-E6DE-4CCD-A722-1F1ED9B81B07}" destId="{693E21D9-CCA6-4758-82BF-BA04442AA785}" srcOrd="0" destOrd="0" presId="urn:microsoft.com/office/officeart/2008/layout/LinedList"/>
    <dgm:cxn modelId="{FCBDFF2F-5F21-4FF5-A49D-3B3FE5A0858A}" srcId="{64B4F93E-D474-4698-81ED-26B0086E4DBE}" destId="{2AF26BF0-1E29-4278-928F-FBF97A8D328D}" srcOrd="0" destOrd="0" parTransId="{5231ACC4-DF5C-4F38-980E-D9B4997016DF}" sibTransId="{A412233E-6100-49E5-BE85-0FBA6E867DDA}"/>
    <dgm:cxn modelId="{BED2A20D-5B2B-4EC3-B043-475411F4170A}" type="presOf" srcId="{64B4F93E-D474-4698-81ED-26B0086E4DBE}" destId="{9B82F7CA-FEAC-4AAE-B7D5-9933EEE7BB93}" srcOrd="0" destOrd="0" presId="urn:microsoft.com/office/officeart/2008/layout/LinedList"/>
    <dgm:cxn modelId="{D14FCFBD-E46C-4749-A3E2-420088553F2E}" type="presParOf" srcId="{EC660B15-39E6-4FB3-9E3D-65F4A0A0809B}" destId="{71C441DA-E612-4EE1-8C77-4DEAB02A4D4A}" srcOrd="0" destOrd="0" presId="urn:microsoft.com/office/officeart/2008/layout/LinedList"/>
    <dgm:cxn modelId="{B442C13D-3B2D-42B6-8FFD-3BBE4E3F87D5}" type="presParOf" srcId="{EC660B15-39E6-4FB3-9E3D-65F4A0A0809B}" destId="{C2BDAC37-2869-46EA-9DDF-E2C6B01E3790}" srcOrd="1" destOrd="0" presId="urn:microsoft.com/office/officeart/2008/layout/LinedList"/>
    <dgm:cxn modelId="{441B02DF-C7F4-4D45-8553-5A1A24D7B915}" type="presParOf" srcId="{C2BDAC37-2869-46EA-9DDF-E2C6B01E3790}" destId="{9B82F7CA-FEAC-4AAE-B7D5-9933EEE7BB93}" srcOrd="0" destOrd="0" presId="urn:microsoft.com/office/officeart/2008/layout/LinedList"/>
    <dgm:cxn modelId="{4C1729D7-367A-4747-98DB-0FED13439C82}" type="presParOf" srcId="{C2BDAC37-2869-46EA-9DDF-E2C6B01E3790}" destId="{106413BD-CAC9-4438-8BE2-E3B0EF9D6F44}" srcOrd="1" destOrd="0" presId="urn:microsoft.com/office/officeart/2008/layout/LinedList"/>
    <dgm:cxn modelId="{46AFAF3C-D845-4893-BC56-B3A96FD57C94}" type="presParOf" srcId="{106413BD-CAC9-4438-8BE2-E3B0EF9D6F44}" destId="{841C5713-A55B-4870-90DB-18F5AD740545}" srcOrd="0" destOrd="0" presId="urn:microsoft.com/office/officeart/2008/layout/LinedList"/>
    <dgm:cxn modelId="{4CF722E7-9B8E-4B77-BF10-311404C44B20}" type="presParOf" srcId="{106413BD-CAC9-4438-8BE2-E3B0EF9D6F44}" destId="{E7F32301-8D54-4179-BCA7-467C64DFF427}" srcOrd="1" destOrd="0" presId="urn:microsoft.com/office/officeart/2008/layout/LinedList"/>
    <dgm:cxn modelId="{8252A9DA-2BAC-4AC5-A8A6-5DEC2D723430}" type="presParOf" srcId="{E7F32301-8D54-4179-BCA7-467C64DFF427}" destId="{B0E078BC-4C60-49C6-AB5A-571EF72B7921}" srcOrd="0" destOrd="0" presId="urn:microsoft.com/office/officeart/2008/layout/LinedList"/>
    <dgm:cxn modelId="{25057458-802D-48F4-868E-DE9A86DDDF49}" type="presParOf" srcId="{E7F32301-8D54-4179-BCA7-467C64DFF427}" destId="{23AAFFDF-72F9-4279-99BD-B04481A1E761}" srcOrd="1" destOrd="0" presId="urn:microsoft.com/office/officeart/2008/layout/LinedList"/>
    <dgm:cxn modelId="{E97DBA23-6807-4113-9DA9-DE8A6F85DBD2}" type="presParOf" srcId="{E7F32301-8D54-4179-BCA7-467C64DFF427}" destId="{ED624968-FC1A-4905-AFAD-C2B84DF66E42}" srcOrd="2" destOrd="0" presId="urn:microsoft.com/office/officeart/2008/layout/LinedList"/>
    <dgm:cxn modelId="{114E46D8-166A-44C3-A1F0-42B01FBDA946}" type="presParOf" srcId="{106413BD-CAC9-4438-8BE2-E3B0EF9D6F44}" destId="{F253C9C4-3A2A-4384-BBD5-7078900483E3}" srcOrd="2" destOrd="0" presId="urn:microsoft.com/office/officeart/2008/layout/LinedList"/>
    <dgm:cxn modelId="{8CB5383D-932A-450C-A617-5337B1149E5D}" type="presParOf" srcId="{106413BD-CAC9-4438-8BE2-E3B0EF9D6F44}" destId="{837E36B2-9104-44F8-8076-8B60E54FC05F}" srcOrd="3" destOrd="0" presId="urn:microsoft.com/office/officeart/2008/layout/LinedList"/>
    <dgm:cxn modelId="{68C6A180-A61C-47EB-AB0B-DE450ADA0B06}" type="presParOf" srcId="{106413BD-CAC9-4438-8BE2-E3B0EF9D6F44}" destId="{984011F6-AB7A-4D95-B1C1-93CD2AEACE00}" srcOrd="4" destOrd="0" presId="urn:microsoft.com/office/officeart/2008/layout/LinedList"/>
    <dgm:cxn modelId="{1A7DD16B-E97B-448B-A6D2-E9C3455BB268}" type="presParOf" srcId="{984011F6-AB7A-4D95-B1C1-93CD2AEACE00}" destId="{704993B8-74BC-4D2B-AA3E-FBFC4A9243C0}" srcOrd="0" destOrd="0" presId="urn:microsoft.com/office/officeart/2008/layout/LinedList"/>
    <dgm:cxn modelId="{3F72617C-0271-40DE-97B9-E40A7A53BCC9}" type="presParOf" srcId="{984011F6-AB7A-4D95-B1C1-93CD2AEACE00}" destId="{60E3FEA3-8F8A-4B1B-A3DF-50A543F60281}" srcOrd="1" destOrd="0" presId="urn:microsoft.com/office/officeart/2008/layout/LinedList"/>
    <dgm:cxn modelId="{0167E221-A9D1-4264-BD90-0A24738B3B18}" type="presParOf" srcId="{984011F6-AB7A-4D95-B1C1-93CD2AEACE00}" destId="{C8CFFD76-956E-443F-B0FD-665A71D543E6}" srcOrd="2" destOrd="0" presId="urn:microsoft.com/office/officeart/2008/layout/LinedList"/>
    <dgm:cxn modelId="{9051B6DE-56C1-4B2D-A25F-CAC279CF8A9D}" type="presParOf" srcId="{106413BD-CAC9-4438-8BE2-E3B0EF9D6F44}" destId="{9D3E54B5-A757-41D9-8C62-D7846BF5BC71}" srcOrd="5" destOrd="0" presId="urn:microsoft.com/office/officeart/2008/layout/LinedList"/>
    <dgm:cxn modelId="{1F6DE586-4EA9-4408-9376-CA6E90CC36A9}" type="presParOf" srcId="{106413BD-CAC9-4438-8BE2-E3B0EF9D6F44}" destId="{A8A741E1-AD80-4872-A91B-754C09B7F5A1}" srcOrd="6" destOrd="0" presId="urn:microsoft.com/office/officeart/2008/layout/LinedList"/>
    <dgm:cxn modelId="{208F3569-287C-4EE6-970D-26BA0174A939}" type="presParOf" srcId="{106413BD-CAC9-4438-8BE2-E3B0EF9D6F44}" destId="{4B9FD22E-8916-4C22-95B3-9FD9EC68C50C}" srcOrd="7" destOrd="0" presId="urn:microsoft.com/office/officeart/2008/layout/LinedList"/>
    <dgm:cxn modelId="{088174E6-7B9B-43F1-9258-B52487305C3C}" type="presParOf" srcId="{4B9FD22E-8916-4C22-95B3-9FD9EC68C50C}" destId="{02760F74-6738-4377-A3A9-DAE15CAA7755}" srcOrd="0" destOrd="0" presId="urn:microsoft.com/office/officeart/2008/layout/LinedList"/>
    <dgm:cxn modelId="{BF9FF9EC-48C4-4F86-953C-9B6CA99CD2C7}" type="presParOf" srcId="{4B9FD22E-8916-4C22-95B3-9FD9EC68C50C}" destId="{A5DD4C80-B4A7-4213-93F5-CD7AFA5A8880}" srcOrd="1" destOrd="0" presId="urn:microsoft.com/office/officeart/2008/layout/LinedList"/>
    <dgm:cxn modelId="{23432A74-995F-40B7-AB8C-5FECC3389CF1}" type="presParOf" srcId="{4B9FD22E-8916-4C22-95B3-9FD9EC68C50C}" destId="{EFEA8DE4-6A4C-47FF-8C2C-92D36AD90CE8}" srcOrd="2" destOrd="0" presId="urn:microsoft.com/office/officeart/2008/layout/LinedList"/>
    <dgm:cxn modelId="{AC2CA102-4BBB-459D-BFBC-DE271BF3ADA5}" type="presParOf" srcId="{106413BD-CAC9-4438-8BE2-E3B0EF9D6F44}" destId="{10CA32DF-8F6B-432B-99B1-22A464D65823}" srcOrd="8" destOrd="0" presId="urn:microsoft.com/office/officeart/2008/layout/LinedList"/>
    <dgm:cxn modelId="{8B984324-9EAB-4F43-AFDE-D9E5AAAFE1C0}" type="presParOf" srcId="{106413BD-CAC9-4438-8BE2-E3B0EF9D6F44}" destId="{55462AEA-1215-48E8-AC21-59F22AD4C1C0}" srcOrd="9" destOrd="0" presId="urn:microsoft.com/office/officeart/2008/layout/LinedList"/>
    <dgm:cxn modelId="{FE6D9F09-90D9-43A9-9F2D-38A53CF8421D}" type="presParOf" srcId="{106413BD-CAC9-4438-8BE2-E3B0EF9D6F44}" destId="{F2E2FA4D-68F9-4FC0-A422-51974711D50C}" srcOrd="10" destOrd="0" presId="urn:microsoft.com/office/officeart/2008/layout/LinedList"/>
    <dgm:cxn modelId="{58C30B55-1CEB-445E-8913-8AE2C42B7297}" type="presParOf" srcId="{F2E2FA4D-68F9-4FC0-A422-51974711D50C}" destId="{36A0193E-180B-48CC-ACF0-B6B2E01DFD7A}" srcOrd="0" destOrd="0" presId="urn:microsoft.com/office/officeart/2008/layout/LinedList"/>
    <dgm:cxn modelId="{295136F7-3BCE-4142-99DC-DFD39CBBF449}" type="presParOf" srcId="{F2E2FA4D-68F9-4FC0-A422-51974711D50C}" destId="{693E21D9-CCA6-4758-82BF-BA04442AA785}" srcOrd="1" destOrd="0" presId="urn:microsoft.com/office/officeart/2008/layout/LinedList"/>
    <dgm:cxn modelId="{EB45C9B1-9FB4-4DC8-B461-14B6A94EA839}" type="presParOf" srcId="{F2E2FA4D-68F9-4FC0-A422-51974711D50C}" destId="{41B90021-C171-44E8-B431-F611415C2E4C}" srcOrd="2" destOrd="0" presId="urn:microsoft.com/office/officeart/2008/layout/LinedList"/>
    <dgm:cxn modelId="{0BFFCFA5-9BB6-46FA-B7F1-072EC260A667}" type="presParOf" srcId="{106413BD-CAC9-4438-8BE2-E3B0EF9D6F44}" destId="{341B848F-EB75-4941-ACEB-B8CE035764A5}" srcOrd="11" destOrd="0" presId="urn:microsoft.com/office/officeart/2008/layout/LinedList"/>
    <dgm:cxn modelId="{E432094A-78F2-403D-B677-A453B52A0BD6}" type="presParOf" srcId="{106413BD-CAC9-4438-8BE2-E3B0EF9D6F44}" destId="{4BE5C2A5-2841-48B7-BC13-D6E9C5ED11B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18E4EB-AE67-46E3-8912-176D419F8950}" type="doc">
      <dgm:prSet loTypeId="urn:microsoft.com/office/officeart/2005/8/layout/chevronAccent+Icon" loCatId="process" qsTypeId="urn:microsoft.com/office/officeart/2005/8/quickstyle/simple5" qsCatId="simple" csTypeId="urn:microsoft.com/office/officeart/2005/8/colors/colorful5" csCatId="colorful" phldr="1"/>
      <dgm:spPr/>
    </dgm:pt>
    <dgm:pt modelId="{EC37AEFC-BFF4-4297-83CC-7B1E78AB99A2}">
      <dgm:prSet phldrT="[文字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符合價值</a:t>
          </a:r>
          <a:endParaRPr lang="zh-TW" altLang="en-US" sz="2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A9FA261-C07C-43CC-BCF9-E130FD6F3C21}" type="parTrans" cxnId="{090DB5A4-2A21-4D1E-9D8D-B774EDF576F6}">
      <dgm:prSet/>
      <dgm:spPr/>
      <dgm:t>
        <a:bodyPr/>
        <a:lstStyle/>
        <a:p>
          <a:endParaRPr lang="zh-TW" altLang="en-US"/>
        </a:p>
      </dgm:t>
    </dgm:pt>
    <dgm:pt modelId="{95F13D12-70FA-4D92-8D99-068C48B5C50A}" type="sibTrans" cxnId="{090DB5A4-2A21-4D1E-9D8D-B774EDF576F6}">
      <dgm:prSet/>
      <dgm:spPr/>
      <dgm:t>
        <a:bodyPr/>
        <a:lstStyle/>
        <a:p>
          <a:endParaRPr lang="zh-TW" altLang="en-US"/>
        </a:p>
      </dgm:t>
    </dgm:pt>
    <dgm:pt modelId="{2B242806-F64F-489A-A34A-A11564428A6E}">
      <dgm:prSet phldrT="[文字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有重要性</a:t>
          </a:r>
          <a:endParaRPr lang="zh-TW" altLang="en-US" sz="2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606112C-97C3-44A0-A057-421CB2740107}" type="parTrans" cxnId="{A2FD7513-B838-4600-B131-A8DD776B8D8D}">
      <dgm:prSet/>
      <dgm:spPr/>
      <dgm:t>
        <a:bodyPr/>
        <a:lstStyle/>
        <a:p>
          <a:endParaRPr lang="zh-TW" altLang="en-US"/>
        </a:p>
      </dgm:t>
    </dgm:pt>
    <dgm:pt modelId="{F08A8C13-2C10-4542-834D-40A7CE722535}" type="sibTrans" cxnId="{A2FD7513-B838-4600-B131-A8DD776B8D8D}">
      <dgm:prSet/>
      <dgm:spPr/>
      <dgm:t>
        <a:bodyPr/>
        <a:lstStyle/>
        <a:p>
          <a:endParaRPr lang="zh-TW" altLang="en-US"/>
        </a:p>
      </dgm:t>
    </dgm:pt>
    <dgm:pt modelId="{F540B75E-D9E0-4A9B-A8BD-439A52666D11}">
      <dgm:prSet phldrT="[文字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內容有用</a:t>
          </a:r>
          <a:endParaRPr lang="zh-TW" altLang="en-US" sz="2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B3BD3A-0FAB-4307-ABA7-95E343FDB502}" type="parTrans" cxnId="{E8E7D28B-FD3F-4FD9-A00D-791F21FA8ED6}">
      <dgm:prSet/>
      <dgm:spPr/>
      <dgm:t>
        <a:bodyPr/>
        <a:lstStyle/>
        <a:p>
          <a:endParaRPr lang="zh-TW" altLang="en-US"/>
        </a:p>
      </dgm:t>
    </dgm:pt>
    <dgm:pt modelId="{8F3DF70B-2FEE-44C5-A16A-05CA5911D85E}" type="sibTrans" cxnId="{E8E7D28B-FD3F-4FD9-A00D-791F21FA8ED6}">
      <dgm:prSet/>
      <dgm:spPr/>
      <dgm:t>
        <a:bodyPr/>
        <a:lstStyle/>
        <a:p>
          <a:endParaRPr lang="zh-TW" altLang="en-US"/>
        </a:p>
      </dgm:t>
    </dgm:pt>
    <dgm:pt modelId="{C2206B07-182E-4DE5-AB09-6C17FC66B883}" type="pres">
      <dgm:prSet presAssocID="{D518E4EB-AE67-46E3-8912-176D419F8950}" presName="Name0" presStyleCnt="0">
        <dgm:presLayoutVars>
          <dgm:dir/>
          <dgm:resizeHandles val="exact"/>
        </dgm:presLayoutVars>
      </dgm:prSet>
      <dgm:spPr/>
    </dgm:pt>
    <dgm:pt modelId="{C42827A5-4C8E-497A-8993-45BD2815EDBC}" type="pres">
      <dgm:prSet presAssocID="{EC37AEFC-BFF4-4297-83CC-7B1E78AB99A2}" presName="composite" presStyleCnt="0"/>
      <dgm:spPr/>
    </dgm:pt>
    <dgm:pt modelId="{DC250CAB-353E-43F4-A050-D2D8321DD83E}" type="pres">
      <dgm:prSet presAssocID="{EC37AEFC-BFF4-4297-83CC-7B1E78AB99A2}" presName="bgChev" presStyleLbl="node1" presStyleIdx="0" presStyleCnt="3"/>
      <dgm:spPr/>
    </dgm:pt>
    <dgm:pt modelId="{4BE320AD-5BBE-4C14-B5E8-3D4580BFD4EA}" type="pres">
      <dgm:prSet presAssocID="{EC37AEFC-BFF4-4297-83CC-7B1E78AB99A2}" presName="txNode" presStyleLbl="fgAcc1" presStyleIdx="0" presStyleCnt="3" custScaleY="1152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6F76F9-DAC0-4C92-9A15-E3A5CF9F391F}" type="pres">
      <dgm:prSet presAssocID="{95F13D12-70FA-4D92-8D99-068C48B5C50A}" presName="compositeSpace" presStyleCnt="0"/>
      <dgm:spPr/>
    </dgm:pt>
    <dgm:pt modelId="{6165D33A-77CE-4E96-9CC4-FA7CB10B4B76}" type="pres">
      <dgm:prSet presAssocID="{2B242806-F64F-489A-A34A-A11564428A6E}" presName="composite" presStyleCnt="0"/>
      <dgm:spPr/>
    </dgm:pt>
    <dgm:pt modelId="{E36BF0EA-679A-423A-AFF6-338669EE64B0}" type="pres">
      <dgm:prSet presAssocID="{2B242806-F64F-489A-A34A-A11564428A6E}" presName="bgChev" presStyleLbl="node1" presStyleIdx="1" presStyleCnt="3"/>
      <dgm:spPr/>
    </dgm:pt>
    <dgm:pt modelId="{FB8BFBBB-31AB-4B5F-90BA-AC1AD8364DAB}" type="pres">
      <dgm:prSet presAssocID="{2B242806-F64F-489A-A34A-A11564428A6E}" presName="txNode" presStyleLbl="fgAcc1" presStyleIdx="1" presStyleCnt="3" custScaleY="118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F88518-CF2F-4C33-B042-46618D945AEC}" type="pres">
      <dgm:prSet presAssocID="{F08A8C13-2C10-4542-834D-40A7CE722535}" presName="compositeSpace" presStyleCnt="0"/>
      <dgm:spPr/>
    </dgm:pt>
    <dgm:pt modelId="{13F58A57-87AF-48F6-8373-BAE28039FFB5}" type="pres">
      <dgm:prSet presAssocID="{F540B75E-D9E0-4A9B-A8BD-439A52666D11}" presName="composite" presStyleCnt="0"/>
      <dgm:spPr/>
    </dgm:pt>
    <dgm:pt modelId="{28367EE9-F5AF-4F91-AF9B-360BB3D0F3E8}" type="pres">
      <dgm:prSet presAssocID="{F540B75E-D9E0-4A9B-A8BD-439A52666D11}" presName="bgChev" presStyleLbl="node1" presStyleIdx="2" presStyleCnt="3"/>
      <dgm:spPr/>
    </dgm:pt>
    <dgm:pt modelId="{D0DC0356-B482-4275-B7DA-7845596E4E75}" type="pres">
      <dgm:prSet presAssocID="{F540B75E-D9E0-4A9B-A8BD-439A52666D11}" presName="txNode" presStyleLbl="fgAcc1" presStyleIdx="2" presStyleCnt="3" custScaleY="118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FD7513-B838-4600-B131-A8DD776B8D8D}" srcId="{D518E4EB-AE67-46E3-8912-176D419F8950}" destId="{2B242806-F64F-489A-A34A-A11564428A6E}" srcOrd="1" destOrd="0" parTransId="{6606112C-97C3-44A0-A057-421CB2740107}" sibTransId="{F08A8C13-2C10-4542-834D-40A7CE722535}"/>
    <dgm:cxn modelId="{BE4643A0-0E9F-4C2F-8C8D-A92AB635E78E}" type="presOf" srcId="{2B242806-F64F-489A-A34A-A11564428A6E}" destId="{FB8BFBBB-31AB-4B5F-90BA-AC1AD8364DAB}" srcOrd="0" destOrd="0" presId="urn:microsoft.com/office/officeart/2005/8/layout/chevronAccent+Icon"/>
    <dgm:cxn modelId="{85C517FE-7900-47C9-9574-B369B09D4ABC}" type="presOf" srcId="{EC37AEFC-BFF4-4297-83CC-7B1E78AB99A2}" destId="{4BE320AD-5BBE-4C14-B5E8-3D4580BFD4EA}" srcOrd="0" destOrd="0" presId="urn:microsoft.com/office/officeart/2005/8/layout/chevronAccent+Icon"/>
    <dgm:cxn modelId="{E8E7D28B-FD3F-4FD9-A00D-791F21FA8ED6}" srcId="{D518E4EB-AE67-46E3-8912-176D419F8950}" destId="{F540B75E-D9E0-4A9B-A8BD-439A52666D11}" srcOrd="2" destOrd="0" parTransId="{25B3BD3A-0FAB-4307-ABA7-95E343FDB502}" sibTransId="{8F3DF70B-2FEE-44C5-A16A-05CA5911D85E}"/>
    <dgm:cxn modelId="{5CFB6713-D86C-47CE-B6F0-37D96CB4001F}" type="presOf" srcId="{F540B75E-D9E0-4A9B-A8BD-439A52666D11}" destId="{D0DC0356-B482-4275-B7DA-7845596E4E75}" srcOrd="0" destOrd="0" presId="urn:microsoft.com/office/officeart/2005/8/layout/chevronAccent+Icon"/>
    <dgm:cxn modelId="{090DB5A4-2A21-4D1E-9D8D-B774EDF576F6}" srcId="{D518E4EB-AE67-46E3-8912-176D419F8950}" destId="{EC37AEFC-BFF4-4297-83CC-7B1E78AB99A2}" srcOrd="0" destOrd="0" parTransId="{AA9FA261-C07C-43CC-BCF9-E130FD6F3C21}" sibTransId="{95F13D12-70FA-4D92-8D99-068C48B5C50A}"/>
    <dgm:cxn modelId="{64DBA2B0-2D63-4DAD-B5F9-45C8D6F1ED8E}" type="presOf" srcId="{D518E4EB-AE67-46E3-8912-176D419F8950}" destId="{C2206B07-182E-4DE5-AB09-6C17FC66B883}" srcOrd="0" destOrd="0" presId="urn:microsoft.com/office/officeart/2005/8/layout/chevronAccent+Icon"/>
    <dgm:cxn modelId="{80399EFB-5A7C-4E46-BB8D-76DE4C1428BD}" type="presParOf" srcId="{C2206B07-182E-4DE5-AB09-6C17FC66B883}" destId="{C42827A5-4C8E-497A-8993-45BD2815EDBC}" srcOrd="0" destOrd="0" presId="urn:microsoft.com/office/officeart/2005/8/layout/chevronAccent+Icon"/>
    <dgm:cxn modelId="{69A9379F-0C6A-40E6-81B2-E84AB32F09F2}" type="presParOf" srcId="{C42827A5-4C8E-497A-8993-45BD2815EDBC}" destId="{DC250CAB-353E-43F4-A050-D2D8321DD83E}" srcOrd="0" destOrd="0" presId="urn:microsoft.com/office/officeart/2005/8/layout/chevronAccent+Icon"/>
    <dgm:cxn modelId="{1C38F4CA-1B55-45E4-B848-8B92DDE621ED}" type="presParOf" srcId="{C42827A5-4C8E-497A-8993-45BD2815EDBC}" destId="{4BE320AD-5BBE-4C14-B5E8-3D4580BFD4EA}" srcOrd="1" destOrd="0" presId="urn:microsoft.com/office/officeart/2005/8/layout/chevronAccent+Icon"/>
    <dgm:cxn modelId="{056197A5-5381-4ECB-8F12-DFD50C62E072}" type="presParOf" srcId="{C2206B07-182E-4DE5-AB09-6C17FC66B883}" destId="{6C6F76F9-DAC0-4C92-9A15-E3A5CF9F391F}" srcOrd="1" destOrd="0" presId="urn:microsoft.com/office/officeart/2005/8/layout/chevronAccent+Icon"/>
    <dgm:cxn modelId="{7B3D1BB1-773E-4646-855E-57F66F1079B0}" type="presParOf" srcId="{C2206B07-182E-4DE5-AB09-6C17FC66B883}" destId="{6165D33A-77CE-4E96-9CC4-FA7CB10B4B76}" srcOrd="2" destOrd="0" presId="urn:microsoft.com/office/officeart/2005/8/layout/chevronAccent+Icon"/>
    <dgm:cxn modelId="{41B6C2DC-D1FC-4DFC-B19B-D12640B798CB}" type="presParOf" srcId="{6165D33A-77CE-4E96-9CC4-FA7CB10B4B76}" destId="{E36BF0EA-679A-423A-AFF6-338669EE64B0}" srcOrd="0" destOrd="0" presId="urn:microsoft.com/office/officeart/2005/8/layout/chevronAccent+Icon"/>
    <dgm:cxn modelId="{095B5CCD-375B-4F39-9BDE-F380BBADC9B6}" type="presParOf" srcId="{6165D33A-77CE-4E96-9CC4-FA7CB10B4B76}" destId="{FB8BFBBB-31AB-4B5F-90BA-AC1AD8364DAB}" srcOrd="1" destOrd="0" presId="urn:microsoft.com/office/officeart/2005/8/layout/chevronAccent+Icon"/>
    <dgm:cxn modelId="{8B3DBDBE-7140-4DC5-B7BD-56F1A89049CA}" type="presParOf" srcId="{C2206B07-182E-4DE5-AB09-6C17FC66B883}" destId="{12F88518-CF2F-4C33-B042-46618D945AEC}" srcOrd="3" destOrd="0" presId="urn:microsoft.com/office/officeart/2005/8/layout/chevronAccent+Icon"/>
    <dgm:cxn modelId="{86A19369-7ECA-45C3-8C45-BB2E89B8DEBC}" type="presParOf" srcId="{C2206B07-182E-4DE5-AB09-6C17FC66B883}" destId="{13F58A57-87AF-48F6-8373-BAE28039FFB5}" srcOrd="4" destOrd="0" presId="urn:microsoft.com/office/officeart/2005/8/layout/chevronAccent+Icon"/>
    <dgm:cxn modelId="{2DF9786E-1E40-4B8E-AD83-4C44CABE768E}" type="presParOf" srcId="{13F58A57-87AF-48F6-8373-BAE28039FFB5}" destId="{28367EE9-F5AF-4F91-AF9B-360BB3D0F3E8}" srcOrd="0" destOrd="0" presId="urn:microsoft.com/office/officeart/2005/8/layout/chevronAccent+Icon"/>
    <dgm:cxn modelId="{958EE0CA-D280-41FC-84E5-D8219365DFFD}" type="presParOf" srcId="{13F58A57-87AF-48F6-8373-BAE28039FFB5}" destId="{D0DC0356-B482-4275-B7DA-7845596E4E7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25E8-1864-4CBF-BA63-EB1551D3B887}">
      <dsp:nvSpPr>
        <dsp:cNvPr id="0" name=""/>
        <dsp:cNvSpPr/>
      </dsp:nvSpPr>
      <dsp:spPr>
        <a:xfrm>
          <a:off x="0" y="389650"/>
          <a:ext cx="803069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ED96E-7F90-43B2-91D4-542B3797E523}">
      <dsp:nvSpPr>
        <dsp:cNvPr id="0" name=""/>
        <dsp:cNvSpPr/>
      </dsp:nvSpPr>
      <dsp:spPr>
        <a:xfrm>
          <a:off x="401534" y="64929"/>
          <a:ext cx="705760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479" tIns="0" rIns="2124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一、有效教學策略推動說明、措施及效益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237" y="96632"/>
        <a:ext cx="6994202" cy="586034"/>
      </dsp:txXfrm>
    </dsp:sp>
    <dsp:sp modelId="{A50C3DA3-0014-4BE1-923E-68A8EA8D310E}">
      <dsp:nvSpPr>
        <dsp:cNvPr id="0" name=""/>
        <dsp:cNvSpPr/>
      </dsp:nvSpPr>
      <dsp:spPr>
        <a:xfrm>
          <a:off x="0" y="1387570"/>
          <a:ext cx="803069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3981F-1059-4215-91A2-FB4566B9DEC8}">
      <dsp:nvSpPr>
        <dsp:cNvPr id="0" name=""/>
        <dsp:cNvSpPr/>
      </dsp:nvSpPr>
      <dsp:spPr>
        <a:xfrm>
          <a:off x="401534" y="1062850"/>
          <a:ext cx="7062499" cy="649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479" tIns="0" rIns="2124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二、有效教學的定義</a:t>
          </a:r>
          <a:endParaRPr kumimoji="0" lang="zh-TW" altLang="en-US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3237" y="1094553"/>
        <a:ext cx="6999093" cy="586034"/>
      </dsp:txXfrm>
    </dsp:sp>
    <dsp:sp modelId="{C6938FCE-F0B3-4F73-AA3E-E2F0EF5475D2}">
      <dsp:nvSpPr>
        <dsp:cNvPr id="0" name=""/>
        <dsp:cNvSpPr/>
      </dsp:nvSpPr>
      <dsp:spPr>
        <a:xfrm>
          <a:off x="0" y="2385490"/>
          <a:ext cx="803069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A1D3-A4B8-42B4-A959-88DCCF4AE983}">
      <dsp:nvSpPr>
        <dsp:cNvPr id="0" name=""/>
        <dsp:cNvSpPr/>
      </dsp:nvSpPr>
      <dsp:spPr>
        <a:xfrm>
          <a:off x="428630" y="2070615"/>
          <a:ext cx="7050244" cy="649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479" tIns="0" rIns="2124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三、有效教學的介入策略</a:t>
          </a:r>
        </a:p>
      </dsp:txBody>
      <dsp:txXfrm>
        <a:off x="460333" y="2102318"/>
        <a:ext cx="6986838" cy="586034"/>
      </dsp:txXfrm>
    </dsp:sp>
    <dsp:sp modelId="{50089757-1E9D-4F6C-873C-567C7F604CEE}">
      <dsp:nvSpPr>
        <dsp:cNvPr id="0" name=""/>
        <dsp:cNvSpPr/>
      </dsp:nvSpPr>
      <dsp:spPr>
        <a:xfrm>
          <a:off x="0" y="3380315"/>
          <a:ext cx="803069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75DD6-F390-4316-88D4-BDB8004FFD63}">
      <dsp:nvSpPr>
        <dsp:cNvPr id="0" name=""/>
        <dsp:cNvSpPr/>
      </dsp:nvSpPr>
      <dsp:spPr>
        <a:xfrm>
          <a:off x="450746" y="3031062"/>
          <a:ext cx="7050244" cy="649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479" tIns="0" rIns="2124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四、有效教學的檢核指標</a:t>
          </a:r>
        </a:p>
      </dsp:txBody>
      <dsp:txXfrm>
        <a:off x="482449" y="3062765"/>
        <a:ext cx="6986838" cy="586034"/>
      </dsp:txXfrm>
    </dsp:sp>
    <dsp:sp modelId="{4E5CA361-0DB0-478E-9EAF-83FB9C6EB25E}">
      <dsp:nvSpPr>
        <dsp:cNvPr id="0" name=""/>
        <dsp:cNvSpPr/>
      </dsp:nvSpPr>
      <dsp:spPr>
        <a:xfrm>
          <a:off x="0" y="4381330"/>
          <a:ext cx="803069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69862-B03E-4C56-BF00-CDEA96A3ADF7}">
      <dsp:nvSpPr>
        <dsp:cNvPr id="0" name=""/>
        <dsp:cNvSpPr/>
      </dsp:nvSpPr>
      <dsp:spPr>
        <a:xfrm>
          <a:off x="401534" y="4056610"/>
          <a:ext cx="7129170" cy="649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2479" tIns="0" rIns="21247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n w="18415" cmpd="sng"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五、有效教學</a:t>
          </a:r>
          <a:r>
            <a:rPr lang="en-US" altLang="zh-TW" sz="2800" b="1" kern="1200" dirty="0" smtClean="0">
              <a:ln w="18415" cmpd="sng"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-</a:t>
          </a:r>
          <a:r>
            <a:rPr lang="zh-TW" altLang="en-US" sz="2800" b="1" kern="1200" dirty="0" smtClean="0">
              <a:ln w="18415" cmpd="sng">
                <a:prstDash val="solid"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綜合活動學習領域</a:t>
          </a:r>
          <a:endParaRPr lang="zh-TW" altLang="en-US" sz="2800" b="1" kern="1200" dirty="0"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237" y="4088313"/>
        <a:ext cx="7065764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3BE53-1DED-4C2F-8788-11A9F0634787}">
      <dsp:nvSpPr>
        <dsp:cNvPr id="0" name=""/>
        <dsp:cNvSpPr/>
      </dsp:nvSpPr>
      <dsp:spPr>
        <a:xfrm>
          <a:off x="5399783" y="351203"/>
          <a:ext cx="1790786" cy="179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64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體驗</a:t>
          </a:r>
        </a:p>
      </dsp:txBody>
      <dsp:txXfrm>
        <a:off x="5399783" y="351203"/>
        <a:ext cx="1790786" cy="1790786"/>
      </dsp:txXfrm>
    </dsp:sp>
    <dsp:sp modelId="{BAF74895-297A-4916-BEB1-BD37D74C2CFE}">
      <dsp:nvSpPr>
        <dsp:cNvPr id="0" name=""/>
        <dsp:cNvSpPr/>
      </dsp:nvSpPr>
      <dsp:spPr>
        <a:xfrm>
          <a:off x="2669142" y="-1934"/>
          <a:ext cx="4237514" cy="4237514"/>
        </a:xfrm>
        <a:prstGeom prst="circularArrow">
          <a:avLst>
            <a:gd name="adj1" fmla="val 8241"/>
            <a:gd name="adj2" fmla="val 575461"/>
            <a:gd name="adj3" fmla="val 2966858"/>
            <a:gd name="adj4" fmla="val 49711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FFBCC-9329-41B7-A67D-7DEE61E0E3B5}">
      <dsp:nvSpPr>
        <dsp:cNvPr id="0" name=""/>
        <dsp:cNvSpPr/>
      </dsp:nvSpPr>
      <dsp:spPr>
        <a:xfrm>
          <a:off x="3892506" y="2961883"/>
          <a:ext cx="1790786" cy="179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64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省思</a:t>
          </a:r>
        </a:p>
      </dsp:txBody>
      <dsp:txXfrm>
        <a:off x="3892506" y="2961883"/>
        <a:ext cx="1790786" cy="1790786"/>
      </dsp:txXfrm>
    </dsp:sp>
    <dsp:sp modelId="{11F8F0F8-D0EE-41CC-A429-E32CA240CB67}">
      <dsp:nvSpPr>
        <dsp:cNvPr id="0" name=""/>
        <dsp:cNvSpPr/>
      </dsp:nvSpPr>
      <dsp:spPr>
        <a:xfrm>
          <a:off x="2669142" y="-1934"/>
          <a:ext cx="4237514" cy="4237514"/>
        </a:xfrm>
        <a:prstGeom prst="circularArrow">
          <a:avLst>
            <a:gd name="adj1" fmla="val 8241"/>
            <a:gd name="adj2" fmla="val 575461"/>
            <a:gd name="adj3" fmla="val 10174828"/>
            <a:gd name="adj4" fmla="val 7257681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4DD97-2ECA-4948-9713-437BD6DED061}">
      <dsp:nvSpPr>
        <dsp:cNvPr id="0" name=""/>
        <dsp:cNvSpPr/>
      </dsp:nvSpPr>
      <dsp:spPr>
        <a:xfrm>
          <a:off x="2385229" y="351203"/>
          <a:ext cx="1790786" cy="1790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6400" b="0" i="0" u="none" strike="noStrike" kern="1200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標楷體" panose="03000509000000000000" pitchFamily="65" charset="-120"/>
            </a:rPr>
            <a:t>實踐</a:t>
          </a:r>
        </a:p>
      </dsp:txBody>
      <dsp:txXfrm>
        <a:off x="2385229" y="351203"/>
        <a:ext cx="1790786" cy="1790786"/>
      </dsp:txXfrm>
    </dsp:sp>
    <dsp:sp modelId="{8A270D3A-0192-4A89-B45F-65D45F4475C7}">
      <dsp:nvSpPr>
        <dsp:cNvPr id="0" name=""/>
        <dsp:cNvSpPr/>
      </dsp:nvSpPr>
      <dsp:spPr>
        <a:xfrm>
          <a:off x="2669142" y="-1934"/>
          <a:ext cx="4237514" cy="4237514"/>
        </a:xfrm>
        <a:prstGeom prst="circularArrow">
          <a:avLst>
            <a:gd name="adj1" fmla="val 8241"/>
            <a:gd name="adj2" fmla="val 575461"/>
            <a:gd name="adj3" fmla="val 16859525"/>
            <a:gd name="adj4" fmla="val 14965014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建筑布局"/>
  <dgm:desc val="用于显示层次关系，建立从下往上。 这显示建筑组件或对象，其他对象建立行之有效的布局。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＞形箭號流程圖"/>
  <dgm:desc val="用來顯示工作、程序、工作流程中的序列式步驟，或是用來強調進展或方向。最適用在 [階層 1] 及 [階層 2] 有極短文字的情況。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7AAB391-3300-4B01-BDDC-461209357E15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60970A7-A788-4BAF-80A6-EA39DE7F1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0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43582-8FD2-464F-926F-F711C23BDD9B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49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53D3F-3689-4917-AEBE-A356BB7C8B78}" type="slidenum">
              <a:rPr lang="en-US" altLang="zh-TW" smtClean="0">
                <a:ea typeface="新細明體" pitchFamily="18" charset="-120"/>
              </a:rPr>
              <a:pPr/>
              <a:t>27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1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D7CB76-1C04-4DC2-9195-D7E559D3B68C}" type="slidenum">
              <a:rPr lang="en-US" altLang="zh-TW" smtClean="0">
                <a:ea typeface="新細明體" pitchFamily="18" charset="-120"/>
              </a:rPr>
              <a:pPr/>
              <a:t>28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2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檢核方式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評量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):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檢核是為了對應評分規準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一個活動完成一個評分規準，也可以一個單元完成一個評分規準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現場實作的時候，請教師拿自己的教案，對照是否符合選定的教學策略的步驟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步驟是有該教學策略的理論基礎的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這個表格像編預算表一樣</a:t>
            </a:r>
            <a:r>
              <a:rPr lang="zh-TW" altLang="en-US" smtClean="0"/>
              <a:t>「框」、「串」，把框架建立起來。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某些模組就比較容易運用某些方法。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mtClean="0"/>
              <a:t>現場老師可能想問的問題</a:t>
            </a:r>
            <a:r>
              <a:rPr lang="en-US" altLang="zh-TW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1.</a:t>
            </a:r>
            <a:r>
              <a:rPr lang="zh-TW" altLang="en-US" smtClean="0"/>
              <a:t>為什麼要從教學策略開始進行有效教學</a:t>
            </a:r>
            <a:r>
              <a:rPr lang="en-US" altLang="zh-TW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2.</a:t>
            </a:r>
            <a:r>
              <a:rPr lang="zh-TW" altLang="en-US" smtClean="0"/>
              <a:t>教學策略和教學方法有何差異</a:t>
            </a:r>
            <a:r>
              <a:rPr lang="en-US" altLang="zh-TW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3.</a:t>
            </a:r>
            <a:r>
              <a:rPr lang="zh-TW" altLang="en-US" smtClean="0"/>
              <a:t>我在寫的時候到底是寫教學流程還是教學方法</a:t>
            </a:r>
            <a:r>
              <a:rPr lang="en-US" altLang="zh-TW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4.</a:t>
            </a:r>
            <a:r>
              <a:rPr lang="zh-TW" altLang="en-US" smtClean="0"/>
              <a:t>我這樣的教學策略究竟有沒有效</a:t>
            </a:r>
            <a:r>
              <a:rPr lang="en-US" altLang="zh-TW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5.</a:t>
            </a:r>
            <a:r>
              <a:rPr lang="zh-TW" altLang="en-US" smtClean="0"/>
              <a:t>這樣的教學策略會不會把我自己綁住了</a:t>
            </a:r>
            <a:r>
              <a:rPr lang="en-US" altLang="zh-TW" smtClean="0"/>
              <a:t>?</a:t>
            </a: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AD3EC-0B60-4675-B2C3-61E3FF07E955}" type="slidenum">
              <a:rPr lang="zh-TW" altLang="en-US" smtClean="0">
                <a:ea typeface="新細明體" pitchFamily="18" charset="-120"/>
              </a:rPr>
              <a:pPr/>
              <a:t>46</a:t>
            </a:fld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06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F736-14BF-420A-B3C6-75BC3C6F84B4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1F2D7-2896-4805-9B64-DFA00D3A4E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DD36-4853-43D6-A08F-2124CCC69A73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04E6-7A32-46B9-978C-DB43668A8E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6801-60AE-40D6-8AB1-C440F2FF8E6D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F91F-8804-411A-AB8A-B210BB05F6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3532-9EE3-4FFE-A5E8-A30F3271B7FD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2334-59A1-432B-88DD-1C90109A18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C276-0F47-46BA-985B-4DF919A4120D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9E4F-843F-4647-8CCE-08BC212DB3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B02F-A26D-4002-963C-3F07ABB4FCBB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E53C-475A-417A-8A27-3877833E88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20A6-0158-4898-8522-C433061EA843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C31-EDB5-414A-9994-C1F4AF56A3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0D4D-F2DF-4A8C-9B63-E99F36AA442E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E137-46AC-4FAA-8B5A-F6A57F321B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643A-087B-499A-BD5B-0935C15E7C45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116D-10D6-4872-B2CB-4357FDD3F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8616-32E5-45C4-827C-B3AA3E0E0FCD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DB0E-0183-4524-AC21-39E6ACB490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C04E5-3857-4FB6-87B8-A558EAAD2B5A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E4CA-A536-46F3-A464-F7091EB4B6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DFB7AE-3DEF-4E5F-96F3-3C1C0C383D8C}" type="datetimeFigureOut">
              <a:rPr lang="zh-TW" altLang="en-US"/>
              <a:pPr>
                <a:defRPr/>
              </a:pPr>
              <a:t>2014/3/27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0F5162-2383-4F65-B343-D6FE7862BE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&#37504;&#39662;&#36948;&#20154;gogogo1.doc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971600" y="3429000"/>
            <a:ext cx="7143800" cy="90255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  <a:defRPr/>
            </a:pPr>
            <a:r>
              <a:rPr lang="zh-TW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綜合活動學習領域</a:t>
            </a:r>
            <a:endParaRPr lang="en-US" altLang="zh-TW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</p:txBody>
      </p:sp>
      <p:pic>
        <p:nvPicPr>
          <p:cNvPr id="6" name="Picture 5" descr="C:\Documents and Settings\user\桌面\IMG_0064.jpg"/>
          <p:cNvPicPr>
            <a:picLocks noChangeAspect="1" noChangeArrowheads="1"/>
          </p:cNvPicPr>
          <p:nvPr/>
        </p:nvPicPr>
        <p:blipFill>
          <a:blip r:embed="rId3" cstate="print"/>
          <a:srcRect t="19934" r="13639" b="24245"/>
          <a:stretch>
            <a:fillRect/>
          </a:stretch>
        </p:blipFill>
        <p:spPr bwMode="auto">
          <a:xfrm>
            <a:off x="179388" y="4643438"/>
            <a:ext cx="2071687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user\桌面\IMG_0148.jpg"/>
          <p:cNvPicPr>
            <a:picLocks noChangeAspect="1" noChangeArrowheads="1"/>
          </p:cNvPicPr>
          <p:nvPr/>
        </p:nvPicPr>
        <p:blipFill>
          <a:blip r:embed="rId4" cstate="print"/>
          <a:srcRect l="2977" t="9090" b="12486"/>
          <a:stretch>
            <a:fillRect/>
          </a:stretch>
        </p:blipFill>
        <p:spPr bwMode="auto">
          <a:xfrm>
            <a:off x="2357438" y="4643438"/>
            <a:ext cx="2946400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user\桌面\IMG_0139.jpg"/>
          <p:cNvPicPr>
            <a:picLocks noChangeAspect="1" noChangeArrowheads="1"/>
          </p:cNvPicPr>
          <p:nvPr/>
        </p:nvPicPr>
        <p:blipFill>
          <a:blip r:embed="rId5" cstate="print"/>
          <a:srcRect l="24597" t="28576" r="3836" b="6946"/>
          <a:stretch>
            <a:fillRect/>
          </a:stretch>
        </p:blipFill>
        <p:spPr bwMode="auto">
          <a:xfrm>
            <a:off x="5384800" y="4643438"/>
            <a:ext cx="2643188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638175" y="1593295"/>
            <a:ext cx="7848600" cy="728424"/>
          </a:xfrm>
          <a:prstGeom prst="roundRect">
            <a:avLst>
              <a:gd name="adj" fmla="val 5128"/>
            </a:avLst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buClr>
                <a:srgbClr val="FF3300"/>
              </a:buClr>
              <a:defRPr/>
            </a:pPr>
            <a:r>
              <a:rPr kumimoji="0" lang="zh-TW" altLang="en-US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kumimoji="0" lang="zh-TW" alt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專業能力</a:t>
            </a:r>
            <a:r>
              <a:rPr kumimoji="0" lang="en-US" altLang="zh-TW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kumimoji="0" lang="zh-TW" alt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有效教學策略</a:t>
            </a:r>
            <a:endParaRPr kumimoji="0" lang="en-US" altLang="zh-TW" sz="40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0" descr="老師上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34194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直線圖說文字 2 7"/>
          <p:cNvSpPr/>
          <p:nvPr/>
        </p:nvSpPr>
        <p:spPr bwMode="auto">
          <a:xfrm flipH="1">
            <a:off x="971600" y="2337022"/>
            <a:ext cx="180020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756"/>
              <a:gd name="adj6" fmla="val -69442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solidFill>
              <a:srgbClr val="BC8F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分工合作</a:t>
            </a:r>
          </a:p>
        </p:txBody>
      </p:sp>
      <p:sp>
        <p:nvSpPr>
          <p:cNvPr id="9" name="直線圖說文字 2 8"/>
          <p:cNvSpPr/>
          <p:nvPr/>
        </p:nvSpPr>
        <p:spPr bwMode="auto">
          <a:xfrm flipH="1">
            <a:off x="755576" y="3501008"/>
            <a:ext cx="180020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255"/>
              <a:gd name="adj6" fmla="val -5302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團隊表現</a:t>
            </a:r>
          </a:p>
        </p:txBody>
      </p:sp>
      <p:sp>
        <p:nvSpPr>
          <p:cNvPr id="10" name="直線圖說文字 2 9"/>
          <p:cNvSpPr/>
          <p:nvPr/>
        </p:nvSpPr>
        <p:spPr bwMode="auto">
          <a:xfrm flipH="1">
            <a:off x="539750" y="4581525"/>
            <a:ext cx="1800225" cy="7191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897"/>
              <a:gd name="adj6" fmla="val -51974"/>
            </a:avLst>
          </a:prstGeom>
          <a:solidFill>
            <a:schemeClr val="accent2">
              <a:lumMod val="20000"/>
              <a:lumOff val="80000"/>
              <a:alpha val="73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溝通協調</a:t>
            </a:r>
          </a:p>
        </p:txBody>
      </p:sp>
      <p:sp>
        <p:nvSpPr>
          <p:cNvPr id="11" name="直線圖說文字 2 10"/>
          <p:cNvSpPr/>
          <p:nvPr/>
        </p:nvSpPr>
        <p:spPr bwMode="auto">
          <a:xfrm>
            <a:off x="6516216" y="2841078"/>
            <a:ext cx="2088232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950"/>
              <a:gd name="adj6" fmla="val -36687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互助關懷</a:t>
            </a:r>
            <a:endParaRPr kumimoji="0"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39750" y="5735638"/>
            <a:ext cx="8137525" cy="646112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同儕合作、師生一家親</a:t>
            </a:r>
          </a:p>
        </p:txBody>
      </p:sp>
      <p:sp>
        <p:nvSpPr>
          <p:cNvPr id="14" name="直線圖說文字 2 13"/>
          <p:cNvSpPr/>
          <p:nvPr/>
        </p:nvSpPr>
        <p:spPr bwMode="auto">
          <a:xfrm>
            <a:off x="6372200" y="4365104"/>
            <a:ext cx="2088232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23"/>
              <a:gd name="adj6" fmla="val -48451"/>
            </a:avLst>
          </a:prstGeom>
          <a:gradFill flip="none" rotWithShape="1">
            <a:gsLst>
              <a:gs pos="0">
                <a:srgbClr val="81DEFF">
                  <a:tint val="66000"/>
                  <a:satMod val="160000"/>
                </a:srgbClr>
              </a:gs>
              <a:gs pos="50000">
                <a:srgbClr val="81DEFF">
                  <a:tint val="44500"/>
                  <a:satMod val="160000"/>
                </a:srgbClr>
              </a:gs>
              <a:gs pos="100000">
                <a:srgbClr val="81DE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多元展能</a:t>
            </a:r>
            <a:endParaRPr kumimoji="0"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251520" y="1017128"/>
            <a:ext cx="4114800" cy="55448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營造班級溫馨氣氛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378" name="群組 14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16" name="圓角矩形 15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843808" y="1628800"/>
            <a:ext cx="31902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班級是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地方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MQERUUEhEVFBUUGBYVFxgWFxUaGhgZHBUVFxcXGBUYGyYeFxojGxoXIDMhIycqLS0uFx4zNTIqNSYrLCoBCQoKDgwOGg8PGiwkHyQtLDApLCwsKiwsKSwsLCwsLCwpLCwsLCksKSwsLCksLCwsLCwsLCwpLCwsLCksLCwsLP/AABEIAOEA4QMBIgACEQEDEQH/xAAcAAEAAgMBAQEAAAAAAAAAAAAABgcDBAUCAQj/xABKEAACAQIDBAYECAsIAgMBAAABAgMAEQQSIQUGMUETIlFhcYEHMkKRFBcjUlNicrEzNHOCkpOhorPB0hY1Q1Sy0dPhwvAVY/Ek/8QAGgEAAgMBAQAAAAAAAAAAAAAAAAMBAgUEBv/EACkRAAICAQIFAwUBAQAAAAAAAAABAhEDEjEEITJBURMicTNCYYHw0RT/2gAMAwEAAhEDEQA/ALxpSq83434N2w+Ga1rrJIDrfmiHl3nyFQ3QHc3h39gwpKJ8tKNCqmyqfrPyPcLnwqCbS37xk9/leiX5sXV/e9a/nUfpVbK2ZZsU7+vI7/aZm+815inZDdWZT2qSPurxSoIO3s/fPGQerOzj5snXB826w8iKmuwfSRFMQmIHQudA17xnzOqeenfVX0osmz9Ag19qqtzN9WwpEUxJgOgJ1MXePqdo5cuw2orAi4NwdQRV07LH2lKVIClKUAKUpQApSlAClKgW+W+RJaDDtYC4kccSeaqeXeapOagrZeEHN0jtbe33hwxKJ8rIOIU9VT9Z+3uFz4VCtob64qa/yvRr2R9X971v21wgKVnzzSkaMMMImWbEu/ruzfaYn7zXmOZl1VmU9xI+6vFKVY2jsYDe7FQ8JmYdknXHvPWHkRUx2J6QYpSEnHRMdM17ofP2fPTvqtqUyGWUe4qeGEuxeoNKrPdHfA4ciKYkwnQE8Y/D6ndy5dlWWrXFxqDWhjyKatGfkxuDpn2lKUwWRjf3eE4WDKhtLNdVPNV9tvHUAd7A8qqSpBv3tLp8bJr1YrRL+b63nmLe4VHyaoyrFK6GK2FNHN0BTNJYNZewqG4m3Dge8GtVMG5VnCNlQgMbeqTfQ+4+HOoIMNK9FDobGxvbTjbjbttWSHBSOSqoxKgsRbUADMTbw176AMNK99H1SbjQgW1vqCb8LW07b6ivhjOmh1FxodR2jtHfQB5qyPRpvAXQ4ZzrGM0d/mX1X80kW7j3VXDKQbEWI0INbuxNonD4iKUewwJ+ydHH6JNCJL0pUc+MLA/Tn9XL/RT4wsD9Of1cv9FXtFiR0qOfGFgfpz+rl/op8YWB+nP6uX+ii0Bsxb2Q/CpMM56ORCApa2V7qrCx5HW1jx5XrtVSO9ONSfFzSRnMjlbGxF7Rop0IvxBrtbs+kCTD2jnvLFwB9tB3E+uO469/Kosiy1KVrYDaMeIQSROHU8x9xHEHuOtbNWJI5vvt44aDKhtJLdQear7TeOoA7z3VVoFdzfTaHTYyTXSP5NfzfW/eLfsrlYLCGWRY1IBY2BN7edgazM0nOZp4YqEDBStrE7PKZCrLIsgJRo8xBymzCxUNceFY4sKWR3FrR5L9vWJAt7qVQ60YaV6yHTQ63I042427bUVCeAJ56DlzNQSeaV6ym17G3by14a+R91Mh00OtraHW/C3bQB5qwvR5t0upw7nVBmj704FfzSR5HuqviLVubG2h8HnjlvojDN9k6N+6TTMc9ErFZYa40XRSvmYdtK1TKKDxU2eR3+ezN72J/nXvZ5QSxmQ2QOpfS/VBBItzuNPOsU8WRmU8VJU+RIrxSyhJBvGr4iCckxMOkSXJnIClmZTckltXNxf2Rpwrn4bHWhxMZnf5Qqyn5S0hBcNcci4K6t2a1v7F2XE0UbzRx5XYgsZcQGKhwGIjjiZbgHS7C5HLjWthdlRumHJuOkbE5iHRSRGIitulYILZm8r9lBJ1Jd6YyUYPYA5lUI94rYaWMC5YqeswAyACwueyubhNtdeMtPIp+DyQvJdyQ5bEZCbHM1g0eutrd1dabd7Bqz9YZRNNFc4iMZMiKQoUZi7XNsrEMBa4rl7L2XBIcOHIBewYKzv0hZrAHIpOHZSRfNodLe1Ugc+LFqISp6x6eOSxvZlVJQ1z3lh767cm8SL0pEzuznEPGxDAxZ1AWME8Df5vVGVbHs18Lu/C2L6HpWcHpLAAowym9izplPVDG4ABy8riuptfdHDxwvIOkXIv0iMOwMyhSbliLgaa8qAIvtXFiV1YEseihVib3LrGqsSTqdRx51pUpUEClKUAKUpQApSlAG9sjbMuFfPC+U8xxVh2MvP7xyIq0N2t94cZZG+Sm+YTo32G5+HH76qbC4V5XCRoXZuCqLk/9d9WNux6OlitJirO41CDVFPLN88/s8eNSrJRBJps7M3zmLe8k/zra2NilinjdjYK1zpfkeXOtR48pKnipIPkbV5rKTadm21aokWE3gGhdwshh6Ikq+VGWUNcLEVIDrxy+0NRY1pYvaKuMVrrM6MvVtezMSSNbHUHjzrJFsqMYeOV3TV5LqJCGYBUyotkYK+Y8wNCL925Nu/CZ440MgDTywMSyk/JhDmXqC3rcNab7mv7uJ9qf92PuN3kQ9GVIIEkbdHlYZUEZR0LMxXUMV6gAtx5CseC2tFHKbSMEjEKRkiTrIly5KxsvXZ+sMxy9Zr1vT7nRsjdFnzqhIGYnO1/azxKBx5EDTxNYNk7sRSQRSszEMZS3VZRYRXClrnKodW6+XW9uyrVPUVuFGtLt1L5cxaLopVyWIUuZ5HW6/Zya8qyDbaLMX6d5A3Tlc6vaHOBl0vmv7JCG1uFZ8LsTDOyG11eJm6jySLnGISJbMqBj62umh7hetjHbuYVI3IDhss+S4l1ZI2cakZbdU8eNja9FS35BcNuZGts4sSzMwOYWQZrFb5UVSbEk8RzN+F9a0SKUpDd8zoSpUdz+1kv/ppWn/8ACS/NpTdWQVpxnnfPZ/QY2YW0dulXvD9Y/vZh5VxKtD0kbBM0InQXeG+a3OM6n9E6+BaqvrvZks7ewdvDD5S0uJ6jFliRgIm0uA3XFrte9lNxXnZ220iSEMhkaIYq4JsCZkjQag3tYPfhxFq41KAJh/bKIsXdZmbO0q5hE/RMbC0bGxCiwtccq52zduxQ9Db4QnRBLiJ1XpGDl36TmykmwHZftrgUosCQSbwx9P0w+ESMBJlEsikKXNrDQ9QKz9Xty99bO0t6oZEZFjks4ZSMsaWF2ZTdSxYhujGtgQh0uai1KLAVs7NwRnmjiXjIyr4AnU+QufKtap76Mtg3Y4pxoLpF3ng7DwHV82oQHQ+KrD/Tz++P+inxVYf6eb3x/wBFTWl6vSJohXxVYf6eb3x/0U+KrD/Tze+P+ipk0wHOsTY1RzopBRS28OzVw2JkhUllQqAWtc3RW1sAOdbe7m6M2NN1GSK+sjDTwUe2f2d9TR904ZsZLiJ2DqzKVjHDRFW7nnqPVGnbfhUsilUABbADQAaADsAqKCjS2Hu7Dg0yxLqfWc6s3iezuGldOvgavtWJKh3swPQ4uVbaM3SL4P1vvzDyrkVY/pC2J0sQmQdaK+bvj4n9E6+Baq4rLyw0yZq4Z6oI7OzduRxoiPAHCM73JuSxy2AB0QdVATqbA2tesqbfRWQq0ykGaR2AizF5OjJChsyhbrx461waVXWy2hEnk3uDQyx5XGdGQDqtcmwzO/Vy216qpbWtTZm8Rj6LO0h6MyjqkDqNAkaKvgy31HYdTXDpQ8km7I9OK5Ek/tOt0PyzFUyEyFXYn4THLqwK3GVSOXId9ZsXvfHIjL0bi6yAcD1mR41vdtBZgSdTcW141FaVPqSI9KIrY2fgjPKkQ9tgvgCdT5C58q16nHo52ISTiWGgukfeeDt5er5tUY4a5JE5J6Itk3+Bp80UrNStajKs+EVVe+u5hwrGaFbwE3IH+Eew/U7Dy4dl7Vr4ygixFwdCDUNWQfn6lWRvB6NFcl8KRGePRtfJ+aeKeGo8Kgm0diT4c/LQuneRdf0xdT76pRU0qUBpQQKVsYHZ0s5tFG8h+qCQPE8B51Ndg+jJiQ2Law+jQ6nuZxw8F99FEkf3V3VfGyc1hU9d/wDwXtY/s4nkDcGGwyxoqIoVVAVQOAA4Uw2GWNAiKFVRYACwA8KwY7HBB/75C3M1dKiTLPigo1Nc8YuSb8EunzjovkeJ8ga94bZpfrTeSch9rtPdw8a6lSSc1djk/hJWPctlH8z+0VlXY0Q9i/izH7zW7SgDTOyIfmDyJH3GsT7FX2HdPO4/euf210aUAclo54v/ALF7V4/on+RNbGE2kr863q08bs1ZOsOq/Jh9zD2hQBt8arLe/dI4ZjLEt4TqQP8ADPYfq9h5cOy86wmNZWySCzD3EdoPMV0iAwsdQdCO2l5MamqYzHkcHaKMpVgbd9HasS+GIQ8eja+X808V8NR4VC8fsiaA2liZO8i6+TC6n31nTxyhuaUMsZ7GnSlKWMFK2MHs+WY2ijdz9UEgeJ4DzqX7E9HRNmxTWH0aHU9zOOHgvvq8ccp7IXPJGG7OHuzuy+MfmsSnrv2/VXtb7vcDa2HgWNQiAKqgAAcgOAph8OsahUUKqiwAFgB4VkrRxYlBfkzsuV5GKUpTRQpSlAChFKx4nErGjO7BVQFmJ4AAXJNAEY33mwuFgMj4aF5X6sYaNDdrcTpfKvE+Q4kVy/RxicNiY+jkgh+ERDVuijBdOAfhx5G3Ox0zVCN594Wx2IaU3Cjqxr81L6X+seJ92thWnsvab4aZJoz1kN7cmHAqe4jT9vEVyvL7r7GmuFXp09z9AqoAsBYd1fa0tjbWTFQpNGeq44c1PBlPeDcVumupczNaadMwYqcKL1p7Nw2c9K/P1B2D53ifu8a8YodNKsfs+s32Ry8zYeZrrUEClKUAKUpQApSlAClKUAauPwQlXsYaq3Yf9jzH/VYNmYwm6toymxHYa6NcracfRuso4Gyv/wCJ/l5igDq1GvSF+Jn7affUihe4qO+kL8TP20++l5eh/AzF1r5KvpSlZRrFmejn8UP5R/uWpTUW9HP4ofyj/ctSmtXF0IycvWxSlKYLFKUoAUpSgBVYek3enO3wSI9VCDMR7TcQngvE99hyNTLfHbcmFw5MMbySv1EyIzZdNXbKDYAdvE2FUxNs+ZQWeGZRxLOkg1J4lmHEk8+JNIyy+1HdwmJN63+jWpSlcxpkp3A3p+BzZJDaGYgN9R9Ar9w4A91j7NXDM1hX58gwMkgJSKRwNCUR2F+wlQdas/cjbUz4cwYiOVXhAys6OudOAGZhqy8O8WOutdGKf2sz+LxLrX7JLshL9I/zmyjwX/st7q6VaeyFtCnfdveS386ybQxghieQ8FBPieQ8zYedPbrmZ256XGRlsokUtwy5hfTjpxrNVZRdJHkxXG8h17SLE+TXYeRqyoJg6qym4YAjwIuKTiy67tDckNJg/wDlIfpo/wBNf96yQ4yNzZZFY/VYH7jUE3Y2RHiGkEl+qFIsbcSb/dXveTZEWFyNDIQ1zpmBItwYEajWlrPLTrrl8lvSjq03zJ9WrNtSFDleaNT2F1B9xNcXePbDx4WOxyySgXI0I6oL27Dew86xbM3LiMSmUsXYAmxtluL2HafGmPJJy0wRVQSVyJPHIGAKkEHgQbg+deMRi0jF3dUHaxA++uDu9sSfDSuCwMJvpfUn2WC2sDyOv3CuJjGR8dIMWzBASBa+g0yDTUKRrpzNRLK1FNqmCxpvcm2Gx8cn4ORH+ywP3V9xuH6SNl7Qbdx5HyNqis27as6yYGVOrqbuTlOlrEAntuDUwXhrxpmOUpbr/CsopbGhsefMgPdXK9IX4mftp99dDZOhcdjuB4Bzb9lc/wBIX4mftp99GXofwTi618lX0pSso1izPRz+KH8o/wBy1Kai3o5/FD+Uf7lqU1q4uhGTl62KUpTBYpSlAClKUAKjHpJ/u2bxi/jR1J6jHpJ/u2bxi/jR1SfSxuH6kflFM0pSuI3C0vRF+LT/AJc/woqmWPHUNQ30Rfi0/wCXP8KKptiFuprsxdKMXiPqMw7KPyMfcoHu0rg78445UhXUucxA42Bsotzu3+mu1sZuoV+YzD3nMP8AV+ytaXd0PiRO0hNiCFsLCw018dfGoyqUo6V3F42k7ZGp8RO2GEHwOQBbWbJJe4Ny1svPX3mu1uTtDPCYydYzp9k3I/bce6pHXG2du4IJ2lSQ2bNdLC1ib2v3G1LWKUZJp32/RdzUotEU3c2GmKaQOzLlAIy25k8bjur1gsLHhcV0eJjDC4s2oA+a+XgV7b8PKpXsPd4YUuQ5bOANQBa1/wDeve29gpiguYlWXgwAOh4g91KXDtRTr3Iu8qcmuxyd/sOSkb8lLKfzgLf6a7+y8YssKOpBBUX7jbUHvBrzDswdAIZD0q2y3IsSOV7cxpr3VwpdxBc5J2VTxBW/lcML+YpzU4ycoq7KXFx0t7HTwG8iTTtEqsbXswsVIFrnttfT3VotPhcdM0TxMsiXAY2UnKbEAg6242PfXU2PsKPCg5Llm4seJ7u4Vp7X3SjnfpFYxueJAuCe22mvgaGsjjzp/gE4Xy5Ef2/sQYIpJFK1ybAG2YWF7gi1xy4cxU2wMxeJGIsWVWI7yATXAw25Chs00rS25WtfuJJJI91SORwqknQKCfICjDBxbdUvAZJJpK7Ijtr4QEklw0jKY3kLKApzLmNyLg6jj4X7qhmO3ixM6ZJZi63BsVQajhqFBq0dioclzxOp8Tqar/fPd34LLmQfJSElfqtxKeHMd2nKl8RGXUny7juHlHpa59iO0pSuI7jo4DeDEQLkimKLcmwVDqeJ6yk8qsTc74S8XS4mVm6SxRSEFl5N1QNW4+Fu2oVudu98Lmu4+SjsX+seSfzPd4irVArt4eMn7m+XY4eIlFe1Ln3FKUrsOMUpSgBSlKAFRj0k/wB2zeMX8aOpPUY9JP8Ads3jF/Gjqk+ljcP1I/KKZpSlcRuFpeiL8Wn/AC5/hRVOmFQX0Rfi0/5c/wAKKp3XZi6UYvEfUZy4W6Oex4SC35wuR7xce6upWltLCZ17DxBHEHkRXvZ+M6RddHXRh39o7jx//KYINqlKUAKUpQApSlAClKUAK5+2ZeqIxxkNvzRYt/IfnVvSyBQWY2AFya5eDQyuZGFr6KOxRw8+fnQB0MLFlUVi2rsxMTE0T8GHHmp5MO8GtoCvtQ1fJkp1zRSe0MA8ErRyCzIbdxHIjuI1r5gcC88ixxi7ObD+ZPcBr5VYu/G7vwiLpUHysY83TiV7yNSPMc687i7u9BH00g+UkGgPFE4gdxOhPkOVcHoPXp7Hf/0LRq7nd2PspMNCsScF4nmzc2PeTW7Sld6VKkcDdu2KUpUkClKUAKUqtN/d/CS2Gwr2AuskinUngUQjgBwLDwFVlJRVsZjxvI6R395PSJBhSUjHTSjQqpsqnsZ9de4XPbaq725vpisYCkjgRm3yaKAuhBFybsbEDnbThXCAtwpXJLI5Gtj4eGPbcUpSqDzq7F3nxGDv0EmVSczKVDKxsBcjjwA4EcKsDd70oRSkJiVEDn273jPiTrH53HfVVUq8ZuOwnJghk3R+jNCO41zcXhmRukj9YcuRHYarPcnfhsIywzEthzoL8Yu8fU7V5cR2G3QQwuCCDqCOBHaDXVCakjKy4njdMw4PGrKNNCPWU8R/131sVzsVs65zISrDgRx/7Hca8x7TZNJV/OUEjzXiPK/lVxJ06VigxSP6rBvA8PEcqy0AKUry7hRckAdp0oA9V5kkCgliABxJrRl2wvCMGQ92i/pf7XrCuDeUhpTe2oUaKPLme8/soA+O7YlhoRGDcA8WPziOQ7B5nXh1Io8opHEFGlVj6QfSCWZsNhXsoussqnUngUQjgBwLDwHfKVkN0SHef0lYfCExxjp5RoQpsinseTXXuFz22qutq+kLHYi95zEp9mEZP3tXv+dUbAtwr7TVFIS5NnvETNJ+EZn+2xb9rE15gJQ3QlD2qcp94r5SrFTu7M34xuHtkxLsB7MvygPddusB4EVP92/StDMQmKUQOdM97xHxJ1j89O+qjpVXFMspNH6XBvX2qa3E39bBssM7FsOdATxh7x9TtXlxHYbkVgQCDcHUEcCO2lNUNi7PtKUqCxFPSJvIcJh8kZtLNdVI4qo9dx36gDvYHlVOgWqVb3zNjtpOiMLR3jBJNgI1Z5SbAnQh+AJNhUdmwdmAjdZgVDgxZj1T2qQGQjmCAR5g1x5HqZs8PBQgl33Zr0rOMDJ0XS5G6PNlz20va/u7+F9ONeWgN1A6xYAgANe5v1bEC58LjsNLH2YqVu4DZTzFwBlEas7krIQLEDLZFJzEkaW5HsNahQ5QxBCnS9ja/MX4XoCzzStmDZ0ruI1jYuRcLaxta99bWHfWIQ6MToVsMpDX1NiOFlI+tbzoCzHVmeizeIspwjnWMZor/Mv1k/NJFu424LVbGJrA5TZrkGx1A4kHnburc2Pj2wmJilIKmN1LAgg5To+h7UJ99WhLS7F5oLJBxL+rw8IPEV7BrDjMYkKF5HVEUXLMQAPM13GGa0+yEbWwvUa2zvHDhZo4FmkeWSSOPIrsQmdlW7kmy8b5eJ7La1Gd7fSk8148Hmjj4GU6SN9kH8GO/wBb7NqheysQI8RDI56qTRSMdSbCRWY6ak2BPaaYoeRbn4L7OznPGWT9Jh9xouxVvduse1iSfea4/wAaGzvp2/Uz/wBFPjQ2d9O36mf+iqUy2peSSxYVV4CsoFRX40NnfTt+pn/op8aGzvp2/Uz/ANFFMNS8mL0lbznCYYRxtaWe6qRxVBbO47DqAO9r8qpYC2grv78beGNxjyISYwFSPQjqgXJynUEsW5cLVzdn7N6UMTKkSKUQtJntnfNkUBFYknKxJtYBSTTYqkKk7Zp0rLJhmUtoSFYoWGq5gbWDjQ93aK94bZ8kkiRqjZpCFUEML3bLfh6oPE8rHsqxU16Vs4nA9HJIhYEx88sgDG6iwDICPW4sANOOq38w4JmR5LWWNc5JBsflI4yFNrEguPIGgDBSspwr5suR82mmVr68NLX1ryIWIJytZfWNjZeXWPLzoA8Vafom3mLo2EkOsYzRfk7gMn5pIt3Nb2aq5oiACVIDeqSCAbcbHn5Vu7A2r8FxMM17CNwW+weq/wC6WqGrRKdOz9E0rz0g7R76Ug6Cg8Pi1OJ6R3kjDO754/XQsWIYdoDEXHEi9q7uE29Ak2cynMBDnkWORBMVeRnPRROvXsYgGfQlWJHC8XxEWR2U8VZlPiCQfurHXCnRuuCkdnFbTVoJoxK4viTKi2bK6HMMvGy2JD2I4jtr1BthVmgZXyZMOIWJRmscrgjKGVsuo1Vgeyuxuxu1h8RBHIyZ2DOJPlJEHVDMqqLdZiCt7GwAvxuD72lunDHicPCsUhz5icrG8mTKetfSJOuuZhewGguatpdWK1wtx59/BxZdsKsuJMUs2WWEIpLSXaQGC5uzFrWVwCxLW0J1rdwm34Y4I1uzlDhW6MiU6xzK8ozM/RgHrZQqjTibmuzhNzcKyITG7XjVmKjEWLZLkqSw0vw6vCuLu7u7FiQgZGu0I66YiPKJWeyZkyMyOQH0N1GU6HiJqSfyRrg135Ua+H2useIgY4uaYJ0geRgwsHJ0AJzHkxHC/DhXNTEgQ4mMuWaQx5WIbrZZGJc31BI1111rtYnYMEeNgiZWELqQWeZbSMISBlcKpS8wy68SdAosK+Y3ZmHSJy6QRMYi8OXHCVnbNlGWMquZTZ9RfVbVWmXTjyrvXjz/AFmWPeWNZDIJHbOVZEKtbDFcNNHZLkqSWdVGUAZQSeyo9tDF9KsOZmd0iKOWLEk9NMwuzat1GXXy5VqUNVbsZGCWxbU/pBgwmCw7OekneCJxEpGbrIDdz7C35njrYGqv3h3nnxz5pn6oN0jXRE8BzNvaOup4DSp9ifRjHicHA8REWJ6GLMfYkbo1vnA4N9Ya9oaq32psmXCyGOeMo47eDD5ytwYd4++tPHVLyedy3qfg1KUpTBQpSlAClKUAK6ezZomieGeQxKZI5ldUL6qsiOpAN9Ve4PIrrxrmUoAk+E27CiraSUIsRgEDC4Py7SLOxByZspDGwvmXTTWvDby5pUkaWQlMc84JL3WBjF1V7AQpGQad2tbm7+7mHmgieVLFmYFlnXgLhQ6EXjZyHIsCLQm5BYCvW8+62EinjjjnMXSPIhBvNlIdVjGhXKDcjrHlx0JqvKy1OiPRbQGbFM7MTNEyKTckkzwOLk8Oqh49gFdvA7yRRorNLIwCYNfg2U5AYJoHdgSctyI3Ydpcg2rHi93sIc4TEvG2GW2IvBIRnEgjLAM91JYgZQW7rCt3YW5kTxQNMsjPIDOwjLspjJULG3RoxU21uLHrkX0FDaISZq7X3qzRSLHOxkMWQSIkkWpxCOygs7OOoDck8WNuNfNr7fimzmPESw64glUVv/6DLEigtrlBzAg5werqNaw7b3S6OYRQ9Jfo5Jm6UFQEXXS8ak8DyPLvrV2rsVA0ghPXw6t8IiuxyGORYmeJ2AMiMSGsdVue4AVEuzc3l3jTEQhEYWLRMI+jZeiCRFCC5Yhjc2GQAZRrraowRevtCasuRVkk/t3P/wCk0rQ/sxP8ylV5FrZ0999m/B8dMtrB26Ve8Pdj+/nHlXCq1/Sdu8Z4BPGLvBfMBxMZ9b9E9bwzVVFZk46ZHocGTXBMk+wN7Ew8aI5mbIxJACZQvXAROupF87MWOt9LEcM2M30R8Rh5gJ1ER66XBzDn1swzE2GhAGg41EqVGt7Fnii3ZItn74OkWVi4kWF41ZFiKu7BgryBlBXJdfVuGtqBz2Nh75rhURRCWC9FfUanPiGme4IuSJFCqdBl1OgqK0o1Ml4oPlRLMXvlE88U/QMWgjIRSQF6UtoW1JKqvPiWANhWOfeWEwrEjYuNFjMeQDDOGuXbrSOM/tWuNbC/GovSjWyFiihWzs3AHETRwjjI6ppyBPWPktz5VrVYXor3euzYtxoLpFfmeDuPD1fN6Ix1Oics9EXIspVsABwGlaO2dhw4yPo54w68R2qeGZWGqnvFb9K7jCKT3s9Hk2CvJHeaAe0B10/KKOX1hpxuFqN7NwwlmijJIEkkcZItcBnVSRfS9jX6QqGbX9G0L4iPEYe0LpLHK6W6jhZFZrAeoxA5aE8RremKfkU4eDT+JrC/5nE++D/ip8TWF/zOJ98H/FU/pVdTLaIkA+JrC/5nE++D/ip8TWF/zOJ98H/FU/pRqYaIn5+3r2F8BxTwAsygKyM1rsrDibAD1gw4ezXIq3fSru2Z4BiIxd4AcwHExHVv0T1vDNVRU2LtC5KmS3YG+seGgjiMcpyZmLqyAhizHKq21SxJ1YG7vyNeN5N5sNjmUyLiVCmQ9XogwzWsFJLC2ndwFRWlFLci3VEqx28ODm6e6YpfhLxvIV6Afgx1VF72Ut1zzzc7aVgwG8OHTCLC8TGRM2VxHhny5pnkOXp0cC4IB6nLwNRylFBZ38RvGigdBFZjE0MjskKEhplkNhAiIbqoS+QEDt1vmx+8kF5nw8TmTESSNIZ1jsI5I5VeJSjZipLhtSNY1veo1SigsVtbK2acTPFCP8V1Q25AnrHyW58q1asn0SbuEs2McaC8cN+fKRx/pH59DdIErdFkfAk+YKVnpSDoBFVHv1uQcKxmgW8B1YD/AAj/AMfYeXDsq3K+MtxYi4NUnBSQ7FleN2j850qz94/RakhL4RhE30bfgz9kjVPDUdgFQDamwMRhb9NA6Ae1a6fprdf21ySg47mtjzQybM59KBr8KE1UaKVtbP2ZNiDaCJ5eXUUkDxb1V8yKnO7/AKKySHxjWH0SHU/bkHDwX9KrRi5bC55Y4+pkd3Q3QfHyXN1gU9d+36idrd/L3A3PhsMsSKiKFRAFVRwAAsAKYbDJEgSNQiqLKqgAAdgArLXXCCijJzZnlf4FKUq4gUpSgBSlKAFKUoA+EVTm/wBuGcGxmgW+HOpA/wAE9lvo+w8uHZe5K+MoIsRcHQg1KdFXGz80Uq1N5vRMkhL4NlibnE1+jP2SNY/CxHZaq72ru9icLfp4HQD2rXT9Yt1/bTk0xLTW5z6V8DX4UJqSD7StrZuyZsSbQQvLyuikqPF/VXzIqf7ueiQkh8a4tx6KM8e55OXgv6VQ2kSk3sRrczcx9oSXN1gU9d+36iHm3fy8bA3fhcMsSKkahUQBVUcAALACmGwyRIqRqERRZVUAADsAHCstKbsdGNClKVUsKUpQAr43ClKAKa37/De+udux+HWvtK431mzH6P6LwwnqL4Cs1KV2GMxSlKAFKUoAUpSgBSlKAFKUoAUpSgBXx+BpSgCkd/8A8P7/AL65+6f4wtKU5bCfuL5wnqL4Cs1KUkcKUpQApSlAH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387" name="AutoShape 4" descr="data:image/jpeg;base64,/9j/4AAQSkZJRgABAQAAAQABAAD/2wCEAAkGBhMQERUUEhEVFBUUGBYVFxgWFxUaGhgZHBUVFxcXGBUYGyYeFxojGxoXIDMhIycqLS0uFx4zNTIqNSYrLCoBCQoKDgwOGg8PGiwkHyQtLDApLCwsKiwsKSwsLCwsLCwpLCwsLCksKSwsLCksLCwsLCwsLCwpLCwsLCksLCwsLP/AABEIAOEA4QMBIgACEQEDEQH/xAAcAAEAAgMBAQEAAAAAAAAAAAAABgcDBAUCAQj/xABKEAACAQIDBAYECAsIAgMBAAABAgMAEQQSIQUGMUETIlFhcYEHMkKRFBcjUlNicrEzNHOCkpOhorPB0hY1Q1Sy0dPhwvAVY/Ek/8QAGgEAAgMBAQAAAAAAAAAAAAAAAAMBAgUEBv/EACkRAAICAQIFAwUBAQAAAAAAAAABAhEDEjEEITJBURMicTNCYYHw0RT/2gAMAwEAAhEDEQA/ALxpSq83434N2w+Ga1rrJIDrfmiHl3nyFQ3QHc3h39gwpKJ8tKNCqmyqfrPyPcLnwqCbS37xk9/leiX5sXV/e9a/nUfpVbK2ZZsU7+vI7/aZm+815inZDdWZT2qSPurxSoIO3s/fPGQerOzj5snXB826w8iKmuwfSRFMQmIHQudA17xnzOqeenfVX0osmz9Ag19qqtzN9WwpEUxJgOgJ1MXePqdo5cuw2orAi4NwdQRV07LH2lKVIClKUAKUpQApSlAClKgW+W+RJaDDtYC4kccSeaqeXeapOagrZeEHN0jtbe33hwxKJ8rIOIU9VT9Z+3uFz4VCtob64qa/yvRr2R9X971v21wgKVnzzSkaMMMImWbEu/ruzfaYn7zXmOZl1VmU9xI+6vFKVY2jsYDe7FQ8JmYdknXHvPWHkRUx2J6QYpSEnHRMdM17ofP2fPTvqtqUyGWUe4qeGEuxeoNKrPdHfA4ciKYkwnQE8Y/D6ndy5dlWWrXFxqDWhjyKatGfkxuDpn2lKUwWRjf3eE4WDKhtLNdVPNV9tvHUAd7A8qqSpBv3tLp8bJr1YrRL+b63nmLe4VHyaoyrFK6GK2FNHN0BTNJYNZewqG4m3Dge8GtVMG5VnCNlQgMbeqTfQ+4+HOoIMNK9FDobGxvbTjbjbttWSHBSOSqoxKgsRbUADMTbw176AMNK99H1SbjQgW1vqCb8LW07b6ivhjOmh1FxodR2jtHfQB5qyPRpvAXQ4ZzrGM0d/mX1X80kW7j3VXDKQbEWI0INbuxNonD4iKUewwJ+ydHH6JNCJL0pUc+MLA/Tn9XL/RT4wsD9Of1cv9FXtFiR0qOfGFgfpz+rl/op8YWB+nP6uX+ii0Bsxb2Q/CpMM56ORCApa2V7qrCx5HW1jx5XrtVSO9ONSfFzSRnMjlbGxF7Rop0IvxBrtbs+kCTD2jnvLFwB9tB3E+uO469/Kosiy1KVrYDaMeIQSROHU8x9xHEHuOtbNWJI5vvt44aDKhtJLdQear7TeOoA7z3VVoFdzfTaHTYyTXSP5NfzfW/eLfsrlYLCGWRY1IBY2BN7edgazM0nOZp4YqEDBStrE7PKZCrLIsgJRo8xBymzCxUNceFY4sKWR3FrR5L9vWJAt7qVQ60YaV6yHTQ63I042427bUVCeAJ56DlzNQSeaV6ym17G3by14a+R91Mh00OtraHW/C3bQB5qwvR5t0upw7nVBmj704FfzSR5HuqviLVubG2h8HnjlvojDN9k6N+6TTMc9ErFZYa40XRSvmYdtK1TKKDxU2eR3+ezN72J/nXvZ5QSxmQ2QOpfS/VBBItzuNPOsU8WRmU8VJU+RIrxSyhJBvGr4iCckxMOkSXJnIClmZTckltXNxf2Rpwrn4bHWhxMZnf5Qqyn5S0hBcNcci4K6t2a1v7F2XE0UbzRx5XYgsZcQGKhwGIjjiZbgHS7C5HLjWthdlRumHJuOkbE5iHRSRGIitulYILZm8r9lBJ1Jd6YyUYPYA5lUI94rYaWMC5YqeswAyACwueyubhNtdeMtPIp+DyQvJdyQ5bEZCbHM1g0eutrd1dabd7Bqz9YZRNNFc4iMZMiKQoUZi7XNsrEMBa4rl7L2XBIcOHIBewYKzv0hZrAHIpOHZSRfNodLe1Ugc+LFqISp6x6eOSxvZlVJQ1z3lh767cm8SL0pEzuznEPGxDAxZ1AWME8Df5vVGVbHs18Lu/C2L6HpWcHpLAAowym9izplPVDG4ABy8riuptfdHDxwvIOkXIv0iMOwMyhSbliLgaa8qAIvtXFiV1YEseihVib3LrGqsSTqdRx51pUpUEClKUAKUpQApSlAG9sjbMuFfPC+U8xxVh2MvP7xyIq0N2t94cZZG+Sm+YTo32G5+HH76qbC4V5XCRoXZuCqLk/9d9WNux6OlitJirO41CDVFPLN88/s8eNSrJRBJps7M3zmLe8k/zra2NilinjdjYK1zpfkeXOtR48pKnipIPkbV5rKTadm21aokWE3gGhdwshh6Ikq+VGWUNcLEVIDrxy+0NRY1pYvaKuMVrrM6MvVtezMSSNbHUHjzrJFsqMYeOV3TV5LqJCGYBUyotkYK+Y8wNCL925Nu/CZ440MgDTywMSyk/JhDmXqC3rcNab7mv7uJ9qf92PuN3kQ9GVIIEkbdHlYZUEZR0LMxXUMV6gAtx5CseC2tFHKbSMEjEKRkiTrIly5KxsvXZ+sMxy9Zr1vT7nRsjdFnzqhIGYnO1/azxKBx5EDTxNYNk7sRSQRSszEMZS3VZRYRXClrnKodW6+XW9uyrVPUVuFGtLt1L5cxaLopVyWIUuZ5HW6/Zya8qyDbaLMX6d5A3Tlc6vaHOBl0vmv7JCG1uFZ8LsTDOyG11eJm6jySLnGISJbMqBj62umh7hetjHbuYVI3IDhss+S4l1ZI2cakZbdU8eNja9FS35BcNuZGts4sSzMwOYWQZrFb5UVSbEk8RzN+F9a0SKUpDd8zoSpUdz+1kv/ppWn/8ACS/NpTdWQVpxnnfPZ/QY2YW0dulXvD9Y/vZh5VxKtD0kbBM0InQXeG+a3OM6n9E6+BaqvrvZks7ewdvDD5S0uJ6jFliRgIm0uA3XFrte9lNxXnZ220iSEMhkaIYq4JsCZkjQag3tYPfhxFq41KAJh/bKIsXdZmbO0q5hE/RMbC0bGxCiwtccq52zduxQ9Db4QnRBLiJ1XpGDl36TmykmwHZftrgUosCQSbwx9P0w+ESMBJlEsikKXNrDQ9QKz9Xty99bO0t6oZEZFjks4ZSMsaWF2ZTdSxYhujGtgQh0uai1KLAVs7NwRnmjiXjIyr4AnU+QufKtap76Mtg3Y4pxoLpF3ng7DwHV82oQHQ+KrD/Tz++P+inxVYf6eb3x/wBFTWl6vSJohXxVYf6eb3x/0U+KrD/Tze+P+ipk0wHOsTY1RzopBRS28OzVw2JkhUllQqAWtc3RW1sAOdbe7m6M2NN1GSK+sjDTwUe2f2d9TR904ZsZLiJ2DqzKVjHDRFW7nnqPVGnbfhUsilUABbADQAaADsAqKCjS2Hu7Dg0yxLqfWc6s3iezuGldOvgavtWJKh3swPQ4uVbaM3SL4P1vvzDyrkVY/pC2J0sQmQdaK+bvj4n9E6+Baq4rLyw0yZq4Z6oI7OzduRxoiPAHCM73JuSxy2AB0QdVATqbA2tesqbfRWQq0ykGaR2AizF5OjJChsyhbrx461waVXWy2hEnk3uDQyx5XGdGQDqtcmwzO/Vy216qpbWtTZm8Rj6LO0h6MyjqkDqNAkaKvgy31HYdTXDpQ8km7I9OK5Ek/tOt0PyzFUyEyFXYn4THLqwK3GVSOXId9ZsXvfHIjL0bi6yAcD1mR41vdtBZgSdTcW141FaVPqSI9KIrY2fgjPKkQ9tgvgCdT5C58q16nHo52ISTiWGgukfeeDt5er5tUY4a5JE5J6Itk3+Bp80UrNStajKs+EVVe+u5hwrGaFbwE3IH+Eew/U7Dy4dl7Vr4ygixFwdCDUNWQfn6lWRvB6NFcl8KRGePRtfJ+aeKeGo8Kgm0diT4c/LQuneRdf0xdT76pRU0qUBpQQKVsYHZ0s5tFG8h+qCQPE8B51Ndg+jJiQ2Law+jQ6nuZxw8F99FEkf3V3VfGyc1hU9d/wDwXtY/s4nkDcGGwyxoqIoVVAVQOAA4Uw2GWNAiKFVRYACwA8KwY7HBB/75C3M1dKiTLPigo1Nc8YuSb8EunzjovkeJ8ga94bZpfrTeSch9rtPdw8a6lSSc1djk/hJWPctlH8z+0VlXY0Q9i/izH7zW7SgDTOyIfmDyJH3GsT7FX2HdPO4/euf210aUAclo54v/ALF7V4/on+RNbGE2kr863q08bs1ZOsOq/Jh9zD2hQBt8arLe/dI4ZjLEt4TqQP8ADPYfq9h5cOy86wmNZWySCzD3EdoPMV0iAwsdQdCO2l5MamqYzHkcHaKMpVgbd9HasS+GIQ8eja+X808V8NR4VC8fsiaA2liZO8i6+TC6n31nTxyhuaUMsZ7GnSlKWMFK2MHs+WY2ijdz9UEgeJ4DzqX7E9HRNmxTWH0aHU9zOOHgvvq8ccp7IXPJGG7OHuzuy+MfmsSnrv2/VXtb7vcDa2HgWNQiAKqgAAcgOAph8OsahUUKqiwAFgB4VkrRxYlBfkzsuV5GKUpTRQpSlAChFKx4nErGjO7BVQFmJ4AAXJNAEY33mwuFgMj4aF5X6sYaNDdrcTpfKvE+Q4kVy/RxicNiY+jkgh+ERDVuijBdOAfhx5G3Ox0zVCN594Wx2IaU3Cjqxr81L6X+seJ92thWnsvab4aZJoz1kN7cmHAqe4jT9vEVyvL7r7GmuFXp09z9AqoAsBYd1fa0tjbWTFQpNGeq44c1PBlPeDcVumupczNaadMwYqcKL1p7Nw2c9K/P1B2D53ifu8a8YodNKsfs+s32Ry8zYeZrrUEClKUAKUpQApSlAClKUAauPwQlXsYaq3Yf9jzH/VYNmYwm6toymxHYa6NcracfRuso4Gyv/wCJ/l5igDq1GvSF+Jn7affUihe4qO+kL8TP20++l5eh/AzF1r5KvpSlZRrFmejn8UP5R/uWpTUW9HP4ofyj/ctSmtXF0IycvWxSlKYLFKUoAUpSgBVYek3enO3wSI9VCDMR7TcQngvE99hyNTLfHbcmFw5MMbySv1EyIzZdNXbKDYAdvE2FUxNs+ZQWeGZRxLOkg1J4lmHEk8+JNIyy+1HdwmJN63+jWpSlcxpkp3A3p+BzZJDaGYgN9R9Ar9w4A91j7NXDM1hX58gwMkgJSKRwNCUR2F+wlQdas/cjbUz4cwYiOVXhAys6OudOAGZhqy8O8WOutdGKf2sz+LxLrX7JLshL9I/zmyjwX/st7q6VaeyFtCnfdveS386ybQxghieQ8FBPieQ8zYedPbrmZ256XGRlsokUtwy5hfTjpxrNVZRdJHkxXG8h17SLE+TXYeRqyoJg6qym4YAjwIuKTiy67tDckNJg/wDlIfpo/wBNf96yQ4yNzZZFY/VYH7jUE3Y2RHiGkEl+qFIsbcSb/dXveTZEWFyNDIQ1zpmBItwYEajWlrPLTrrl8lvSjq03zJ9WrNtSFDleaNT2F1B9xNcXePbDx4WOxyySgXI0I6oL27Dew86xbM3LiMSmUsXYAmxtluL2HafGmPJJy0wRVQSVyJPHIGAKkEHgQbg+deMRi0jF3dUHaxA++uDu9sSfDSuCwMJvpfUn2WC2sDyOv3CuJjGR8dIMWzBASBa+g0yDTUKRrpzNRLK1FNqmCxpvcm2Gx8cn4ORH+ywP3V9xuH6SNl7Qbdx5HyNqis27as6yYGVOrqbuTlOlrEAntuDUwXhrxpmOUpbr/CsopbGhsefMgPdXK9IX4mftp99dDZOhcdjuB4Bzb9lc/wBIX4mftp99GXofwTi618lX0pSso1izPRz+KH8o/wBy1Kai3o5/FD+Uf7lqU1q4uhGTl62KUpTBYpSlAClKUAKjHpJ/u2bxi/jR1J6jHpJ/u2bxi/jR1SfSxuH6kflFM0pSuI3C0vRF+LT/AJc/woqmWPHUNQ30Rfi0/wCXP8KKptiFuprsxdKMXiPqMw7KPyMfcoHu0rg78445UhXUucxA42Bsotzu3+mu1sZuoV+YzD3nMP8AV+ytaXd0PiRO0hNiCFsLCw018dfGoyqUo6V3F42k7ZGp8RO2GEHwOQBbWbJJe4Ny1svPX3mu1uTtDPCYydYzp9k3I/bce6pHXG2du4IJ2lSQ2bNdLC1ib2v3G1LWKUZJp32/RdzUotEU3c2GmKaQOzLlAIy25k8bjur1gsLHhcV0eJjDC4s2oA+a+XgV7b8PKpXsPd4YUuQ5bOANQBa1/wDeve29gpiguYlWXgwAOh4g91KXDtRTr3Iu8qcmuxyd/sOSkb8lLKfzgLf6a7+y8YssKOpBBUX7jbUHvBrzDswdAIZD0q2y3IsSOV7cxpr3VwpdxBc5J2VTxBW/lcML+YpzU4ycoq7KXFx0t7HTwG8iTTtEqsbXswsVIFrnttfT3VotPhcdM0TxMsiXAY2UnKbEAg6242PfXU2PsKPCg5Llm4seJ7u4Vp7X3SjnfpFYxueJAuCe22mvgaGsjjzp/gE4Xy5Ef2/sQYIpJFK1ybAG2YWF7gi1xy4cxU2wMxeJGIsWVWI7yATXAw25Chs00rS25WtfuJJJI91SORwqknQKCfICjDBxbdUvAZJJpK7Ijtr4QEklw0jKY3kLKApzLmNyLg6jj4X7qhmO3ixM6ZJZi63BsVQajhqFBq0dioclzxOp8Tqar/fPd34LLmQfJSElfqtxKeHMd2nKl8RGXUny7juHlHpa59iO0pSuI7jo4DeDEQLkimKLcmwVDqeJ6yk8qsTc74S8XS4mVm6SxRSEFl5N1QNW4+Fu2oVudu98Lmu4+SjsX+seSfzPd4irVArt4eMn7m+XY4eIlFe1Ln3FKUrsOMUpSgBSlKAFRj0k/wB2zeMX8aOpPUY9JP8Ads3jF/Gjqk+ljcP1I/KKZpSlcRuFpeiL8Wn/AC5/hRVOmFQX0Rfi0/5c/wAKKp3XZi6UYvEfUZy4W6Oex4SC35wuR7xce6upWltLCZ17DxBHEHkRXvZ+M6RddHXRh39o7jx//KYINqlKUAKUpQApSlAClKUAK5+2ZeqIxxkNvzRYt/IfnVvSyBQWY2AFya5eDQyuZGFr6KOxRw8+fnQB0MLFlUVi2rsxMTE0T8GHHmp5MO8GtoCvtQ1fJkp1zRSe0MA8ErRyCzIbdxHIjuI1r5gcC88ixxi7ObD+ZPcBr5VYu/G7vwiLpUHysY83TiV7yNSPMc687i7u9BH00g+UkGgPFE4gdxOhPkOVcHoPXp7Hf/0LRq7nd2PspMNCsScF4nmzc2PeTW7Sld6VKkcDdu2KUpUkClKUAKUqtN/d/CS2Gwr2AuskinUngUQjgBwLDwFVlJRVsZjxvI6R395PSJBhSUjHTSjQqpsqnsZ9de4XPbaq725vpisYCkjgRm3yaKAuhBFybsbEDnbThXCAtwpXJLI5Gtj4eGPbcUpSqDzq7F3nxGDv0EmVSczKVDKxsBcjjwA4EcKsDd70oRSkJiVEDn273jPiTrH53HfVVUq8ZuOwnJghk3R+jNCO41zcXhmRukj9YcuRHYarPcnfhsIywzEthzoL8Yu8fU7V5cR2G3QQwuCCDqCOBHaDXVCakjKy4njdMw4PGrKNNCPWU8R/131sVzsVs65zISrDgRx/7Hca8x7TZNJV/OUEjzXiPK/lVxJ06VigxSP6rBvA8PEcqy0AKUry7hRckAdp0oA9V5kkCgliABxJrRl2wvCMGQ92i/pf7XrCuDeUhpTe2oUaKPLme8/soA+O7YlhoRGDcA8WPziOQ7B5nXh1Io8opHEFGlVj6QfSCWZsNhXsoussqnUngUQjgBwLDwHfKVkN0SHef0lYfCExxjp5RoQpsinseTXXuFz22qutq+kLHYi95zEp9mEZP3tXv+dUbAtwr7TVFIS5NnvETNJ+EZn+2xb9rE15gJQ3QlD2qcp94r5SrFTu7M34xuHtkxLsB7MvygPddusB4EVP92/StDMQmKUQOdM97xHxJ1j89O+qjpVXFMspNH6XBvX2qa3E39bBssM7FsOdATxh7x9TtXlxHYbkVgQCDcHUEcCO2lNUNi7PtKUqCxFPSJvIcJh8kZtLNdVI4qo9dx36gDvYHlVOgWqVb3zNjtpOiMLR3jBJNgI1Z5SbAnQh+AJNhUdmwdmAjdZgVDgxZj1T2qQGQjmCAR5g1x5HqZs8PBQgl33Zr0rOMDJ0XS5G6PNlz20va/u7+F9ONeWgN1A6xYAgANe5v1bEC58LjsNLH2YqVu4DZTzFwBlEas7krIQLEDLZFJzEkaW5HsNahQ5QxBCnS9ja/MX4XoCzzStmDZ0ruI1jYuRcLaxta99bWHfWIQ6MToVsMpDX1NiOFlI+tbzoCzHVmeizeIspwjnWMZor/Mv1k/NJFu424LVbGJrA5TZrkGx1A4kHnburc2Pj2wmJilIKmN1LAgg5To+h7UJ99WhLS7F5oLJBxL+rw8IPEV7BrDjMYkKF5HVEUXLMQAPM13GGa0+yEbWwvUa2zvHDhZo4FmkeWSSOPIrsQmdlW7kmy8b5eJ7La1Gd7fSk8148Hmjj4GU6SN9kH8GO/wBb7NqheysQI8RDI56qTRSMdSbCRWY6ak2BPaaYoeRbn4L7OznPGWT9Jh9xouxVvduse1iSfea4/wAaGzvp2/Uz/wBFPjQ2d9O36mf+iqUy2peSSxYVV4CsoFRX40NnfTt+pn/op8aGzvp2/Uz/ANFFMNS8mL0lbznCYYRxtaWe6qRxVBbO47DqAO9r8qpYC2grv78beGNxjyISYwFSPQjqgXJynUEsW5cLVzdn7N6UMTKkSKUQtJntnfNkUBFYknKxJtYBSTTYqkKk7Zp0rLJhmUtoSFYoWGq5gbWDjQ93aK94bZ8kkiRqjZpCFUEML3bLfh6oPE8rHsqxU16Vs4nA9HJIhYEx88sgDG6iwDICPW4sANOOq38w4JmR5LWWNc5JBsflI4yFNrEguPIGgDBSspwr5suR82mmVr68NLX1ryIWIJytZfWNjZeXWPLzoA8Vafom3mLo2EkOsYzRfk7gMn5pIt3Nb2aq5oiACVIDeqSCAbcbHn5Vu7A2r8FxMM17CNwW+weq/wC6WqGrRKdOz9E0rz0g7R76Ug6Cg8Pi1OJ6R3kjDO754/XQsWIYdoDEXHEi9q7uE29Ak2cynMBDnkWORBMVeRnPRROvXsYgGfQlWJHC8XxEWR2U8VZlPiCQfurHXCnRuuCkdnFbTVoJoxK4viTKi2bK6HMMvGy2JD2I4jtr1BthVmgZXyZMOIWJRmscrgjKGVsuo1Vgeyuxuxu1h8RBHIyZ2DOJPlJEHVDMqqLdZiCt7GwAvxuD72lunDHicPCsUhz5icrG8mTKetfSJOuuZhewGguatpdWK1wtx59/BxZdsKsuJMUs2WWEIpLSXaQGC5uzFrWVwCxLW0J1rdwm34Y4I1uzlDhW6MiU6xzK8ozM/RgHrZQqjTibmuzhNzcKyITG7XjVmKjEWLZLkqSw0vw6vCuLu7u7FiQgZGu0I66YiPKJWeyZkyMyOQH0N1GU6HiJqSfyRrg135Ua+H2useIgY4uaYJ0geRgwsHJ0AJzHkxHC/DhXNTEgQ4mMuWaQx5WIbrZZGJc31BI1111rtYnYMEeNgiZWELqQWeZbSMISBlcKpS8wy68SdAosK+Y3ZmHSJy6QRMYi8OXHCVnbNlGWMquZTZ9RfVbVWmXTjyrvXjz/AFmWPeWNZDIJHbOVZEKtbDFcNNHZLkqSWdVGUAZQSeyo9tDF9KsOZmd0iKOWLEk9NMwuzat1GXXy5VqUNVbsZGCWxbU/pBgwmCw7OekneCJxEpGbrIDdz7C35njrYGqv3h3nnxz5pn6oN0jXRE8BzNvaOup4DSp9ifRjHicHA8REWJ6GLMfYkbo1vnA4N9Ya9oaq32psmXCyGOeMo47eDD5ytwYd4++tPHVLyedy3qfg1KUpTBQpSlAClKUAK6ezZomieGeQxKZI5ldUL6qsiOpAN9Ve4PIrrxrmUoAk+E27CiraSUIsRgEDC4Py7SLOxByZspDGwvmXTTWvDby5pUkaWQlMc84JL3WBjF1V7AQpGQad2tbm7+7mHmgieVLFmYFlnXgLhQ6EXjZyHIsCLQm5BYCvW8+62EinjjjnMXSPIhBvNlIdVjGhXKDcjrHlx0JqvKy1OiPRbQGbFM7MTNEyKTckkzwOLk8Oqh49gFdvA7yRRorNLIwCYNfg2U5AYJoHdgSctyI3Ydpcg2rHi93sIc4TEvG2GW2IvBIRnEgjLAM91JYgZQW7rCt3YW5kTxQNMsjPIDOwjLspjJULG3RoxU21uLHrkX0FDaISZq7X3qzRSLHOxkMWQSIkkWpxCOygs7OOoDck8WNuNfNr7fimzmPESw64glUVv/6DLEigtrlBzAg5werqNaw7b3S6OYRQ9Jfo5Jm6UFQEXXS8ak8DyPLvrV2rsVA0ghPXw6t8IiuxyGORYmeJ2AMiMSGsdVue4AVEuzc3l3jTEQhEYWLRMI+jZeiCRFCC5Yhjc2GQAZRrraowRevtCasuRVkk/t3P/wCk0rQ/sxP8ylV5FrZ0999m/B8dMtrB26Ve8Pdj+/nHlXCq1/Sdu8Z4BPGLvBfMBxMZ9b9E9bwzVVFZk46ZHocGTXBMk+wN7Ew8aI5mbIxJACZQvXAROupF87MWOt9LEcM2M30R8Rh5gJ1ER66XBzDn1swzE2GhAGg41EqVGt7Fnii3ZItn74OkWVi4kWF41ZFiKu7BgryBlBXJdfVuGtqBz2Nh75rhURRCWC9FfUanPiGme4IuSJFCqdBl1OgqK0o1Ml4oPlRLMXvlE88U/QMWgjIRSQF6UtoW1JKqvPiWANhWOfeWEwrEjYuNFjMeQDDOGuXbrSOM/tWuNbC/GovSjWyFiihWzs3AHETRwjjI6ppyBPWPktz5VrVYXor3euzYtxoLpFfmeDuPD1fN6Ix1Oics9EXIspVsABwGlaO2dhw4yPo54w68R2qeGZWGqnvFb9K7jCKT3s9Hk2CvJHeaAe0B10/KKOX1hpxuFqN7NwwlmijJIEkkcZItcBnVSRfS9jX6QqGbX9G0L4iPEYe0LpLHK6W6jhZFZrAeoxA5aE8RremKfkU4eDT+JrC/5nE++D/ip8TWF/zOJ98H/FU/pVdTLaIkA+JrC/5nE++D/ip8TWF/zOJ98H/FU/pRqYaIn5+3r2F8BxTwAsygKyM1rsrDibAD1gw4ezXIq3fSru2Z4BiIxd4AcwHExHVv0T1vDNVRU2LtC5KmS3YG+seGgjiMcpyZmLqyAhizHKq21SxJ1YG7vyNeN5N5sNjmUyLiVCmQ9XogwzWsFJLC2ndwFRWlFLci3VEqx28ODm6e6YpfhLxvIV6Afgx1VF72Ut1zzzc7aVgwG8OHTCLC8TGRM2VxHhny5pnkOXp0cC4IB6nLwNRylFBZ38RvGigdBFZjE0MjskKEhplkNhAiIbqoS+QEDt1vmx+8kF5nw8TmTESSNIZ1jsI5I5VeJSjZipLhtSNY1veo1SigsVtbK2acTPFCP8V1Q25AnrHyW58q1asn0SbuEs2McaC8cN+fKRx/pH59DdIErdFkfAk+YKVnpSDoBFVHv1uQcKxmgW8B1YD/AAj/AMfYeXDsq3K+MtxYi4NUnBSQ7FleN2j850qz94/RakhL4RhE30bfgz9kjVPDUdgFQDamwMRhb9NA6Ae1a6fprdf21ySg47mtjzQybM59KBr8KE1UaKVtbP2ZNiDaCJ5eXUUkDxb1V8yKnO7/AKKySHxjWH0SHU/bkHDwX9KrRi5bC55Y4+pkd3Q3QfHyXN1gU9d+36idrd/L3A3PhsMsSKiKFRAFVRwAAsAKYbDJEgSNQiqLKqgAAdgArLXXCCijJzZnlf4FKUq4gUpSgBSlKAFKUoA+EVTm/wBuGcGxmgW+HOpA/wAE9lvo+w8uHZe5K+MoIsRcHQg1KdFXGz80Uq1N5vRMkhL4NlibnE1+jP2SNY/CxHZaq72ru9icLfp4HQD2rXT9Yt1/bTk0xLTW5z6V8DX4UJqSD7StrZuyZsSbQQvLyuikqPF/VXzIqf7ueiQkh8a4tx6KM8e55OXgv6VQ2kSk3sRrczcx9oSXN1gU9d+36iHm3fy8bA3fhcMsSKkahUQBVUcAALACmGwyRIqRqERRZVUAADsAHCstKbsdGNClKVUsKUpQAr43ClKAKa37/De+udux+HWvtK431mzH6P6LwwnqL4Cs1KV2GMxSlKAFKUoAUpSgBSlKAFKUoAUpSgBXx+BpSgCkd/8A8P7/AL65+6f4wtKU5bCfuL5wnqL4Cs1KUkcKUpQApSlAH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6388" name="Picture 6" descr="http://www.dwon.com.tw/dwon_img/philosophy/AR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5" y="1557338"/>
            <a:ext cx="4608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 9"/>
          <p:cNvSpPr/>
          <p:nvPr/>
        </p:nvSpPr>
        <p:spPr bwMode="auto">
          <a:xfrm>
            <a:off x="581025" y="1928813"/>
            <a:ext cx="1512888" cy="936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教室布置</a:t>
            </a:r>
            <a:endParaRPr kumimoji="0" lang="en-US" altLang="zh-TW" sz="24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教學序曲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6918325" y="1857375"/>
            <a:ext cx="1511300" cy="936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教材連結</a:t>
            </a:r>
            <a:endParaRPr kumimoji="0" lang="en-US" altLang="zh-TW" sz="24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學生作品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6918325" y="4572000"/>
            <a:ext cx="1654175" cy="9350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榮譽榜</a:t>
            </a:r>
            <a:endParaRPr kumimoji="0" lang="en-US" altLang="zh-TW" sz="2400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師生互動</a:t>
            </a:r>
          </a:p>
        </p:txBody>
      </p:sp>
      <p:sp>
        <p:nvSpPr>
          <p:cNvPr id="16392" name="AutoShape 8" descr="data:image/jpeg;base64,/9j/4AAQSkZJRgABAQAAAQABAAD/2wCEAAkGBhQSEBUUExQVFBUVGB4ZFxgXGB4aGBwcHB4YICAYGh4gHSYgHRwnGyAaIC8gJScqLC0uHB49NTAqNSYrLCkBCQoKDgwOGg8PGislHyUyKzQwLTQvLy8sNTAsLS41Ki8yMC8vLSwvLCotLCw0NS4sMiwvLDItNDU0MCwvLCwsLP/AABEIAN8A4gMBIgACEQEDEQH/xAAcAAEAAwADAQEAAAAAAAAAAAAABAUGAgMHAQj/xAA/EAACAQMCBAQFAgQEBAYDAAABAgMABBESIQUGMUETIlFhBxQycYEjkUJSYqGSscHRFTPh8RYkcqKy8DRDgv/EABoBAQADAQEBAAAAAAAAAAAAAAACAwQFAQb/xAAwEQABAwMDAQYGAwEBAQAAAAABAAIRAyExBBJBURMiYXGBkQWhscHh8DLR8VIjFP/aAAwDAQACEQMRAD8A9xpSlESlKURKUpREpSlESlKURKUpREpSlESlKURKUpREpSlESlKURKUpREpSlESlKURKUpREpSlESlKURKUrj4ozpyM4zjO+PXFEXKlQP+OQ+K8RkVZExlWIHUZGM9dvSvvF+Mx20JlkPlHTG5YnoF9Sa83DKsFJ5IbBk49VOpWO4P8AEuGaURujQ6jhWYgrnsCe3+XvVxHzVCbxrXcOoHmJAUnY6BvnOCP7+lQFRpwVc/R16ZIc02E+iuaVWQ8yW73DW6yAyrnK4PUdQDjBI7jPr6GrOpgg4VDmOZ/IQlKUr1QSlKURKUr5miL7Ss9xLnaCKV4QS8yg4UA4L4yI8/zHYfc+u1Zaw+KM5lCvAr6iAFj1B8nYAZJyfbaqnVmNMErfS+H6io3cG+9vqvSqVk7D4iQvcNC4aPz6EY4IJ2BDYJwdeRncdN6kXvPEUV78s40rgZkJ2DEZCkY6dN89/wA172rImVWdFXDtu0zE+i0lKqJebrRZDG08YYHB32B9Ceg/erWOQMAVIIPQg5B+xqYcDhUOpvYAXAiVypSleqtKUpREpSlESlKURKV8ZgBk7AdSarrziubZpbdTPsdAQjcgkZG+4BHbJ22zXhMKbWF2FQc08+/LTCKNFfGPEcnKrk404H8X3I7V5/xPjZ+ekuYGYHWWRm2OPQ/09selcuAcRltrnPhGRm8rRuDlssD0/myNsg71fcRmktOJFUtLcGV/09QJ1BmwGB1HSSeuAMelc5zzUEk8+y+uo0KelOxrZJabyL4nKz1+rXl8dI807grnphgCPwFxv7Vac32rW1va2rvrZA8jYOw1HCgew83961vDubIZ7oQQRBH0MBLoHlK5JAXAJXvuRuelZTmTk298V5G/8zk5Lpu3tlOo27DIo5kNJbeV5S1G6qxlWGBokA5OQP8AMrJivQuCXFlcz6oYjHdjzx+KzGNnG+o6W698Y/esBJCynDAqfQjB/Y1pORuAzSXUcgVljjbUzkEDb+EHuT027ZqukTuiFs1zWmkXl0QDz8vGVwHAuIQXPiLC5lDFg6qHUls5Odxvk9cde1aHjfOFzFfpGmWCIniwqmckjLYIBY7EYI/3zkeLcxzSXTTLI4IY6MEjSoPlAHTGP33z1rV3fGrq4khezmDZCJKscYyjn6mfUudHXB6bH82NcLhpOVjr03EsdWa090jkAY5v6YXoqtkA+tfa8m58vriK/JErgBVMel8YGBnIB2JbUdxv9q2vJHNHzkJD48WPAfG2Qejgds75HqPcVsbWBcWLgVvh76dBtcGQflK0lK4ySBQSTgAZJPQAd689HxQzdrtpthkHbLnPRz7D+UdvU7VJ9RrIlUafSVdRPZjH77q25151FrmFATK6E6gQAmcgN0OTnfHtWN5ftLuSO4e2k1syAP5sTZ1AkDJzuNXmzg9t9h2/Eq8ikux4YOpUUO2fKwI1Lj8Hr7j0qo5W40bW6STOFzpceqHr+31fisNR81IJsvpdLpdmk3U294ib3mL/AOLnY8Ln+dhWVJFkeRTlwQTgglsnrgDrW25k4fa2VwL1tbyM2UiBGC+N2zjIAG/3I+1UnOXM13HctFqVRG2qN1UBtLA4Orf+ElcjHQ1E544pJItskqnVHH53IwruwXJU9GGANxsSTjaktYHAZCFtXUPpudAaQZAPH9Y8VHNwq5uLWFm82t2kUP4JySAMbY76mB6DoRvZWHGozA11dRQzSeMqIBGqsejMzEbN5TtkdcetZzhHFpom0xEnWQDHjUsnbSy/xZ6fmtD8SLVYpII40WOMIWCqMDUzeY+5wFqLT3S4K+rTHatpO5wZvAyOvsofGuDxT3CmxYSCbJKFgGRiSSNJwQvfO/f2q441zJLw6VbaBI1jjVScrkyEjdic53OR67VmuB8sXFyVaJSF1Y8TIAUjGT1zkddq0nMHIRFw80tzFHFJJnU+dWW3042BP56CpN3QXNEKuqaIe2lVeHAA2yZ8Y5jFlueXuOpdwCVBjsy91YdR79iD6EVZ1j+A2Vvw1Xc3avHJtg6frTOdODucbEdelX3AePx3cRki1ABipDDBBGD2JHQg1uY6QA7K+Z1FABzn0gdk5g+11ZUpSrFjSlKURKUri7gAknAAyT7CiLN86cTtzEbWSUo8ukAINTbsPq6AKem5G2axXMfjcOPysM8nhuPEz9J3JXSCOg2ycYzmpPGON8Ou52aRJ0JH/OUjfSNvLv1G2cZ6dK+8T4nFxUiNI2jnRWMRYghwBkxt6EgZHXfO+9YKjg+YN+F9RpaLqAaHNO3LpAgHg+nyyqOy5yuoo3QSu2sYBYlmXfcoTkjIyP8AqK6uCcalS6ics0hDjZzrzqIBxnOCR3G/Sqkit58P+UTrF1ONKJ5ow22T/OfRR1Hqd+g3oZve4AFdTU9hp6bnuAv8/BTOI8VFxcTw2qCG7yY/EJALopOrSR0bofXA67bdnLlreWUF0rIrv9cS6gzO30s2AdRXGk74O3vVNxfmuCF88PjRWZ2aSRkySe2jUThTljtj8VdNwSe8uba8EkcOYUYYBL5G7DTndctjOejAVoBl0i58MXXIezZTDXgNYf8AqS6W8dQD62lfeF86vbxP8+sglD+QaQCwI6KNgAvrnG43Jpd83RXVk5kaS2RpRECh1NuucuMbIRnIB3wd6r+ISWvFL9UHjLhCC+wB0ljjSRkDfrnuBgdagGwtrS2fxZRdLOwCLCdI/SOSSxzj6gNt9/ehe7rZejT0SQS0ioYMDjy44Juq2flJtAkimhliYkKxcREkdRpk07+2TUq3srzhp8URkM6FQR+ooGUJLYyOg23rvn4na3kCw6FszCC0bEl007F1OMEsdj0JJHvUvifEobuG3srQhNLgZkzHnAIBGMgkkk4O+em9VbW5afJbTVqmGVG2k7pGBwSQY9lI4nyNPeSpch40E6Izhs5U6FyAMbj03Fc+F8X4fY3PhIspcfpvNnyk5GcjV0BHULtjbNdPPHEru3jt4jIQNHmkQldbA4xnr9ODjuT7Vho42kkAGWeRse5Zj/ua9e8Md3RdV6eg/UUf/V/cggAWsLX6/sr2rmrjMEFuwnJIkBQIv1NkYOPTY9e1eRx3dqNjbyONWcmfDY/l8seMf396u/iczfOqpOyxLj92yf3rI15XqEvjop/DNI1lAOk96+SPot8vArbif60MhtzGqrJGyhtIUYVgdQ20jGf6e29d9jxjhVoPDVTMejSGMPn8nG3sox968+iuGUMFYgOMMB3GQcH2yBXXUe1i4AlXHQF3ce923gf2cnwXsN5a2F/D4uzrCOqEqyqBnQRsQMDofxWdsviajMI5rdRB0GPMVHbKkYbb0x+azvJV60d7EB9Mh8N17MrbYP5wfxVRcDVI2hNOWOlBk432UZySe1TdWMBwseVnpfDmBzqVQkgAFt8TM+tl62nGrJIZZ7ZImMSaj4aBTv0BOkYyf9axr84R3jBL2FMDPhuhZNBPZjk+QnGT264q9i4W9hweU6QZXAMgIDABiFwR0OlSfbJPavPuGcKluH0QoXbvjoB6knYD71Kq91h8lVotPQPaPkwDAdN7D981ruWOL3cd3HZkJEoPmjCA4GkucEEkkjuWPXvXOaa5vppLaaOVUeTVE7RkeCF1bnYZBTy7nqa6+Jcv8Q8OAlWYx4QiMrrwpGk6xuVxgb5wQTjerbhXHLt7+4j0yNCWdQSmBGRnScjtkY/INeif4ulQqFt61PZMZBwQc+vQ5jJlRr7g3DI4RbPcaZEYnWDkhiADqwCoGy+XbGOveoVzDcWJtUtmZgVMjsCBBIzHcZJC40gDJPTBGCaxMiEEhshgcEHrkdc++a5S3LMqqzEhBhQTsBknA9NzVJqjgQui3ROEAv3C8g3Fwce+F+gYpNSg4xkA4+9c6wfwouJDFMrEmNWXRnoCQdQH/tOPf3reV0qb97Q5fH6qh2FV1OZhKUpU1mSuLoCCDuCMGuVZ/nriEkNk7xEq2VGodVBYZP8Ap+ai47QSraNM1KjWDJMLzPmzlo2dxoB1I4zGe+M40n3B299q0PK/BTYRm+uUfbCqgA1KG2LsCR6gY6gE1IvJ7z/h7XMqKJhpCSAASLE2CW22U79sHGfSqzljmt5SbS6cyRTgoGY5ZWbYbnqM+vQ4rAA1r564X1LqlatpyLECzoNyBmPT3Ve/FLWEl4kaeZiW1yqBGhJJ8seTqI/q/wCldCc6XYbU0zOD9SNgowPVSMYwRttiqziFi0MrxOMMhwf9x7Ebj2Nd3BIInuI0nLCNmAJXGd+mfQZ6ntVO50wLLo9jS2b3DdbOTHh+IWkvOULZ5FSC40ORGxjlI2WTGyttllUg6dyQR61H5t448d8BAxQWqiKPHbAGr2O+2/8AKK7eZOWwl67XMohhkJMbAayQNIChRuAo2ydhgda48e5JuGum8FDJHIQySagRggfUc9ffv2q1wMENHKw0X0y5jqr5G05xeJvg+WRdcOD3wv7jwbhF1TDHixqEcFct5seVhtvkZ6b7Cp3MfJfg2KmNxI0DuZcej6N8dtICbehJqby/JZ6nhsyUumjKrMwJUsBuUySQDgnoPzjFceB8CvLeS6Eo1pJAxZi4KM5G2SxBzuwJPbPtUg2Re88qh9YtqSw7A2DtNp4MdBB9xheeVbcr8Je4uY1TYKyszdlAIOfucYA7mrzl3kFJnZXuUJjxrSLzHf8AqIx69AapeYr5dfgRxCGOF2AXJ1Mdhrkz1bbb0BqjZtG5y6Z1ArONKlmLmMTjpK7OJ3F5HPLbvJI7M2CuS2ruCoOcZBB2xsa0s1jBYx2t3KoaYDBSPTpZ8HDEjygqM5IG5xX3j2v5SBke3jlnhXx2kZVlcFFAALb4IznBH+dV/G0EXB7VMJIWcksDkIx1NpBBxnBwR7H2xdG2Vg39qKYxJggWmxB9LfpXfzNNHxKD5iDIlgX9WM/Vo66h6gHJyOxPsKw1aLkyyufHWaCJnVDh9wFKn6kySATjt64qHzXw0QXksa7KGyo9AwDAfjOPxVT5cN5W3TFtF507TIFx1HUH3t+FU0pWj4ZyphPHvCYIB0B/5kn9KL1GfX/uK2tLsLXVqtpCXfk+Ss/hry4ZJvmXHkjzo/qfpn7L/nj0NXHNfHEsbjUlpEZJF1LN0OejZAXJPToRnIqjv/iQ4UR2kawRqMLkBmx9vpH9/vVrBw0X3CQ8s36qs7+JIdlIJGlvRSoHT2Na2kbdjM5lcGsx/aivqRDD3dsmY4mPms3wvmS8lu4/1JJC7gFM+QqSMgp9OnGe21WPHOe3imeK0WOGNGK5VFyxBwSdsAZ6bZqFyTwa4N5G8YOhH88inKaR1XI2ORtj3r5z1y21tcM4BMUrFlb0J3KH3znHqPsarBeGbrrY5umdqRTIGLD+xjy9V3X3xHuJLcR/RJnzSJsSuOg/lOepH9qquG82XMDhxNIwByVdiykehBJ/cb1UVc8qcAN3cqn8A80h/pHb7np+/pVYe9zhe61OoaehTcS0BuSrT4k2iLdJIgwZow7D3zjP3Ix+QajcA5DuLkgspij7s4wSP6V6n77CthzFzTFaX6BoY2GhdUmxkUZOAPQAb42zmstzLzPdpeyYldAj+RQcJp6qcdGBXByc5zVz2sDi49cLn6arqX0W06YA7tnG/sPC2VeQ3U1txCK3gjlS2jKxtlSVcud5S2OuSN8/w9s4r0GvHeA8x3cl9GRK7F5BqXJ0aSfMNPQALnttivYq00HbgYXH+KUjScwOiYvHPiUpSlaFyUqm5vllWylaEsJFAIK9cBlJx/8Azn+9XNdF9AXidAxQspUMOqkgjUPcdai4SCFZScG1GuPBCwF3wy+vOGgu3iOZBIqYCto0kYOyjOo6gPT8VmOG8Fi8SRbq4+WaPsFLHO3cbZGegyevpU7gfAp14l4AeRCjEu6ZXygZ1b9m2AznrXLmF7Oe7kl8YrGNOoKhLyNuCUzhQMAbk++Dmuc643HOLlfXU3FjjSae6RulrcSbDkX8le87WlpMsLNOqTug0SaTodfV8A6Rno3bfqBVVwT4cXBmQzBUjUhiQwbUBvhQPX1ONq7+Z+FC5FrJDJDFa+GEQyMEKkEgg58zHYbb7g9OtTeaZLmxsIIklJAYq0qAqdI3Vepx6Zz/AAj1qxwBcXOFgstOpUZTZRpPu6RB4z7EdL3ws5zByzfB9UwaXU+kOG1KSxAGBnKgnAxgDpWg545cuiluIg0kcUaqVTqGXbXjqcjGCM4wfWofL/NVxcxSWhkxM6nwZScNkblCfUqDhuo/aqrgM10t6sCzujeIVfza1GnOokHKtgA1DuRabrRFeZeWg05MQYIIz4c4ULlviS2t0ssisfD1eUbHUQVwc9MZP7Vys+JtNdgzSMVmcJJliBoYgEdcAAbj0wK1EV5a8Qu5LeRAoLkxSx5DuwGGLbFd1UHoOg71F5d4Tw2a4EQ+Zdzk4fSE8vUZTB/0rwMNgCIlWO1DO8+oxwdtE8wLxHz9l08y8IPDNHgyNqkkLhuhCoMKp7Hd2ztg7bVXPztO5/WEUykYZWjXzD0yAGB9CDtWx+I3LrPBE0KFvBypVck6CBuO5wVH71Wco8vJBA9zeRKullMXi5XB9SN8AsVxlT0zipuY4P2tsPks9HUUXaYVao3PxxumbfKFH+IvD4FkV1ciZ1TMR6KoGAc/w9AME9ia0t3cQ2PDYUuI1l8oXwwAQz9Sd9sDc6v96wPNVtctcPJPGQXOxUZjxgABWGxGMe9TeN8faa0t47hMNrJ1aSpEYwAVGwycsPTyj1zXm8AuMQvTpnVKdFhdIBvB8LQeg91VcU4+8k/ixkxKv/KRTgRgdlA2G+ScDfNa675Kku7h7ieVIVcBtI8z6QoAJ6Benqagy/D3T4MyOZbdgHfy4cJp19MnOVGPXJFQubOPC/YNFCVWBCWY4J0kqNwNgA2Mb9z+IxtB3+ytLxVc0aYwACC6MYgX5JC0fBLzhdtOsceXkzpEzDUNXs3Qb7ZUY96yvPPFnmvJAx8sTFEXsADgn7k7/t6VB5ctElu4UkYqrONwMnOdh7ZO2e2auOGWa30s8tz4qqAzmaNML5dyrDSRnTuO+2+dqbi9u0WUhRZpqxquJdAuTc3PHzWVq+5b4ifDuLZgzRyxM2leoeNdQI69QuD9hU7h3CLe/Yw24NuYlyrOdbSgncvjABG2MZ61z4E0NlfRqG+ZkL+ESoKLGWIUkZB1ncjsOvXO0WsIIM2V1au17HM2ncLx5XBnHz8M2ULk7hru7zZdYYUZ3ZM7lVJVRvhjnzY9veuPKfFikvhyAy28m0ysCygH/wDYeukg7k+mfarriPxOlEjLDFEsYJADgkkepAIAz6V84ZzEt1C9mluIHmGNUC+XqMl12IXGxOTgGpANBAaVne6s5rnVadjHIsOvmM2VLFwmC6kKW7+FISdMcpyjddkkAz9gwz7mrvgqXPDLe7Z4cPiPQx8yfUVO4PbUDjIqo4/yv8iImeYNKTnQgPQEYYMen5HXp0NbjlLmT/iCTpME9PDAP0EYycnJ3yP29alTb3oNnfhVauqex3t79O0zmxGDyD4z5rBvzSHcyzW8U02wDNqCYA/iQHDHoAf88CtNxixHEeHwTxRLG6HSd8KqLqDZPdBgEbEj96zE3Lq27KbtyisxHhx4eXAxnVvpXqO5PtVnzjxlopYktZtEKRKUSNiAM7+cdyQVPmzsfc1EEgHf+VbUY19Rn/z5uQb7YFo6eyh8u8ZS1uIvAUSlyFkd1IPmbBEYz5RjBydz6DpXsdYPk/gVtciG6VBHJExEiLnQXHRgCfL1DADb9q3la9O0ht1w/itVj6oABkZnz/cJSlK0LkpSlKIvLucr27jvjEs0qJIymPDEDzaRtjfAbO39q7Ln4YyG4VVYCPQpkkP8+4YIOp3GRnAGetbvmGXw7eSVUV5IkZkyAcEDqP8AP8V4pdcXmkbU8sjH3Y/2GcD8VgrBrD3ryvqdA+rXpjsobtEG0yesWVnzPFOreG8TJDAWWLyeULkb68eYtgEknqT06Vbc5WNyYLPyyMggUMFBID4GdQHfGNz6GqLh/M91H5VkZ1bYxv8AqK2dtOGz16bYr0TgHPyTNHE4AkZWLFM+GukE4JbBGwJ2yOm5qDNj5BOVfqTXobHBgIbOPK58OeqxPDeVp4tFw7xW2lgyCd9DNpIPTBI/NSucuNSRX7tCFhOlcOqjW4ZQdRYjPtt6VXc4Oj3Mki3Czam8oAbyrvtkjTgbDYnPX1reXdunEeHfptFJOEUasDIcaSy5IyucEfmvWtkFreF5VqljqdasJBsbQBMdc+qx3AedJ1nUmOO4dzpzoVZTnsHUA/vmrLmnhyWNuxiZo5bpwSpK6kTDFkVl306iATnfYVG5L4MYL0PclIfDBwsjqGLEEDAz0wSc/atnzoYVt/Gkt0uFUgHswU7ZVsZ6kfvUmNJpkuKo1FWmzVMbTbYxMc9B0ssPwzmR7i0axYNJJIcRuzbdVIQnr2bBJxuAdq+83WE9raW0EsmtSzN3wpAXCaj9QGWI6dT6bV91zDEhzZ24t23/AFCxeQZ/kySE22yN/cVWW/F5UkEmtmKnV5iWBx2IOc1SXiIJnxXQZp3b97WwJnackxHEgei23JFlcWoM87+Fa+HqwzZBzjThRkg/gE5xvmofOHPnjFFtjhAMsWQatWenmBwMYO3rV18QOPxFFtWB/UCszqR+nuCMr/F6kbbdDWR4zyLc24DELIpIUGMk7scAEEAjJwO43FWv3NGxmBlYtMKdaoNRqAA4/wARwR9yt9wvm0LwxLmfruuAMFmBIAA6ZOM+g37Vl+GfEGNZpC9qipMf1Chy3TG4Iwwx1AxnJ7muvnmAW9taWgOSis7/APqPf/EXxWMrypVeCB0Vmk0FCoxzyLOJji02/tanmuCC1nja01AuolDZyqhshfDyM56nJJxtjfpJ4LzzLDZlVVXaN8sXycrIW3JznIfA36hh6VL5b5utQkEMsOXiGEkcKQG69eqDV37bZrha3xthdJfWpSObJUKiqM52RSANXUENnbST3oM7mmPsvHAlvZVaZcRGTd1+PT2XbyTx+V7iaaURrEkZ1uI1XTjGlQQNR2zsSelVF/zRb/NrPDaAFHL5LkazvuVGQpz5tu/Wq2Hi0aW88SI4MxXzFwcKjZCkBR77/baqmqzUO0Ba6ejYajnkRwBi0eB/YWv5gsobq3+btImDa/8AzCAklSRnOnpgnfI/tvjhyxxH5CGS4eMl5cJCDtkLksx76ASv3P7hyFxg2/zTAatMGvT6lSAP/lXVd84i6/8AzIVkCAmPwy0bAnHlJyfKR177CpSLPmD8lSWVO9QLdzARzeMx7+OFY8Eu4eJSN88T4iZdCp0L4YALIfYHLb77nfaqu34vFZ3Za0ZpI2XSxcEMAW3C9NwApDEfir/k0WMxnkMJiZUOsFy0YjYEMV6EbZB9M7VljJZiYPGJgiNq0yFTrA30ggAoScdc7Z3yMH10hoMievKjTDTUfT2u2gDu2i/l9lN4zyBcQMDqR0d9PiZxjP8AFJnp6k5I96l8zcAtIJsvcMcoreEiZY4UKMPnSurGdx6+1Rb3mS5vhcJpaSMgOsajOjDrg7DLbHB9c52xVlwPkGSe3PjgRnbwWyS6jO6svTSdyBnIOemaBocSGBHValJrXamoARYgReY+ngPJarkS2gFt4turosp3V21YZSVJB9/9ulaSo3DeHpBEkUYwqDA9fufcnc1JroMG1oC+Ur1O0qOcJuecxwlKUqSpSlKURfCK8z+IvK8cCJLBFoUsfEKk4Gcads4Udeg9K9Nri6AgggEHYg7g1XUph7YWvSap2mqB4xyOq8P5VkjS7iklbTHG2pmIJ3AOkbAnOrH7H0rSc/cIhgjWa3AUXBAOn6dOC3l9Ax0k9vL7nOg5t5Ma4jRLcQxKrFiNOnLYxnyj0z2rI2UImhlsfEaSZXLwnrHmNSGjUncZGrGQBsPziLCwFhHkV9EzUN1D26hriI/k3wnJ+vksnU7hXGpbYuYmKmRdBPtkbj+ob4PbJqEykEgjBGxB6/avlZQSMLuOa14hwkITk5O5PWtdyFfmRnspCWhmRgB/KQM5X02zt64rI1quUtNojX0oJAzHCo2Luep9lABGfv6Yqyl/JZNaAaJHPHnws9xLh7wSvFIMMhwff0I9iNx96mcrGL5uITprRmAxnABJABI7jOMj/sdLZypxhpFm0xTqMwlBtoHVWyfNg79uu3eoXC+D21rKJp7qGQRnUscJLOzDoCMDGD6/uKkGXDhhUnUzTdTqAh8YE8jghdc3D45uKzRzrKoaRjiLzn1ydicEb7dM/tccvc3SyTrbxoI4ijLCHDPgruGkJOojYjYgAkelZfivNMstw80f6Bfb9M6WIHTUwwWPTPbYelWx47JdcNkikOuVJECksAzKcnG/1kEHb7HtUmvAJg9fVU1qDnMb2gGAM/xOJjB9/qoPNHAbxZWkuFMhbfWnmXA9huoG3UCs9Wo5mhu4IbUTsQyh9DK51AHR5WI7gbbE7faokN8bWI60ilkmCSJ4qCQBDry2TuGY4GPQHvioPaN3K10KruyGDwIsLGPoqe1tHlcRxqWdtgo6/wDb3rT/ABCc+JAusSCOEISpyNY+vP8AVjQcemK7edOLspjghjECPGjsI1Cly4+nYDKjpjuc57Vy+H6x3Cy2cyBkYeKp6FWGlSQe2xH7H1qQaJNMcqh9Vxa3VOFmzbmDzP2+axlK0vMfALS3kMa3Llh1Xw9en2ZgyjP2BNUl7w5owrEhkcZR13VsdRuAQR3UgEVU5hblbqVdlQAjnEgj6rWfDS3TNzJKVEQjEbFyAvnO4JO3QD96qP8AwfPJPIsEbGJXYLI3lTSCQDqPXbuM1IbhrlIbOOVVkceJJE2VBdgGVdWMahHp2OADnfJq+tucYPlJLVyw8O30BxuXYIQwXtsemTuM1eA0gNdx+wuW+pVZUdVpX3RboMB3jN/RQb21FpYOlvi4M2088ZDIgH8GxJAxnc4G59gMfZXjRSLIhAZTkEgEfsdqn8scYe2uVdNRHSRVBOpO+w9Oo96l8Uvgl/MCkUql2UYiG2c4KjAyy/kMQeuc1WSHAEWWum11NzmOG6bz14iMfbwVze8Sle2ikt1ijmuFKTBNKyOASq6FJzg+Y5Xf6fQVofhnaOlkdYI1SMVB7AYXp28wNZjgfJ1zDe28gUOhIcyKfKF3znODnT7dxXqgFa6LSTucuB8QrMYzsacEG885NvTjwSlKVrXDSlKURKUpREpSlEXRfRu0bCNwjkeViuoA+uMjNeSXnJl3bNr1xoAf+aJggBPuSGz7Y/evYqwHxD5RkmkWeBNZwFdR9W3Rh67bH7Cs2oZImMLr/C9QadTsyQAeo/xZrnqyVZo5FZX8aJXZl+lnGzMMdjsfvms2BW34/wAvRRR25uZPBVIlVYYxrlZsln3J0jzMd9x0qRwLjdnb2z3CWxDI4jXUwaViwJyTjCDAPT0NZHU5fcwu9S1WygNjS7joM2v/AFKzdnwRYnia+1xRyHIUDzkDGS38i7/+r0HerznrmBRJ8oIIzFDpxnUDnSD5dLDAwcd6iR2i8Uu2bx/CZ9xHICxAAGRGQQCNs42P33NTue+WNAt/D8SaUgoxxlmCgYJCjtnTn0xknFSghh24VZqMdqKYrHvQbXABzP1EyVF4XzTZwXIljtXXKgE+JnRkDVoTG467k5PtmnxF5e8Kbx0H6cxycdA/U/4vq++qq7h3A1jhN3OUaNGAWJXBZ37KxGQq9z3wDtVqPiQ0uY7qCN4X2YJkMB6jLEEjr2+4ryQW7X26L0sc2sKmnBcBZ18+Anke3zWLrXcF4DHeWJjgUC4jkDOZCd1II8pA2HsQeh9Qa43fIDuols2FxC+67hXHs2cDI6dj7VwZbjhagDyzy4Y4AZQiavIT0LFtzjoAN96i1haZcLK+tXbWaBRd35sPLMjMKTdcxiDVZTRCaOElVaUamDAbOB/JnovXT3PSqL/i0xk0ySq6jKnWBJHp76Rjp6acdsYq/wCK8qSSTNdXEqx27kPrJ1MFfGlAvtkL6ADO/Sp/MfDrK24cREfEMjBVkUoWJHmwzAAFR6ddx96mWuMk4CzMrUG7Q0S50TFxPJ6A9QuHFuPtefL/ACLN40ZOY9IU9B5xkkaRjGCT9QqDFzebH9JIoXlUkTy6camyfKNOM6emo9SDt3OStLtopFkQ6WQgqfcf6dq0nE+T5pcXNsvixTfqAAjUhbcoQSM4ORkeleB7nXGVa7TUKMU6kbOJtfoT62H4WburgvI7nq7Fj+STW5+H9lHPaTJOB4ccyygnYAgAnf0wMH2JrEXljJE2mRGjb0ZSD+M9a2vDIVTglwFdTKw1uoI1KpKgah1GUGfzUaX8iT4qevINFrWHJaARxfKrYLdZbt7j5xHaJ/GAKuGdYzqIXUANlGABnp6VH4dxyM3aZhiigZyrKqgtpfYhnOWxuMgEDA2FUlleNFIsi41KcjIyPyO4rTcO4xDLbytNbp4kCho3iUJ9TAZIA05DEHJUj29TXT4L2rSLBcFwgDgETbwHrwrPlbmy3huZIhDHbxMSBJqOry5xrZicg+g6E/muXD+P54tJ4dqkgaTRrUedR9JfUNsHBJO23esxy5y8Ly4MauyKF1FiuojpkHDDudj3x0Fev8I4NFbRhI1A2AZsAM2kYyxA3NaKQe8DoCuVrnafTuMSXOEESfclTqUpW1fNpSlKIlKUoiUpSiJSlKIlKUoizPNHJCXsqSGRkKjSQADkZJ29Dud9/tWN4pyc9lbTPKVkDaVQKSMNq2kbbbAyMb51HevWKi8UthJC6tGJQVPkJwG9Bntv37VQ+i10nldPTfEatLawmWiLevVeH8GsZpZlFurGRTqBXbTj+Ik7Df1rac384XELQIGEcgTVMg0t5s40nr5SATjrhhUTlfmlbQ3WuIR4wViVcNqyRpZzv3H1Z7kelQP/ABk1xdRNciPwQ41KEUjT7kgsQOp33x0rG0hrYBuV9BVa+tW3OpgtaPUyPY/3yu+Pgtu3DpbgyNGZJD4YbZcqTiMKv1bEjVjb0GDnIV6R8U7E+DAyLiNCwOkbDUF0nboNiPyPWvPLa2aRwiKXY9FUZJqNZu121X/D6vaUjVJyTbpHHstZ8NuPmK48Bj+nN09n7H8jb/DUS555vFuWcyEaXI8IjyAAkaSP9etTYfhxcRp4zzRQlPPuThcb5LAYGPbNc+JcKXiD/Nx6beHR+u79nUnOFB3OnT6Z277VOKgaG4/fsspdpXVnVLEEQT0P5HTp4qsgv7q+jlSSZfDQCRmkwqKQcAZVds5OBg9K0PDOWrB7J1+Y1kASSMrDKlFOSqkZ07t1GTn2FVXDeNRJOLONEktJXVHZgRJIW0jWTsRhugAGAPXeq6wiB8a3hkAeRtC+ImnWik4RXydBY9VIwcAZ7HwEDN1KoxzgQ2WCxEDjxtY2x+YkcLthI4WxBDKQztMFMmnUo1LjyhRnzL1x3I2HXxHne4aQmFzDECdCIAoAz1O25PU+5rnwrg19bTBwjwhTmRztHoBy2o5wVwOm/tvVJxQxGZzBq8MklQwwQPTqdvTvjrUCXBvRaGMp1KhmHCLHPnP29VsrLmiK+gaC9ADoC6SKOukZIA7MVBGBsRnoaoeAXim8bXMIopSwk1LgMjZyhAyF++cDbfaqJHIIIOCNwa0lrYCKNeIOIpEL+WIDA1knKkYwoUBiMZ6LtjavQ8uIJ4XjqFOg1zW4dgePhOJ9hC64+AQQzeHeSumSdPhqDlckCRm3wrY2ABP2recn2llJbyrbBsNlJC485yDjOdsYJwBt196oL1F4zpMEfhSxEK5c+XwyGI6dSGGwwOpra8t8vJZw+Gh1EnLsdix/0HYCtNFnesBHVcfX6iaQD3EVLS3gfvmu3gvAYbVNEK6c/UTuzH1Y9/8AKrClK1gACAuA97nnc4yUpSleqKUpSiJSlKIlKUoiUpSiJSlKIlKUoiicR4TFOjJKgZWxnsduhyN8isJzvylaW1uJEDIwwqpq2ck9WzljgZJwR0FejVD4lweG4XTNGrgdMjcfY9R+DVVSmHDF1t0mrdQeCXHbNwFgbv4hs1goUJ45bQ405UL5sMA2QcgAY3A39qobXi01yFt0MUTs2QyqItZHRWZAMb9NsE474q55/wCCpaRotumiOUnxTknJXBVSSTgfUQO5HtWe4Vy1cSoZ0ARI/N4jnSPLvldsnGOoGKwvL9203X0umbpux7VgABJiev8AuB91dcwc83QleF1i0p5HjK6lYjGrJO+CemMbY+9RU5s8TNuII0tpWAMcYIcZI8ytn6sgHpg46Va83cJ+cW2nt01yyriQR7jYLux6Ag+XfHb0qDy/yXHcCaPxx8xHsFUHQpB3ydte4K7bD32r0ioXQCoUzpW0A5zYIzE2MxNvHBKtOGcl263qCK5EjQPqljYDUNO4wRscNpBHbP4rNcZ4UwkknZ1liMxBeFlY5bURsPpO3fv0zV7wDlue2a7kZRI8cTIqgk6y2CSMebAH2OTjqKr+T+BXHibwyfLygxS/w+VgRkZwTg4OQDjB96FswNsIyrsLqhqBwAAvF+THj09uFrbfio4hw6aOLxDII9JLrjU2Ntx5STj179BXlLoQxUghgcEHYg+hHXNaG74zPY3DwQOyRxSHCnB1dPM+2+Rj8YxVvypzVc3HEFDaWV9RZdC4VQDgg41DBwNzvmjiKhAOcKVFj9Ix9RgBYe8LwceXKzdtwIBgLmUW2V1gOjMxG+DpA2zg4BIPtW74TyKGtGheYSQyMssToMEHHXByMFcfuavuN8qQ3ckbygnwwRgHGoEg4Y9cDfYEdTVvGgUAAAADAA6ADsK0U6AaTK5Oq+KOqtbsJB5FoEYjlReFcKjt4ljjGAoAztk4HViBufeplKVpAiwXGc4uMnKUpSvVFKUpREpSlESlKURKUpREpSlESlKURKUpREpSlEXxlB2O9Zr4iK/yDhATuurH8uRn8dPxWmpUXN3AhW0anZVGviYMryjkzlScslzr8CIZ1HJVyoG+NsaT6k9j7VWCNF8d7S4mzGucFdJdCwVjqDdtWd1B77dvUuaOBtdW5jSRo27YJ0t/S4HVT/8Ac9DhOV+WryC8CtD+mwKyk6WQxnqM++2w39axPpbSGgeq+koa0VmvqvcAf+bYF+RecLI2V68MiyRnS6nIP+/qD3Heu08Zn8XxfFk8TOdWo5/7e3SpPMfB/AvJIEywDDQBucMAQPUkZx+K1XJ3w9fWs10ulVOViPUnsX9B/T1PfHQ0NY8naF062poU6fbPi4t1I6KXzPyrLe/KyIgWRox4zHyqNkIyOpIJYYA/0rRcr8px2SHT55G+tyME+wHZfb96vKV0RSaHbuV8fU1tV9IUZho49fslKUq1Y0pSlESlKURKUpREpSlESlKURKUpREpSlESlKURKUpREpSlESlKURKUpRFGh4dGrtIqKHc5ZseY9BueuMAbVJpSkL0knKUpSi8SlKURKUpREpSlESlKURKUpREpSlESlRZo31bZx966hBJjv/i/60RT6VGIkwMY/NfAZfaiKVSog8XPauRMnoKIpNK4RZx5utFJ70Rc6VwGc1yFEX2lKURKUpREpSlESlKURKUpREpSlESlKURKVGd5cnCpjtuf77elcA83dY/8AEf8AaiKZSorvL2VP3P8AtXwPN/LH/iP+1EUulBSiL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93688" y="3000375"/>
            <a:ext cx="2349500" cy="120015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提供變化性 </a:t>
            </a:r>
          </a:p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激發求知需求 </a:t>
            </a:r>
          </a:p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擅用詢問技巧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715125" y="2928938"/>
            <a:ext cx="2370138" cy="120015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聯結熟悉事物 </a:t>
            </a:r>
          </a:p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學習目標為主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配合學生特性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643563" y="5643563"/>
            <a:ext cx="3500437" cy="120015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/>
              <a:t>明定成功的標準及期待 </a:t>
            </a:r>
          </a:p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/>
              <a:t>提供自我掌控的機會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zh-TW" altLang="zh-TW" sz="2400" dirty="0"/>
              <a:t>提供成功的機會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5643563"/>
            <a:ext cx="3571875" cy="1200150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buFont typeface="Wingdings" pitchFamily="2" charset="2"/>
              <a:buChar char="ü"/>
              <a:defRPr/>
            </a:pPr>
            <a:r>
              <a:rPr lang="zh-TW" altLang="zh-TW" sz="2400" dirty="0"/>
              <a:t>提供一顯身手的機會 </a:t>
            </a:r>
          </a:p>
          <a:p>
            <a:pPr marL="0" lvl="1">
              <a:buFont typeface="Wingdings" pitchFamily="2" charset="2"/>
              <a:buChar char="ü"/>
              <a:defRPr/>
            </a:pPr>
            <a:r>
              <a:rPr lang="zh-TW" altLang="en-US" sz="2400" dirty="0"/>
              <a:t>提供</a:t>
            </a:r>
            <a:r>
              <a:rPr lang="zh-TW" altLang="zh-TW" sz="2400" dirty="0"/>
              <a:t>回饋與報償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zh-TW" altLang="zh-TW" sz="2400" dirty="0"/>
              <a:t>維持公平性與</a:t>
            </a:r>
            <a:r>
              <a:rPr lang="zh-TW" altLang="en-US" sz="2400" dirty="0"/>
              <a:t>學習</a:t>
            </a:r>
            <a:r>
              <a:rPr lang="zh-TW" altLang="zh-TW" sz="2400" dirty="0"/>
              <a:t>轉移</a:t>
            </a:r>
          </a:p>
        </p:txBody>
      </p:sp>
      <p:pic>
        <p:nvPicPr>
          <p:cNvPr id="16397" name="Picture 10" descr="http://pic4.nipic.com/20090921/2572603_114852063749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83" b="10571"/>
          <a:stretch>
            <a:fillRect/>
          </a:stretch>
        </p:blipFill>
        <p:spPr bwMode="auto">
          <a:xfrm>
            <a:off x="654050" y="4214813"/>
            <a:ext cx="15065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1"/>
          <p:cNvSpPr>
            <a:spLocks noChangeArrowheads="1"/>
          </p:cNvSpPr>
          <p:nvPr/>
        </p:nvSpPr>
        <p:spPr bwMode="gray">
          <a:xfrm>
            <a:off x="241176" y="928670"/>
            <a:ext cx="4114800" cy="57606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布置鼓舞動機環境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399" name="群組 23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27" name="圓角矩形 26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spect="1" noChangeArrowheads="1"/>
          </p:cNvSpPr>
          <p:nvPr/>
        </p:nvSpPr>
        <p:spPr bwMode="gray">
          <a:xfrm>
            <a:off x="284580" y="946340"/>
            <a:ext cx="4143404" cy="48239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適切多元教學方法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1" name="AutoShape 16"/>
          <p:cNvSpPr>
            <a:spLocks noChangeAspect="1" noChangeArrowheads="1"/>
          </p:cNvSpPr>
          <p:nvPr/>
        </p:nvSpPr>
        <p:spPr bwMode="auto">
          <a:xfrm>
            <a:off x="731838" y="1535113"/>
            <a:ext cx="4929187" cy="49657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412" name="Group 39"/>
          <p:cNvGrpSpPr>
            <a:grpSpLocks noChangeAspect="1"/>
          </p:cNvGrpSpPr>
          <p:nvPr/>
        </p:nvGrpSpPr>
        <p:grpSpPr bwMode="auto">
          <a:xfrm>
            <a:off x="1285875" y="1577975"/>
            <a:ext cx="3921125" cy="4891088"/>
            <a:chOff x="1020" y="255"/>
            <a:chExt cx="2994" cy="3797"/>
          </a:xfrm>
        </p:grpSpPr>
        <p:sp>
          <p:nvSpPr>
            <p:cNvPr id="17428" name="Oval 9"/>
            <p:cNvSpPr>
              <a:spLocks noChangeArrowheads="1"/>
            </p:cNvSpPr>
            <p:nvPr/>
          </p:nvSpPr>
          <p:spPr bwMode="gray">
            <a:xfrm>
              <a:off x="1020" y="890"/>
              <a:ext cx="1258" cy="1393"/>
            </a:xfrm>
            <a:prstGeom prst="ellipse">
              <a:avLst/>
            </a:prstGeom>
            <a:solidFill>
              <a:srgbClr val="F4B962">
                <a:alpha val="3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3200" b="1">
                  <a:solidFill>
                    <a:srgbClr val="800000"/>
                  </a:solidFill>
                  <a:latin typeface="微軟正黑體" pitchFamily="34" charset="-120"/>
                  <a:ea typeface="微軟正黑體" pitchFamily="34" charset="-120"/>
                </a:rPr>
                <a:t>體驗學習</a:t>
              </a:r>
            </a:p>
          </p:txBody>
        </p:sp>
        <p:sp>
          <p:nvSpPr>
            <p:cNvPr id="17429" name="Oval 10"/>
            <p:cNvSpPr>
              <a:spLocks noChangeArrowheads="1"/>
            </p:cNvSpPr>
            <p:nvPr/>
          </p:nvSpPr>
          <p:spPr bwMode="gray">
            <a:xfrm>
              <a:off x="1837" y="2387"/>
              <a:ext cx="1665" cy="1665"/>
            </a:xfrm>
            <a:prstGeom prst="ellipse">
              <a:avLst/>
            </a:prstGeom>
            <a:solidFill>
              <a:srgbClr val="99FF99">
                <a:alpha val="3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3200" b="1">
                  <a:solidFill>
                    <a:srgbClr val="6600CC"/>
                  </a:solidFill>
                  <a:latin typeface="微軟正黑體" pitchFamily="34" charset="-120"/>
                  <a:ea typeface="微軟正黑體" pitchFamily="34" charset="-120"/>
                </a:rPr>
                <a:t>問題解決</a:t>
              </a:r>
              <a:endParaRPr lang="zh-TW" altLang="en-US" sz="3200" b="1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430" name="Oval 11"/>
            <p:cNvSpPr>
              <a:spLocks noChangeArrowheads="1"/>
            </p:cNvSpPr>
            <p:nvPr/>
          </p:nvSpPr>
          <p:spPr bwMode="gray">
            <a:xfrm>
              <a:off x="1837" y="255"/>
              <a:ext cx="1134" cy="1134"/>
            </a:xfrm>
            <a:prstGeom prst="ellipse">
              <a:avLst/>
            </a:prstGeom>
            <a:solidFill>
              <a:schemeClr val="accent1">
                <a:alpha val="34901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3200" b="1">
                  <a:solidFill>
                    <a:schemeClr val="accent2"/>
                  </a:solidFill>
                  <a:latin typeface="微軟正黑體" pitchFamily="34" charset="-120"/>
                  <a:ea typeface="微軟正黑體" pitchFamily="34" charset="-120"/>
                </a:rPr>
                <a:t>提問引導</a:t>
              </a:r>
            </a:p>
          </p:txBody>
        </p:sp>
        <p:sp>
          <p:nvSpPr>
            <p:cNvPr id="17431" name="Oval 13"/>
            <p:cNvSpPr>
              <a:spLocks noChangeArrowheads="1"/>
            </p:cNvSpPr>
            <p:nvPr/>
          </p:nvSpPr>
          <p:spPr bwMode="gray">
            <a:xfrm>
              <a:off x="1066" y="1933"/>
              <a:ext cx="1225" cy="1406"/>
            </a:xfrm>
            <a:prstGeom prst="ellipse">
              <a:avLst/>
            </a:prstGeom>
            <a:solidFill>
              <a:srgbClr val="FA928A">
                <a:alpha val="3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3200" b="1">
                  <a:solidFill>
                    <a:srgbClr val="CC0066"/>
                  </a:solidFill>
                  <a:latin typeface="微軟正黑體" pitchFamily="34" charset="-120"/>
                  <a:ea typeface="微軟正黑體" pitchFamily="34" charset="-120"/>
                </a:rPr>
                <a:t>創意思考</a:t>
              </a:r>
            </a:p>
          </p:txBody>
        </p:sp>
        <p:sp>
          <p:nvSpPr>
            <p:cNvPr id="17432" name="Oval 14"/>
            <p:cNvSpPr>
              <a:spLocks noChangeArrowheads="1"/>
            </p:cNvSpPr>
            <p:nvPr/>
          </p:nvSpPr>
          <p:spPr bwMode="gray">
            <a:xfrm>
              <a:off x="2744" y="1661"/>
              <a:ext cx="1270" cy="1360"/>
            </a:xfrm>
            <a:prstGeom prst="ellipse">
              <a:avLst/>
            </a:prstGeom>
            <a:solidFill>
              <a:srgbClr val="F9F91B">
                <a:alpha val="3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3200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角色扮演</a:t>
              </a:r>
            </a:p>
          </p:txBody>
        </p:sp>
        <p:sp>
          <p:nvSpPr>
            <p:cNvPr id="17433" name="Oval 15"/>
            <p:cNvSpPr>
              <a:spLocks noChangeArrowheads="1"/>
            </p:cNvSpPr>
            <p:nvPr/>
          </p:nvSpPr>
          <p:spPr bwMode="gray">
            <a:xfrm>
              <a:off x="2653" y="754"/>
              <a:ext cx="1316" cy="1315"/>
            </a:xfrm>
            <a:prstGeom prst="ellipse">
              <a:avLst/>
            </a:prstGeom>
            <a:solidFill>
              <a:srgbClr val="D4B0D0">
                <a:alpha val="34901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TW" sz="3200" b="1">
                <a:solidFill>
                  <a:srgbClr val="006666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3200" b="1">
                  <a:solidFill>
                    <a:srgbClr val="006666"/>
                  </a:solidFill>
                  <a:latin typeface="微軟正黑體" pitchFamily="34" charset="-120"/>
                  <a:ea typeface="微軟正黑體" pitchFamily="34" charset="-120"/>
                </a:rPr>
                <a:t>合作學習</a:t>
              </a:r>
            </a:p>
            <a:p>
              <a:endParaRPr lang="zh-TW" altLang="en-US" sz="3200" b="1">
                <a:solidFill>
                  <a:srgbClr val="6600C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7413" name="群組 24"/>
          <p:cNvGrpSpPr>
            <a:grpSpLocks/>
          </p:cNvGrpSpPr>
          <p:nvPr/>
        </p:nvGrpSpPr>
        <p:grpSpPr bwMode="auto">
          <a:xfrm>
            <a:off x="6357938" y="2657475"/>
            <a:ext cx="2000250" cy="2714625"/>
            <a:chOff x="6581775" y="1643063"/>
            <a:chExt cx="2062163" cy="1928812"/>
          </a:xfrm>
        </p:grpSpPr>
        <p:sp>
          <p:nvSpPr>
            <p:cNvPr id="17423" name="AutoShape 29"/>
            <p:cNvSpPr>
              <a:spLocks noChangeAspect="1" noChangeArrowheads="1"/>
            </p:cNvSpPr>
            <p:nvPr/>
          </p:nvSpPr>
          <p:spPr bwMode="gray">
            <a:xfrm>
              <a:off x="6643688" y="1643063"/>
              <a:ext cx="2000250" cy="519112"/>
            </a:xfrm>
            <a:prstGeom prst="roundRect">
              <a:avLst>
                <a:gd name="adj" fmla="val 9991"/>
              </a:avLst>
            </a:prstGeom>
            <a:solidFill>
              <a:schemeClr val="folHlink">
                <a:alpha val="50195"/>
              </a:schemeClr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en-US" sz="320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7424" name="Group 34"/>
            <p:cNvGrpSpPr>
              <a:grpSpLocks noChangeAspect="1"/>
            </p:cNvGrpSpPr>
            <p:nvPr/>
          </p:nvGrpSpPr>
          <p:grpSpPr bwMode="auto">
            <a:xfrm>
              <a:off x="6581775" y="1643063"/>
              <a:ext cx="2062163" cy="1928812"/>
              <a:chOff x="4377" y="482"/>
              <a:chExt cx="1443" cy="1350"/>
            </a:xfrm>
          </p:grpSpPr>
          <p:sp>
            <p:nvSpPr>
              <p:cNvPr id="2" name="AutoShape 31"/>
              <p:cNvSpPr>
                <a:spLocks noChangeArrowheads="1"/>
              </p:cNvSpPr>
              <p:nvPr/>
            </p:nvSpPr>
            <p:spPr bwMode="gray">
              <a:xfrm>
                <a:off x="4423" y="1469"/>
                <a:ext cx="1397" cy="363"/>
              </a:xfrm>
              <a:prstGeom prst="roundRect">
                <a:avLst>
                  <a:gd name="adj" fmla="val 9991"/>
                </a:avLst>
              </a:prstGeom>
              <a:solidFill>
                <a:schemeClr val="accent6">
                  <a:lumMod val="60000"/>
                  <a:lumOff val="40000"/>
                  <a:alpha val="50195"/>
                </a:schemeClr>
              </a:solidFill>
              <a:ln w="190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3200" b="1" dirty="0">
                    <a:latin typeface="微軟正黑體" pitchFamily="34" charset="-120"/>
                    <a:ea typeface="微軟正黑體" pitchFamily="34" charset="-120"/>
                  </a:rPr>
                  <a:t>主題屬性</a:t>
                </a:r>
              </a:p>
            </p:txBody>
          </p:sp>
          <p:sp>
            <p:nvSpPr>
              <p:cNvPr id="17426" name="AutoShape 30"/>
              <p:cNvSpPr>
                <a:spLocks noChangeArrowheads="1"/>
              </p:cNvSpPr>
              <p:nvPr/>
            </p:nvSpPr>
            <p:spPr bwMode="gray">
              <a:xfrm>
                <a:off x="4423" y="969"/>
                <a:ext cx="1397" cy="363"/>
              </a:xfrm>
              <a:prstGeom prst="roundRect">
                <a:avLst>
                  <a:gd name="adj" fmla="val 9991"/>
                </a:avLst>
              </a:prstGeom>
              <a:solidFill>
                <a:srgbClr val="F4E190">
                  <a:alpha val="50195"/>
                </a:srgbClr>
              </a:solidFill>
              <a:ln w="190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3200" b="1">
                    <a:latin typeface="微軟正黑體" pitchFamily="34" charset="-120"/>
                    <a:ea typeface="微軟正黑體" pitchFamily="34" charset="-120"/>
                  </a:rPr>
                  <a:t>班級特性</a:t>
                </a:r>
              </a:p>
            </p:txBody>
          </p:sp>
          <p:sp>
            <p:nvSpPr>
              <p:cNvPr id="17427" name="Text Box 28"/>
              <p:cNvSpPr txBox="1">
                <a:spLocks noChangeArrowheads="1"/>
              </p:cNvSpPr>
              <p:nvPr/>
            </p:nvSpPr>
            <p:spPr bwMode="auto">
              <a:xfrm>
                <a:off x="4377" y="482"/>
                <a:ext cx="1443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TW" altLang="en-US" sz="3200" b="1">
                    <a:latin typeface="微軟正黑體" pitchFamily="34" charset="-120"/>
                    <a:ea typeface="微軟正黑體" pitchFamily="34" charset="-120"/>
                  </a:rPr>
                  <a:t>學生發展</a:t>
                </a:r>
              </a:p>
            </p:txBody>
          </p:sp>
        </p:grpSp>
      </p:grpSp>
      <p:sp>
        <p:nvSpPr>
          <p:cNvPr id="17414" name="Oval 41"/>
          <p:cNvSpPr>
            <a:spLocks noChangeAspect="1" noChangeArrowheads="1"/>
          </p:cNvSpPr>
          <p:nvPr/>
        </p:nvSpPr>
        <p:spPr bwMode="gray">
          <a:xfrm>
            <a:off x="714375" y="3695700"/>
            <a:ext cx="592138" cy="523875"/>
          </a:xfrm>
          <a:prstGeom prst="ellipse">
            <a:avLst/>
          </a:prstGeom>
          <a:solidFill>
            <a:srgbClr val="6CC9EA">
              <a:alpha val="50195"/>
            </a:srgbClr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5" name="Oval 42"/>
          <p:cNvSpPr>
            <a:spLocks noChangeAspect="1" noChangeArrowheads="1"/>
          </p:cNvSpPr>
          <p:nvPr/>
        </p:nvSpPr>
        <p:spPr bwMode="gray">
          <a:xfrm>
            <a:off x="2154238" y="5724525"/>
            <a:ext cx="415925" cy="409575"/>
          </a:xfrm>
          <a:prstGeom prst="ellipse">
            <a:avLst/>
          </a:prstGeom>
          <a:solidFill>
            <a:srgbClr val="F4B962">
              <a:alpha val="50195"/>
            </a:srgbClr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6" name="Oval 43"/>
          <p:cNvSpPr>
            <a:spLocks noChangeAspect="1" noChangeArrowheads="1"/>
          </p:cNvSpPr>
          <p:nvPr/>
        </p:nvSpPr>
        <p:spPr bwMode="gray">
          <a:xfrm>
            <a:off x="4786313" y="4802188"/>
            <a:ext cx="474662" cy="466725"/>
          </a:xfrm>
          <a:prstGeom prst="ellipse">
            <a:avLst/>
          </a:prstGeom>
          <a:solidFill>
            <a:srgbClr val="F4B962">
              <a:alpha val="50195"/>
            </a:srgbClr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7" name="Oval 44"/>
          <p:cNvSpPr>
            <a:spLocks noChangeAspect="1" noChangeArrowheads="1"/>
          </p:cNvSpPr>
          <p:nvPr/>
        </p:nvSpPr>
        <p:spPr bwMode="gray">
          <a:xfrm>
            <a:off x="3143250" y="3238500"/>
            <a:ext cx="592138" cy="642938"/>
          </a:xfrm>
          <a:prstGeom prst="ellipse">
            <a:avLst/>
          </a:prstGeom>
          <a:solidFill>
            <a:srgbClr val="F4B962">
              <a:alpha val="50195"/>
            </a:srgbClr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Freeform 23"/>
          <p:cNvSpPr>
            <a:spLocks noEditPoints="1"/>
          </p:cNvSpPr>
          <p:nvPr/>
        </p:nvSpPr>
        <p:spPr bwMode="gray">
          <a:xfrm rot="9122047" flipH="1" flipV="1">
            <a:off x="4972050" y="4703763"/>
            <a:ext cx="1754188" cy="160655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921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36783" dir="6708085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7419" name="群組 24"/>
          <p:cNvGrpSpPr>
            <a:grpSpLocks/>
          </p:cNvGrpSpPr>
          <p:nvPr/>
        </p:nvGrpSpPr>
        <p:grpSpPr bwMode="auto">
          <a:xfrm>
            <a:off x="4689475" y="71438"/>
            <a:ext cx="4383088" cy="531812"/>
            <a:chOff x="428630" y="1744535"/>
            <a:chExt cx="7050244" cy="531360"/>
          </a:xfrm>
        </p:grpSpPr>
        <p:sp>
          <p:nvSpPr>
            <p:cNvPr id="26" name="圓角矩形 25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  <p:sp>
        <p:nvSpPr>
          <p:cNvPr id="28" name="Freeform 23"/>
          <p:cNvSpPr>
            <a:spLocks noEditPoints="1"/>
          </p:cNvSpPr>
          <p:nvPr/>
        </p:nvSpPr>
        <p:spPr bwMode="gray">
          <a:xfrm rot="18610644" flipH="1" flipV="1">
            <a:off x="5059363" y="1428750"/>
            <a:ext cx="1620837" cy="1592263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547664" y="1819297"/>
            <a:ext cx="5272059" cy="4538661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algn="ctr" fontAlgn="auto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體驗學習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提問引導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合作學習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問題解決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角色扮演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創意思考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kumimoji="0"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批判思考</a:t>
            </a:r>
            <a:endParaRPr kumimoji="0"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274320" indent="-274320" algn="ctr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endParaRPr kumimoji="0" lang="zh-TW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74320" indent="-274320" algn="ctr" fontAlgn="auto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zh-TW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</a:p>
          <a:p>
            <a:pPr marL="274320" indent="-274320" algn="ctr" fontAlgn="auto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zh-TW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	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gray">
          <a:xfrm>
            <a:off x="251520" y="1104526"/>
            <a:ext cx="4114800" cy="46708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領域特定教學策略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436" name="群組 24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10" name="圓角矩形 9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827584" y="1916832"/>
          <a:ext cx="7488832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251520" y="1066986"/>
            <a:ext cx="4114800" cy="64750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善用 </a:t>
            </a:r>
            <a:r>
              <a:rPr kumimoji="0"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化科技媒材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9460" name="群組 9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11" name="圓角矩形 10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241176" y="946260"/>
            <a:ext cx="4114800" cy="48247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表現具體學習成果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483" name="群組 24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26" name="圓角矩形 25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50825" y="1458913"/>
            <a:ext cx="8589963" cy="5256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kumimoji="0"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紙筆測驗及表單</a:t>
            </a:r>
            <a:r>
              <a:rPr kumimoji="0"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：依重要知識與概念性目標，及</a:t>
            </a:r>
            <a:endParaRPr kumimoji="0"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kumimoji="0"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學習興趣、動機與態度等情意目標，採用學習單、習</a:t>
            </a:r>
            <a:endParaRPr kumimoji="0"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kumimoji="0"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作作業、紙筆測驗、問卷、檢核表、評定量表等</a:t>
            </a:r>
            <a:r>
              <a:rPr kumimoji="0"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TW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二、</a:t>
            </a:r>
            <a:r>
              <a:rPr kumimoji="0"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實作評量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及口語評量</a:t>
            </a:r>
            <a:r>
              <a:rPr kumimoji="0"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：依問題解決、技能、參與</a:t>
            </a:r>
            <a:endParaRPr kumimoji="0"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kumimoji="0"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實踐及言行表現性目標，採書面報告、口頭報告、口</a:t>
            </a:r>
            <a:endParaRPr kumimoji="0"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kumimoji="0"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語溝通、實際操作、作品製作、展演、行為觀察等</a:t>
            </a:r>
            <a:r>
              <a:rPr kumimoji="0"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zh-TW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檔案評量</a:t>
            </a:r>
            <a:r>
              <a:rPr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：依學習目標，指導學生本於目的導向</a:t>
            </a:r>
            <a:endParaRPr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defRPr/>
            </a:pPr>
            <a:r>
              <a:rPr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系統彙整或組織表單、測驗、表現評量等資料及相關</a:t>
            </a:r>
            <a:endParaRPr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lnSpc>
                <a:spcPts val="4500"/>
              </a:lnSpc>
              <a:spcBef>
                <a:spcPts val="0"/>
              </a:spcBef>
              <a:defRPr/>
            </a:pPr>
            <a:r>
              <a:rPr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紀錄，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製成檔案，展現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zh-TW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學習歷程及成果</a:t>
            </a:r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多元評量</a:t>
            </a:r>
            <a:endParaRPr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kumimoji="0" lang="zh-TW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kumimoji="0" lang="zh-TW" altLang="en-US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81000" y="6505575"/>
            <a:ext cx="1905000" cy="261938"/>
          </a:xfrm>
        </p:spPr>
        <p:txBody>
          <a:bodyPr/>
          <a:lstStyle/>
          <a:p>
            <a:pPr algn="l">
              <a:defRPr/>
            </a:pPr>
            <a:fld id="{9571A353-2B10-463E-94DB-67BF8FE21304}" type="slidenum">
              <a:rPr lang="en-US" altLang="zh-TW" smtClean="0"/>
              <a:pPr algn="l">
                <a:defRPr/>
              </a:pPr>
              <a:t>16</a:t>
            </a:fld>
            <a:endParaRPr lang="en-US" altLang="zh-TW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3" y="1071563"/>
            <a:ext cx="2795587" cy="5778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kumimoji="0" lang="zh-TW" altLang="en-US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想一想</a:t>
            </a:r>
            <a:r>
              <a:rPr kumimoji="0" lang="en-US" altLang="zh-TW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……</a:t>
            </a:r>
          </a:p>
        </p:txBody>
      </p: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571500" y="1857375"/>
            <a:ext cx="7961313" cy="371475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endParaRPr kumimoji="0" lang="en-US" altLang="zh-TW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平常上課用過哪些教學策略？    </a:t>
            </a:r>
            <a:endParaRPr kumimoji="0" lang="zh-TW" altLang="en-US" sz="3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kumimoji="0"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為什麼選擇這些策略？</a:t>
            </a:r>
          </a:p>
          <a:p>
            <a:pPr marL="342900" indent="-342900">
              <a:buFont typeface="Arial" charset="0"/>
              <a:buChar char="•"/>
              <a:defRPr/>
            </a:pPr>
            <a:endParaRPr kumimoji="0"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這些策略對學生的學習有效嗎？</a:t>
            </a:r>
          </a:p>
        </p:txBody>
      </p:sp>
      <p:grpSp>
        <p:nvGrpSpPr>
          <p:cNvPr id="21510" name="群組 6"/>
          <p:cNvGrpSpPr>
            <a:grpSpLocks/>
          </p:cNvGrpSpPr>
          <p:nvPr/>
        </p:nvGrpSpPr>
        <p:grpSpPr bwMode="auto">
          <a:xfrm>
            <a:off x="4286250" y="168275"/>
            <a:ext cx="4786313" cy="617538"/>
            <a:chOff x="374441" y="2908280"/>
            <a:chExt cx="5920909" cy="944640"/>
          </a:xfrm>
        </p:grpSpPr>
        <p:sp>
          <p:nvSpPr>
            <p:cNvPr id="8" name="圓角矩形 7"/>
            <p:cNvSpPr/>
            <p:nvPr/>
          </p:nvSpPr>
          <p:spPr>
            <a:xfrm>
              <a:off x="374441" y="2908280"/>
              <a:ext cx="574809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9609" y="2954420"/>
              <a:ext cx="5875741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000125" y="714375"/>
            <a:ext cx="7097713" cy="838200"/>
          </a:xfrm>
        </p:spPr>
        <p:txBody>
          <a:bodyPr/>
          <a:lstStyle/>
          <a:p>
            <a:r>
              <a:rPr lang="zh-TW" altLang="en-US" sz="3200" b="1" smtClean="0">
                <a:latin typeface="微軟正黑體" pitchFamily="34" charset="-120"/>
                <a:ea typeface="微軟正黑體" pitchFamily="34" charset="-120"/>
              </a:rPr>
              <a:t>有效教學策略、示例與檢核</a:t>
            </a:r>
            <a:r>
              <a:rPr lang="zh-TW" altLang="zh-TW" sz="3200" b="1" smtClean="0">
                <a:latin typeface="微軟正黑體" pitchFamily="34" charset="-120"/>
                <a:ea typeface="微軟正黑體" pitchFamily="34" charset="-120"/>
              </a:rPr>
              <a:t>指標</a:t>
            </a:r>
            <a:r>
              <a:rPr lang="zh-TW" altLang="en-US" sz="3200" b="1" smtClean="0">
                <a:latin typeface="微軟正黑體" pitchFamily="34" charset="-120"/>
                <a:ea typeface="微軟正黑體" pitchFamily="34" charset="-120"/>
              </a:rPr>
              <a:t>的關聯</a:t>
            </a:r>
          </a:p>
        </p:txBody>
      </p:sp>
      <p:pic>
        <p:nvPicPr>
          <p:cNvPr id="35843" name="物件 1"/>
          <p:cNvPicPr>
            <a:picLocks noChangeArrowheads="1"/>
          </p:cNvPicPr>
          <p:nvPr/>
        </p:nvPicPr>
        <p:blipFill>
          <a:blip r:embed="rId2" cstate="print"/>
          <a:srcRect l="-790" t="-668" r="-1132" b="-739"/>
          <a:stretch>
            <a:fillRect/>
          </a:stretch>
        </p:blipFill>
        <p:spPr bwMode="auto">
          <a:xfrm>
            <a:off x="395288" y="1357313"/>
            <a:ext cx="8280400" cy="55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1285875" y="4143375"/>
            <a:ext cx="6572250" cy="2786063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2533" name="群組 7"/>
          <p:cNvGrpSpPr>
            <a:grpSpLocks/>
          </p:cNvGrpSpPr>
          <p:nvPr/>
        </p:nvGrpSpPr>
        <p:grpSpPr bwMode="auto">
          <a:xfrm>
            <a:off x="4475163" y="142875"/>
            <a:ext cx="4454525" cy="531813"/>
            <a:chOff x="450746" y="2530355"/>
            <a:chExt cx="7050244" cy="531360"/>
          </a:xfrm>
        </p:grpSpPr>
        <p:sp>
          <p:nvSpPr>
            <p:cNvPr id="9" name="圓角矩形 8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資料庫圖表 19"/>
          <p:cNvGraphicFramePr/>
          <p:nvPr/>
        </p:nvGraphicFramePr>
        <p:xfrm>
          <a:off x="2571736" y="1285860"/>
          <a:ext cx="635798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爆炸 1 13"/>
          <p:cNvSpPr/>
          <p:nvPr/>
        </p:nvSpPr>
        <p:spPr>
          <a:xfrm>
            <a:off x="428596" y="3000372"/>
            <a:ext cx="8215338" cy="3857628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000"/>
              </a:lnSpc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用不同的角度看學生表現</a:t>
            </a:r>
            <a:endParaRPr lang="en-US" altLang="zh-TW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請用耐心等待學生的成長</a:t>
            </a:r>
            <a:endParaRPr lang="en-US" altLang="zh-TW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給孩子各種機會培養信心</a:t>
            </a:r>
            <a:endParaRPr lang="zh-TW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3556" name="群組 7"/>
          <p:cNvGrpSpPr>
            <a:grpSpLocks/>
          </p:cNvGrpSpPr>
          <p:nvPr/>
        </p:nvGrpSpPr>
        <p:grpSpPr bwMode="auto">
          <a:xfrm>
            <a:off x="4475163" y="182563"/>
            <a:ext cx="4454525" cy="531812"/>
            <a:chOff x="450746" y="2530355"/>
            <a:chExt cx="7050244" cy="531360"/>
          </a:xfrm>
        </p:grpSpPr>
        <p:sp>
          <p:nvSpPr>
            <p:cNvPr id="9" name="圓角矩形 8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319405" y="986837"/>
            <a:ext cx="215796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ChangeArrowheads="1"/>
          </p:cNvSpPr>
          <p:nvPr/>
        </p:nvSpPr>
        <p:spPr bwMode="auto">
          <a:xfrm>
            <a:off x="1785938" y="2324100"/>
            <a:ext cx="20161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zh-TW" altLang="en-US" sz="33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體驗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zh-TW" altLang="en-US" sz="33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省思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zh-TW" altLang="en-US" sz="33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實踐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zh-TW" altLang="en-US" sz="33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從容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zh-TW" altLang="en-US" sz="33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</a:p>
        </p:txBody>
      </p:sp>
      <p:sp>
        <p:nvSpPr>
          <p:cNvPr id="1039" name="Text Box 4"/>
          <p:cNvSpPr txBox="1">
            <a:spLocks noChangeArrowheads="1"/>
          </p:cNvSpPr>
          <p:nvPr/>
        </p:nvSpPr>
        <p:spPr bwMode="auto">
          <a:xfrm>
            <a:off x="4929188" y="357187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rgbClr val="FF3399"/>
                </a:solidFill>
                <a:latin typeface="微軟正黑體" pitchFamily="34" charset="-120"/>
                <a:ea typeface="微軟正黑體" pitchFamily="34" charset="-120"/>
              </a:rPr>
              <a:t>學習者</a:t>
            </a:r>
          </a:p>
        </p:txBody>
      </p:sp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808038" y="1500188"/>
            <a:ext cx="9575800" cy="4752975"/>
            <a:chOff x="295" y="618"/>
            <a:chExt cx="6032" cy="2994"/>
          </a:xfrm>
        </p:grpSpPr>
        <p:graphicFrame>
          <p:nvGraphicFramePr>
            <p:cNvPr id="7" name="資料庫圖表 6"/>
            <p:cNvGraphicFramePr/>
            <p:nvPr/>
          </p:nvGraphicFramePr>
          <p:xfrm>
            <a:off x="295" y="618"/>
            <a:ext cx="6032" cy="29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607" y="1244"/>
              <a:ext cx="1498" cy="1688"/>
              <a:chOff x="3790" y="1570"/>
              <a:chExt cx="1204" cy="1341"/>
            </a:xfrm>
          </p:grpSpPr>
          <p:sp>
            <p:nvSpPr>
              <p:cNvPr id="4" name="AutoShape 14"/>
              <p:cNvSpPr>
                <a:spLocks noChangeArrowheads="1"/>
              </p:cNvSpPr>
              <p:nvPr/>
            </p:nvSpPr>
            <p:spPr bwMode="auto">
              <a:xfrm>
                <a:off x="4150" y="1570"/>
                <a:ext cx="544" cy="136"/>
              </a:xfrm>
              <a:prstGeom prst="curvedDown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" name="AutoShape 15"/>
              <p:cNvSpPr>
                <a:spLocks noChangeArrowheads="1"/>
              </p:cNvSpPr>
              <p:nvPr/>
            </p:nvSpPr>
            <p:spPr bwMode="auto">
              <a:xfrm rot="7108452">
                <a:off x="4654" y="2571"/>
                <a:ext cx="544" cy="136"/>
              </a:xfrm>
              <a:prstGeom prst="curvedDown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 rot="13920393">
                <a:off x="3586" y="2542"/>
                <a:ext cx="544" cy="136"/>
              </a:xfrm>
              <a:prstGeom prst="curvedDown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040" name="群組 11"/>
          <p:cNvGrpSpPr>
            <a:grpSpLocks/>
          </p:cNvGrpSpPr>
          <p:nvPr/>
        </p:nvGrpSpPr>
        <p:grpSpPr bwMode="auto">
          <a:xfrm>
            <a:off x="4475163" y="254000"/>
            <a:ext cx="4454525" cy="531813"/>
            <a:chOff x="450746" y="2530355"/>
            <a:chExt cx="7050244" cy="531360"/>
          </a:xfrm>
        </p:grpSpPr>
        <p:sp>
          <p:nvSpPr>
            <p:cNvPr id="15" name="圓角矩形 14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57158" y="1000108"/>
            <a:ext cx="215796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學習導向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571472" y="1071546"/>
          <a:ext cx="803069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OOOPIC_sxzj_2009052827228b3552a1e479"/>
          <p:cNvPicPr>
            <a:picLocks noChangeAspect="1" noChangeArrowheads="1"/>
          </p:cNvPicPr>
          <p:nvPr/>
        </p:nvPicPr>
        <p:blipFill>
          <a:blip r:embed="rId2" cstate="print"/>
          <a:srcRect t="31291" b="8151"/>
          <a:stretch>
            <a:fillRect/>
          </a:stretch>
        </p:blipFill>
        <p:spPr bwMode="auto">
          <a:xfrm>
            <a:off x="0" y="2357438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57500" y="1506538"/>
            <a:ext cx="376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TW" sz="40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40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教”與“學”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gray">
          <a:xfrm>
            <a:off x="3929063" y="5191125"/>
            <a:ext cx="1679575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學習動機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gray">
          <a:xfrm rot="-778347">
            <a:off x="7251700" y="4641850"/>
            <a:ext cx="1776413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學習興趣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gray">
          <a:xfrm>
            <a:off x="7358063" y="3190875"/>
            <a:ext cx="1643062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學習態度</a:t>
            </a: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gray">
          <a:xfrm>
            <a:off x="285750" y="3190875"/>
            <a:ext cx="1714500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學習效果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4929190" y="3714752"/>
            <a:ext cx="1813268" cy="1409291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4B962">
                  <a:alpha val="50000"/>
                </a:srgbClr>
              </a:gs>
              <a:gs pos="50000">
                <a:schemeClr val="bg1"/>
              </a:gs>
              <a:gs pos="100000">
                <a:srgbClr val="F4B962">
                  <a:alpha val="50000"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spc="-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學：主體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gray">
          <a:xfrm>
            <a:off x="3786188" y="3190875"/>
            <a:ext cx="1677987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006600"/>
                </a:solidFill>
                <a:latin typeface="微軟正黑體" pitchFamily="34" charset="-120"/>
                <a:ea typeface="微軟正黑體" pitchFamily="34" charset="-120"/>
              </a:rPr>
              <a:t>終身學習</a:t>
            </a:r>
          </a:p>
        </p:txBody>
      </p:sp>
      <p:sp>
        <p:nvSpPr>
          <p:cNvPr id="24588" name="AutoShape 11"/>
          <p:cNvSpPr>
            <a:spLocks noChangeArrowheads="1"/>
          </p:cNvSpPr>
          <p:nvPr/>
        </p:nvSpPr>
        <p:spPr bwMode="gray">
          <a:xfrm>
            <a:off x="1712913" y="3714750"/>
            <a:ext cx="3001962" cy="1285875"/>
          </a:xfrm>
          <a:prstGeom prst="rightArrow">
            <a:avLst>
              <a:gd name="adj1" fmla="val 50000"/>
              <a:gd name="adj2" fmla="val 5713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0000"/>
                </a:schemeClr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000" b="1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教：手段</a:t>
            </a:r>
          </a:p>
        </p:txBody>
      </p:sp>
      <p:sp>
        <p:nvSpPr>
          <p:cNvPr id="28" name="爆炸 1 27"/>
          <p:cNvSpPr/>
          <p:nvPr/>
        </p:nvSpPr>
        <p:spPr>
          <a:xfrm>
            <a:off x="1428728" y="3000372"/>
            <a:ext cx="6858048" cy="3714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fontAlgn="auto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0" fontAlgn="auto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如何讓感動更深？</a:t>
            </a:r>
          </a:p>
          <a:p>
            <a:pPr marL="342900" indent="-342900" algn="ctr" eaLnBrk="0" fontAlgn="auto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如何讓學生主動參與？</a:t>
            </a:r>
          </a:p>
          <a:p>
            <a:pPr marL="342900" indent="-342900" algn="ctr" eaLnBrk="0" fontAlgn="auto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如何讓影響更廣？</a:t>
            </a:r>
          </a:p>
          <a:p>
            <a:pPr algn="ctr">
              <a:lnSpc>
                <a:spcPts val="4000"/>
              </a:lnSpc>
              <a:spcBef>
                <a:spcPts val="0"/>
              </a:spcBef>
              <a:defRPr/>
            </a:pPr>
            <a:endParaRPr lang="zh-TW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590" name="群組 15"/>
          <p:cNvGrpSpPr>
            <a:grpSpLocks/>
          </p:cNvGrpSpPr>
          <p:nvPr/>
        </p:nvGrpSpPr>
        <p:grpSpPr bwMode="auto">
          <a:xfrm>
            <a:off x="4475163" y="182563"/>
            <a:ext cx="4454525" cy="531812"/>
            <a:chOff x="450746" y="2530355"/>
            <a:chExt cx="7050244" cy="531360"/>
          </a:xfrm>
        </p:grpSpPr>
        <p:sp>
          <p:nvSpPr>
            <p:cNvPr id="17" name="圓角矩形 16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319405" y="986837"/>
            <a:ext cx="215796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活力互動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28688"/>
            <a:ext cx="91122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群組 6"/>
          <p:cNvGrpSpPr>
            <a:grpSpLocks/>
          </p:cNvGrpSpPr>
          <p:nvPr/>
        </p:nvGrpSpPr>
        <p:grpSpPr bwMode="auto">
          <a:xfrm>
            <a:off x="4429125" y="214313"/>
            <a:ext cx="4454525" cy="531812"/>
            <a:chOff x="450746" y="2530355"/>
            <a:chExt cx="7050244" cy="531360"/>
          </a:xfrm>
        </p:grpSpPr>
        <p:sp>
          <p:nvSpPr>
            <p:cNvPr id="8" name="圓角矩形 7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19405" y="986837"/>
            <a:ext cx="215796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規畫周詳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群組 16"/>
          <p:cNvGrpSpPr>
            <a:grpSpLocks/>
          </p:cNvGrpSpPr>
          <p:nvPr/>
        </p:nvGrpSpPr>
        <p:grpSpPr bwMode="auto">
          <a:xfrm>
            <a:off x="4475163" y="142875"/>
            <a:ext cx="4454525" cy="531813"/>
            <a:chOff x="450746" y="2530355"/>
            <a:chExt cx="7050244" cy="531360"/>
          </a:xfrm>
        </p:grpSpPr>
        <p:sp>
          <p:nvSpPr>
            <p:cNvPr id="18" name="圓角矩形 17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323528" y="972017"/>
            <a:ext cx="217559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方法創新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/>
          <a:srcRect r="18730"/>
          <a:stretch>
            <a:fillRect/>
          </a:stretch>
        </p:blipFill>
        <p:spPr bwMode="auto">
          <a:xfrm>
            <a:off x="395288" y="1895475"/>
            <a:ext cx="5400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資料庫圖表 20"/>
          <p:cNvGraphicFramePr/>
          <p:nvPr/>
        </p:nvGraphicFramePr>
        <p:xfrm>
          <a:off x="5306194" y="836712"/>
          <a:ext cx="3946252" cy="6147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899592" y="2204864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651" name="群組 3"/>
          <p:cNvGrpSpPr>
            <a:grpSpLocks/>
          </p:cNvGrpSpPr>
          <p:nvPr/>
        </p:nvGrpSpPr>
        <p:grpSpPr bwMode="auto">
          <a:xfrm>
            <a:off x="4475163" y="182563"/>
            <a:ext cx="4454525" cy="531812"/>
            <a:chOff x="450746" y="2530355"/>
            <a:chExt cx="7050244" cy="531360"/>
          </a:xfrm>
        </p:grpSpPr>
        <p:sp>
          <p:nvSpPr>
            <p:cNvPr id="6" name="圓角矩形 5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357158" y="1000108"/>
            <a:ext cx="21579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系統進程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 rot="1840729">
            <a:off x="1160037" y="3294672"/>
            <a:ext cx="2802713" cy="1756841"/>
            <a:chOff x="113" y="3091"/>
            <a:chExt cx="2609" cy="1156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675" name="Freeform 51"/>
            <p:cNvSpPr>
              <a:spLocks/>
            </p:cNvSpPr>
            <p:nvPr/>
          </p:nvSpPr>
          <p:spPr bwMode="auto">
            <a:xfrm>
              <a:off x="113" y="3091"/>
              <a:ext cx="2609" cy="1156"/>
            </a:xfrm>
            <a:custGeom>
              <a:avLst/>
              <a:gdLst/>
              <a:ahLst/>
              <a:cxnLst>
                <a:cxn ang="0">
                  <a:pos x="2753" y="567"/>
                </a:cxn>
                <a:cxn ang="0">
                  <a:pos x="2435" y="612"/>
                </a:cxn>
                <a:cxn ang="0">
                  <a:pos x="1936" y="522"/>
                </a:cxn>
                <a:cxn ang="0">
                  <a:pos x="1437" y="249"/>
                </a:cxn>
                <a:cxn ang="0">
                  <a:pos x="1074" y="68"/>
                </a:cxn>
                <a:cxn ang="0">
                  <a:pos x="530" y="68"/>
                </a:cxn>
                <a:cxn ang="0">
                  <a:pos x="76" y="476"/>
                </a:cxn>
                <a:cxn ang="0">
                  <a:pos x="76" y="975"/>
                </a:cxn>
                <a:cxn ang="0">
                  <a:pos x="439" y="1293"/>
                </a:cxn>
                <a:cxn ang="0">
                  <a:pos x="1165" y="1338"/>
                </a:cxn>
                <a:cxn ang="0">
                  <a:pos x="2208" y="1020"/>
                </a:cxn>
                <a:cxn ang="0">
                  <a:pos x="2753" y="567"/>
                </a:cxn>
              </a:cxnLst>
              <a:rect l="0" t="0" r="r" b="b"/>
              <a:pathLst>
                <a:path w="2791" h="1383">
                  <a:moveTo>
                    <a:pt x="2753" y="567"/>
                  </a:moveTo>
                  <a:cubicBezTo>
                    <a:pt x="2791" y="499"/>
                    <a:pt x="2571" y="619"/>
                    <a:pt x="2435" y="612"/>
                  </a:cubicBezTo>
                  <a:cubicBezTo>
                    <a:pt x="2299" y="605"/>
                    <a:pt x="2102" y="582"/>
                    <a:pt x="1936" y="522"/>
                  </a:cubicBezTo>
                  <a:cubicBezTo>
                    <a:pt x="1770" y="462"/>
                    <a:pt x="1581" y="325"/>
                    <a:pt x="1437" y="249"/>
                  </a:cubicBezTo>
                  <a:cubicBezTo>
                    <a:pt x="1293" y="173"/>
                    <a:pt x="1225" y="98"/>
                    <a:pt x="1074" y="68"/>
                  </a:cubicBezTo>
                  <a:cubicBezTo>
                    <a:pt x="923" y="38"/>
                    <a:pt x="696" y="0"/>
                    <a:pt x="530" y="68"/>
                  </a:cubicBezTo>
                  <a:cubicBezTo>
                    <a:pt x="364" y="136"/>
                    <a:pt x="152" y="325"/>
                    <a:pt x="76" y="476"/>
                  </a:cubicBezTo>
                  <a:cubicBezTo>
                    <a:pt x="0" y="627"/>
                    <a:pt x="16" y="839"/>
                    <a:pt x="76" y="975"/>
                  </a:cubicBezTo>
                  <a:cubicBezTo>
                    <a:pt x="136" y="1111"/>
                    <a:pt x="258" y="1232"/>
                    <a:pt x="439" y="1293"/>
                  </a:cubicBezTo>
                  <a:cubicBezTo>
                    <a:pt x="620" y="1354"/>
                    <a:pt x="870" y="1383"/>
                    <a:pt x="1165" y="1338"/>
                  </a:cubicBezTo>
                  <a:cubicBezTo>
                    <a:pt x="1460" y="1293"/>
                    <a:pt x="1943" y="1141"/>
                    <a:pt x="2208" y="1020"/>
                  </a:cubicBezTo>
                  <a:cubicBezTo>
                    <a:pt x="2473" y="899"/>
                    <a:pt x="2715" y="635"/>
                    <a:pt x="2753" y="567"/>
                  </a:cubicBezTo>
                  <a:close/>
                </a:path>
              </a:pathLst>
            </a:custGeom>
            <a:ln w="57150"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endParaRPr lang="zh-TW" alt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676" name="Freeform 52"/>
            <p:cNvSpPr>
              <a:spLocks/>
            </p:cNvSpPr>
            <p:nvPr/>
          </p:nvSpPr>
          <p:spPr bwMode="auto">
            <a:xfrm>
              <a:off x="158" y="3203"/>
              <a:ext cx="2382" cy="929"/>
            </a:xfrm>
            <a:custGeom>
              <a:avLst/>
              <a:gdLst/>
              <a:ahLst/>
              <a:cxnLst>
                <a:cxn ang="0">
                  <a:pos x="2753" y="567"/>
                </a:cxn>
                <a:cxn ang="0">
                  <a:pos x="2435" y="612"/>
                </a:cxn>
                <a:cxn ang="0">
                  <a:pos x="1936" y="522"/>
                </a:cxn>
                <a:cxn ang="0">
                  <a:pos x="1437" y="249"/>
                </a:cxn>
                <a:cxn ang="0">
                  <a:pos x="1074" y="68"/>
                </a:cxn>
                <a:cxn ang="0">
                  <a:pos x="530" y="68"/>
                </a:cxn>
                <a:cxn ang="0">
                  <a:pos x="76" y="476"/>
                </a:cxn>
                <a:cxn ang="0">
                  <a:pos x="76" y="975"/>
                </a:cxn>
                <a:cxn ang="0">
                  <a:pos x="439" y="1293"/>
                </a:cxn>
                <a:cxn ang="0">
                  <a:pos x="1165" y="1338"/>
                </a:cxn>
                <a:cxn ang="0">
                  <a:pos x="2208" y="1020"/>
                </a:cxn>
                <a:cxn ang="0">
                  <a:pos x="2753" y="567"/>
                </a:cxn>
              </a:cxnLst>
              <a:rect l="0" t="0" r="r" b="b"/>
              <a:pathLst>
                <a:path w="2791" h="1383">
                  <a:moveTo>
                    <a:pt x="2753" y="567"/>
                  </a:moveTo>
                  <a:cubicBezTo>
                    <a:pt x="2791" y="499"/>
                    <a:pt x="2571" y="619"/>
                    <a:pt x="2435" y="612"/>
                  </a:cubicBezTo>
                  <a:cubicBezTo>
                    <a:pt x="2299" y="605"/>
                    <a:pt x="2102" y="582"/>
                    <a:pt x="1936" y="522"/>
                  </a:cubicBezTo>
                  <a:cubicBezTo>
                    <a:pt x="1770" y="462"/>
                    <a:pt x="1581" y="325"/>
                    <a:pt x="1437" y="249"/>
                  </a:cubicBezTo>
                  <a:cubicBezTo>
                    <a:pt x="1293" y="173"/>
                    <a:pt x="1225" y="98"/>
                    <a:pt x="1074" y="68"/>
                  </a:cubicBezTo>
                  <a:cubicBezTo>
                    <a:pt x="923" y="38"/>
                    <a:pt x="696" y="0"/>
                    <a:pt x="530" y="68"/>
                  </a:cubicBezTo>
                  <a:cubicBezTo>
                    <a:pt x="364" y="136"/>
                    <a:pt x="152" y="325"/>
                    <a:pt x="76" y="476"/>
                  </a:cubicBezTo>
                  <a:cubicBezTo>
                    <a:pt x="0" y="627"/>
                    <a:pt x="16" y="839"/>
                    <a:pt x="76" y="975"/>
                  </a:cubicBezTo>
                  <a:cubicBezTo>
                    <a:pt x="136" y="1111"/>
                    <a:pt x="258" y="1232"/>
                    <a:pt x="439" y="1293"/>
                  </a:cubicBezTo>
                  <a:cubicBezTo>
                    <a:pt x="620" y="1354"/>
                    <a:pt x="870" y="1383"/>
                    <a:pt x="1165" y="1338"/>
                  </a:cubicBezTo>
                  <a:cubicBezTo>
                    <a:pt x="1460" y="1293"/>
                    <a:pt x="1943" y="1141"/>
                    <a:pt x="2208" y="1020"/>
                  </a:cubicBezTo>
                  <a:cubicBezTo>
                    <a:pt x="2473" y="899"/>
                    <a:pt x="2715" y="635"/>
                    <a:pt x="2753" y="567"/>
                  </a:cubicBezTo>
                  <a:close/>
                </a:path>
              </a:pathLst>
            </a:custGeom>
            <a:grpFill/>
            <a:ln w="9525">
              <a:solidFill>
                <a:srgbClr val="00B05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endParaRPr lang="zh-TW" alt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38915" name="Picture 63" descr="social2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860675" y="3736975"/>
            <a:ext cx="33543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71" name="Freeform 47"/>
          <p:cNvSpPr>
            <a:spLocks/>
          </p:cNvSpPr>
          <p:nvPr/>
        </p:nvSpPr>
        <p:spPr bwMode="auto">
          <a:xfrm rot="19637552" flipH="1">
            <a:off x="5764213" y="3514725"/>
            <a:ext cx="2874962" cy="1516063"/>
          </a:xfrm>
          <a:custGeom>
            <a:avLst/>
            <a:gdLst/>
            <a:ahLst/>
            <a:cxnLst>
              <a:cxn ang="0">
                <a:pos x="2753" y="567"/>
              </a:cxn>
              <a:cxn ang="0">
                <a:pos x="2435" y="612"/>
              </a:cxn>
              <a:cxn ang="0">
                <a:pos x="1936" y="522"/>
              </a:cxn>
              <a:cxn ang="0">
                <a:pos x="1437" y="249"/>
              </a:cxn>
              <a:cxn ang="0">
                <a:pos x="1074" y="68"/>
              </a:cxn>
              <a:cxn ang="0">
                <a:pos x="530" y="68"/>
              </a:cxn>
              <a:cxn ang="0">
                <a:pos x="76" y="476"/>
              </a:cxn>
              <a:cxn ang="0">
                <a:pos x="76" y="975"/>
              </a:cxn>
              <a:cxn ang="0">
                <a:pos x="439" y="1293"/>
              </a:cxn>
              <a:cxn ang="0">
                <a:pos x="1165" y="1338"/>
              </a:cxn>
              <a:cxn ang="0">
                <a:pos x="2208" y="1020"/>
              </a:cxn>
              <a:cxn ang="0">
                <a:pos x="2753" y="567"/>
              </a:cxn>
            </a:cxnLst>
            <a:rect l="0" t="0" r="r" b="b"/>
            <a:pathLst>
              <a:path w="2791" h="1383">
                <a:moveTo>
                  <a:pt x="2753" y="567"/>
                </a:moveTo>
                <a:cubicBezTo>
                  <a:pt x="2791" y="499"/>
                  <a:pt x="2571" y="619"/>
                  <a:pt x="2435" y="612"/>
                </a:cubicBezTo>
                <a:cubicBezTo>
                  <a:pt x="2299" y="605"/>
                  <a:pt x="2102" y="582"/>
                  <a:pt x="1936" y="522"/>
                </a:cubicBezTo>
                <a:cubicBezTo>
                  <a:pt x="1770" y="462"/>
                  <a:pt x="1581" y="325"/>
                  <a:pt x="1437" y="249"/>
                </a:cubicBezTo>
                <a:cubicBezTo>
                  <a:pt x="1293" y="173"/>
                  <a:pt x="1225" y="98"/>
                  <a:pt x="1074" y="68"/>
                </a:cubicBezTo>
                <a:cubicBezTo>
                  <a:pt x="923" y="38"/>
                  <a:pt x="696" y="0"/>
                  <a:pt x="530" y="68"/>
                </a:cubicBezTo>
                <a:cubicBezTo>
                  <a:pt x="364" y="136"/>
                  <a:pt x="152" y="325"/>
                  <a:pt x="76" y="476"/>
                </a:cubicBezTo>
                <a:cubicBezTo>
                  <a:pt x="0" y="627"/>
                  <a:pt x="16" y="839"/>
                  <a:pt x="76" y="975"/>
                </a:cubicBezTo>
                <a:cubicBezTo>
                  <a:pt x="136" y="1111"/>
                  <a:pt x="258" y="1232"/>
                  <a:pt x="439" y="1293"/>
                </a:cubicBezTo>
                <a:cubicBezTo>
                  <a:pt x="620" y="1354"/>
                  <a:pt x="870" y="1383"/>
                  <a:pt x="1165" y="1338"/>
                </a:cubicBezTo>
                <a:cubicBezTo>
                  <a:pt x="1460" y="1293"/>
                  <a:pt x="1943" y="1141"/>
                  <a:pt x="2208" y="1020"/>
                </a:cubicBezTo>
                <a:cubicBezTo>
                  <a:pt x="2473" y="899"/>
                  <a:pt x="2715" y="635"/>
                  <a:pt x="2753" y="567"/>
                </a:cubicBezTo>
                <a:close/>
              </a:path>
            </a:pathLst>
          </a:cu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zh-TW" alt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65" name="Freeform 41"/>
          <p:cNvSpPr>
            <a:spLocks/>
          </p:cNvSpPr>
          <p:nvPr/>
        </p:nvSpPr>
        <p:spPr bwMode="auto">
          <a:xfrm rot="20738276" flipH="1">
            <a:off x="5243513" y="5178425"/>
            <a:ext cx="2768600" cy="1465263"/>
          </a:xfrm>
          <a:custGeom>
            <a:avLst/>
            <a:gdLst/>
            <a:ahLst/>
            <a:cxnLst>
              <a:cxn ang="0">
                <a:pos x="2753" y="567"/>
              </a:cxn>
              <a:cxn ang="0">
                <a:pos x="2435" y="612"/>
              </a:cxn>
              <a:cxn ang="0">
                <a:pos x="1936" y="522"/>
              </a:cxn>
              <a:cxn ang="0">
                <a:pos x="1437" y="249"/>
              </a:cxn>
              <a:cxn ang="0">
                <a:pos x="1074" y="68"/>
              </a:cxn>
              <a:cxn ang="0">
                <a:pos x="530" y="68"/>
              </a:cxn>
              <a:cxn ang="0">
                <a:pos x="76" y="476"/>
              </a:cxn>
              <a:cxn ang="0">
                <a:pos x="76" y="975"/>
              </a:cxn>
              <a:cxn ang="0">
                <a:pos x="439" y="1293"/>
              </a:cxn>
              <a:cxn ang="0">
                <a:pos x="1165" y="1338"/>
              </a:cxn>
              <a:cxn ang="0">
                <a:pos x="2208" y="1020"/>
              </a:cxn>
              <a:cxn ang="0">
                <a:pos x="2753" y="567"/>
              </a:cxn>
            </a:cxnLst>
            <a:rect l="0" t="0" r="r" b="b"/>
            <a:pathLst>
              <a:path w="2791" h="1383">
                <a:moveTo>
                  <a:pt x="2753" y="567"/>
                </a:moveTo>
                <a:cubicBezTo>
                  <a:pt x="2791" y="499"/>
                  <a:pt x="2571" y="619"/>
                  <a:pt x="2435" y="612"/>
                </a:cubicBezTo>
                <a:cubicBezTo>
                  <a:pt x="2299" y="605"/>
                  <a:pt x="2102" y="582"/>
                  <a:pt x="1936" y="522"/>
                </a:cubicBezTo>
                <a:cubicBezTo>
                  <a:pt x="1770" y="462"/>
                  <a:pt x="1581" y="325"/>
                  <a:pt x="1437" y="249"/>
                </a:cubicBezTo>
                <a:cubicBezTo>
                  <a:pt x="1293" y="173"/>
                  <a:pt x="1225" y="98"/>
                  <a:pt x="1074" y="68"/>
                </a:cubicBezTo>
                <a:cubicBezTo>
                  <a:pt x="923" y="38"/>
                  <a:pt x="696" y="0"/>
                  <a:pt x="530" y="68"/>
                </a:cubicBezTo>
                <a:cubicBezTo>
                  <a:pt x="364" y="136"/>
                  <a:pt x="152" y="325"/>
                  <a:pt x="76" y="476"/>
                </a:cubicBezTo>
                <a:cubicBezTo>
                  <a:pt x="0" y="627"/>
                  <a:pt x="16" y="839"/>
                  <a:pt x="76" y="975"/>
                </a:cubicBezTo>
                <a:cubicBezTo>
                  <a:pt x="136" y="1111"/>
                  <a:pt x="258" y="1232"/>
                  <a:pt x="439" y="1293"/>
                </a:cubicBezTo>
                <a:cubicBezTo>
                  <a:pt x="620" y="1354"/>
                  <a:pt x="870" y="1383"/>
                  <a:pt x="1165" y="1338"/>
                </a:cubicBezTo>
                <a:cubicBezTo>
                  <a:pt x="1460" y="1293"/>
                  <a:pt x="1943" y="1141"/>
                  <a:pt x="2208" y="1020"/>
                </a:cubicBezTo>
                <a:cubicBezTo>
                  <a:pt x="2473" y="899"/>
                  <a:pt x="2715" y="635"/>
                  <a:pt x="2753" y="567"/>
                </a:cubicBezTo>
                <a:close/>
              </a:path>
            </a:pathLst>
          </a:cu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zh-TW" alt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709" name="WordArt 85"/>
          <p:cNvSpPr>
            <a:spLocks noChangeArrowheads="1" noChangeShapeType="1" noTextEdit="1"/>
          </p:cNvSpPr>
          <p:nvPr/>
        </p:nvSpPr>
        <p:spPr bwMode="auto">
          <a:xfrm>
            <a:off x="3003550" y="4637088"/>
            <a:ext cx="647700" cy="6492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我</a:t>
            </a:r>
          </a:p>
        </p:txBody>
      </p:sp>
      <p:sp>
        <p:nvSpPr>
          <p:cNvPr id="26712" name="WordArt 88"/>
          <p:cNvSpPr>
            <a:spLocks noChangeArrowheads="1" noChangeShapeType="1" noTextEdit="1"/>
          </p:cNvSpPr>
          <p:nvPr/>
        </p:nvSpPr>
        <p:spPr bwMode="auto">
          <a:xfrm rot="242956">
            <a:off x="4757738" y="5059363"/>
            <a:ext cx="758825" cy="11303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生</a:t>
            </a:r>
          </a:p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活</a:t>
            </a:r>
          </a:p>
        </p:txBody>
      </p:sp>
      <p:sp>
        <p:nvSpPr>
          <p:cNvPr id="26714" name="WordArt 90"/>
          <p:cNvSpPr>
            <a:spLocks noChangeArrowheads="1" noChangeShapeType="1" noTextEdit="1"/>
          </p:cNvSpPr>
          <p:nvPr/>
        </p:nvSpPr>
        <p:spPr bwMode="auto">
          <a:xfrm rot="-141198">
            <a:off x="4191000" y="4052888"/>
            <a:ext cx="576263" cy="9366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環</a:t>
            </a:r>
          </a:p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境</a:t>
            </a:r>
          </a:p>
        </p:txBody>
      </p:sp>
      <p:sp>
        <p:nvSpPr>
          <p:cNvPr id="26716" name="WordArt 92"/>
          <p:cNvSpPr>
            <a:spLocks noChangeArrowheads="1" noChangeShapeType="1" noTextEdit="1"/>
          </p:cNvSpPr>
          <p:nvPr/>
        </p:nvSpPr>
        <p:spPr bwMode="auto">
          <a:xfrm rot="1046489">
            <a:off x="5526088" y="4211638"/>
            <a:ext cx="576262" cy="8651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社</a:t>
            </a:r>
          </a:p>
          <a:p>
            <a:pPr algn="ctr"/>
            <a:r>
              <a:rPr lang="zh-TW" altLang="en-US" sz="28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微軟正黑體"/>
                <a:ea typeface="微軟正黑體"/>
              </a:rPr>
              <a:t>會</a:t>
            </a:r>
          </a:p>
        </p:txBody>
      </p:sp>
      <p:sp>
        <p:nvSpPr>
          <p:cNvPr id="26663" name="Freeform 39"/>
          <p:cNvSpPr>
            <a:spLocks/>
          </p:cNvSpPr>
          <p:nvPr/>
        </p:nvSpPr>
        <p:spPr bwMode="auto">
          <a:xfrm rot="621822">
            <a:off x="762000" y="5026025"/>
            <a:ext cx="2808288" cy="1592263"/>
          </a:xfrm>
          <a:custGeom>
            <a:avLst/>
            <a:gdLst/>
            <a:ahLst/>
            <a:cxnLst>
              <a:cxn ang="0">
                <a:pos x="2753" y="567"/>
              </a:cxn>
              <a:cxn ang="0">
                <a:pos x="2435" y="612"/>
              </a:cxn>
              <a:cxn ang="0">
                <a:pos x="1936" y="522"/>
              </a:cxn>
              <a:cxn ang="0">
                <a:pos x="1437" y="249"/>
              </a:cxn>
              <a:cxn ang="0">
                <a:pos x="1074" y="68"/>
              </a:cxn>
              <a:cxn ang="0">
                <a:pos x="530" y="68"/>
              </a:cxn>
              <a:cxn ang="0">
                <a:pos x="76" y="476"/>
              </a:cxn>
              <a:cxn ang="0">
                <a:pos x="76" y="975"/>
              </a:cxn>
              <a:cxn ang="0">
                <a:pos x="439" y="1293"/>
              </a:cxn>
              <a:cxn ang="0">
                <a:pos x="1165" y="1338"/>
              </a:cxn>
              <a:cxn ang="0">
                <a:pos x="2208" y="1020"/>
              </a:cxn>
              <a:cxn ang="0">
                <a:pos x="2753" y="567"/>
              </a:cxn>
            </a:cxnLst>
            <a:rect l="0" t="0" r="r" b="b"/>
            <a:pathLst>
              <a:path w="2791" h="1383">
                <a:moveTo>
                  <a:pt x="2753" y="567"/>
                </a:moveTo>
                <a:cubicBezTo>
                  <a:pt x="2791" y="499"/>
                  <a:pt x="2571" y="619"/>
                  <a:pt x="2435" y="612"/>
                </a:cubicBezTo>
                <a:cubicBezTo>
                  <a:pt x="2299" y="605"/>
                  <a:pt x="2102" y="582"/>
                  <a:pt x="1936" y="522"/>
                </a:cubicBezTo>
                <a:cubicBezTo>
                  <a:pt x="1770" y="462"/>
                  <a:pt x="1581" y="325"/>
                  <a:pt x="1437" y="249"/>
                </a:cubicBezTo>
                <a:cubicBezTo>
                  <a:pt x="1293" y="173"/>
                  <a:pt x="1225" y="98"/>
                  <a:pt x="1074" y="68"/>
                </a:cubicBezTo>
                <a:cubicBezTo>
                  <a:pt x="923" y="38"/>
                  <a:pt x="696" y="0"/>
                  <a:pt x="530" y="68"/>
                </a:cubicBezTo>
                <a:cubicBezTo>
                  <a:pt x="364" y="136"/>
                  <a:pt x="152" y="325"/>
                  <a:pt x="76" y="476"/>
                </a:cubicBezTo>
                <a:cubicBezTo>
                  <a:pt x="0" y="627"/>
                  <a:pt x="16" y="839"/>
                  <a:pt x="76" y="975"/>
                </a:cubicBezTo>
                <a:cubicBezTo>
                  <a:pt x="136" y="1111"/>
                  <a:pt x="258" y="1232"/>
                  <a:pt x="439" y="1293"/>
                </a:cubicBezTo>
                <a:cubicBezTo>
                  <a:pt x="620" y="1354"/>
                  <a:pt x="870" y="1383"/>
                  <a:pt x="1165" y="1338"/>
                </a:cubicBezTo>
                <a:cubicBezTo>
                  <a:pt x="1460" y="1293"/>
                  <a:pt x="1943" y="1141"/>
                  <a:pt x="2208" y="1020"/>
                </a:cubicBezTo>
                <a:cubicBezTo>
                  <a:pt x="2473" y="899"/>
                  <a:pt x="2715" y="635"/>
                  <a:pt x="2753" y="567"/>
                </a:cubicBezTo>
                <a:close/>
              </a:path>
            </a:pathLst>
          </a:custGeom>
          <a:ln w="57150">
            <a:solidFill>
              <a:srgbClr val="DCD83C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zh-TW" alt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83" name="TextBox 54"/>
          <p:cNvSpPr txBox="1">
            <a:spLocks noChangeArrowheads="1"/>
          </p:cNvSpPr>
          <p:nvPr/>
        </p:nvSpPr>
        <p:spPr bwMode="auto">
          <a:xfrm>
            <a:off x="847725" y="3532188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保護自我</a:t>
            </a:r>
            <a:endParaRPr lang="en-US" altLang="zh-TW" sz="3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與環境</a:t>
            </a:r>
            <a:endParaRPr lang="zh-CN" altLang="en-US" sz="3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84" name="TextBox 55"/>
          <p:cNvSpPr txBox="1">
            <a:spLocks noChangeArrowheads="1"/>
          </p:cNvSpPr>
          <p:nvPr/>
        </p:nvSpPr>
        <p:spPr bwMode="auto">
          <a:xfrm>
            <a:off x="490538" y="5286375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促進</a:t>
            </a:r>
            <a:endParaRPr lang="en-US" altLang="zh-TW" sz="3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自我發展</a:t>
            </a:r>
            <a:endParaRPr lang="zh-CN" altLang="en-US" sz="3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85" name="TextBox 56"/>
          <p:cNvSpPr txBox="1">
            <a:spLocks noChangeArrowheads="1"/>
          </p:cNvSpPr>
          <p:nvPr/>
        </p:nvSpPr>
        <p:spPr bwMode="auto">
          <a:xfrm>
            <a:off x="6423025" y="34290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實踐</a:t>
            </a:r>
            <a:endParaRPr lang="en-US" altLang="zh-TW" sz="3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社會參與</a:t>
            </a:r>
            <a:endParaRPr lang="zh-CN" altLang="en-US" sz="30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86" name="TextBox 57"/>
          <p:cNvSpPr txBox="1">
            <a:spLocks noChangeArrowheads="1"/>
          </p:cNvSpPr>
          <p:nvPr/>
        </p:nvSpPr>
        <p:spPr bwMode="auto">
          <a:xfrm>
            <a:off x="5800725" y="5286375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落實</a:t>
            </a:r>
            <a:endParaRPr lang="en-US" altLang="zh-TW" sz="3000" b="1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>
                <a:latin typeface="微軟正黑體" pitchFamily="34" charset="-120"/>
                <a:ea typeface="微軟正黑體" pitchFamily="34" charset="-120"/>
              </a:rPr>
              <a:t>生活經營</a:t>
            </a:r>
            <a:endParaRPr lang="zh-CN" altLang="en-US" sz="3000" b="1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0" name="資料庫圖表 39"/>
          <p:cNvGraphicFramePr/>
          <p:nvPr/>
        </p:nvGraphicFramePr>
        <p:xfrm>
          <a:off x="3286116" y="1000108"/>
          <a:ext cx="557216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3500438" y="2286000"/>
            <a:ext cx="1857375" cy="1500188"/>
            <a:chOff x="2154" y="210"/>
            <a:chExt cx="1951" cy="1770"/>
          </a:xfrm>
        </p:grpSpPr>
        <p:grpSp>
          <p:nvGrpSpPr>
            <p:cNvPr id="28693" name="Group 22"/>
            <p:cNvGrpSpPr>
              <a:grpSpLocks/>
            </p:cNvGrpSpPr>
            <p:nvPr/>
          </p:nvGrpSpPr>
          <p:grpSpPr bwMode="auto">
            <a:xfrm>
              <a:off x="2154" y="210"/>
              <a:ext cx="1951" cy="1770"/>
              <a:chOff x="3982" y="119"/>
              <a:chExt cx="1778" cy="1540"/>
            </a:xfrm>
          </p:grpSpPr>
          <p:grpSp>
            <p:nvGrpSpPr>
              <p:cNvPr id="28696" name="Group 23"/>
              <p:cNvGrpSpPr>
                <a:grpSpLocks/>
              </p:cNvGrpSpPr>
              <p:nvPr/>
            </p:nvGrpSpPr>
            <p:grpSpPr bwMode="auto">
              <a:xfrm>
                <a:off x="3982" y="119"/>
                <a:ext cx="1778" cy="1540"/>
                <a:chOff x="3982" y="119"/>
                <a:chExt cx="1778" cy="1540"/>
              </a:xfrm>
            </p:grpSpPr>
            <p:pic>
              <p:nvPicPr>
                <p:cNvPr id="28698" name="Picture 15" descr="circuler_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ltGray">
                <a:xfrm>
                  <a:off x="3982" y="119"/>
                  <a:ext cx="1778" cy="15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8699" name="Group 25"/>
                <p:cNvGrpSpPr>
                  <a:grpSpLocks/>
                </p:cNvGrpSpPr>
                <p:nvPr/>
              </p:nvGrpSpPr>
              <p:grpSpPr bwMode="auto">
                <a:xfrm>
                  <a:off x="3986" y="122"/>
                  <a:ext cx="1766" cy="1537"/>
                  <a:chOff x="3986" y="122"/>
                  <a:chExt cx="1766" cy="1537"/>
                </a:xfrm>
              </p:grpSpPr>
              <p:sp>
                <p:nvSpPr>
                  <p:cNvPr id="53" name="Oval 16"/>
                  <p:cNvSpPr>
                    <a:spLocks noChangeArrowheads="1"/>
                  </p:cNvSpPr>
                  <p:nvPr/>
                </p:nvSpPr>
                <p:spPr bwMode="ltGray">
                  <a:xfrm>
                    <a:off x="3986" y="122"/>
                    <a:ext cx="1766" cy="153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8F8F8">
                          <a:gamma/>
                          <a:shade val="26275"/>
                          <a:invGamma/>
                          <a:alpha val="89999"/>
                        </a:srgbClr>
                      </a:gs>
                      <a:gs pos="50000">
                        <a:srgbClr val="F8F8F8">
                          <a:alpha val="45000"/>
                        </a:srgbClr>
                      </a:gs>
                      <a:gs pos="100000">
                        <a:srgbClr val="F8F8F8">
                          <a:gamma/>
                          <a:shade val="26275"/>
                          <a:invGamma/>
                          <a:alpha val="89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0" lang="zh-TW" altLang="en-US" sz="3000" b="1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grpSp>
                <p:nvGrpSpPr>
                  <p:cNvPr id="28703" name="Group 18"/>
                  <p:cNvGrpSpPr>
                    <a:grpSpLocks/>
                  </p:cNvGrpSpPr>
                  <p:nvPr/>
                </p:nvGrpSpPr>
                <p:grpSpPr bwMode="auto">
                  <a:xfrm rot="-1297425" flipH="1" flipV="1">
                    <a:off x="4063" y="1346"/>
                    <a:ext cx="1550" cy="313"/>
                    <a:chOff x="2524" y="1060"/>
                    <a:chExt cx="898" cy="236"/>
                  </a:xfrm>
                </p:grpSpPr>
                <p:grpSp>
                  <p:nvGrpSpPr>
                    <p:cNvPr id="28704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4" y="106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28710" name="AutoShape 20"/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28711" name="AutoShape 21"/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28712" name="AutoShape 22"/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28713" name="AutoShape 23"/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</p:grpSp>
                <p:grpSp>
                  <p:nvGrpSpPr>
                    <p:cNvPr id="28705" name="Group 24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0" y="1110"/>
                      <a:ext cx="742" cy="186"/>
                      <a:chOff x="1565" y="2568"/>
                      <a:chExt cx="1118" cy="279"/>
                    </a:xfrm>
                  </p:grpSpPr>
                  <p:sp>
                    <p:nvSpPr>
                      <p:cNvPr id="28706" name="AutoShape 25"/>
                      <p:cNvSpPr>
                        <a:spLocks noChangeArrowheads="1"/>
                      </p:cNvSpPr>
                      <p:nvPr/>
                    </p:nvSpPr>
                    <p:spPr bwMode="ltGray">
                      <a:xfrm rot="5263130">
                        <a:off x="1859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28707" name="AutoShape 26"/>
                      <p:cNvSpPr>
                        <a:spLocks noChangeArrowheads="1"/>
                      </p:cNvSpPr>
                      <p:nvPr/>
                    </p:nvSpPr>
                    <p:spPr bwMode="ltGray">
                      <a:xfrm rot="6078281">
                        <a:off x="1995" y="227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28708" name="AutoShape 27"/>
                      <p:cNvSpPr>
                        <a:spLocks noChangeArrowheads="1"/>
                      </p:cNvSpPr>
                      <p:nvPr/>
                    </p:nvSpPr>
                    <p:spPr bwMode="ltGray">
                      <a:xfrm rot="6373927">
                        <a:off x="2071" y="229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  <p:sp>
                    <p:nvSpPr>
                      <p:cNvPr id="28709" name="AutoShape 28"/>
                      <p:cNvSpPr>
                        <a:spLocks noChangeArrowheads="1"/>
                      </p:cNvSpPr>
                      <p:nvPr/>
                    </p:nvSpPr>
                    <p:spPr bwMode="ltGray">
                      <a:xfrm rot="6906312">
                        <a:off x="2161" y="2326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8F8F8">
                          <a:alpha val="3922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eaVert" wrap="none" anchor="ctr"/>
                      <a:lstStyle/>
                      <a:p>
                        <a:endParaRPr kumimoji="0" lang="zh-TW" altLang="en-US" sz="3000" b="1">
                          <a:latin typeface="微軟正黑體" pitchFamily="34" charset="-120"/>
                          <a:ea typeface="微軟正黑體" pitchFamily="34" charset="-12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8697" name="Freeform 17"/>
              <p:cNvSpPr>
                <a:spLocks/>
              </p:cNvSpPr>
              <p:nvPr/>
            </p:nvSpPr>
            <p:spPr bwMode="ltGray">
              <a:xfrm>
                <a:off x="4195" y="164"/>
                <a:ext cx="1387" cy="531"/>
              </a:xfrm>
              <a:custGeom>
                <a:avLst/>
                <a:gdLst>
                  <a:gd name="T0" fmla="*/ 4401 w 1321"/>
                  <a:gd name="T1" fmla="*/ 1 h 712"/>
                  <a:gd name="T2" fmla="*/ 4457 w 1321"/>
                  <a:gd name="T3" fmla="*/ 1 h 712"/>
                  <a:gd name="T4" fmla="*/ 4464 w 1321"/>
                  <a:gd name="T5" fmla="*/ 1 h 712"/>
                  <a:gd name="T6" fmla="*/ 4448 w 1321"/>
                  <a:gd name="T7" fmla="*/ 1 h 712"/>
                  <a:gd name="T8" fmla="*/ 4393 w 1321"/>
                  <a:gd name="T9" fmla="*/ 1 h 712"/>
                  <a:gd name="T10" fmla="*/ 4308 w 1321"/>
                  <a:gd name="T11" fmla="*/ 1 h 712"/>
                  <a:gd name="T12" fmla="*/ 4192 w 1321"/>
                  <a:gd name="T13" fmla="*/ 1 h 712"/>
                  <a:gd name="T14" fmla="*/ 4046 w 1321"/>
                  <a:gd name="T15" fmla="*/ 1 h 712"/>
                  <a:gd name="T16" fmla="*/ 3882 w 1321"/>
                  <a:gd name="T17" fmla="*/ 1 h 712"/>
                  <a:gd name="T18" fmla="*/ 3697 w 1321"/>
                  <a:gd name="T19" fmla="*/ 1 h 712"/>
                  <a:gd name="T20" fmla="*/ 3493 w 1321"/>
                  <a:gd name="T21" fmla="*/ 1 h 712"/>
                  <a:gd name="T22" fmla="*/ 3273 w 1321"/>
                  <a:gd name="T23" fmla="*/ 1 h 712"/>
                  <a:gd name="T24" fmla="*/ 3029 w 1321"/>
                  <a:gd name="T25" fmla="*/ 1 h 712"/>
                  <a:gd name="T26" fmla="*/ 2788 w 1321"/>
                  <a:gd name="T27" fmla="*/ 1 h 712"/>
                  <a:gd name="T28" fmla="*/ 2693 w 1321"/>
                  <a:gd name="T29" fmla="*/ 1 h 712"/>
                  <a:gd name="T30" fmla="*/ 1612 w 1321"/>
                  <a:gd name="T31" fmla="*/ 1 h 712"/>
                  <a:gd name="T32" fmla="*/ 1598 w 1321"/>
                  <a:gd name="T33" fmla="*/ 1 h 712"/>
                  <a:gd name="T34" fmla="*/ 1381 w 1321"/>
                  <a:gd name="T35" fmla="*/ 1 h 712"/>
                  <a:gd name="T36" fmla="*/ 1175 w 1321"/>
                  <a:gd name="T37" fmla="*/ 1 h 712"/>
                  <a:gd name="T38" fmla="*/ 975 w 1321"/>
                  <a:gd name="T39" fmla="*/ 1 h 712"/>
                  <a:gd name="T40" fmla="*/ 795 w 1321"/>
                  <a:gd name="T41" fmla="*/ 1 h 712"/>
                  <a:gd name="T42" fmla="*/ 625 w 1321"/>
                  <a:gd name="T43" fmla="*/ 1 h 712"/>
                  <a:gd name="T44" fmla="*/ 478 w 1321"/>
                  <a:gd name="T45" fmla="*/ 1 h 712"/>
                  <a:gd name="T46" fmla="*/ 344 w 1321"/>
                  <a:gd name="T47" fmla="*/ 1 h 712"/>
                  <a:gd name="T48" fmla="*/ 225 w 1321"/>
                  <a:gd name="T49" fmla="*/ 1 h 712"/>
                  <a:gd name="T50" fmla="*/ 130 w 1321"/>
                  <a:gd name="T51" fmla="*/ 1 h 712"/>
                  <a:gd name="T52" fmla="*/ 57 w 1321"/>
                  <a:gd name="T53" fmla="*/ 1 h 712"/>
                  <a:gd name="T54" fmla="*/ 6 w 1321"/>
                  <a:gd name="T55" fmla="*/ 1 h 712"/>
                  <a:gd name="T56" fmla="*/ 0 w 1321"/>
                  <a:gd name="T57" fmla="*/ 1 h 712"/>
                  <a:gd name="T58" fmla="*/ 0 w 1321"/>
                  <a:gd name="T59" fmla="*/ 1 h 712"/>
                  <a:gd name="T60" fmla="*/ 4 w 1321"/>
                  <a:gd name="T61" fmla="*/ 1 h 712"/>
                  <a:gd name="T62" fmla="*/ 51 w 1321"/>
                  <a:gd name="T63" fmla="*/ 1 h 712"/>
                  <a:gd name="T64" fmla="*/ 173 w 1321"/>
                  <a:gd name="T65" fmla="*/ 1 h 712"/>
                  <a:gd name="T66" fmla="*/ 317 w 1321"/>
                  <a:gd name="T67" fmla="*/ 1 h 712"/>
                  <a:gd name="T68" fmla="*/ 492 w 1321"/>
                  <a:gd name="T69" fmla="*/ 1 h 712"/>
                  <a:gd name="T70" fmla="*/ 688 w 1321"/>
                  <a:gd name="T71" fmla="*/ 1 h 712"/>
                  <a:gd name="T72" fmla="*/ 910 w 1321"/>
                  <a:gd name="T73" fmla="*/ 1 h 712"/>
                  <a:gd name="T74" fmla="*/ 1154 w 1321"/>
                  <a:gd name="T75" fmla="*/ 1 h 712"/>
                  <a:gd name="T76" fmla="*/ 1404 w 1321"/>
                  <a:gd name="T77" fmla="*/ 1 h 712"/>
                  <a:gd name="T78" fmla="*/ 1683 w 1321"/>
                  <a:gd name="T79" fmla="*/ 1 h 712"/>
                  <a:gd name="T80" fmla="*/ 1964 w 1321"/>
                  <a:gd name="T81" fmla="*/ 1 h 712"/>
                  <a:gd name="T82" fmla="*/ 2257 w 1321"/>
                  <a:gd name="T83" fmla="*/ 0 h 712"/>
                  <a:gd name="T84" fmla="*/ 2257 w 1321"/>
                  <a:gd name="T85" fmla="*/ 0 h 712"/>
                  <a:gd name="T86" fmla="*/ 2569 w 1321"/>
                  <a:gd name="T87" fmla="*/ 1 h 712"/>
                  <a:gd name="T88" fmla="*/ 2867 w 1321"/>
                  <a:gd name="T89" fmla="*/ 1 h 712"/>
                  <a:gd name="T90" fmla="*/ 3157 w 1321"/>
                  <a:gd name="T91" fmla="*/ 1 h 712"/>
                  <a:gd name="T92" fmla="*/ 3412 w 1321"/>
                  <a:gd name="T93" fmla="*/ 1 h 712"/>
                  <a:gd name="T94" fmla="*/ 3662 w 1321"/>
                  <a:gd name="T95" fmla="*/ 1 h 712"/>
                  <a:gd name="T96" fmla="*/ 3885 w 1321"/>
                  <a:gd name="T97" fmla="*/ 1 h 712"/>
                  <a:gd name="T98" fmla="*/ 4083 w 1321"/>
                  <a:gd name="T99" fmla="*/ 1 h 712"/>
                  <a:gd name="T100" fmla="*/ 4252 w 1321"/>
                  <a:gd name="T101" fmla="*/ 1 h 712"/>
                  <a:gd name="T102" fmla="*/ 4401 w 1321"/>
                  <a:gd name="T103" fmla="*/ 1 h 712"/>
                  <a:gd name="T104" fmla="*/ 4401 w 1321"/>
                  <a:gd name="T105" fmla="*/ 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8694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336" y="844"/>
              <a:ext cx="1678" cy="1044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zh-TW" altLang="en-US" sz="3000" b="1" kern="10">
                  <a:ln w="9525">
                    <a:noFill/>
                    <a:round/>
                    <a:headEnd/>
                    <a:tailEnd/>
                  </a:ln>
                  <a:solidFill>
                    <a:srgbClr val="984807"/>
                  </a:solidFill>
                  <a:effectLst>
                    <a:prstShdw prst="shdw17" dist="17961" dir="2700000">
                      <a:srgbClr val="998B01">
                        <a:alpha val="74997"/>
                      </a:srgbClr>
                    </a:prstShdw>
                  </a:effectLst>
                  <a:latin typeface="微軟正黑體"/>
                  <a:ea typeface="微軟正黑體"/>
                </a:rPr>
                <a:t>生活實踐</a:t>
              </a:r>
            </a:p>
            <a:p>
              <a:pPr algn="ctr"/>
              <a:r>
                <a:rPr lang="zh-TW" altLang="en-US" sz="3000" b="1" kern="10">
                  <a:ln w="9525">
                    <a:noFill/>
                    <a:round/>
                    <a:headEnd/>
                    <a:tailEnd/>
                  </a:ln>
                  <a:solidFill>
                    <a:srgbClr val="984807"/>
                  </a:solidFill>
                  <a:effectLst>
                    <a:prstShdw prst="shdw17" dist="17961" dir="2700000">
                      <a:srgbClr val="998B01">
                        <a:alpha val="74997"/>
                      </a:srgbClr>
                    </a:prstShdw>
                  </a:effectLst>
                  <a:latin typeface="微軟正黑體"/>
                  <a:ea typeface="微軟正黑體"/>
                </a:rPr>
                <a:t>能力</a:t>
              </a:r>
            </a:p>
          </p:txBody>
        </p:sp>
        <p:sp>
          <p:nvSpPr>
            <p:cNvPr id="28695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517" y="647"/>
              <a:ext cx="1270" cy="31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zh-TW" altLang="en-US" sz="3000" b="1" kern="10"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latin typeface="微軟正黑體"/>
                  <a:ea typeface="微軟正黑體"/>
                </a:rPr>
                <a:t>總目標</a:t>
              </a:r>
            </a:p>
          </p:txBody>
        </p:sp>
      </p:grpSp>
      <p:grpSp>
        <p:nvGrpSpPr>
          <p:cNvPr id="28689" name="群組 44"/>
          <p:cNvGrpSpPr>
            <a:grpSpLocks/>
          </p:cNvGrpSpPr>
          <p:nvPr/>
        </p:nvGrpSpPr>
        <p:grpSpPr bwMode="auto">
          <a:xfrm>
            <a:off x="4475163" y="142875"/>
            <a:ext cx="4454525" cy="531813"/>
            <a:chOff x="450746" y="2530355"/>
            <a:chExt cx="7050244" cy="531360"/>
          </a:xfrm>
        </p:grpSpPr>
        <p:sp>
          <p:nvSpPr>
            <p:cNvPr id="46" name="圓角矩形 45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319405" y="986837"/>
            <a:ext cx="21579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內容價值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9" grpId="0" animBg="1"/>
      <p:bldP spid="26712" grpId="0" animBg="1"/>
      <p:bldP spid="26714" grpId="0" animBg="1"/>
      <p:bldP spid="267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95536" y="1988840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699" name="群組 86"/>
          <p:cNvGrpSpPr>
            <a:grpSpLocks/>
          </p:cNvGrpSpPr>
          <p:nvPr/>
        </p:nvGrpSpPr>
        <p:grpSpPr bwMode="auto">
          <a:xfrm>
            <a:off x="4510088" y="115888"/>
            <a:ext cx="4454525" cy="531812"/>
            <a:chOff x="450746" y="2530355"/>
            <a:chExt cx="7050244" cy="531360"/>
          </a:xfrm>
        </p:grpSpPr>
        <p:sp>
          <p:nvSpPr>
            <p:cNvPr id="5" name="圓角矩形 4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25805" y="980728"/>
            <a:ext cx="215796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目標適切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500188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群組 10"/>
          <p:cNvGrpSpPr>
            <a:grpSpLocks/>
          </p:cNvGrpSpPr>
          <p:nvPr/>
        </p:nvGrpSpPr>
        <p:grpSpPr bwMode="auto">
          <a:xfrm>
            <a:off x="4475163" y="214313"/>
            <a:ext cx="4454525" cy="531812"/>
            <a:chOff x="450746" y="2530355"/>
            <a:chExt cx="7050244" cy="531360"/>
          </a:xfrm>
        </p:grpSpPr>
        <p:sp>
          <p:nvSpPr>
            <p:cNvPr id="12" name="圓角矩形 11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19405" y="986837"/>
            <a:ext cx="215796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善用資源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625" y="1987550"/>
            <a:ext cx="8358188" cy="40132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00CC00"/>
                </a:solidFill>
                <a:latin typeface="微軟正黑體" pitchFamily="34" charset="-120"/>
                <a:ea typeface="微軟正黑體" pitchFamily="34" charset="-120"/>
              </a:rPr>
              <a:t>評量與教學結合，呼應領域理念與目標評量，納入 </a:t>
            </a:r>
            <a:endParaRPr lang="en-US" altLang="zh-TW" sz="2800" b="1" dirty="0">
              <a:solidFill>
                <a:srgbClr val="00C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TW" altLang="en-US" sz="2800" b="1" dirty="0">
                <a:solidFill>
                  <a:srgbClr val="00CC00"/>
                </a:solidFill>
                <a:latin typeface="微軟正黑體" pitchFamily="34" charset="-120"/>
                <a:ea typeface="微軟正黑體" pitchFamily="34" charset="-120"/>
              </a:rPr>
              <a:t>   教學計畫中或另行研議呼應教學的評量計畫。</a:t>
            </a:r>
            <a:endParaRPr lang="en-US" altLang="zh-TW" sz="2800" b="1" u="sng" dirty="0">
              <a:solidFill>
                <a:srgbClr val="00C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評量內涵宜兼顧情意、技能與認知，顧及學生的學</a:t>
            </a:r>
            <a:endParaRPr lang="en-US" altLang="zh-TW" sz="2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習歷程、生活世界與社會行為。</a:t>
            </a:r>
            <a:endParaRPr lang="en-US" altLang="zh-TW" sz="2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評量過程應兼顧形成性評量與總結性評量。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評量結果應以多元方式呈現，兼顧文字描述與等級</a:t>
            </a:r>
            <a:endParaRPr lang="en-US" altLang="zh-TW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TW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的方式。</a:t>
            </a:r>
            <a:endParaRPr lang="en-US" altLang="zh-TW" sz="28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1747" name="群組 8"/>
          <p:cNvGrpSpPr>
            <a:grpSpLocks/>
          </p:cNvGrpSpPr>
          <p:nvPr/>
        </p:nvGrpSpPr>
        <p:grpSpPr bwMode="auto">
          <a:xfrm>
            <a:off x="4475163" y="142875"/>
            <a:ext cx="4454525" cy="531813"/>
            <a:chOff x="450746" y="2530355"/>
            <a:chExt cx="7050244" cy="531360"/>
          </a:xfrm>
        </p:grpSpPr>
        <p:sp>
          <p:nvSpPr>
            <p:cNvPr id="10" name="圓角矩形 9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428596" y="986837"/>
            <a:ext cx="23952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成果具體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7188" y="1581150"/>
            <a:ext cx="8358187" cy="51339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評量人員除教師外，可邀請家長、小組長、同儕或</a:t>
            </a:r>
            <a:endParaRPr lang="en-US" altLang="zh-TW" sz="28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TW" sz="28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學生本人參與。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評量結果評定應兼顧能力、努力向度；顧及個別差</a:t>
            </a:r>
            <a:endParaRPr lang="en-US" altLang="zh-TW" sz="2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異，讓不同文化、背景的學習者均能獲得成功機會</a:t>
            </a:r>
            <a:endParaRPr lang="en-US" altLang="zh-TW" sz="2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評量結果宜描述學習者進步情形、成功經驗或優良</a:t>
            </a:r>
            <a:endParaRPr lang="en-US" altLang="zh-TW" sz="2800" b="1" dirty="0">
              <a:solidFill>
                <a:srgbClr val="FF99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TW" sz="28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特殊事績，給予其鼓勵增強。</a:t>
            </a:r>
            <a:endParaRPr lang="en-US" altLang="zh-TW" sz="2800" b="1" dirty="0">
              <a:solidFill>
                <a:srgbClr val="FF99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評量結果敘述應使用家長、學習者及一般人能瞭解</a:t>
            </a:r>
            <a:endParaRPr lang="en-US" altLang="zh-TW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TW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者，來描述學習者的表現。</a:t>
            </a:r>
            <a:endParaRPr lang="en-US" altLang="zh-TW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評量不宜製造影響學習者表現的壓力。</a:t>
            </a:r>
            <a:endParaRPr lang="zh-TW" altLang="en-US" sz="2800" b="1" dirty="0"/>
          </a:p>
        </p:txBody>
      </p:sp>
      <p:grpSp>
        <p:nvGrpSpPr>
          <p:cNvPr id="32771" name="群組 9"/>
          <p:cNvGrpSpPr>
            <a:grpSpLocks/>
          </p:cNvGrpSpPr>
          <p:nvPr/>
        </p:nvGrpSpPr>
        <p:grpSpPr bwMode="auto">
          <a:xfrm>
            <a:off x="4475163" y="142875"/>
            <a:ext cx="4454525" cy="531813"/>
            <a:chOff x="450746" y="2530355"/>
            <a:chExt cx="7050244" cy="531360"/>
          </a:xfrm>
        </p:grpSpPr>
        <p:sp>
          <p:nvSpPr>
            <p:cNvPr id="11" name="圓角矩形 10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85720" y="928670"/>
            <a:ext cx="23952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回饋機制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63" y="1597025"/>
            <a:ext cx="8212138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群組 6"/>
          <p:cNvGrpSpPr>
            <a:grpSpLocks/>
          </p:cNvGrpSpPr>
          <p:nvPr/>
        </p:nvGrpSpPr>
        <p:grpSpPr bwMode="auto">
          <a:xfrm>
            <a:off x="4475163" y="142875"/>
            <a:ext cx="4454525" cy="531813"/>
            <a:chOff x="450746" y="2530355"/>
            <a:chExt cx="7050244" cy="531360"/>
          </a:xfrm>
        </p:grpSpPr>
        <p:sp>
          <p:nvSpPr>
            <p:cNvPr id="8" name="圓角矩形 7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19405" y="986837"/>
            <a:ext cx="23952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12.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個別適應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>
            <a:spLocks noChangeArrowheads="1"/>
          </p:cNvSpPr>
          <p:nvPr/>
        </p:nvSpPr>
        <p:spPr bwMode="auto">
          <a:xfrm>
            <a:off x="407988" y="1128713"/>
            <a:ext cx="8340725" cy="4964112"/>
          </a:xfrm>
          <a:prstGeom prst="roundRect">
            <a:avLst>
              <a:gd name="adj" fmla="val 513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080"/>
              </a:lnSpc>
              <a:spcBef>
                <a:spcPct val="25000"/>
              </a:spcBef>
              <a:buClr>
                <a:srgbClr val="FF3300"/>
              </a:buClr>
              <a:defRPr/>
            </a:pPr>
            <a:r>
              <a:rPr kumimoji="0" lang="zh-TW" altLang="zh-TW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推動說明</a:t>
            </a:r>
            <a:r>
              <a:rPr kumimoji="0" lang="zh-TW" altLang="en-US" sz="28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</a:p>
          <a:p>
            <a:pPr>
              <a:lnSpc>
                <a:spcPts val="4080"/>
              </a:lnSpc>
              <a:defRPr/>
            </a:pPr>
            <a:r>
              <a:rPr kumimoji="0" lang="zh-TW" altLang="en-US" sz="26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因應十二年國民基本教育正式實施，落實以學生學習為核心的教學，在有效教學扮演關鍵性角色的教師，須在</a:t>
            </a:r>
            <a:r>
              <a:rPr kumimoji="0" lang="zh-TW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課程設計</a:t>
            </a:r>
            <a:r>
              <a:rPr kumimoji="0" lang="zh-TW" altLang="en-US" sz="2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kumimoji="0" lang="zh-TW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教材教法、評量方式</a:t>
            </a:r>
            <a:r>
              <a:rPr kumimoji="0" lang="zh-TW" altLang="en-US" sz="26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上有所改變，並具備</a:t>
            </a:r>
            <a:r>
              <a:rPr kumimoji="0" lang="zh-TW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診斷學生學習成就</a:t>
            </a:r>
            <a:r>
              <a:rPr kumimoji="0" lang="zh-TW" altLang="en-US" sz="26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的能力，方能實踐有教無類、因材施教及適性揚才等十二年國民基本教育政策之理念。據此，教育部規劃專業能力研習五堂課，內容含涉十二年國民基本教育理念與實施策略、</a:t>
            </a:r>
            <a:r>
              <a:rPr kumimoji="0" lang="zh-TW" altLang="en-US" sz="3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有效教學策略</a:t>
            </a:r>
            <a:r>
              <a:rPr kumimoji="0" lang="zh-TW" altLang="en-US" sz="26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、差異化教學策略、多元評量理念與應用、適性輔導作法等主題。</a:t>
            </a:r>
          </a:p>
        </p:txBody>
      </p:sp>
      <p:grpSp>
        <p:nvGrpSpPr>
          <p:cNvPr id="5123" name="群組 6"/>
          <p:cNvGrpSpPr>
            <a:grpSpLocks/>
          </p:cNvGrpSpPr>
          <p:nvPr/>
        </p:nvGrpSpPr>
        <p:grpSpPr bwMode="auto">
          <a:xfrm>
            <a:off x="3286125" y="142875"/>
            <a:ext cx="5786438" cy="649288"/>
            <a:chOff x="401534" y="64929"/>
            <a:chExt cx="7057608" cy="649440"/>
          </a:xfrm>
        </p:grpSpPr>
        <p:sp>
          <p:nvSpPr>
            <p:cNvPr id="8" name="圓角矩形 7"/>
            <p:cNvSpPr/>
            <p:nvPr/>
          </p:nvSpPr>
          <p:spPr>
            <a:xfrm>
              <a:off x="401534" y="64929"/>
              <a:ext cx="7057608" cy="6494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32514" y="96686"/>
              <a:ext cx="6995648" cy="585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400" b="1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一、有效教學策略推動說明、措施及效益</a:t>
              </a:r>
              <a:endParaRPr lang="zh-TW" altLang="en-US" sz="2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群組 3"/>
          <p:cNvGrpSpPr>
            <a:grpSpLocks/>
          </p:cNvGrpSpPr>
          <p:nvPr/>
        </p:nvGrpSpPr>
        <p:grpSpPr bwMode="auto">
          <a:xfrm>
            <a:off x="4475163" y="182563"/>
            <a:ext cx="4454525" cy="531812"/>
            <a:chOff x="450746" y="2530355"/>
            <a:chExt cx="7050244" cy="531360"/>
          </a:xfrm>
        </p:grpSpPr>
        <p:sp>
          <p:nvSpPr>
            <p:cNvPr id="5" name="圓角矩形 4"/>
            <p:cNvSpPr/>
            <p:nvPr/>
          </p:nvSpPr>
          <p:spPr>
            <a:xfrm>
              <a:off x="450746" y="253035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75872" y="2555733"/>
              <a:ext cx="6999993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四、有效教學的檢核指標</a:t>
              </a:r>
            </a:p>
          </p:txBody>
        </p:sp>
      </p:grpSp>
      <p:sp>
        <p:nvSpPr>
          <p:cNvPr id="7" name="圓角矩形 6"/>
          <p:cNvSpPr/>
          <p:nvPr/>
        </p:nvSpPr>
        <p:spPr>
          <a:xfrm>
            <a:off x="71438" y="1928813"/>
            <a:ext cx="3571875" cy="4214812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啟發自主學習策略</a:t>
            </a:r>
            <a:endParaRPr kumimoji="0" lang="en-US" altLang="zh-TW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提供學生體驗機會</a:t>
            </a:r>
            <a:endParaRPr kumimoji="0" lang="en-US" altLang="ko-KR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營造班級溫馨氣氛</a:t>
            </a:r>
            <a:endParaRPr kumimoji="0" lang="en-US" altLang="zh-TW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布置鼓舞動機環境</a:t>
            </a:r>
            <a:endParaRPr kumimoji="0" lang="en-US" altLang="zh-TW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適切多元教學方法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領域特定教學策略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kumimoji="0"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善用 </a:t>
            </a:r>
            <a:r>
              <a:rPr kumimoji="0" lang="en-US" altLang="zh-TW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kumimoji="0"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化科技媒材</a:t>
            </a:r>
            <a:endParaRPr kumimoji="0" lang="en-US" altLang="zh-TW" sz="2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kumimoji="0"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表現具體學習成果</a:t>
            </a:r>
            <a:endParaRPr kumimoji="0" lang="en-US" altLang="ko-KR" sz="2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3643338" y="1928802"/>
          <a:ext cx="571500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 bwMode="auto">
          <a:xfrm>
            <a:off x="714375" y="1090613"/>
            <a:ext cx="2286000" cy="623887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3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介入策略</a:t>
            </a:r>
          </a:p>
        </p:txBody>
      </p:sp>
      <p:sp>
        <p:nvSpPr>
          <p:cNvPr id="10" name="矩形 9"/>
          <p:cNvSpPr/>
          <p:nvPr/>
        </p:nvSpPr>
        <p:spPr>
          <a:xfrm>
            <a:off x="5286375" y="1068388"/>
            <a:ext cx="2032000" cy="64611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檢核指標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81000" y="6505575"/>
            <a:ext cx="1905000" cy="261938"/>
          </a:xfrm>
        </p:spPr>
        <p:txBody>
          <a:bodyPr/>
          <a:lstStyle/>
          <a:p>
            <a:pPr algn="l">
              <a:defRPr/>
            </a:pPr>
            <a:fld id="{C7CD0F9A-153B-49A7-89DF-1545D01B01F6}" type="slidenum">
              <a:rPr lang="en-US" altLang="zh-TW" smtClean="0"/>
              <a:pPr algn="l">
                <a:defRPr/>
              </a:pPr>
              <a:t>31</a:t>
            </a:fld>
            <a:endParaRPr lang="en-US" altLang="zh-TW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313" y="1143000"/>
            <a:ext cx="2795587" cy="5778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kumimoji="0" lang="zh-TW" altLang="en-US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想一想</a:t>
            </a:r>
            <a:r>
              <a:rPr kumimoji="0" lang="en-US" altLang="zh-TW" sz="3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……</a:t>
            </a:r>
          </a:p>
        </p:txBody>
      </p:sp>
      <p:sp>
        <p:nvSpPr>
          <p:cNvPr id="43013" name="Rectangle 3"/>
          <p:cNvSpPr txBox="1">
            <a:spLocks noChangeArrowheads="1"/>
          </p:cNvSpPr>
          <p:nvPr/>
        </p:nvSpPr>
        <p:spPr bwMode="auto">
          <a:xfrm>
            <a:off x="571500" y="2143125"/>
            <a:ext cx="7961313" cy="335756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endParaRPr kumimoji="0" lang="en-US" altLang="zh-TW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平常上課用過哪些教學策略？    </a:t>
            </a:r>
            <a:endParaRPr kumimoji="0" lang="zh-TW" altLang="en-US" sz="3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defRPr/>
            </a:pPr>
            <a:endParaRPr kumimoji="0"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這些策略對學生的學習有效嗎？可以用哪些檢核指標來檢核？</a:t>
            </a:r>
          </a:p>
        </p:txBody>
      </p:sp>
      <p:grpSp>
        <p:nvGrpSpPr>
          <p:cNvPr id="35846" name="群組 6"/>
          <p:cNvGrpSpPr>
            <a:grpSpLocks/>
          </p:cNvGrpSpPr>
          <p:nvPr/>
        </p:nvGrpSpPr>
        <p:grpSpPr bwMode="auto">
          <a:xfrm>
            <a:off x="4286250" y="168275"/>
            <a:ext cx="4786313" cy="617538"/>
            <a:chOff x="374441" y="2908280"/>
            <a:chExt cx="5920909" cy="944640"/>
          </a:xfrm>
        </p:grpSpPr>
        <p:sp>
          <p:nvSpPr>
            <p:cNvPr id="8" name="圓角矩形 7"/>
            <p:cNvSpPr/>
            <p:nvPr/>
          </p:nvSpPr>
          <p:spPr>
            <a:xfrm>
              <a:off x="374441" y="2908280"/>
              <a:ext cx="574809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419609" y="2954420"/>
              <a:ext cx="5875741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00" y="1677988"/>
            <a:ext cx="7972425" cy="4846637"/>
            <a:chOff x="547" y="1133"/>
            <a:chExt cx="4687" cy="294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563"/>
              <a:ext cx="4032" cy="1909"/>
            </a:xfrm>
            <a:prstGeom prst="upArrow">
              <a:avLst>
                <a:gd name="adj1" fmla="val 57824"/>
                <a:gd name="adj2" fmla="val 54398"/>
              </a:avLst>
            </a:prstGeom>
            <a:ln w="76200"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1056" y="1133"/>
              <a:ext cx="3648" cy="3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培養生活實踐的能力</a:t>
              </a:r>
              <a:endParaRPr lang="en-US" altLang="zh-TW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416" y="1970"/>
              <a:ext cx="3174" cy="6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Deflate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zh-TW" alt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華康隸書體W7(P)"/>
                </a:rPr>
                <a:t>知識統整</a:t>
              </a:r>
              <a:r>
                <a:rPr lang="zh-TW" alt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華康隸書體W7(P)"/>
                </a:rPr>
                <a:t>協同教學</a:t>
              </a:r>
            </a:p>
            <a:p>
              <a:pPr algn="ctr" eaLnBrk="0" hangingPunct="0">
                <a:defRPr/>
              </a:pPr>
              <a:r>
                <a:rPr lang="zh-TW" alt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華康隸書體W7(P)"/>
                </a:rPr>
                <a:t>體驗、省思、實踐、從容、多元</a:t>
              </a:r>
              <a:endParaRPr lang="zh-TW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6875" name="Group 7"/>
            <p:cNvGrpSpPr>
              <a:grpSpLocks/>
            </p:cNvGrpSpPr>
            <p:nvPr/>
          </p:nvGrpSpPr>
          <p:grpSpPr bwMode="auto">
            <a:xfrm>
              <a:off x="547" y="2765"/>
              <a:ext cx="966" cy="1252"/>
              <a:chOff x="739" y="2737"/>
              <a:chExt cx="966" cy="1252"/>
            </a:xfrm>
          </p:grpSpPr>
          <p:grpSp>
            <p:nvGrpSpPr>
              <p:cNvPr id="36895" name="Group 8"/>
              <p:cNvGrpSpPr>
                <a:grpSpLocks/>
              </p:cNvGrpSpPr>
              <p:nvPr/>
            </p:nvGrpSpPr>
            <p:grpSpPr bwMode="auto">
              <a:xfrm>
                <a:off x="739" y="2737"/>
                <a:ext cx="966" cy="953"/>
                <a:chOff x="585" y="1585"/>
                <a:chExt cx="1287" cy="1294"/>
              </a:xfrm>
            </p:grpSpPr>
            <p:grpSp>
              <p:nvGrpSpPr>
                <p:cNvPr id="36897" name="Group 9"/>
                <p:cNvGrpSpPr>
                  <a:grpSpLocks/>
                </p:cNvGrpSpPr>
                <p:nvPr/>
              </p:nvGrpSpPr>
              <p:grpSpPr bwMode="auto">
                <a:xfrm>
                  <a:off x="624" y="1585"/>
                  <a:ext cx="1248" cy="1294"/>
                  <a:chOff x="2016" y="1922"/>
                  <a:chExt cx="1680" cy="1678"/>
                </a:xfrm>
              </p:grpSpPr>
              <p:sp>
                <p:nvSpPr>
                  <p:cNvPr id="32" name="Oval 10"/>
                  <p:cNvSpPr>
                    <a:spLocks noChangeArrowheads="1"/>
                  </p:cNvSpPr>
                  <p:nvPr/>
                </p:nvSpPr>
                <p:spPr bwMode="gray">
                  <a:xfrm>
                    <a:off x="2014" y="1924"/>
                    <a:ext cx="1682" cy="16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latin typeface="Arial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36900" name="Freeform 1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391 w 1321"/>
                      <a:gd name="T1" fmla="*/ 4 h 712"/>
                      <a:gd name="T2" fmla="*/ 394 w 1321"/>
                      <a:gd name="T3" fmla="*/ 4 h 712"/>
                      <a:gd name="T4" fmla="*/ 396 w 1321"/>
                      <a:gd name="T5" fmla="*/ 4 h 712"/>
                      <a:gd name="T6" fmla="*/ 393 w 1321"/>
                      <a:gd name="T7" fmla="*/ 4 h 712"/>
                      <a:gd name="T8" fmla="*/ 389 w 1321"/>
                      <a:gd name="T9" fmla="*/ 4 h 712"/>
                      <a:gd name="T10" fmla="*/ 382 w 1321"/>
                      <a:gd name="T11" fmla="*/ 4 h 712"/>
                      <a:gd name="T12" fmla="*/ 372 w 1321"/>
                      <a:gd name="T13" fmla="*/ 4 h 712"/>
                      <a:gd name="T14" fmla="*/ 358 w 1321"/>
                      <a:gd name="T15" fmla="*/ 4 h 712"/>
                      <a:gd name="T16" fmla="*/ 344 w 1321"/>
                      <a:gd name="T17" fmla="*/ 4 h 712"/>
                      <a:gd name="T18" fmla="*/ 328 w 1321"/>
                      <a:gd name="T19" fmla="*/ 4 h 712"/>
                      <a:gd name="T20" fmla="*/ 310 w 1321"/>
                      <a:gd name="T21" fmla="*/ 4 h 712"/>
                      <a:gd name="T22" fmla="*/ 289 w 1321"/>
                      <a:gd name="T23" fmla="*/ 4 h 712"/>
                      <a:gd name="T24" fmla="*/ 269 w 1321"/>
                      <a:gd name="T25" fmla="*/ 4 h 712"/>
                      <a:gd name="T26" fmla="*/ 248 w 1321"/>
                      <a:gd name="T27" fmla="*/ 4 h 712"/>
                      <a:gd name="T28" fmla="*/ 239 w 1321"/>
                      <a:gd name="T29" fmla="*/ 4 h 712"/>
                      <a:gd name="T30" fmla="*/ 143 w 1321"/>
                      <a:gd name="T31" fmla="*/ 4 h 712"/>
                      <a:gd name="T32" fmla="*/ 142 w 1321"/>
                      <a:gd name="T33" fmla="*/ 4 h 712"/>
                      <a:gd name="T34" fmla="*/ 123 w 1321"/>
                      <a:gd name="T35" fmla="*/ 4 h 712"/>
                      <a:gd name="T36" fmla="*/ 106 w 1321"/>
                      <a:gd name="T37" fmla="*/ 4 h 712"/>
                      <a:gd name="T38" fmla="*/ 88 w 1321"/>
                      <a:gd name="T39" fmla="*/ 4 h 712"/>
                      <a:gd name="T40" fmla="*/ 72 w 1321"/>
                      <a:gd name="T41" fmla="*/ 4 h 712"/>
                      <a:gd name="T42" fmla="*/ 60 w 1321"/>
                      <a:gd name="T43" fmla="*/ 4 h 712"/>
                      <a:gd name="T44" fmla="*/ 45 w 1321"/>
                      <a:gd name="T45" fmla="*/ 4 h 712"/>
                      <a:gd name="T46" fmla="*/ 27 w 1321"/>
                      <a:gd name="T47" fmla="*/ 4 h 712"/>
                      <a:gd name="T48" fmla="*/ 26 w 1321"/>
                      <a:gd name="T49" fmla="*/ 4 h 712"/>
                      <a:gd name="T50" fmla="*/ 26 w 1321"/>
                      <a:gd name="T51" fmla="*/ 4 h 712"/>
                      <a:gd name="T52" fmla="*/ 18 w 1321"/>
                      <a:gd name="T53" fmla="*/ 4 h 712"/>
                      <a:gd name="T54" fmla="*/ 6 w 1321"/>
                      <a:gd name="T55" fmla="*/ 4 h 712"/>
                      <a:gd name="T56" fmla="*/ 0 w 1321"/>
                      <a:gd name="T57" fmla="*/ 4 h 712"/>
                      <a:gd name="T58" fmla="*/ 0 w 1321"/>
                      <a:gd name="T59" fmla="*/ 4 h 712"/>
                      <a:gd name="T60" fmla="*/ 4 w 1321"/>
                      <a:gd name="T61" fmla="*/ 4 h 712"/>
                      <a:gd name="T62" fmla="*/ 16 w 1321"/>
                      <a:gd name="T63" fmla="*/ 4 h 712"/>
                      <a:gd name="T64" fmla="*/ 26 w 1321"/>
                      <a:gd name="T65" fmla="*/ 4 h 712"/>
                      <a:gd name="T66" fmla="*/ 26 w 1321"/>
                      <a:gd name="T67" fmla="*/ 4 h 712"/>
                      <a:gd name="T68" fmla="*/ 47 w 1321"/>
                      <a:gd name="T69" fmla="*/ 4 h 712"/>
                      <a:gd name="T70" fmla="*/ 64 w 1321"/>
                      <a:gd name="T71" fmla="*/ 4 h 712"/>
                      <a:gd name="T72" fmla="*/ 80 w 1321"/>
                      <a:gd name="T73" fmla="*/ 4 h 712"/>
                      <a:gd name="T74" fmla="*/ 104 w 1321"/>
                      <a:gd name="T75" fmla="*/ 4 h 712"/>
                      <a:gd name="T76" fmla="*/ 124 w 1321"/>
                      <a:gd name="T77" fmla="*/ 4 h 712"/>
                      <a:gd name="T78" fmla="*/ 150 w 1321"/>
                      <a:gd name="T79" fmla="*/ 4 h 712"/>
                      <a:gd name="T80" fmla="*/ 175 w 1321"/>
                      <a:gd name="T81" fmla="*/ 4 h 712"/>
                      <a:gd name="T82" fmla="*/ 201 w 1321"/>
                      <a:gd name="T83" fmla="*/ 0 h 712"/>
                      <a:gd name="T84" fmla="*/ 201 w 1321"/>
                      <a:gd name="T85" fmla="*/ 0 h 712"/>
                      <a:gd name="T86" fmla="*/ 228 w 1321"/>
                      <a:gd name="T87" fmla="*/ 4 h 712"/>
                      <a:gd name="T88" fmla="*/ 254 w 1321"/>
                      <a:gd name="T89" fmla="*/ 4 h 712"/>
                      <a:gd name="T90" fmla="*/ 279 w 1321"/>
                      <a:gd name="T91" fmla="*/ 4 h 712"/>
                      <a:gd name="T92" fmla="*/ 304 w 1321"/>
                      <a:gd name="T93" fmla="*/ 4 h 712"/>
                      <a:gd name="T94" fmla="*/ 325 w 1321"/>
                      <a:gd name="T95" fmla="*/ 4 h 712"/>
                      <a:gd name="T96" fmla="*/ 344 w 1321"/>
                      <a:gd name="T97" fmla="*/ 4 h 712"/>
                      <a:gd name="T98" fmla="*/ 363 w 1321"/>
                      <a:gd name="T99" fmla="*/ 4 h 712"/>
                      <a:gd name="T100" fmla="*/ 378 w 1321"/>
                      <a:gd name="T101" fmla="*/ 4 h 712"/>
                      <a:gd name="T102" fmla="*/ 391 w 1321"/>
                      <a:gd name="T103" fmla="*/ 4 h 712"/>
                      <a:gd name="T104" fmla="*/ 391 w 1321"/>
                      <a:gd name="T105" fmla="*/ 4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1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585" y="2102"/>
                  <a:ext cx="1270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TW" altLang="en-US" sz="28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自我發展</a:t>
                  </a:r>
                  <a:endParaRPr lang="en-US" altLang="zh-TW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29" name="Oval 13"/>
              <p:cNvSpPr>
                <a:spLocks noChangeArrowheads="1"/>
              </p:cNvSpPr>
              <p:nvPr/>
            </p:nvSpPr>
            <p:spPr bwMode="gray">
              <a:xfrm>
                <a:off x="864" y="3744"/>
                <a:ext cx="760" cy="245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charset="-120"/>
                </a:endParaRPr>
              </a:p>
            </p:txBody>
          </p:sp>
        </p:grpSp>
        <p:grpSp>
          <p:nvGrpSpPr>
            <p:cNvPr id="36876" name="Group 14"/>
            <p:cNvGrpSpPr>
              <a:grpSpLocks/>
            </p:cNvGrpSpPr>
            <p:nvPr/>
          </p:nvGrpSpPr>
          <p:grpSpPr bwMode="auto">
            <a:xfrm>
              <a:off x="4272" y="2739"/>
              <a:ext cx="962" cy="1299"/>
              <a:chOff x="3120" y="2787"/>
              <a:chExt cx="962" cy="1299"/>
            </a:xfrm>
          </p:grpSpPr>
          <p:grpSp>
            <p:nvGrpSpPr>
              <p:cNvPr id="36889" name="Group 15"/>
              <p:cNvGrpSpPr>
                <a:grpSpLocks/>
              </p:cNvGrpSpPr>
              <p:nvPr/>
            </p:nvGrpSpPr>
            <p:grpSpPr bwMode="auto">
              <a:xfrm>
                <a:off x="3120" y="2787"/>
                <a:ext cx="962" cy="963"/>
                <a:chOff x="2399" y="1490"/>
                <a:chExt cx="1153" cy="1148"/>
              </a:xfrm>
            </p:grpSpPr>
            <p:grpSp>
              <p:nvGrpSpPr>
                <p:cNvPr id="36891" name="Group 16"/>
                <p:cNvGrpSpPr>
                  <a:grpSpLocks/>
                </p:cNvGrpSpPr>
                <p:nvPr/>
              </p:nvGrpSpPr>
              <p:grpSpPr bwMode="auto">
                <a:xfrm>
                  <a:off x="2400" y="1490"/>
                  <a:ext cx="1152" cy="1148"/>
                  <a:chOff x="2016" y="1922"/>
                  <a:chExt cx="1680" cy="1674"/>
                </a:xfrm>
              </p:grpSpPr>
              <p:sp>
                <p:nvSpPr>
                  <p:cNvPr id="26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2"/>
                    <a:ext cx="1680" cy="167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latin typeface="Arial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36894" name="Freeform 1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391 w 1321"/>
                      <a:gd name="T1" fmla="*/ 4 h 712"/>
                      <a:gd name="T2" fmla="*/ 394 w 1321"/>
                      <a:gd name="T3" fmla="*/ 4 h 712"/>
                      <a:gd name="T4" fmla="*/ 396 w 1321"/>
                      <a:gd name="T5" fmla="*/ 4 h 712"/>
                      <a:gd name="T6" fmla="*/ 393 w 1321"/>
                      <a:gd name="T7" fmla="*/ 4 h 712"/>
                      <a:gd name="T8" fmla="*/ 389 w 1321"/>
                      <a:gd name="T9" fmla="*/ 4 h 712"/>
                      <a:gd name="T10" fmla="*/ 382 w 1321"/>
                      <a:gd name="T11" fmla="*/ 4 h 712"/>
                      <a:gd name="T12" fmla="*/ 372 w 1321"/>
                      <a:gd name="T13" fmla="*/ 4 h 712"/>
                      <a:gd name="T14" fmla="*/ 358 w 1321"/>
                      <a:gd name="T15" fmla="*/ 4 h 712"/>
                      <a:gd name="T16" fmla="*/ 344 w 1321"/>
                      <a:gd name="T17" fmla="*/ 4 h 712"/>
                      <a:gd name="T18" fmla="*/ 328 w 1321"/>
                      <a:gd name="T19" fmla="*/ 4 h 712"/>
                      <a:gd name="T20" fmla="*/ 310 w 1321"/>
                      <a:gd name="T21" fmla="*/ 4 h 712"/>
                      <a:gd name="T22" fmla="*/ 289 w 1321"/>
                      <a:gd name="T23" fmla="*/ 4 h 712"/>
                      <a:gd name="T24" fmla="*/ 269 w 1321"/>
                      <a:gd name="T25" fmla="*/ 4 h 712"/>
                      <a:gd name="T26" fmla="*/ 248 w 1321"/>
                      <a:gd name="T27" fmla="*/ 4 h 712"/>
                      <a:gd name="T28" fmla="*/ 239 w 1321"/>
                      <a:gd name="T29" fmla="*/ 4 h 712"/>
                      <a:gd name="T30" fmla="*/ 143 w 1321"/>
                      <a:gd name="T31" fmla="*/ 4 h 712"/>
                      <a:gd name="T32" fmla="*/ 142 w 1321"/>
                      <a:gd name="T33" fmla="*/ 4 h 712"/>
                      <a:gd name="T34" fmla="*/ 123 w 1321"/>
                      <a:gd name="T35" fmla="*/ 4 h 712"/>
                      <a:gd name="T36" fmla="*/ 106 w 1321"/>
                      <a:gd name="T37" fmla="*/ 4 h 712"/>
                      <a:gd name="T38" fmla="*/ 88 w 1321"/>
                      <a:gd name="T39" fmla="*/ 4 h 712"/>
                      <a:gd name="T40" fmla="*/ 72 w 1321"/>
                      <a:gd name="T41" fmla="*/ 4 h 712"/>
                      <a:gd name="T42" fmla="*/ 60 w 1321"/>
                      <a:gd name="T43" fmla="*/ 4 h 712"/>
                      <a:gd name="T44" fmla="*/ 45 w 1321"/>
                      <a:gd name="T45" fmla="*/ 4 h 712"/>
                      <a:gd name="T46" fmla="*/ 27 w 1321"/>
                      <a:gd name="T47" fmla="*/ 4 h 712"/>
                      <a:gd name="T48" fmla="*/ 26 w 1321"/>
                      <a:gd name="T49" fmla="*/ 4 h 712"/>
                      <a:gd name="T50" fmla="*/ 26 w 1321"/>
                      <a:gd name="T51" fmla="*/ 4 h 712"/>
                      <a:gd name="T52" fmla="*/ 18 w 1321"/>
                      <a:gd name="T53" fmla="*/ 4 h 712"/>
                      <a:gd name="T54" fmla="*/ 6 w 1321"/>
                      <a:gd name="T55" fmla="*/ 4 h 712"/>
                      <a:gd name="T56" fmla="*/ 0 w 1321"/>
                      <a:gd name="T57" fmla="*/ 4 h 712"/>
                      <a:gd name="T58" fmla="*/ 0 w 1321"/>
                      <a:gd name="T59" fmla="*/ 4 h 712"/>
                      <a:gd name="T60" fmla="*/ 4 w 1321"/>
                      <a:gd name="T61" fmla="*/ 4 h 712"/>
                      <a:gd name="T62" fmla="*/ 16 w 1321"/>
                      <a:gd name="T63" fmla="*/ 4 h 712"/>
                      <a:gd name="T64" fmla="*/ 26 w 1321"/>
                      <a:gd name="T65" fmla="*/ 4 h 712"/>
                      <a:gd name="T66" fmla="*/ 26 w 1321"/>
                      <a:gd name="T67" fmla="*/ 4 h 712"/>
                      <a:gd name="T68" fmla="*/ 47 w 1321"/>
                      <a:gd name="T69" fmla="*/ 4 h 712"/>
                      <a:gd name="T70" fmla="*/ 64 w 1321"/>
                      <a:gd name="T71" fmla="*/ 4 h 712"/>
                      <a:gd name="T72" fmla="*/ 80 w 1321"/>
                      <a:gd name="T73" fmla="*/ 4 h 712"/>
                      <a:gd name="T74" fmla="*/ 104 w 1321"/>
                      <a:gd name="T75" fmla="*/ 4 h 712"/>
                      <a:gd name="T76" fmla="*/ 124 w 1321"/>
                      <a:gd name="T77" fmla="*/ 4 h 712"/>
                      <a:gd name="T78" fmla="*/ 150 w 1321"/>
                      <a:gd name="T79" fmla="*/ 4 h 712"/>
                      <a:gd name="T80" fmla="*/ 175 w 1321"/>
                      <a:gd name="T81" fmla="*/ 4 h 712"/>
                      <a:gd name="T82" fmla="*/ 201 w 1321"/>
                      <a:gd name="T83" fmla="*/ 0 h 712"/>
                      <a:gd name="T84" fmla="*/ 201 w 1321"/>
                      <a:gd name="T85" fmla="*/ 0 h 712"/>
                      <a:gd name="T86" fmla="*/ 228 w 1321"/>
                      <a:gd name="T87" fmla="*/ 4 h 712"/>
                      <a:gd name="T88" fmla="*/ 254 w 1321"/>
                      <a:gd name="T89" fmla="*/ 4 h 712"/>
                      <a:gd name="T90" fmla="*/ 279 w 1321"/>
                      <a:gd name="T91" fmla="*/ 4 h 712"/>
                      <a:gd name="T92" fmla="*/ 304 w 1321"/>
                      <a:gd name="T93" fmla="*/ 4 h 712"/>
                      <a:gd name="T94" fmla="*/ 325 w 1321"/>
                      <a:gd name="T95" fmla="*/ 4 h 712"/>
                      <a:gd name="T96" fmla="*/ 344 w 1321"/>
                      <a:gd name="T97" fmla="*/ 4 h 712"/>
                      <a:gd name="T98" fmla="*/ 363 w 1321"/>
                      <a:gd name="T99" fmla="*/ 4 h 712"/>
                      <a:gd name="T100" fmla="*/ 378 w 1321"/>
                      <a:gd name="T101" fmla="*/ 4 h 712"/>
                      <a:gd name="T102" fmla="*/ 391 w 1321"/>
                      <a:gd name="T103" fmla="*/ 4 h 712"/>
                      <a:gd name="T104" fmla="*/ 391 w 1321"/>
                      <a:gd name="T105" fmla="*/ 4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" name="Text Box 19"/>
                <p:cNvSpPr txBox="1">
                  <a:spLocks noChangeArrowheads="1"/>
                </p:cNvSpPr>
                <p:nvPr/>
              </p:nvSpPr>
              <p:spPr bwMode="gray">
                <a:xfrm>
                  <a:off x="2399" y="1819"/>
                  <a:ext cx="1142" cy="6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zh-TW" altLang="en-US" sz="2800" b="1" dirty="0">
                      <a:ln w="900" cmpd="sng">
                        <a:solidFill>
                          <a:schemeClr val="accent1">
                            <a:satMod val="190000"/>
                            <a:alpha val="550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satMod val="200000"/>
                          <a:tint val="3000"/>
                        </a:schemeClr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保護自我</a:t>
                  </a:r>
                </a:p>
                <a:p>
                  <a:pPr algn="ctr" eaLnBrk="0" hangingPunct="0">
                    <a:defRPr/>
                  </a:pPr>
                  <a:r>
                    <a:rPr lang="zh-TW" altLang="en-US" sz="2800" b="1" dirty="0">
                      <a:ln w="900" cmpd="sng">
                        <a:solidFill>
                          <a:schemeClr val="accent1">
                            <a:satMod val="190000"/>
                            <a:alpha val="55000"/>
                          </a:schemeClr>
                        </a:solidFill>
                        <a:prstDash val="solid"/>
                      </a:ln>
                      <a:solidFill>
                        <a:schemeClr val="accent1">
                          <a:satMod val="200000"/>
                          <a:tint val="3000"/>
                        </a:schemeClr>
                      </a:solidFill>
                      <a:effectLst>
                        <a:innerShdw blurRad="101600" dist="76200" dir="5400000">
                          <a:schemeClr val="accent1">
                            <a:satMod val="190000"/>
                            <a:tint val="100000"/>
                            <a:alpha val="74000"/>
                          </a:schemeClr>
                        </a:innerShdw>
                      </a:effectLst>
                      <a:latin typeface="微軟正黑體" pitchFamily="34" charset="-120"/>
                      <a:ea typeface="微軟正黑體" pitchFamily="34" charset="-120"/>
                    </a:rPr>
                    <a:t>與環境</a:t>
                  </a:r>
                  <a:endParaRPr lang="en-US" altLang="zh-TW" sz="2800" b="1" dirty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</p:grpSp>
          <p:sp>
            <p:nvSpPr>
              <p:cNvPr id="23" name="Oval 20"/>
              <p:cNvSpPr>
                <a:spLocks noChangeArrowheads="1"/>
              </p:cNvSpPr>
              <p:nvPr/>
            </p:nvSpPr>
            <p:spPr bwMode="gray">
              <a:xfrm>
                <a:off x="3147" y="3779"/>
                <a:ext cx="917" cy="30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charset="-120"/>
                </a:endParaRPr>
              </a:p>
            </p:txBody>
          </p:sp>
        </p:grpSp>
        <p:grpSp>
          <p:nvGrpSpPr>
            <p:cNvPr id="36877" name="Group 21"/>
            <p:cNvGrpSpPr>
              <a:grpSpLocks/>
            </p:cNvGrpSpPr>
            <p:nvPr/>
          </p:nvGrpSpPr>
          <p:grpSpPr bwMode="auto">
            <a:xfrm>
              <a:off x="1776" y="2765"/>
              <a:ext cx="996" cy="1315"/>
              <a:chOff x="1968" y="2785"/>
              <a:chExt cx="996" cy="1315"/>
            </a:xfrm>
          </p:grpSpPr>
          <p:grpSp>
            <p:nvGrpSpPr>
              <p:cNvPr id="36884" name="Group 22"/>
              <p:cNvGrpSpPr>
                <a:grpSpLocks/>
              </p:cNvGrpSpPr>
              <p:nvPr/>
            </p:nvGrpSpPr>
            <p:grpSpPr bwMode="auto">
              <a:xfrm>
                <a:off x="1968" y="2785"/>
                <a:ext cx="958" cy="957"/>
                <a:chOff x="2016" y="1922"/>
                <a:chExt cx="1676" cy="1678"/>
              </a:xfrm>
            </p:grpSpPr>
            <p:sp>
              <p:nvSpPr>
                <p:cNvPr id="20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4"/>
                  <a:ext cx="1674" cy="16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Arial" pitchFamily="34" charset="0"/>
                    <a:ea typeface="新細明體" charset="-120"/>
                  </a:endParaRPr>
                </a:p>
              </p:txBody>
            </p:sp>
            <p:sp>
              <p:nvSpPr>
                <p:cNvPr id="21" name="Freeform 24"/>
                <p:cNvSpPr>
                  <a:spLocks/>
                </p:cNvSpPr>
                <p:nvPr/>
              </p:nvSpPr>
              <p:spPr bwMode="gray">
                <a:xfrm>
                  <a:off x="2207" y="1951"/>
                  <a:ext cx="1295" cy="631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Arial" pitchFamily="34" charset="0"/>
                    <a:ea typeface="新細明體" charset="-120"/>
                  </a:endParaRPr>
                </a:p>
              </p:txBody>
            </p:sp>
          </p:grpSp>
          <p:sp>
            <p:nvSpPr>
              <p:cNvPr id="18" name="Text Box 25"/>
              <p:cNvSpPr txBox="1">
                <a:spLocks noChangeArrowheads="1"/>
              </p:cNvSpPr>
              <p:nvPr/>
            </p:nvSpPr>
            <p:spPr bwMode="gray">
              <a:xfrm>
                <a:off x="1986" y="3230"/>
                <a:ext cx="97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5000"/>
                  </a:spcBef>
                  <a:defRPr/>
                </a:pPr>
                <a:r>
                  <a:rPr lang="zh-TW" altLang="en-US" sz="28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微軟正黑體" pitchFamily="34" charset="-120"/>
                    <a:ea typeface="微軟正黑體" pitchFamily="34" charset="-120"/>
                  </a:rPr>
                  <a:t>生活經營</a:t>
                </a:r>
                <a:endParaRPr lang="en-US" altLang="zh-TW" sz="28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" name="Oval 26"/>
              <p:cNvSpPr>
                <a:spLocks noChangeArrowheads="1"/>
              </p:cNvSpPr>
              <p:nvPr/>
            </p:nvSpPr>
            <p:spPr bwMode="gray">
              <a:xfrm>
                <a:off x="1968" y="379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charset="-120"/>
                </a:endParaRPr>
              </a:p>
            </p:txBody>
          </p:sp>
        </p:grpSp>
        <p:grpSp>
          <p:nvGrpSpPr>
            <p:cNvPr id="36878" name="Group 27"/>
            <p:cNvGrpSpPr>
              <a:grpSpLocks/>
            </p:cNvGrpSpPr>
            <p:nvPr/>
          </p:nvGrpSpPr>
          <p:grpSpPr bwMode="auto">
            <a:xfrm>
              <a:off x="3054" y="2737"/>
              <a:ext cx="990" cy="1315"/>
              <a:chOff x="1950" y="2785"/>
              <a:chExt cx="990" cy="1315"/>
            </a:xfrm>
          </p:grpSpPr>
          <p:grpSp>
            <p:nvGrpSpPr>
              <p:cNvPr id="36879" name="Group 28"/>
              <p:cNvGrpSpPr>
                <a:grpSpLocks/>
              </p:cNvGrpSpPr>
              <p:nvPr/>
            </p:nvGrpSpPr>
            <p:grpSpPr bwMode="auto">
              <a:xfrm>
                <a:off x="1967" y="2785"/>
                <a:ext cx="961" cy="957"/>
                <a:chOff x="2014" y="1922"/>
                <a:chExt cx="1682" cy="1678"/>
              </a:xfrm>
            </p:grpSpPr>
            <p:sp>
              <p:nvSpPr>
                <p:cNvPr id="15" name="Oval 29"/>
                <p:cNvSpPr>
                  <a:spLocks noChangeArrowheads="1"/>
                </p:cNvSpPr>
                <p:nvPr/>
              </p:nvSpPr>
              <p:spPr bwMode="gray">
                <a:xfrm>
                  <a:off x="2012" y="1924"/>
                  <a:ext cx="1684" cy="16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Arial" pitchFamily="34" charset="0"/>
                    <a:ea typeface="新細明體" charset="-120"/>
                  </a:endParaRPr>
                </a:p>
              </p:txBody>
            </p:sp>
            <p:sp>
              <p:nvSpPr>
                <p:cNvPr id="16" name="Freeform 30"/>
                <p:cNvSpPr>
                  <a:spLocks/>
                </p:cNvSpPr>
                <p:nvPr/>
              </p:nvSpPr>
              <p:spPr bwMode="gray">
                <a:xfrm>
                  <a:off x="2208" y="1951"/>
                  <a:ext cx="1295" cy="631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Arial" pitchFamily="34" charset="0"/>
                    <a:ea typeface="新細明體" charset="-120"/>
                  </a:endParaRPr>
                </a:p>
              </p:txBody>
            </p:sp>
          </p:grpSp>
          <p:sp>
            <p:nvSpPr>
              <p:cNvPr id="13" name="Text Box 31"/>
              <p:cNvSpPr txBox="1">
                <a:spLocks noChangeArrowheads="1"/>
              </p:cNvSpPr>
              <p:nvPr/>
            </p:nvSpPr>
            <p:spPr bwMode="gray">
              <a:xfrm>
                <a:off x="1950" y="3150"/>
                <a:ext cx="990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TW" alt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社會參與</a:t>
                </a:r>
                <a:endParaRPr lang="en-US" altLang="zh-TW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4" name="Oval 32"/>
              <p:cNvSpPr>
                <a:spLocks noChangeArrowheads="1"/>
              </p:cNvSpPr>
              <p:nvPr/>
            </p:nvSpPr>
            <p:spPr bwMode="gray">
              <a:xfrm>
                <a:off x="1968" y="379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新細明體" charset="-120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2214546" y="1076697"/>
            <a:ext cx="485261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綜合活動領域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基本理念與內涵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6869" name="群組 6"/>
          <p:cNvGrpSpPr>
            <a:grpSpLocks/>
          </p:cNvGrpSpPr>
          <p:nvPr/>
        </p:nvGrpSpPr>
        <p:grpSpPr bwMode="auto">
          <a:xfrm>
            <a:off x="4286250" y="168275"/>
            <a:ext cx="4786313" cy="617538"/>
            <a:chOff x="374441" y="2908280"/>
            <a:chExt cx="5920909" cy="944640"/>
          </a:xfrm>
        </p:grpSpPr>
        <p:sp>
          <p:nvSpPr>
            <p:cNvPr id="38" name="圓角矩形 37"/>
            <p:cNvSpPr/>
            <p:nvPr/>
          </p:nvSpPr>
          <p:spPr>
            <a:xfrm>
              <a:off x="374441" y="2908280"/>
              <a:ext cx="574809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圓角矩形 4"/>
            <p:cNvSpPr/>
            <p:nvPr/>
          </p:nvSpPr>
          <p:spPr>
            <a:xfrm>
              <a:off x="419609" y="2954420"/>
              <a:ext cx="5875741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987675" y="2432050"/>
            <a:ext cx="3197225" cy="2590800"/>
          </a:xfrm>
          <a:prstGeom prst="ellipse">
            <a:avLst/>
          </a:prstGeom>
          <a:gradFill rotWithShape="1">
            <a:gsLst>
              <a:gs pos="0">
                <a:srgbClr val="85C8CD"/>
              </a:gs>
              <a:gs pos="50000">
                <a:schemeClr val="bg1"/>
              </a:gs>
              <a:gs pos="100000">
                <a:srgbClr val="85C8CD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zh-TW" sz="28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002338" y="1941513"/>
            <a:ext cx="1998662" cy="1368425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結合學校</a:t>
            </a:r>
          </a:p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行事活動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297613" y="3511550"/>
            <a:ext cx="1917700" cy="1368425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落實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領域教學 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003800" y="5084763"/>
            <a:ext cx="2079625" cy="1368425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建構</a:t>
            </a:r>
          </a:p>
          <a:p>
            <a:pPr algn="ctr">
              <a:defRPr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內化意義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071538" y="4084808"/>
            <a:ext cx="1917723" cy="1439863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著重</a:t>
            </a:r>
          </a:p>
          <a:p>
            <a:pPr algn="ctr">
              <a:defRPr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省思分享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714625" y="4991100"/>
            <a:ext cx="2079625" cy="1366838"/>
          </a:xfrm>
          <a:prstGeom prst="ellipse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強調</a:t>
            </a:r>
          </a:p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生活實踐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928688" y="2503488"/>
            <a:ext cx="1917700" cy="1368425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強化</a:t>
            </a:r>
          </a:p>
          <a:p>
            <a:pPr algn="ctr">
              <a:defRPr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體驗學習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124074" y="1135231"/>
            <a:ext cx="1917723" cy="136842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學習者</a:t>
            </a:r>
          </a:p>
          <a:p>
            <a:pPr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為中心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3276600" y="3440281"/>
            <a:ext cx="2638632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zh-TW" altLang="en-US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綜合活動教學原則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4144963" y="919163"/>
            <a:ext cx="1998662" cy="136842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善用多元</a:t>
            </a:r>
          </a:p>
          <a:p>
            <a:pPr algn="ctr"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教學策略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grpSp>
        <p:nvGrpSpPr>
          <p:cNvPr id="37905" name="群組 6"/>
          <p:cNvGrpSpPr>
            <a:grpSpLocks/>
          </p:cNvGrpSpPr>
          <p:nvPr/>
        </p:nvGrpSpPr>
        <p:grpSpPr bwMode="auto">
          <a:xfrm>
            <a:off x="3786188" y="168275"/>
            <a:ext cx="5357812" cy="617538"/>
            <a:chOff x="374441" y="2908280"/>
            <a:chExt cx="5920909" cy="944640"/>
          </a:xfrm>
        </p:grpSpPr>
        <p:sp>
          <p:nvSpPr>
            <p:cNvPr id="19" name="圓角矩形 18"/>
            <p:cNvSpPr/>
            <p:nvPr/>
          </p:nvSpPr>
          <p:spPr>
            <a:xfrm>
              <a:off x="374441" y="2908280"/>
              <a:ext cx="574898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圓角矩形 4"/>
            <p:cNvSpPr/>
            <p:nvPr/>
          </p:nvSpPr>
          <p:spPr>
            <a:xfrm>
              <a:off x="420054" y="2954420"/>
              <a:ext cx="5875296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綜合活動學習領域示例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le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-2700000">
            <a:off x="2674938" y="-146050"/>
            <a:ext cx="1873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5" name="群組 6"/>
          <p:cNvGrpSpPr>
            <a:grpSpLocks/>
          </p:cNvGrpSpPr>
          <p:nvPr/>
        </p:nvGrpSpPr>
        <p:grpSpPr bwMode="auto">
          <a:xfrm>
            <a:off x="4286250" y="168275"/>
            <a:ext cx="4786313" cy="617538"/>
            <a:chOff x="374441" y="2908280"/>
            <a:chExt cx="5920909" cy="944640"/>
          </a:xfrm>
        </p:grpSpPr>
        <p:sp>
          <p:nvSpPr>
            <p:cNvPr id="31" name="圓角矩形 30"/>
            <p:cNvSpPr/>
            <p:nvPr/>
          </p:nvSpPr>
          <p:spPr>
            <a:xfrm>
              <a:off x="374441" y="2908280"/>
              <a:ext cx="574809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4"/>
            <p:cNvSpPr/>
            <p:nvPr/>
          </p:nvSpPr>
          <p:spPr>
            <a:xfrm>
              <a:off x="419609" y="2954420"/>
              <a:ext cx="5875741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2" name="手繪多邊形 41"/>
          <p:cNvSpPr/>
          <p:nvPr/>
        </p:nvSpPr>
        <p:spPr>
          <a:xfrm>
            <a:off x="5122863" y="4160838"/>
            <a:ext cx="2197100" cy="1300162"/>
          </a:xfrm>
          <a:custGeom>
            <a:avLst/>
            <a:gdLst>
              <a:gd name="connsiteX0" fmla="*/ 0 w 2197014"/>
              <a:gd name="connsiteY0" fmla="*/ 130048 h 1300480"/>
              <a:gd name="connsiteX1" fmla="*/ 38090 w 2197014"/>
              <a:gd name="connsiteY1" fmla="*/ 38090 h 1300480"/>
              <a:gd name="connsiteX2" fmla="*/ 130048 w 2197014"/>
              <a:gd name="connsiteY2" fmla="*/ 0 h 1300480"/>
              <a:gd name="connsiteX3" fmla="*/ 2066966 w 2197014"/>
              <a:gd name="connsiteY3" fmla="*/ 0 h 1300480"/>
              <a:gd name="connsiteX4" fmla="*/ 2158924 w 2197014"/>
              <a:gd name="connsiteY4" fmla="*/ 38090 h 1300480"/>
              <a:gd name="connsiteX5" fmla="*/ 2197014 w 2197014"/>
              <a:gd name="connsiteY5" fmla="*/ 130048 h 1300480"/>
              <a:gd name="connsiteX6" fmla="*/ 2197014 w 2197014"/>
              <a:gd name="connsiteY6" fmla="*/ 1170432 h 1300480"/>
              <a:gd name="connsiteX7" fmla="*/ 2158924 w 2197014"/>
              <a:gd name="connsiteY7" fmla="*/ 1262390 h 1300480"/>
              <a:gd name="connsiteX8" fmla="*/ 2066966 w 2197014"/>
              <a:gd name="connsiteY8" fmla="*/ 1300480 h 1300480"/>
              <a:gd name="connsiteX9" fmla="*/ 130048 w 2197014"/>
              <a:gd name="connsiteY9" fmla="*/ 1300480 h 1300480"/>
              <a:gd name="connsiteX10" fmla="*/ 38090 w 2197014"/>
              <a:gd name="connsiteY10" fmla="*/ 1262390 h 1300480"/>
              <a:gd name="connsiteX11" fmla="*/ 0 w 2197014"/>
              <a:gd name="connsiteY11" fmla="*/ 1170432 h 1300480"/>
              <a:gd name="connsiteX12" fmla="*/ 0 w 2197014"/>
              <a:gd name="connsiteY12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7014" h="1300480">
                <a:moveTo>
                  <a:pt x="0" y="130048"/>
                </a:moveTo>
                <a:cubicBezTo>
                  <a:pt x="0" y="95557"/>
                  <a:pt x="13702" y="62479"/>
                  <a:pt x="38090" y="38090"/>
                </a:cubicBezTo>
                <a:cubicBezTo>
                  <a:pt x="62479" y="13701"/>
                  <a:pt x="95557" y="0"/>
                  <a:pt x="130048" y="0"/>
                </a:cubicBezTo>
                <a:lnTo>
                  <a:pt x="2066966" y="0"/>
                </a:lnTo>
                <a:cubicBezTo>
                  <a:pt x="2101457" y="0"/>
                  <a:pt x="2134535" y="13702"/>
                  <a:pt x="2158924" y="38090"/>
                </a:cubicBezTo>
                <a:cubicBezTo>
                  <a:pt x="2183313" y="62479"/>
                  <a:pt x="2197014" y="95557"/>
                  <a:pt x="2197014" y="130048"/>
                </a:cubicBezTo>
                <a:lnTo>
                  <a:pt x="2197014" y="1170432"/>
                </a:lnTo>
                <a:cubicBezTo>
                  <a:pt x="2197014" y="1204923"/>
                  <a:pt x="2183313" y="1238001"/>
                  <a:pt x="2158924" y="1262390"/>
                </a:cubicBezTo>
                <a:cubicBezTo>
                  <a:pt x="2134535" y="1286779"/>
                  <a:pt x="2101457" y="1300480"/>
                  <a:pt x="2066966" y="1300480"/>
                </a:cubicBezTo>
                <a:lnTo>
                  <a:pt x="130048" y="1300480"/>
                </a:lnTo>
                <a:cubicBezTo>
                  <a:pt x="95557" y="1300480"/>
                  <a:pt x="62479" y="1286779"/>
                  <a:pt x="38090" y="1262390"/>
                </a:cubicBezTo>
                <a:cubicBezTo>
                  <a:pt x="13701" y="1238001"/>
                  <a:pt x="0" y="1204923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3871" tIns="429888" rIns="104767" bIns="104766" spcCol="1270"/>
          <a:lstStyle/>
          <a:p>
            <a:pPr marL="228600" lvl="1" indent="-228600" defTabSz="889000">
              <a:lnSpc>
                <a:spcPct val="20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觀察反思</a:t>
            </a:r>
          </a:p>
        </p:txBody>
      </p:sp>
      <p:sp>
        <p:nvSpPr>
          <p:cNvPr id="43" name="手繪多邊形 42"/>
          <p:cNvSpPr/>
          <p:nvPr/>
        </p:nvSpPr>
        <p:spPr>
          <a:xfrm>
            <a:off x="1835150" y="4160838"/>
            <a:ext cx="2222500" cy="1300162"/>
          </a:xfrm>
          <a:custGeom>
            <a:avLst/>
            <a:gdLst>
              <a:gd name="connsiteX0" fmla="*/ 0 w 2221688"/>
              <a:gd name="connsiteY0" fmla="*/ 130048 h 1300480"/>
              <a:gd name="connsiteX1" fmla="*/ 38090 w 2221688"/>
              <a:gd name="connsiteY1" fmla="*/ 38090 h 1300480"/>
              <a:gd name="connsiteX2" fmla="*/ 130048 w 2221688"/>
              <a:gd name="connsiteY2" fmla="*/ 0 h 1300480"/>
              <a:gd name="connsiteX3" fmla="*/ 2091640 w 2221688"/>
              <a:gd name="connsiteY3" fmla="*/ 0 h 1300480"/>
              <a:gd name="connsiteX4" fmla="*/ 2183598 w 2221688"/>
              <a:gd name="connsiteY4" fmla="*/ 38090 h 1300480"/>
              <a:gd name="connsiteX5" fmla="*/ 2221688 w 2221688"/>
              <a:gd name="connsiteY5" fmla="*/ 130048 h 1300480"/>
              <a:gd name="connsiteX6" fmla="*/ 2221688 w 2221688"/>
              <a:gd name="connsiteY6" fmla="*/ 1170432 h 1300480"/>
              <a:gd name="connsiteX7" fmla="*/ 2183598 w 2221688"/>
              <a:gd name="connsiteY7" fmla="*/ 1262390 h 1300480"/>
              <a:gd name="connsiteX8" fmla="*/ 2091640 w 2221688"/>
              <a:gd name="connsiteY8" fmla="*/ 1300480 h 1300480"/>
              <a:gd name="connsiteX9" fmla="*/ 130048 w 2221688"/>
              <a:gd name="connsiteY9" fmla="*/ 1300480 h 1300480"/>
              <a:gd name="connsiteX10" fmla="*/ 38090 w 2221688"/>
              <a:gd name="connsiteY10" fmla="*/ 1262390 h 1300480"/>
              <a:gd name="connsiteX11" fmla="*/ 0 w 2221688"/>
              <a:gd name="connsiteY11" fmla="*/ 1170432 h 1300480"/>
              <a:gd name="connsiteX12" fmla="*/ 0 w 2221688"/>
              <a:gd name="connsiteY12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1688" h="1300480">
                <a:moveTo>
                  <a:pt x="0" y="130048"/>
                </a:moveTo>
                <a:cubicBezTo>
                  <a:pt x="0" y="95557"/>
                  <a:pt x="13702" y="62479"/>
                  <a:pt x="38090" y="38090"/>
                </a:cubicBezTo>
                <a:cubicBezTo>
                  <a:pt x="62479" y="13701"/>
                  <a:pt x="95557" y="0"/>
                  <a:pt x="130048" y="0"/>
                </a:cubicBezTo>
                <a:lnTo>
                  <a:pt x="2091640" y="0"/>
                </a:lnTo>
                <a:cubicBezTo>
                  <a:pt x="2126131" y="0"/>
                  <a:pt x="2159209" y="13702"/>
                  <a:pt x="2183598" y="38090"/>
                </a:cubicBezTo>
                <a:cubicBezTo>
                  <a:pt x="2207987" y="62479"/>
                  <a:pt x="2221688" y="95557"/>
                  <a:pt x="2221688" y="130048"/>
                </a:cubicBezTo>
                <a:lnTo>
                  <a:pt x="2221688" y="1170432"/>
                </a:lnTo>
                <a:cubicBezTo>
                  <a:pt x="2221688" y="1204923"/>
                  <a:pt x="2207987" y="1238001"/>
                  <a:pt x="2183598" y="1262390"/>
                </a:cubicBezTo>
                <a:cubicBezTo>
                  <a:pt x="2159209" y="1286779"/>
                  <a:pt x="2126131" y="1300480"/>
                  <a:pt x="2091640" y="1300480"/>
                </a:cubicBezTo>
                <a:lnTo>
                  <a:pt x="130048" y="1300480"/>
                </a:lnTo>
                <a:cubicBezTo>
                  <a:pt x="95557" y="1300480"/>
                  <a:pt x="62479" y="1286779"/>
                  <a:pt x="38090" y="1262390"/>
                </a:cubicBezTo>
                <a:cubicBezTo>
                  <a:pt x="13701" y="1238001"/>
                  <a:pt x="0" y="1204923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7627" tIns="452748" rIns="794134" bIns="127626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歸納通則</a:t>
            </a:r>
          </a:p>
        </p:txBody>
      </p:sp>
      <p:sp>
        <p:nvSpPr>
          <p:cNvPr id="44" name="手繪多邊形 43"/>
          <p:cNvSpPr/>
          <p:nvPr/>
        </p:nvSpPr>
        <p:spPr>
          <a:xfrm>
            <a:off x="5148263" y="1397000"/>
            <a:ext cx="2147887" cy="1300163"/>
          </a:xfrm>
          <a:custGeom>
            <a:avLst/>
            <a:gdLst>
              <a:gd name="connsiteX0" fmla="*/ 0 w 2147707"/>
              <a:gd name="connsiteY0" fmla="*/ 130048 h 1300480"/>
              <a:gd name="connsiteX1" fmla="*/ 38090 w 2147707"/>
              <a:gd name="connsiteY1" fmla="*/ 38090 h 1300480"/>
              <a:gd name="connsiteX2" fmla="*/ 130048 w 2147707"/>
              <a:gd name="connsiteY2" fmla="*/ 0 h 1300480"/>
              <a:gd name="connsiteX3" fmla="*/ 2017659 w 2147707"/>
              <a:gd name="connsiteY3" fmla="*/ 0 h 1300480"/>
              <a:gd name="connsiteX4" fmla="*/ 2109617 w 2147707"/>
              <a:gd name="connsiteY4" fmla="*/ 38090 h 1300480"/>
              <a:gd name="connsiteX5" fmla="*/ 2147707 w 2147707"/>
              <a:gd name="connsiteY5" fmla="*/ 130048 h 1300480"/>
              <a:gd name="connsiteX6" fmla="*/ 2147707 w 2147707"/>
              <a:gd name="connsiteY6" fmla="*/ 1170432 h 1300480"/>
              <a:gd name="connsiteX7" fmla="*/ 2109617 w 2147707"/>
              <a:gd name="connsiteY7" fmla="*/ 1262390 h 1300480"/>
              <a:gd name="connsiteX8" fmla="*/ 2017659 w 2147707"/>
              <a:gd name="connsiteY8" fmla="*/ 1300480 h 1300480"/>
              <a:gd name="connsiteX9" fmla="*/ 130048 w 2147707"/>
              <a:gd name="connsiteY9" fmla="*/ 1300480 h 1300480"/>
              <a:gd name="connsiteX10" fmla="*/ 38090 w 2147707"/>
              <a:gd name="connsiteY10" fmla="*/ 1262390 h 1300480"/>
              <a:gd name="connsiteX11" fmla="*/ 0 w 2147707"/>
              <a:gd name="connsiteY11" fmla="*/ 1170432 h 1300480"/>
              <a:gd name="connsiteX12" fmla="*/ 0 w 2147707"/>
              <a:gd name="connsiteY12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7707" h="1300480">
                <a:moveTo>
                  <a:pt x="0" y="130048"/>
                </a:moveTo>
                <a:cubicBezTo>
                  <a:pt x="0" y="95557"/>
                  <a:pt x="13702" y="62479"/>
                  <a:pt x="38090" y="38090"/>
                </a:cubicBezTo>
                <a:cubicBezTo>
                  <a:pt x="62479" y="13701"/>
                  <a:pt x="95557" y="0"/>
                  <a:pt x="130048" y="0"/>
                </a:cubicBezTo>
                <a:lnTo>
                  <a:pt x="2017659" y="0"/>
                </a:lnTo>
                <a:cubicBezTo>
                  <a:pt x="2052150" y="0"/>
                  <a:pt x="2085228" y="13702"/>
                  <a:pt x="2109617" y="38090"/>
                </a:cubicBezTo>
                <a:cubicBezTo>
                  <a:pt x="2134006" y="62479"/>
                  <a:pt x="2147707" y="95557"/>
                  <a:pt x="2147707" y="130048"/>
                </a:cubicBezTo>
                <a:lnTo>
                  <a:pt x="2147707" y="1170432"/>
                </a:lnTo>
                <a:cubicBezTo>
                  <a:pt x="2147707" y="1204923"/>
                  <a:pt x="2134006" y="1238001"/>
                  <a:pt x="2109617" y="1262390"/>
                </a:cubicBezTo>
                <a:cubicBezTo>
                  <a:pt x="2085228" y="1286779"/>
                  <a:pt x="2052150" y="1300480"/>
                  <a:pt x="2017659" y="1300480"/>
                </a:cubicBezTo>
                <a:lnTo>
                  <a:pt x="130048" y="1300480"/>
                </a:lnTo>
                <a:cubicBezTo>
                  <a:pt x="95557" y="1300480"/>
                  <a:pt x="62479" y="1286779"/>
                  <a:pt x="38090" y="1262390"/>
                </a:cubicBezTo>
                <a:cubicBezTo>
                  <a:pt x="13701" y="1238001"/>
                  <a:pt x="0" y="1204923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9079" tIns="104767" rIns="104767" bIns="429887" spcCol="1270" anchor="ctr"/>
          <a:lstStyle/>
          <a:p>
            <a:pPr marL="228600" lvl="1" indent="-228600" defTabSz="889000">
              <a:lnSpc>
                <a:spcPct val="20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體驗學習</a:t>
            </a:r>
          </a:p>
        </p:txBody>
      </p:sp>
      <p:sp>
        <p:nvSpPr>
          <p:cNvPr id="45" name="手繪多邊形 44"/>
          <p:cNvSpPr/>
          <p:nvPr/>
        </p:nvSpPr>
        <p:spPr>
          <a:xfrm>
            <a:off x="1824038" y="1397000"/>
            <a:ext cx="2246312" cy="1300163"/>
          </a:xfrm>
          <a:custGeom>
            <a:avLst/>
            <a:gdLst>
              <a:gd name="connsiteX0" fmla="*/ 0 w 2246341"/>
              <a:gd name="connsiteY0" fmla="*/ 130048 h 1300480"/>
              <a:gd name="connsiteX1" fmla="*/ 38090 w 2246341"/>
              <a:gd name="connsiteY1" fmla="*/ 38090 h 1300480"/>
              <a:gd name="connsiteX2" fmla="*/ 130048 w 2246341"/>
              <a:gd name="connsiteY2" fmla="*/ 0 h 1300480"/>
              <a:gd name="connsiteX3" fmla="*/ 2116293 w 2246341"/>
              <a:gd name="connsiteY3" fmla="*/ 0 h 1300480"/>
              <a:gd name="connsiteX4" fmla="*/ 2208251 w 2246341"/>
              <a:gd name="connsiteY4" fmla="*/ 38090 h 1300480"/>
              <a:gd name="connsiteX5" fmla="*/ 2246341 w 2246341"/>
              <a:gd name="connsiteY5" fmla="*/ 130048 h 1300480"/>
              <a:gd name="connsiteX6" fmla="*/ 2246341 w 2246341"/>
              <a:gd name="connsiteY6" fmla="*/ 1170432 h 1300480"/>
              <a:gd name="connsiteX7" fmla="*/ 2208251 w 2246341"/>
              <a:gd name="connsiteY7" fmla="*/ 1262390 h 1300480"/>
              <a:gd name="connsiteX8" fmla="*/ 2116293 w 2246341"/>
              <a:gd name="connsiteY8" fmla="*/ 1300480 h 1300480"/>
              <a:gd name="connsiteX9" fmla="*/ 130048 w 2246341"/>
              <a:gd name="connsiteY9" fmla="*/ 1300480 h 1300480"/>
              <a:gd name="connsiteX10" fmla="*/ 38090 w 2246341"/>
              <a:gd name="connsiteY10" fmla="*/ 1262390 h 1300480"/>
              <a:gd name="connsiteX11" fmla="*/ 0 w 2246341"/>
              <a:gd name="connsiteY11" fmla="*/ 1170432 h 1300480"/>
              <a:gd name="connsiteX12" fmla="*/ 0 w 2246341"/>
              <a:gd name="connsiteY12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6341" h="1300480">
                <a:moveTo>
                  <a:pt x="0" y="130048"/>
                </a:moveTo>
                <a:cubicBezTo>
                  <a:pt x="0" y="95557"/>
                  <a:pt x="13702" y="62479"/>
                  <a:pt x="38090" y="38090"/>
                </a:cubicBezTo>
                <a:cubicBezTo>
                  <a:pt x="62479" y="13701"/>
                  <a:pt x="95557" y="0"/>
                  <a:pt x="130048" y="0"/>
                </a:cubicBezTo>
                <a:lnTo>
                  <a:pt x="2116293" y="0"/>
                </a:lnTo>
                <a:cubicBezTo>
                  <a:pt x="2150784" y="0"/>
                  <a:pt x="2183862" y="13702"/>
                  <a:pt x="2208251" y="38090"/>
                </a:cubicBezTo>
                <a:cubicBezTo>
                  <a:pt x="2232640" y="62479"/>
                  <a:pt x="2246341" y="95557"/>
                  <a:pt x="2246341" y="130048"/>
                </a:cubicBezTo>
                <a:lnTo>
                  <a:pt x="2246341" y="1170432"/>
                </a:lnTo>
                <a:cubicBezTo>
                  <a:pt x="2246341" y="1204923"/>
                  <a:pt x="2232640" y="1238001"/>
                  <a:pt x="2208251" y="1262390"/>
                </a:cubicBezTo>
                <a:cubicBezTo>
                  <a:pt x="2183862" y="1286779"/>
                  <a:pt x="2150784" y="1300480"/>
                  <a:pt x="2116293" y="1300480"/>
                </a:cubicBezTo>
                <a:lnTo>
                  <a:pt x="130048" y="1300480"/>
                </a:lnTo>
                <a:cubicBezTo>
                  <a:pt x="95557" y="1300480"/>
                  <a:pt x="62479" y="1286779"/>
                  <a:pt x="38090" y="1262390"/>
                </a:cubicBezTo>
                <a:cubicBezTo>
                  <a:pt x="13701" y="1238001"/>
                  <a:pt x="0" y="1204923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7627" tIns="127627" rIns="801529" bIns="452747" spcCol="1270" anchor="ctr"/>
          <a:lstStyle/>
          <a:p>
            <a:pPr marL="228600" lvl="1" indent="-228600" defTabSz="889000">
              <a:lnSpc>
                <a:spcPct val="20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實踐應用</a:t>
            </a:r>
          </a:p>
        </p:txBody>
      </p:sp>
      <p:sp>
        <p:nvSpPr>
          <p:cNvPr id="46" name="手繪多邊形 45"/>
          <p:cNvSpPr/>
          <p:nvPr/>
        </p:nvSpPr>
        <p:spPr>
          <a:xfrm>
            <a:off x="2771775" y="1628775"/>
            <a:ext cx="1758950" cy="1758950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6097" tIns="686094" rIns="170688" bIns="17068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dirty="0"/>
              <a:t>評量   </a:t>
            </a:r>
            <a:r>
              <a:rPr lang="en-US" altLang="zh-TW" sz="2400" dirty="0"/>
              <a:t>-A</a:t>
            </a:r>
            <a:endParaRPr lang="zh-TW" altLang="en-US" sz="2400" dirty="0"/>
          </a:p>
        </p:txBody>
      </p:sp>
      <p:sp>
        <p:nvSpPr>
          <p:cNvPr id="47" name="手繪多邊形 46"/>
          <p:cNvSpPr/>
          <p:nvPr/>
        </p:nvSpPr>
        <p:spPr>
          <a:xfrm>
            <a:off x="4613275" y="1628775"/>
            <a:ext cx="1758950" cy="1758950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0689" tIns="686097" rIns="686093" bIns="170688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dirty="0"/>
              <a:t>評量   </a:t>
            </a:r>
            <a:r>
              <a:rPr lang="en-US" altLang="zh-TW" sz="2400" dirty="0"/>
              <a:t>-C</a:t>
            </a:r>
            <a:endParaRPr lang="zh-TW" altLang="en-US" sz="2400" dirty="0"/>
          </a:p>
        </p:txBody>
      </p:sp>
      <p:sp>
        <p:nvSpPr>
          <p:cNvPr id="48" name="手繪多邊形 47"/>
          <p:cNvSpPr/>
          <p:nvPr/>
        </p:nvSpPr>
        <p:spPr>
          <a:xfrm rot="21600000">
            <a:off x="4613275" y="3470275"/>
            <a:ext cx="1758950" cy="1758950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0688" tIns="170689" rIns="686097" bIns="686094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dirty="0"/>
              <a:t>   評量</a:t>
            </a:r>
            <a:r>
              <a:rPr lang="en-US" altLang="zh-TW" sz="2400" dirty="0"/>
              <a:t>-C/B</a:t>
            </a:r>
            <a:endParaRPr lang="zh-TW" altLang="en-US" sz="2400" dirty="0"/>
          </a:p>
        </p:txBody>
      </p:sp>
      <p:sp>
        <p:nvSpPr>
          <p:cNvPr id="49" name="手繪多邊形 48"/>
          <p:cNvSpPr/>
          <p:nvPr/>
        </p:nvSpPr>
        <p:spPr>
          <a:xfrm rot="21600000">
            <a:off x="2771775" y="3470275"/>
            <a:ext cx="1758950" cy="1758950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6095" tIns="170688" rIns="170686" bIns="68609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dirty="0"/>
              <a:t>評量   </a:t>
            </a:r>
            <a:r>
              <a:rPr lang="en-US" altLang="zh-TW" sz="2400" dirty="0"/>
              <a:t>- B/A</a:t>
            </a:r>
            <a:endParaRPr lang="zh-TW" altLang="en-US" sz="2400" dirty="0"/>
          </a:p>
        </p:txBody>
      </p:sp>
      <p:sp>
        <p:nvSpPr>
          <p:cNvPr id="28" name="弧形箭號 (左彎) 27"/>
          <p:cNvSpPr/>
          <p:nvPr/>
        </p:nvSpPr>
        <p:spPr>
          <a:xfrm>
            <a:off x="7308850" y="2492375"/>
            <a:ext cx="503238" cy="2016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弧形箭號 (上彎) 28"/>
          <p:cNvSpPr/>
          <p:nvPr/>
        </p:nvSpPr>
        <p:spPr>
          <a:xfrm>
            <a:off x="3347864" y="5589240"/>
            <a:ext cx="2304256" cy="432048"/>
          </a:xfrm>
          <a:prstGeom prst="curvedUpArrow">
            <a:avLst>
              <a:gd name="adj1" fmla="val 25000"/>
              <a:gd name="adj2" fmla="val 66624"/>
              <a:gd name="adj3" fmla="val 38743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橢圓形圖說文字 33"/>
          <p:cNvSpPr/>
          <p:nvPr/>
        </p:nvSpPr>
        <p:spPr>
          <a:xfrm>
            <a:off x="6659563" y="0"/>
            <a:ext cx="2484437" cy="1052513"/>
          </a:xfrm>
          <a:prstGeom prst="wedgeEllipseCallout">
            <a:avLst>
              <a:gd name="adj1" fmla="val -18494"/>
              <a:gd name="adj2" fmla="val 1774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以教師為主體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設定目標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選定活動</a:t>
            </a:r>
          </a:p>
        </p:txBody>
      </p:sp>
      <p:sp>
        <p:nvSpPr>
          <p:cNvPr id="35" name="橢圓形圖說文字 34"/>
          <p:cNvSpPr/>
          <p:nvPr/>
        </p:nvSpPr>
        <p:spPr>
          <a:xfrm>
            <a:off x="5940425" y="5805488"/>
            <a:ext cx="3203575" cy="1052512"/>
          </a:xfrm>
          <a:prstGeom prst="wedgeEllipseCallout">
            <a:avLst>
              <a:gd name="adj1" fmla="val -61994"/>
              <a:gd name="adj2" fmla="val -561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以教師與學生為主體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依活動內容引導討論</a:t>
            </a:r>
          </a:p>
        </p:txBody>
      </p:sp>
      <p:sp>
        <p:nvSpPr>
          <p:cNvPr id="36" name="橢圓形圖說文字 35"/>
          <p:cNvSpPr/>
          <p:nvPr/>
        </p:nvSpPr>
        <p:spPr>
          <a:xfrm>
            <a:off x="0" y="5876925"/>
            <a:ext cx="2916238" cy="981075"/>
          </a:xfrm>
          <a:prstGeom prst="wedgeEllipseCallout">
            <a:avLst>
              <a:gd name="adj1" fmla="val 2337"/>
              <a:gd name="adj2" fmla="val -2044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以學生為主體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轉化連結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新舊經驗或價值觀</a:t>
            </a:r>
          </a:p>
        </p:txBody>
      </p:sp>
      <p:sp>
        <p:nvSpPr>
          <p:cNvPr id="37" name="橢圓形圖說文字 36"/>
          <p:cNvSpPr/>
          <p:nvPr/>
        </p:nvSpPr>
        <p:spPr>
          <a:xfrm>
            <a:off x="0" y="0"/>
            <a:ext cx="2339975" cy="981075"/>
          </a:xfrm>
          <a:prstGeom prst="wedgeEllipseCallout">
            <a:avLst>
              <a:gd name="adj1" fmla="val 92972"/>
              <a:gd name="adj2" fmla="val 799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以學生為主體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應用所學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實踐於生活中</a:t>
            </a:r>
          </a:p>
        </p:txBody>
      </p:sp>
      <p:sp>
        <p:nvSpPr>
          <p:cNvPr id="38" name="弧形箭號 (左彎) 37"/>
          <p:cNvSpPr/>
          <p:nvPr/>
        </p:nvSpPr>
        <p:spPr>
          <a:xfrm>
            <a:off x="1331640" y="2420888"/>
            <a:ext cx="504056" cy="2016224"/>
          </a:xfrm>
          <a:prstGeom prst="curvedLeftArrow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弧形箭號 (上彎) 38"/>
          <p:cNvSpPr/>
          <p:nvPr/>
        </p:nvSpPr>
        <p:spPr>
          <a:xfrm>
            <a:off x="3419872" y="908720"/>
            <a:ext cx="2304256" cy="432048"/>
          </a:xfrm>
          <a:prstGeom prst="curvedUpArrow">
            <a:avLst>
              <a:gd name="adj1" fmla="val 25000"/>
              <a:gd name="adj2" fmla="val 66624"/>
              <a:gd name="adj3" fmla="val 38743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三十二角星形 39"/>
          <p:cNvSpPr/>
          <p:nvPr/>
        </p:nvSpPr>
        <p:spPr>
          <a:xfrm>
            <a:off x="3924300" y="2876550"/>
            <a:ext cx="1308100" cy="10795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200" dirty="0"/>
              <a:t>體驗  學習圈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Oval 3" descr="IMG_1417"/>
          <p:cNvSpPr>
            <a:spLocks noChangeArrowheads="1"/>
          </p:cNvSpPr>
          <p:nvPr/>
        </p:nvSpPr>
        <p:spPr bwMode="gray">
          <a:xfrm>
            <a:off x="2714625" y="1714500"/>
            <a:ext cx="3457575" cy="3457575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 algn="ctr">
            <a:solidFill>
              <a:schemeClr val="accent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714375" y="1849438"/>
            <a:ext cx="2376488" cy="936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471"/>
                  <a:invGamma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5857875" y="1760538"/>
            <a:ext cx="2305050" cy="954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471"/>
                  <a:invGamma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858838" y="4405313"/>
            <a:ext cx="2312987" cy="881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471"/>
                  <a:invGamma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5549900" y="4437063"/>
            <a:ext cx="2879725" cy="841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471"/>
                  <a:invGamma/>
                </a:schemeClr>
              </a:gs>
            </a:gsLst>
            <a:lin ang="5400000" scaled="1"/>
          </a:gradFill>
          <a:ln w="57150">
            <a:solidFill>
              <a:schemeClr val="accent1"/>
            </a:solidFill>
            <a:round/>
            <a:headEnd/>
            <a:tailEnd/>
          </a:ln>
          <a:effectLst>
            <a:outerShdw dist="52363" dir="4557825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black">
          <a:xfrm>
            <a:off x="6286500" y="2786063"/>
            <a:ext cx="2016125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</a:pPr>
            <a:r>
              <a:rPr lang="en-US" altLang="zh-TW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目標設定</a:t>
            </a:r>
          </a:p>
          <a:p>
            <a:pPr marL="171450" indent="-171450">
              <a:lnSpc>
                <a:spcPct val="90000"/>
              </a:lnSpc>
            </a:pPr>
            <a:r>
              <a:rPr lang="en-US" altLang="zh-TW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選定活動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5984900" y="1992307"/>
            <a:ext cx="20875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體驗階段</a:t>
            </a:r>
            <a:endParaRPr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5548340" y="4572008"/>
            <a:ext cx="29527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反思內省階段</a:t>
            </a:r>
            <a:endParaRPr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1142976" y="4564074"/>
            <a:ext cx="20875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歸納階段</a:t>
            </a:r>
            <a:endParaRPr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white">
          <a:xfrm>
            <a:off x="1000100" y="2063745"/>
            <a:ext cx="20875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應用階段</a:t>
            </a:r>
            <a:endParaRPr lang="en-US" altLang="zh-TW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1907704" y="980728"/>
            <a:ext cx="4810856" cy="6286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fromWordArt="1"/>
          <a:lstStyle/>
          <a:p>
            <a:pPr>
              <a:defRPr/>
            </a:pPr>
            <a:r>
              <a:rPr lang="zh-TW" alt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綜合活動體驗學習模式</a:t>
            </a:r>
          </a:p>
        </p:txBody>
      </p:sp>
      <p:sp>
        <p:nvSpPr>
          <p:cNvPr id="37904" name="Rectangle 25"/>
          <p:cNvSpPr>
            <a:spLocks noChangeArrowheads="1"/>
          </p:cNvSpPr>
          <p:nvPr/>
        </p:nvSpPr>
        <p:spPr bwMode="black">
          <a:xfrm>
            <a:off x="5316538" y="5445125"/>
            <a:ext cx="352425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</a:pPr>
            <a:r>
              <a:rPr lang="zh-TW" altLang="en-US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依活動內容引導討論</a:t>
            </a:r>
          </a:p>
        </p:txBody>
      </p:sp>
      <p:sp>
        <p:nvSpPr>
          <p:cNvPr id="37905" name="Rectangle 26"/>
          <p:cNvSpPr>
            <a:spLocks noChangeArrowheads="1"/>
          </p:cNvSpPr>
          <p:nvPr/>
        </p:nvSpPr>
        <p:spPr bwMode="black">
          <a:xfrm>
            <a:off x="815975" y="2949575"/>
            <a:ext cx="20161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</a:pPr>
            <a:r>
              <a:rPr lang="zh-TW" altLang="en-US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應用與實踐</a:t>
            </a:r>
          </a:p>
        </p:txBody>
      </p:sp>
      <p:sp>
        <p:nvSpPr>
          <p:cNvPr id="37906" name="Rectangle 27"/>
          <p:cNvSpPr>
            <a:spLocks noChangeArrowheads="1"/>
          </p:cNvSpPr>
          <p:nvPr/>
        </p:nvSpPr>
        <p:spPr bwMode="black">
          <a:xfrm>
            <a:off x="815975" y="5386388"/>
            <a:ext cx="2714625" cy="86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轉化連結新舊生活經驗及價值觀</a:t>
            </a:r>
          </a:p>
        </p:txBody>
      </p:sp>
      <p:sp>
        <p:nvSpPr>
          <p:cNvPr id="39953" name="AutoShape 30"/>
          <p:cNvSpPr>
            <a:spLocks noChangeArrowheads="1"/>
          </p:cNvSpPr>
          <p:nvPr/>
        </p:nvSpPr>
        <p:spPr bwMode="gray">
          <a:xfrm>
            <a:off x="3673475" y="5286375"/>
            <a:ext cx="1514475" cy="785813"/>
          </a:xfrm>
          <a:prstGeom prst="leftArrow">
            <a:avLst>
              <a:gd name="adj1" fmla="val 50000"/>
              <a:gd name="adj2" fmla="val 95953"/>
            </a:avLst>
          </a:prstGeom>
          <a:gradFill rotWithShape="1">
            <a:gsLst>
              <a:gs pos="0">
                <a:srgbClr val="9966FF">
                  <a:alpha val="50000"/>
                </a:srgbClr>
              </a:gs>
              <a:gs pos="100000">
                <a:srgbClr val="472F76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54" name="AutoShape 32"/>
          <p:cNvSpPr>
            <a:spLocks noChangeArrowheads="1"/>
          </p:cNvSpPr>
          <p:nvPr/>
        </p:nvSpPr>
        <p:spPr bwMode="gray">
          <a:xfrm>
            <a:off x="1651000" y="3421063"/>
            <a:ext cx="503238" cy="936625"/>
          </a:xfrm>
          <a:prstGeom prst="upArrow">
            <a:avLst>
              <a:gd name="adj1" fmla="val 50000"/>
              <a:gd name="adj2" fmla="val 46530"/>
            </a:avLst>
          </a:prstGeom>
          <a:gradFill rotWithShape="1">
            <a:gsLst>
              <a:gs pos="0">
                <a:srgbClr val="9966FF">
                  <a:alpha val="50000"/>
                </a:srgbClr>
              </a:gs>
              <a:gs pos="100000">
                <a:srgbClr val="472F76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55" name="AutoShape 33"/>
          <p:cNvSpPr>
            <a:spLocks noChangeArrowheads="1"/>
          </p:cNvSpPr>
          <p:nvPr/>
        </p:nvSpPr>
        <p:spPr bwMode="gray">
          <a:xfrm>
            <a:off x="7027863" y="3644900"/>
            <a:ext cx="431800" cy="8636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966FF">
                  <a:alpha val="50000"/>
                </a:srgbClr>
              </a:gs>
              <a:gs pos="100000">
                <a:srgbClr val="472F76"/>
              </a:gs>
            </a:gsLst>
            <a:lin ang="5400000" scaled="1"/>
          </a:gra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47458" y="3129977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學生是主動學習者</a:t>
            </a:r>
          </a:p>
        </p:txBody>
      </p:sp>
      <p:grpSp>
        <p:nvGrpSpPr>
          <p:cNvPr id="39957" name="群組 6"/>
          <p:cNvGrpSpPr>
            <a:grpSpLocks/>
          </p:cNvGrpSpPr>
          <p:nvPr/>
        </p:nvGrpSpPr>
        <p:grpSpPr bwMode="auto">
          <a:xfrm>
            <a:off x="4286250" y="168275"/>
            <a:ext cx="4786313" cy="617538"/>
            <a:chOff x="374441" y="2908280"/>
            <a:chExt cx="5920909" cy="944640"/>
          </a:xfrm>
        </p:grpSpPr>
        <p:sp>
          <p:nvSpPr>
            <p:cNvPr id="25" name="圓角矩形 24"/>
            <p:cNvSpPr/>
            <p:nvPr/>
          </p:nvSpPr>
          <p:spPr>
            <a:xfrm>
              <a:off x="374441" y="2908280"/>
              <a:ext cx="574809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圓角矩形 4"/>
            <p:cNvSpPr/>
            <p:nvPr/>
          </p:nvSpPr>
          <p:spPr>
            <a:xfrm>
              <a:off x="419609" y="2954420"/>
              <a:ext cx="5875741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7896" grpId="0"/>
      <p:bldP spid="37904" grpId="0"/>
      <p:bldP spid="37905" grpId="0"/>
      <p:bldP spid="379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4"/>
          <p:cNvGrpSpPr>
            <a:grpSpLocks/>
          </p:cNvGrpSpPr>
          <p:nvPr/>
        </p:nvGrpSpPr>
        <p:grpSpPr bwMode="auto">
          <a:xfrm>
            <a:off x="214313" y="928688"/>
            <a:ext cx="2714625" cy="2665412"/>
            <a:chOff x="3546475" y="1658938"/>
            <a:chExt cx="2439988" cy="207345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3546475" y="1658938"/>
              <a:ext cx="2439988" cy="2000250"/>
            </a:xfrm>
            <a:prstGeom prst="rightArrowCallout">
              <a:avLst>
                <a:gd name="adj1" fmla="val 28435"/>
                <a:gd name="adj2" fmla="val 21477"/>
                <a:gd name="adj3" fmla="val 8889"/>
                <a:gd name="adj4" fmla="val 865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字方塊 16"/>
            <p:cNvSpPr txBox="1">
              <a:spLocks noChangeArrowheads="1"/>
            </p:cNvSpPr>
            <p:nvPr/>
          </p:nvSpPr>
          <p:spPr bwMode="auto">
            <a:xfrm>
              <a:off x="3546475" y="3048000"/>
              <a:ext cx="1935096" cy="68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zh-TW" altLang="en-US" sz="2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教學環境的</a:t>
              </a:r>
              <a:endParaRPr kumimoji="0" lang="en-US" altLang="zh-TW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zh-TW" altLang="en-US" sz="22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充實與準備</a:t>
              </a:r>
              <a:endParaRPr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 rot="5400000">
            <a:off x="5857884" y="785794"/>
            <a:ext cx="2928958" cy="3214710"/>
          </a:xfrm>
          <a:prstGeom prst="rightArrowCallout">
            <a:avLst>
              <a:gd name="adj1" fmla="val 28435"/>
              <a:gd name="adj2" fmla="val 21477"/>
              <a:gd name="adj3" fmla="val 7937"/>
              <a:gd name="adj4" fmla="val 8653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2571736" y="3857628"/>
            <a:ext cx="2857520" cy="2571768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 flipH="1">
            <a:off x="5500694" y="3857628"/>
            <a:ext cx="3429024" cy="2571768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7" name="流程圖: 打孔紙帶 26"/>
          <p:cNvSpPr/>
          <p:nvPr/>
        </p:nvSpPr>
        <p:spPr bwMode="auto">
          <a:xfrm>
            <a:off x="214313" y="4214813"/>
            <a:ext cx="2286000" cy="1500187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3500"/>
              </a:lnSpc>
              <a:spcBef>
                <a:spcPts val="600"/>
              </a:spcBef>
              <a:defRPr/>
            </a:pPr>
            <a:endParaRPr kumimoji="0" lang="zh-TW" altLang="en-US" sz="2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3000364" y="928670"/>
            <a:ext cx="2643206" cy="2571768"/>
          </a:xfrm>
          <a:prstGeom prst="rightArrowCallout">
            <a:avLst>
              <a:gd name="adj1" fmla="val 28435"/>
              <a:gd name="adj2" fmla="val 21477"/>
              <a:gd name="adj3" fmla="val 8889"/>
              <a:gd name="adj4" fmla="val 86532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2" name="文字方塊 17"/>
          <p:cNvSpPr txBox="1">
            <a:spLocks noChangeArrowheads="1"/>
          </p:cNvSpPr>
          <p:nvPr/>
        </p:nvSpPr>
        <p:spPr bwMode="auto">
          <a:xfrm>
            <a:off x="2586050" y="2730997"/>
            <a:ext cx="3057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辨識體驗活動</a:t>
            </a:r>
            <a:endParaRPr kumimoji="0" lang="en-US" altLang="zh-TW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kumimoji="0"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啟動學生的思考</a:t>
            </a:r>
            <a:endParaRPr lang="zh-TW" altLang="en-US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文字方塊 19"/>
          <p:cNvSpPr txBox="1">
            <a:spLocks noChangeArrowheads="1"/>
          </p:cNvSpPr>
          <p:nvPr/>
        </p:nvSpPr>
        <p:spPr bwMode="auto">
          <a:xfrm>
            <a:off x="5923767" y="5659955"/>
            <a:ext cx="30059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省思過程中發問的技巧</a:t>
            </a:r>
            <a:endParaRPr kumimoji="0" lang="en-US" altLang="zh-TW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kumimoji="0"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教師自我省思的培養</a:t>
            </a:r>
            <a:endParaRPr lang="zh-TW" altLang="en-US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20"/>
          <p:cNvSpPr txBox="1">
            <a:spLocks noChangeArrowheads="1"/>
          </p:cNvSpPr>
          <p:nvPr/>
        </p:nvSpPr>
        <p:spPr bwMode="auto">
          <a:xfrm>
            <a:off x="3143240" y="5786454"/>
            <a:ext cx="2159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主動學習的要素</a:t>
            </a:r>
            <a:endParaRPr lang="en-US" altLang="zh-TW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43570" y="2730997"/>
            <a:ext cx="335758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給學生發表的空間與能力</a:t>
            </a:r>
            <a:endParaRPr kumimoji="0" lang="en-US" altLang="zh-TW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kumimoji="0" lang="zh-TW" altLang="en-US" sz="2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多元評量  鼓勵過程</a:t>
            </a:r>
            <a:endParaRPr lang="zh-TW" altLang="en-US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6" name="圖片 5" descr="DSC02331.JPG"/>
          <p:cNvPicPr>
            <a:picLocks noChangeAspect="1"/>
          </p:cNvPicPr>
          <p:nvPr/>
        </p:nvPicPr>
        <p:blipFill>
          <a:blip r:embed="rId3" cstate="print"/>
          <a:srcRect l="19148" t="31210" r="23405"/>
          <a:stretch>
            <a:fillRect/>
          </a:stretch>
        </p:blipFill>
        <p:spPr bwMode="auto">
          <a:xfrm>
            <a:off x="3071813" y="1000125"/>
            <a:ext cx="207168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2" descr="\\Bak\99學年度校園檔案\2教務處\研發組\工作檔案區\創思照片\9月月會\P1000170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l="2744" t="19073" r="3963"/>
          <a:stretch>
            <a:fillRect/>
          </a:stretch>
        </p:blipFill>
        <p:spPr bwMode="auto">
          <a:xfrm>
            <a:off x="6143625" y="3968750"/>
            <a:ext cx="2571750" cy="1674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圖片 3" descr="DSC02475.JPG"/>
          <p:cNvPicPr>
            <a:picLocks noChangeAspect="1"/>
          </p:cNvPicPr>
          <p:nvPr/>
        </p:nvPicPr>
        <p:blipFill>
          <a:blip r:embed="rId5" cstate="print"/>
          <a:srcRect l="21429" t="30953" r="3570" b="11904"/>
          <a:stretch>
            <a:fillRect/>
          </a:stretch>
        </p:blipFill>
        <p:spPr bwMode="auto">
          <a:xfrm>
            <a:off x="5857875" y="1000125"/>
            <a:ext cx="3000375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Picture 7" descr="繪本與排擠"/>
          <p:cNvPicPr>
            <a:picLocks noChangeAspect="1" noChangeArrowheads="1"/>
          </p:cNvPicPr>
          <p:nvPr/>
        </p:nvPicPr>
        <p:blipFill>
          <a:blip r:embed="rId6" cstate="print"/>
          <a:srcRect l="57099" t="61781" r="6719" b="4081"/>
          <a:stretch>
            <a:fillRect/>
          </a:stretch>
        </p:blipFill>
        <p:spPr bwMode="auto">
          <a:xfrm>
            <a:off x="3071813" y="4000500"/>
            <a:ext cx="2286000" cy="164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5" descr="\\bak\100學年度校園檔案\2教務處\☆教務主任\交換檔案區\典範資料\最新典範\簡報圖檔素材\P10107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071563"/>
            <a:ext cx="2135188" cy="160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86" name="文字方塊 2"/>
          <p:cNvSpPr txBox="1">
            <a:spLocks noChangeArrowheads="1"/>
          </p:cNvSpPr>
          <p:nvPr/>
        </p:nvSpPr>
        <p:spPr bwMode="auto">
          <a:xfrm>
            <a:off x="71438" y="4505325"/>
            <a:ext cx="2528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>
                <a:latin typeface="微軟正黑體" pitchFamily="34" charset="-120"/>
                <a:ea typeface="微軟正黑體" pitchFamily="34" charset="-120"/>
              </a:rPr>
              <a:t>有效教學歷程與教室圖像</a:t>
            </a:r>
          </a:p>
        </p:txBody>
      </p:sp>
      <p:grpSp>
        <p:nvGrpSpPr>
          <p:cNvPr id="40987" name="群組 6"/>
          <p:cNvGrpSpPr>
            <a:grpSpLocks/>
          </p:cNvGrpSpPr>
          <p:nvPr/>
        </p:nvGrpSpPr>
        <p:grpSpPr bwMode="auto">
          <a:xfrm>
            <a:off x="4286250" y="142875"/>
            <a:ext cx="4786313" cy="617538"/>
            <a:chOff x="374441" y="2908280"/>
            <a:chExt cx="5920909" cy="944640"/>
          </a:xfrm>
        </p:grpSpPr>
        <p:sp>
          <p:nvSpPr>
            <p:cNvPr id="28" name="圓角矩形 27"/>
            <p:cNvSpPr/>
            <p:nvPr/>
          </p:nvSpPr>
          <p:spPr>
            <a:xfrm>
              <a:off x="374441" y="2908280"/>
              <a:ext cx="5748093" cy="9446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4"/>
            <p:cNvSpPr/>
            <p:nvPr/>
          </p:nvSpPr>
          <p:spPr>
            <a:xfrm>
              <a:off x="419609" y="2954420"/>
              <a:ext cx="5875741" cy="85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8142" tIns="0" rIns="198142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五、有效教學</a:t>
              </a:r>
              <a:r>
                <a:rPr lang="en-US" altLang="zh-TW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400" b="1" spc="-100" dirty="0">
                  <a:ln w="18415" cmpd="sng">
                    <a:prstDash val="solid"/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綜合活動學習領域</a:t>
              </a:r>
              <a:endParaRPr lang="zh-TW" altLang="en-US" sz="2400" b="1" spc="-1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0" y="4286250"/>
            <a:ext cx="8858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zh-TW" altLang="en-US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endParaRPr kumimoji="0" lang="zh-TW" altLang="en-US" sz="2800" b="1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988" name="Picture 6" descr="C:\Documents and Settings\user\桌面\HUBDC-hum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285750"/>
            <a:ext cx="18716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285750" y="1244600"/>
            <a:ext cx="86756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3000"/>
              </a:spcBef>
            </a:pPr>
            <a:r>
              <a:rPr lang="zh-TW" altLang="en-US" sz="5400">
                <a:solidFill>
                  <a:srgbClr val="0000CC"/>
                </a:solidFill>
                <a:ea typeface="文鼎甜妞體P" pitchFamily="34" charset="-120"/>
              </a:rPr>
              <a:t>有效的</a:t>
            </a:r>
            <a:r>
              <a:rPr lang="zh-TW" altLang="en-US" sz="6600">
                <a:solidFill>
                  <a:srgbClr val="CC0000"/>
                </a:solidFill>
                <a:ea typeface="文鼎甜妞體P" pitchFamily="34" charset="-120"/>
              </a:rPr>
              <a:t>教</a:t>
            </a:r>
            <a:r>
              <a:rPr lang="zh-TW" altLang="en-US" sz="5400">
                <a:solidFill>
                  <a:srgbClr val="0000CC"/>
                </a:solidFill>
                <a:ea typeface="文鼎甜妞體P" pitchFamily="34" charset="-120"/>
              </a:rPr>
              <a:t>與</a:t>
            </a:r>
            <a:r>
              <a:rPr lang="zh-TW" altLang="en-US" sz="6600">
                <a:solidFill>
                  <a:srgbClr val="CC0000"/>
                </a:solidFill>
                <a:ea typeface="文鼎甜妞體P" pitchFamily="34" charset="-120"/>
              </a:rPr>
              <a:t>學</a:t>
            </a:r>
            <a:endParaRPr lang="en-US" altLang="zh-TW" sz="6600">
              <a:solidFill>
                <a:srgbClr val="CC0000"/>
              </a:solidFill>
              <a:ea typeface="文鼎甜妞體P" pitchFamily="34" charset="-120"/>
            </a:endParaRPr>
          </a:p>
          <a:p>
            <a:pPr eaLnBrk="0" hangingPunct="0"/>
            <a:r>
              <a:rPr lang="zh-TW" altLang="en-US" sz="3600">
                <a:ea typeface="文鼎中圓" pitchFamily="49" charset="-120"/>
              </a:rPr>
              <a:t/>
            </a:r>
            <a:br>
              <a:rPr lang="zh-TW" altLang="en-US" sz="3600">
                <a:ea typeface="文鼎中圓" pitchFamily="49" charset="-120"/>
              </a:rPr>
            </a:br>
            <a:r>
              <a:rPr lang="zh-TW" altLang="en-US" sz="3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「教」不一定導致「學」，更不一定產生「會」，</a:t>
            </a:r>
          </a:p>
          <a:p>
            <a:pPr eaLnBrk="0" hangingPunct="0">
              <a:lnSpc>
                <a:spcPct val="200000"/>
              </a:lnSpc>
            </a:pPr>
            <a:r>
              <a:rPr lang="zh-TW" altLang="en-US" sz="3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真正能留在學習者生命中的，</a:t>
            </a:r>
          </a:p>
          <a:p>
            <a:pPr eaLnBrk="0" hangingPunct="0">
              <a:lnSpc>
                <a:spcPct val="200000"/>
              </a:lnSpc>
            </a:pPr>
            <a:r>
              <a:rPr lang="zh-TW" altLang="en-US" sz="3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往往不是老師所講的，而是學生體驗發現的。</a:t>
            </a:r>
          </a:p>
        </p:txBody>
      </p:sp>
      <p:sp>
        <p:nvSpPr>
          <p:cNvPr id="41990" name="文字方塊 3"/>
          <p:cNvSpPr txBox="1">
            <a:spLocks noChangeArrowheads="1"/>
          </p:cNvSpPr>
          <p:nvPr/>
        </p:nvSpPr>
        <p:spPr bwMode="auto">
          <a:xfrm>
            <a:off x="357188" y="5789613"/>
            <a:ext cx="52149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700" b="1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en-US" sz="1700" b="1">
                <a:latin typeface="微軟正黑體" pitchFamily="34" charset="-120"/>
                <a:ea typeface="微軟正黑體" pitchFamily="34" charset="-120"/>
              </a:rPr>
              <a:t>蔡寶桂課督提供有效教學理念與策略資料</a:t>
            </a:r>
            <a:endParaRPr lang="en-US" altLang="zh-TW" sz="1700"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28688" y="2000250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kumimoji="0"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  <a:hlinkClick r:id="rId2" action="ppaction://hlinkfile"/>
              </a:rPr>
              <a:t>實</a:t>
            </a:r>
            <a:r>
              <a:rPr kumimoji="0" lang="zh-TW" altLang="en-US" sz="4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  <a:hlinkClick r:id="rId2" action="ppaction://hlinkfile"/>
              </a:rPr>
              <a:t>例分</a:t>
            </a:r>
            <a:r>
              <a:rPr kumimoji="0"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  <a:hlinkClick r:id="rId2" action="ppaction://hlinkfile"/>
              </a:rPr>
              <a:t>享</a:t>
            </a:r>
            <a:endParaRPr kumimoji="0" lang="en-US" altLang="zh-TW" sz="4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3375"/>
            <a:ext cx="3744912" cy="4318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00"/>
                </a:solidFill>
                <a:latin typeface="標楷體" pitchFamily="65" charset="-120"/>
              </a:rPr>
              <a:t>綜合活動有效教學策略實作格式</a:t>
            </a:r>
          </a:p>
        </p:txBody>
      </p:sp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928688" y="2000250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kumimoji="0" lang="zh-TW" altLang="en-US" sz="40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設計者</a:t>
            </a:r>
            <a:endParaRPr kumimoji="0" lang="en-US" altLang="zh-TW" sz="4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gray">
          <a:xfrm>
            <a:off x="2771775" y="1019175"/>
            <a:ext cx="3887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0" lang="zh-TW" altLang="en-US" sz="4800" b="1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有效教學定義</a:t>
            </a:r>
          </a:p>
        </p:txBody>
      </p:sp>
      <p:grpSp>
        <p:nvGrpSpPr>
          <p:cNvPr id="9219" name="群組 3"/>
          <p:cNvGrpSpPr>
            <a:grpSpLocks/>
          </p:cNvGrpSpPr>
          <p:nvPr/>
        </p:nvGrpSpPr>
        <p:grpSpPr bwMode="auto">
          <a:xfrm>
            <a:off x="5256213" y="142875"/>
            <a:ext cx="3744912" cy="649288"/>
            <a:chOff x="401534" y="1062850"/>
            <a:chExt cx="7062499" cy="649440"/>
          </a:xfrm>
        </p:grpSpPr>
        <p:sp>
          <p:nvSpPr>
            <p:cNvPr id="6" name="圓角矩形 5"/>
            <p:cNvSpPr/>
            <p:nvPr/>
          </p:nvSpPr>
          <p:spPr>
            <a:xfrm>
              <a:off x="401534" y="1062850"/>
              <a:ext cx="7062499" cy="6494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434465" y="1094607"/>
              <a:ext cx="6996636" cy="585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二、有效教學的定義</a:t>
              </a:r>
              <a:endPara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428625" y="1957388"/>
            <a:ext cx="8358188" cy="4400550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800"/>
              </a:lnSpc>
              <a:defRPr/>
            </a:pPr>
            <a:r>
              <a:rPr lang="zh-TW" altLang="en-US" sz="3200" b="1" dirty="0">
                <a:solidFill>
                  <a:schemeClr val="folHlink"/>
                </a:solidFill>
                <a:latin typeface="微軟正黑體" pitchFamily="34" charset="-120"/>
                <a:ea typeface="微軟正黑體" pitchFamily="34" charset="-120"/>
              </a:rPr>
              <a:t>簡單定義</a:t>
            </a:r>
            <a:r>
              <a:rPr lang="en-US" altLang="ko-KR" sz="3200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ts val="4800"/>
              </a:lnSpc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教師運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用適切教學策略，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引導學生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達成預期教學目標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的歷程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ko-KR" sz="28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  <a:defRPr/>
            </a:pPr>
            <a:r>
              <a:rPr lang="zh-TW" altLang="en-US" sz="3200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何謂有「效」？</a:t>
            </a:r>
            <a:r>
              <a:rPr lang="en-US" altLang="ko-KR" sz="3200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ts val="4800"/>
              </a:lnSpc>
              <a:buFont typeface="Wingdings" pitchFamily="2" charset="2"/>
              <a:buChar char="ü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效能（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effectiveness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教學目標之達成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  <a:buFont typeface="Wingdings" pitchFamily="2" charset="2"/>
              <a:buChar char="ü"/>
              <a:defRPr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效率（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efficiency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教學條件與資源的規劃和運用，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快速達成目標。</a:t>
            </a:r>
            <a:endParaRPr lang="ko-KR" altLang="en-US" sz="2800" dirty="0">
              <a:latin typeface="微軟正黑體" pitchFamily="34" charset="-12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357188" y="785813"/>
            <a:ext cx="71183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kumimoji="0" lang="zh-TW" altLang="en-US" sz="6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單元主題</a:t>
            </a:r>
            <a:r>
              <a:rPr kumimoji="0" lang="en-US" altLang="zh-TW" sz="600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357188" y="785813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kumimoji="0" lang="zh-TW" altLang="en-US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一、能力指標</a:t>
            </a:r>
            <a:r>
              <a:rPr kumimoji="0" lang="en-US" altLang="zh-TW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:</a:t>
            </a:r>
            <a:endParaRPr kumimoji="0" lang="zh-TW" altLang="en-US" sz="4000" b="1">
              <a:solidFill>
                <a:srgbClr val="FF3300"/>
              </a:solidFill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428625" y="2928938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kumimoji="0" lang="zh-TW" altLang="en-US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二、教學目標</a:t>
            </a:r>
            <a:r>
              <a:rPr kumimoji="0" lang="en-US" altLang="zh-TW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:</a:t>
            </a:r>
            <a:endParaRPr kumimoji="0" lang="zh-TW" altLang="en-US" sz="4000" b="1">
              <a:solidFill>
                <a:srgbClr val="FF3300"/>
              </a:solidFill>
              <a:latin typeface="標楷體" pitchFamily="65" charset="-120"/>
              <a:ea typeface="標楷體" pitchFamily="65" charset="-120"/>
              <a:cs typeface="Trebuchet MS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428625" y="2786063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/>
            <a:r>
              <a:rPr kumimoji="0" lang="zh-TW" altLang="en-US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三、適用年級</a:t>
            </a:r>
            <a:r>
              <a:rPr kumimoji="0" lang="zh-TW" altLang="en-US" sz="36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與</a:t>
            </a:r>
            <a:r>
              <a:rPr kumimoji="0" lang="zh-TW" altLang="en-US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教學時數</a:t>
            </a:r>
            <a:r>
              <a:rPr kumimoji="0" lang="en-US" altLang="zh-TW" sz="4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四、活動內容</a:t>
            </a:r>
            <a:endParaRPr lang="en-US" altLang="zh-TW" b="1" smtClean="0">
              <a:latin typeface="標楷體" pitchFamily="65" charset="-12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latin typeface="標楷體" pitchFamily="65" charset="-120"/>
              </a:rPr>
              <a:t>活動一</a:t>
            </a:r>
            <a:r>
              <a:rPr lang="en-US" altLang="zh-TW" sz="4800" b="1" smtClean="0">
                <a:latin typeface="標楷體" pitchFamily="65" charset="-120"/>
              </a:rPr>
              <a:t>:</a:t>
            </a:r>
            <a:endParaRPr lang="zh-TW" altLang="en-US" sz="4800" b="1" smtClean="0">
              <a:latin typeface="標楷體" pitchFamily="65" charset="-120"/>
            </a:endParaRP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1</a:t>
            </a: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2</a:t>
            </a: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3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4800" smtClean="0">
              <a:latin typeface="標楷體" pitchFamily="65" charset="-120"/>
            </a:endParaRPr>
          </a:p>
        </p:txBody>
      </p:sp>
      <p:sp>
        <p:nvSpPr>
          <p:cNvPr id="47108" name="文字方塊 1"/>
          <p:cNvSpPr txBox="1">
            <a:spLocks noChangeArrowheads="1"/>
          </p:cNvSpPr>
          <p:nvPr/>
        </p:nvSpPr>
        <p:spPr bwMode="auto">
          <a:xfrm>
            <a:off x="6443663" y="5157788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原有教案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四、活動內容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latin typeface="標楷體" pitchFamily="65" charset="-120"/>
              </a:rPr>
              <a:t>活動二</a:t>
            </a:r>
            <a:r>
              <a:rPr lang="en-US" altLang="zh-TW" sz="4800" b="1" smtClean="0">
                <a:latin typeface="標楷體" pitchFamily="65" charset="-120"/>
              </a:rPr>
              <a:t>:</a:t>
            </a:r>
            <a:endParaRPr lang="zh-TW" altLang="en-US" sz="4800" b="1" smtClean="0">
              <a:latin typeface="標楷體" pitchFamily="65" charset="-120"/>
            </a:endParaRP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1</a:t>
            </a: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2</a:t>
            </a: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3 </a:t>
            </a:r>
            <a:endParaRPr lang="en-US" altLang="zh-TW" sz="400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</a:rPr>
              <a:t>四、活動內容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latin typeface="標楷體" pitchFamily="65" charset="-120"/>
              </a:rPr>
              <a:t>活動三</a:t>
            </a:r>
            <a:r>
              <a:rPr lang="en-US" altLang="zh-TW" sz="4800" b="1" smtClean="0">
                <a:latin typeface="標楷體" pitchFamily="65" charset="-120"/>
              </a:rPr>
              <a:t>:</a:t>
            </a:r>
            <a:endParaRPr lang="zh-TW" altLang="en-US" sz="4800" b="1" smtClean="0">
              <a:latin typeface="標楷體" pitchFamily="65" charset="-120"/>
            </a:endParaRP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1</a:t>
            </a: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2</a:t>
            </a:r>
          </a:p>
          <a:p>
            <a:pPr lvl="1" eaLnBrk="1" hangingPunct="1"/>
            <a:r>
              <a:rPr lang="en-US" altLang="zh-TW" sz="4000" b="1" smtClean="0">
                <a:latin typeface="標楷體" pitchFamily="65" charset="-120"/>
              </a:rPr>
              <a:t>3</a:t>
            </a:r>
            <a:endParaRPr lang="en-US" altLang="zh-TW" sz="400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5475" y="548680"/>
            <a:ext cx="7248525" cy="8636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</a:rPr>
              <a:t>五、教學策略與活動設計</a:t>
            </a:r>
            <a:endParaRPr lang="en-US" altLang="zh-TW" sz="4000" b="1" dirty="0" smtClean="0">
              <a:latin typeface="標楷體" pitchFamily="65" charset="-120"/>
            </a:endParaRPr>
          </a:p>
        </p:txBody>
      </p:sp>
      <p:graphicFrame>
        <p:nvGraphicFramePr>
          <p:cNvPr id="10289" name="Group 49"/>
          <p:cNvGraphicFramePr>
            <a:graphicFrameLocks noGrp="1"/>
          </p:cNvGraphicFramePr>
          <p:nvPr/>
        </p:nvGraphicFramePr>
        <p:xfrm>
          <a:off x="71438" y="1397000"/>
          <a:ext cx="8964612" cy="5126040"/>
        </p:xfrm>
        <a:graphic>
          <a:graphicData uri="http://schemas.openxmlformats.org/drawingml/2006/table">
            <a:tbl>
              <a:tblPr/>
              <a:tblGrid>
                <a:gridCol w="1494102"/>
                <a:gridCol w="1494102"/>
                <a:gridCol w="1494102"/>
                <a:gridCol w="1494102"/>
                <a:gridCol w="1494102"/>
                <a:gridCol w="1494102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教學目標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1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教學策略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1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教學策略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步驟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1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活動名稱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1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活動流程</a:t>
                      </a:r>
                      <a:endParaRPr kumimoji="0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1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檢核指標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B1DEE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288" y="333375"/>
          <a:ext cx="8424862" cy="6147436"/>
        </p:xfrm>
        <a:graphic>
          <a:graphicData uri="http://schemas.openxmlformats.org/drawingml/2006/table">
            <a:tbl>
              <a:tblPr/>
              <a:tblGrid>
                <a:gridCol w="1601787"/>
                <a:gridCol w="1601788"/>
                <a:gridCol w="1601787"/>
                <a:gridCol w="1603375"/>
                <a:gridCol w="1601788"/>
                <a:gridCol w="414337"/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內容標準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新細明體" pitchFamily="18" charset="-120"/>
                        </a:rPr>
                        <a:t>能力指標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新細明體" pitchFamily="18" charset="-120"/>
                        </a:rPr>
                        <a:t>: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新細明體" pitchFamily="18" charset="-120"/>
                        </a:rPr>
                        <a:t>表現標準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A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B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D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5613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主題軸</a:t>
                      </a:r>
                      <a:endParaRPr kumimoji="0" 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未達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</a:t>
                      </a:r>
                      <a:r>
                        <a:rPr kumimoji="0" 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級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5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單元名稱</a:t>
                      </a:r>
                      <a:endParaRPr kumimoji="0" 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學習活動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評量工具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04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3074" marR="630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47" name="Rectangle 2"/>
          <p:cNvSpPr txBox="1">
            <a:spLocks noChangeArrowheads="1"/>
          </p:cNvSpPr>
          <p:nvPr/>
        </p:nvSpPr>
        <p:spPr bwMode="auto">
          <a:xfrm>
            <a:off x="0" y="0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kumimoji="0" lang="zh-TW" altLang="en-US" sz="20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  <a:cs typeface="Trebuchet MS" pitchFamily="34" charset="0"/>
              </a:rPr>
              <a:t>六、評量標準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019175" y="333375"/>
            <a:ext cx="7124700" cy="923925"/>
          </a:xfrm>
        </p:spPr>
        <p:txBody>
          <a:bodyPr/>
          <a:lstStyle/>
          <a:p>
            <a:r>
              <a:rPr lang="zh-TW" altLang="en-US" b="1" smtClean="0"/>
              <a:t>七、回饋與建議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"/>
          <p:cNvSpPr>
            <a:spLocks noChangeArrowheads="1"/>
          </p:cNvSpPr>
          <p:nvPr/>
        </p:nvSpPr>
        <p:spPr bwMode="auto">
          <a:xfrm>
            <a:off x="2035175" y="1071563"/>
            <a:ext cx="510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>
                <a:latin typeface="微軟正黑體" pitchFamily="34" charset="-120"/>
                <a:ea typeface="微軟正黑體" pitchFamily="34" charset="-120"/>
              </a:rPr>
              <a:t>為什麼要用有效教學策略？</a:t>
            </a:r>
            <a:endParaRPr lang="zh-TW" altLang="en-US" sz="3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625" y="1836738"/>
            <a:ext cx="8215313" cy="4378325"/>
          </a:xfrm>
          <a:prstGeom prst="rect">
            <a:avLst/>
          </a:prstGeom>
          <a:ln w="76200">
            <a:solidFill>
              <a:srgbClr val="00CC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45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協助學習者</a:t>
            </a:r>
            <a:r>
              <a:rPr lang="zh-TW" altLang="en-US" sz="28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將活動學習經驗、實際生活與未來的學習連接。</a:t>
            </a:r>
            <a:endParaRPr lang="en-US" altLang="zh-TW" sz="28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5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協助學習者了解他們可以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將活動課程中學到的知識與技巧，運用到日常生活中的議題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，例如與朋友、同事或親人共同解決問題。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5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教學策略的關鍵在於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呈現活動課程的意義、目標與焦點，以促使學習者能掌握活動中的學習重點。</a:t>
            </a:r>
          </a:p>
        </p:txBody>
      </p:sp>
      <p:grpSp>
        <p:nvGrpSpPr>
          <p:cNvPr id="10244" name="群組 8"/>
          <p:cNvGrpSpPr>
            <a:grpSpLocks/>
          </p:cNvGrpSpPr>
          <p:nvPr/>
        </p:nvGrpSpPr>
        <p:grpSpPr bwMode="auto">
          <a:xfrm>
            <a:off x="5256213" y="142875"/>
            <a:ext cx="3744912" cy="649288"/>
            <a:chOff x="401534" y="1062850"/>
            <a:chExt cx="7062499" cy="649440"/>
          </a:xfrm>
        </p:grpSpPr>
        <p:sp>
          <p:nvSpPr>
            <p:cNvPr id="10" name="圓角矩形 9"/>
            <p:cNvSpPr/>
            <p:nvPr/>
          </p:nvSpPr>
          <p:spPr>
            <a:xfrm>
              <a:off x="401534" y="1062850"/>
              <a:ext cx="7062499" cy="6494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434465" y="1094607"/>
              <a:ext cx="6996636" cy="585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二、有效教學的定義</a:t>
              </a:r>
              <a:endPara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31888"/>
            <a:ext cx="6643688" cy="725487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對教學策略應有的態度</a:t>
            </a:r>
          </a:p>
        </p:txBody>
      </p:sp>
      <p:grpSp>
        <p:nvGrpSpPr>
          <p:cNvPr id="11267" name="群組 3"/>
          <p:cNvGrpSpPr>
            <a:grpSpLocks/>
          </p:cNvGrpSpPr>
          <p:nvPr/>
        </p:nvGrpSpPr>
        <p:grpSpPr bwMode="auto">
          <a:xfrm>
            <a:off x="5256213" y="142875"/>
            <a:ext cx="3744912" cy="649288"/>
            <a:chOff x="401534" y="1062850"/>
            <a:chExt cx="7062499" cy="649440"/>
          </a:xfrm>
        </p:grpSpPr>
        <p:sp>
          <p:nvSpPr>
            <p:cNvPr id="5" name="圓角矩形 4"/>
            <p:cNvSpPr/>
            <p:nvPr/>
          </p:nvSpPr>
          <p:spPr>
            <a:xfrm>
              <a:off x="401534" y="1062850"/>
              <a:ext cx="7062499" cy="6494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434465" y="1094607"/>
              <a:ext cx="6996636" cy="585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二、有效教學的定義</a:t>
              </a:r>
              <a:endPara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8625" y="2143125"/>
            <a:ext cx="8215313" cy="4016375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ts val="4500"/>
              </a:lnSpc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多面向觀點思考有效教學策略。應用不同方式來引導活動課程，使引導跟活動一樣充滿挑戰與動力。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500"/>
              </a:lnSpc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教學策略不只是活動的帶領，而是一種能夠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教導價值與產生趣味的引導方式。</a:t>
            </a:r>
            <a:endParaRPr lang="en-US" altLang="zh-TW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500"/>
              </a:lnSpc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有效教學策略可以是一種充滿創造力的方式，並使課程的學習效果得到延續。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liza\桌面\有效教學公播版ppt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11" r="29721" b="57062"/>
          <a:stretch>
            <a:fillRect/>
          </a:stretch>
        </p:blipFill>
        <p:spPr bwMode="auto">
          <a:xfrm>
            <a:off x="0" y="2106613"/>
            <a:ext cx="5214938" cy="43227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23" name="弧形 22"/>
          <p:cNvSpPr/>
          <p:nvPr/>
        </p:nvSpPr>
        <p:spPr>
          <a:xfrm>
            <a:off x="3714750" y="1714500"/>
            <a:ext cx="3143250" cy="1000125"/>
          </a:xfrm>
          <a:prstGeom prst="arc">
            <a:avLst>
              <a:gd name="adj1" fmla="val 10790725"/>
              <a:gd name="adj2" fmla="val 17089656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714348" y="1071546"/>
            <a:ext cx="3214710" cy="5715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有效教學架構</a:t>
            </a:r>
          </a:p>
        </p:txBody>
      </p:sp>
      <p:grpSp>
        <p:nvGrpSpPr>
          <p:cNvPr id="12294" name="群組 9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13" name="圓角矩形 12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  <p:sp>
        <p:nvSpPr>
          <p:cNvPr id="10" name="圓角矩形 9"/>
          <p:cNvSpPr/>
          <p:nvPr/>
        </p:nvSpPr>
        <p:spPr>
          <a:xfrm>
            <a:off x="5357813" y="1071563"/>
            <a:ext cx="3571875" cy="4572000"/>
          </a:xfrm>
          <a:prstGeom prst="round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啟發自主學習策略</a:t>
            </a:r>
            <a:endParaRPr kumimoji="0" lang="en-US" altLang="zh-TW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提供學生體驗機會</a:t>
            </a:r>
            <a:endParaRPr kumimoji="0" lang="en-US" altLang="ko-KR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營造班級溫馨氣氛</a:t>
            </a:r>
            <a:endParaRPr kumimoji="0" lang="en-US" altLang="zh-TW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en-US" sz="26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布置鼓舞動機環境</a:t>
            </a:r>
            <a:endParaRPr kumimoji="0" lang="en-US" altLang="zh-TW" sz="2600" b="1" dirty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適切多元教學方法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領域特定教學策略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kumimoji="0"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善用 </a:t>
            </a:r>
            <a:r>
              <a:rPr kumimoji="0" lang="en-US" altLang="zh-TW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kumimoji="0"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化科技媒材</a:t>
            </a:r>
            <a:endParaRPr kumimoji="0" lang="en-US" altLang="zh-TW" sz="2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0" hangingPunct="0">
              <a:lnSpc>
                <a:spcPts val="4000"/>
              </a:lnSpc>
              <a:defRPr/>
            </a:pPr>
            <a:r>
              <a:rPr kumimoji="0" lang="en-US" altLang="ko-KR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kumimoji="0" lang="zh-TW" altLang="en-US" sz="2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表現具體學習成果</a:t>
            </a:r>
            <a:endParaRPr kumimoji="0" lang="en-US" altLang="ko-KR" sz="2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313184" y="1086936"/>
            <a:ext cx="4114800" cy="62755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1.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啟發自主學習策略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928688" y="1736725"/>
            <a:ext cx="734536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4000" b="1">
                <a:latin typeface="微軟正黑體" pitchFamily="34" charset="-120"/>
                <a:ea typeface="微軟正黑體" pitchFamily="34" charset="-120"/>
              </a:rPr>
              <a:t>啟動學生學習意願，循序漸進式</a:t>
            </a:r>
            <a:endParaRPr kumimoji="0" lang="en-US" altLang="zh-TW" sz="4000" b="1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4000" b="1">
                <a:latin typeface="微軟正黑體" pitchFamily="34" charset="-120"/>
                <a:ea typeface="微軟正黑體" pitchFamily="34" charset="-120"/>
              </a:rPr>
              <a:t>的強化自主學習的比重，讓學生</a:t>
            </a:r>
            <a:endParaRPr kumimoji="0" lang="en-US" altLang="zh-TW" sz="4000" b="1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zh-TW" altLang="en-US" sz="4000" b="1">
                <a:latin typeface="微軟正黑體" pitchFamily="34" charset="-120"/>
                <a:ea typeface="微軟正黑體" pitchFamily="34" charset="-120"/>
              </a:rPr>
              <a:t>能「</a:t>
            </a:r>
            <a:r>
              <a:rPr kumimoji="0" lang="zh-TW" altLang="en-US" sz="4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從容地</a:t>
            </a:r>
            <a:r>
              <a:rPr kumimoji="0" lang="zh-TW" altLang="en-US" sz="4000" b="1">
                <a:latin typeface="微軟正黑體" pitchFamily="34" charset="-120"/>
                <a:ea typeface="微軟正黑體" pitchFamily="34" charset="-120"/>
              </a:rPr>
              <a:t>」體驗、省思與實踐。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7663" y="4994275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時間     心態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698625" y="4000500"/>
            <a:ext cx="2016125" cy="647700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563688" y="4994275"/>
            <a:ext cx="1079500" cy="649288"/>
          </a:xfrm>
          <a:prstGeom prst="ellipse">
            <a:avLst/>
          </a:prstGeom>
          <a:noFill/>
          <a:ln w="28575" cap="rnd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2986088" y="4994275"/>
            <a:ext cx="1008062" cy="647700"/>
          </a:xfrm>
          <a:prstGeom prst="ellipse">
            <a:avLst/>
          </a:prstGeom>
          <a:noFill/>
          <a:ln w="28575" cap="rnd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260600" y="4572000"/>
            <a:ext cx="142875" cy="3587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319463" y="4643438"/>
            <a:ext cx="71437" cy="3603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442" name="AutoShape 13"/>
          <p:cNvSpPr>
            <a:spLocks noChangeArrowheads="1"/>
          </p:cNvSpPr>
          <p:nvPr/>
        </p:nvSpPr>
        <p:spPr bwMode="gray">
          <a:xfrm>
            <a:off x="4356100" y="5072063"/>
            <a:ext cx="976313" cy="714375"/>
          </a:xfrm>
          <a:prstGeom prst="notchedRightArrow">
            <a:avLst>
              <a:gd name="adj1" fmla="val 50000"/>
              <a:gd name="adj2" fmla="val 50244"/>
            </a:avLst>
          </a:prstGeom>
          <a:solidFill>
            <a:srgbClr val="FF6600">
              <a:alpha val="50195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gray">
          <a:xfrm>
            <a:off x="5436096" y="4667386"/>
            <a:ext cx="3505222" cy="17859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建構內化意義</a:t>
            </a:r>
          </a:p>
          <a:p>
            <a:pPr>
              <a:defRPr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與涵養利他情懷</a:t>
            </a:r>
          </a:p>
        </p:txBody>
      </p:sp>
      <p:grpSp>
        <p:nvGrpSpPr>
          <p:cNvPr id="13326" name="群組 14"/>
          <p:cNvGrpSpPr>
            <a:grpSpLocks/>
          </p:cNvGrpSpPr>
          <p:nvPr/>
        </p:nvGrpSpPr>
        <p:grpSpPr bwMode="auto">
          <a:xfrm>
            <a:off x="4618038" y="142875"/>
            <a:ext cx="4383087" cy="531813"/>
            <a:chOff x="428630" y="1744535"/>
            <a:chExt cx="7050244" cy="531360"/>
          </a:xfrm>
        </p:grpSpPr>
        <p:sp>
          <p:nvSpPr>
            <p:cNvPr id="17" name="圓角矩形 16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群組 24"/>
          <p:cNvGrpSpPr>
            <a:grpSpLocks/>
          </p:cNvGrpSpPr>
          <p:nvPr/>
        </p:nvGrpSpPr>
        <p:grpSpPr bwMode="auto">
          <a:xfrm>
            <a:off x="4652963" y="115888"/>
            <a:ext cx="4383087" cy="531812"/>
            <a:chOff x="428630" y="1744535"/>
            <a:chExt cx="7050244" cy="531360"/>
          </a:xfrm>
        </p:grpSpPr>
        <p:sp>
          <p:nvSpPr>
            <p:cNvPr id="4" name="圓角矩形 3"/>
            <p:cNvSpPr/>
            <p:nvPr/>
          </p:nvSpPr>
          <p:spPr>
            <a:xfrm>
              <a:off x="428630" y="1744535"/>
              <a:ext cx="7050244" cy="5313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圓角矩形 4"/>
            <p:cNvSpPr/>
            <p:nvPr/>
          </p:nvSpPr>
          <p:spPr>
            <a:xfrm>
              <a:off x="454165" y="1769913"/>
              <a:ext cx="6999174" cy="48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479" tIns="0" rIns="212479" bIns="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三、有效教學的介入策略</a:t>
              </a:r>
            </a:p>
          </p:txBody>
        </p:sp>
      </p:grp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13184" y="1087426"/>
            <a:ext cx="4114800" cy="6985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kumimoji="0" lang="en-US" altLang="ko-K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2. </a:t>
            </a:r>
            <a:r>
              <a:rPr kumimoji="0"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提供學生體驗機會 </a:t>
            </a:r>
            <a:endParaRPr kumimoji="0" lang="en-US" altLang="ko-K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3851920" y="2204864"/>
          <a:ext cx="52565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/>
        </p:nvGraphicFramePr>
        <p:xfrm>
          <a:off x="-11832" y="2060848"/>
          <a:ext cx="4799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2255</Words>
  <Application>Microsoft Office PowerPoint</Application>
  <PresentationFormat>如螢幕大小 (4:3)</PresentationFormat>
  <Paragraphs>415</Paragraphs>
  <Slides>48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3" baseType="lpstr">
      <vt:lpstr>Gulim</vt:lpstr>
      <vt:lpstr>文鼎中圓</vt:lpstr>
      <vt:lpstr>文鼎甜妞體P</vt:lpstr>
      <vt:lpstr>華康隸書體W7(P)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Verdana</vt:lpstr>
      <vt:lpstr>Wingdings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對教學策略應有的態度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有效教學策略、示例與檢核指標的關聯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四、活動內容</vt:lpstr>
      <vt:lpstr>四、活動內容</vt:lpstr>
      <vt:lpstr>四、活動內容</vt:lpstr>
      <vt:lpstr>五、教學策略與活動設計</vt:lpstr>
      <vt:lpstr>PowerPoint 簡報</vt:lpstr>
      <vt:lpstr>七、回饋與建議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mei</dc:creator>
  <cp:lastModifiedBy>ASUS</cp:lastModifiedBy>
  <cp:revision>184</cp:revision>
  <dcterms:created xsi:type="dcterms:W3CDTF">2013-05-15T01:55:01Z</dcterms:created>
  <dcterms:modified xsi:type="dcterms:W3CDTF">2014-03-27T00:06:10Z</dcterms:modified>
</cp:coreProperties>
</file>