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7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920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33BD-6943-47C0-BEC7-498F1B58E9A0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09A5F-3E70-4BF2-A41D-E19F8EB41D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18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09A5F-3E70-4BF2-A41D-E19F8EB41DD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34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88ED-F16B-49D0-BEBE-63E07612173C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Designer by Anly Lo</a:t>
            </a:r>
            <a:r>
              <a:rPr lang="zh-TW" altLang="en-US" smtClean="0"/>
              <a:t>羅安琍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E50-55D2-46B3-BC63-44620FA1F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63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1945-B228-481F-B6C3-703C5F4FADE5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Designer by Anly Lo</a:t>
            </a:r>
            <a:r>
              <a:rPr lang="zh-TW" altLang="en-US" smtClean="0"/>
              <a:t>羅安琍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E50-55D2-46B3-BC63-44620FA1F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64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D4DD-8BFF-4B8B-B7B2-C5C2518C2B73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Designer by Anly Lo</a:t>
            </a:r>
            <a:r>
              <a:rPr lang="zh-TW" altLang="en-US" smtClean="0"/>
              <a:t>羅安琍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E50-55D2-46B3-BC63-44620FA1F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40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16FF-FDC5-4926-A454-B82A5A2ADCBF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Designer by Anly Lo</a:t>
            </a:r>
            <a:r>
              <a:rPr lang="zh-TW" altLang="en-US" smtClean="0"/>
              <a:t>羅安琍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E50-55D2-46B3-BC63-44620FA1F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82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3466-EBB0-4253-99A4-A86F97149A7E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Designer by Anly Lo</a:t>
            </a:r>
            <a:r>
              <a:rPr lang="zh-TW" altLang="en-US" smtClean="0"/>
              <a:t>羅安琍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E50-55D2-46B3-BC63-44620FA1F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71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6247-D0D4-4896-A85A-3E0DF5CF8191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Designer by Anly Lo</a:t>
            </a:r>
            <a:r>
              <a:rPr lang="zh-TW" altLang="en-US" smtClean="0"/>
              <a:t>羅安琍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E50-55D2-46B3-BC63-44620FA1F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66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71A8-49FD-46E3-9591-0672AEAC9C5C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Designer by Anly Lo</a:t>
            </a:r>
            <a:r>
              <a:rPr lang="zh-TW" altLang="en-US" smtClean="0"/>
              <a:t>羅安琍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E50-55D2-46B3-BC63-44620FA1F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35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AE68-B342-45D4-AA7D-8017F9C17ED4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Designer by Anly Lo</a:t>
            </a:r>
            <a:r>
              <a:rPr lang="zh-TW" altLang="en-US" smtClean="0"/>
              <a:t>羅安琍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E50-55D2-46B3-BC63-44620FA1F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96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8AD5-FA07-4662-9819-63F5FEB27B44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Designer by Anly Lo</a:t>
            </a:r>
            <a:r>
              <a:rPr lang="zh-TW" altLang="en-US" smtClean="0"/>
              <a:t>羅安琍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E50-55D2-46B3-BC63-44620FA1F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97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761D-80AD-4910-B012-500036170830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Designer by Anly Lo</a:t>
            </a:r>
            <a:r>
              <a:rPr lang="zh-TW" altLang="en-US" smtClean="0"/>
              <a:t>羅安琍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E50-55D2-46B3-BC63-44620FA1F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04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0A2E-2F6B-4B7A-A1A8-FC7DBED4D2DA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Designer by Anly Lo</a:t>
            </a:r>
            <a:r>
              <a:rPr lang="zh-TW" altLang="en-US" smtClean="0"/>
              <a:t>羅安琍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4E50-55D2-46B3-BC63-44620FA1F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A91E8-64A3-4F06-B504-D6C0EF0E891A}" type="datetime1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Designer by Anly Lo</a:t>
            </a:r>
            <a:r>
              <a:rPr lang="zh-TW" altLang="en-US" smtClean="0"/>
              <a:t>羅安琍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4E50-55D2-46B3-BC63-44620FA1F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25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3530601" y="203202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ea typeface="文新字海-中黑" panose="02010603000101010101" pitchFamily="2" charset="-120"/>
              </a:rPr>
              <a:t>服裝賓果遊戲 </a:t>
            </a:r>
            <a:r>
              <a:rPr lang="en-US" altLang="zh-TW" dirty="0" smtClean="0">
                <a:ea typeface="文新字海-中黑" panose="02010603000101010101" pitchFamily="2" charset="-120"/>
              </a:rPr>
              <a:t>Bingo</a:t>
            </a:r>
            <a:endParaRPr lang="zh-TW" altLang="en-US" dirty="0">
              <a:ea typeface="文新字海-中黑" panose="02010603000101010101" pitchFamily="2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389466" y="793529"/>
            <a:ext cx="8432799" cy="5641139"/>
            <a:chOff x="254000" y="567265"/>
            <a:chExt cx="8644467" cy="5782735"/>
          </a:xfrm>
        </p:grpSpPr>
        <p:sp>
          <p:nvSpPr>
            <p:cNvPr id="18" name="矩形 17"/>
            <p:cNvSpPr/>
            <p:nvPr/>
          </p:nvSpPr>
          <p:spPr>
            <a:xfrm>
              <a:off x="262466" y="567265"/>
              <a:ext cx="8636001" cy="57658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線接點 5"/>
            <p:cNvCxnSpPr/>
            <p:nvPr/>
          </p:nvCxnSpPr>
          <p:spPr>
            <a:xfrm>
              <a:off x="3141133" y="567267"/>
              <a:ext cx="0" cy="57742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 flipH="1">
              <a:off x="6019800" y="575733"/>
              <a:ext cx="8467" cy="57742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254000" y="2497667"/>
              <a:ext cx="8644467" cy="169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V="1">
              <a:off x="270933" y="4377267"/>
              <a:ext cx="8627534" cy="169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頁尾版面配置區 27"/>
          <p:cNvSpPr>
            <a:spLocks noGrp="1"/>
          </p:cNvSpPr>
          <p:nvPr>
            <p:ph type="ftr" sz="quarter" idx="11"/>
          </p:nvPr>
        </p:nvSpPr>
        <p:spPr>
          <a:xfrm>
            <a:off x="3037417" y="6407151"/>
            <a:ext cx="3086100" cy="365125"/>
          </a:xfrm>
        </p:spPr>
        <p:txBody>
          <a:bodyPr/>
          <a:lstStyle/>
          <a:p>
            <a:r>
              <a:rPr lang="en-US" altLang="zh-TW" sz="1000" dirty="0" smtClean="0"/>
              <a:t>Designer by Anly Lo</a:t>
            </a:r>
            <a:r>
              <a:rPr lang="zh-TW" altLang="en-US" sz="1000" dirty="0" smtClean="0"/>
              <a:t>羅安琍 版權所有</a:t>
            </a:r>
            <a:endParaRPr lang="zh-TW" altLang="en-US" sz="1000" dirty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951">
            <a:off x="5367864" y="5975096"/>
            <a:ext cx="488019" cy="829988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9" y="5809416"/>
            <a:ext cx="1265261" cy="879250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207" y="406883"/>
            <a:ext cx="795192" cy="97420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32" y="5698741"/>
            <a:ext cx="851102" cy="1006859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56" y="4130749"/>
            <a:ext cx="603843" cy="522025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20" y="2518612"/>
            <a:ext cx="659547" cy="571722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3333"/>
            <a:ext cx="866818" cy="1007534"/>
          </a:xfrm>
          <a:prstGeom prst="rect">
            <a:avLst/>
          </a:prstGeom>
        </p:spPr>
      </p:pic>
      <p:sp>
        <p:nvSpPr>
          <p:cNvPr id="46" name="文字方塊 45"/>
          <p:cNvSpPr txBox="1"/>
          <p:nvPr/>
        </p:nvSpPr>
        <p:spPr>
          <a:xfrm>
            <a:off x="3793067" y="905931"/>
            <a:ext cx="2236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★</a:t>
            </a:r>
            <a:r>
              <a:rPr lang="zh-TW" altLang="en-US" sz="1000" b="1" dirty="0" smtClean="0"/>
              <a:t>算算看，你身上出現哪些色彩呢？</a:t>
            </a:r>
            <a:endParaRPr lang="en-US" altLang="zh-TW" sz="1000" b="1" dirty="0" smtClean="0"/>
          </a:p>
        </p:txBody>
      </p:sp>
      <p:sp>
        <p:nvSpPr>
          <p:cNvPr id="47" name="文字方塊 46"/>
          <p:cNvSpPr txBox="1"/>
          <p:nvPr/>
        </p:nvSpPr>
        <p:spPr>
          <a:xfrm>
            <a:off x="465665" y="1151465"/>
            <a:ext cx="27686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rgbClr val="FF0000"/>
                </a:solidFill>
              </a:rPr>
              <a:t>           </a:t>
            </a:r>
            <a:r>
              <a:rPr lang="zh-TW" altLang="en-US" sz="1000" dirty="0">
                <a:solidFill>
                  <a:srgbClr val="FF0000"/>
                </a:solidFill>
                <a:latin typeface="新細明體" panose="02020500000000000000" pitchFamily="18" charset="-120"/>
              </a:rPr>
              <a:t>★</a:t>
            </a:r>
            <a:r>
              <a:rPr lang="zh-TW" altLang="en-US" sz="1000" b="1" dirty="0" smtClean="0"/>
              <a:t>你穿什麼款式的上衣呢？</a:t>
            </a:r>
            <a:r>
              <a:rPr lang="zh-TW" altLang="en-US" sz="800" dirty="0" smtClean="0"/>
              <a:t>全部寫下來喔</a:t>
            </a:r>
            <a:endParaRPr lang="en-US" altLang="zh-TW" sz="800" dirty="0" smtClean="0"/>
          </a:p>
          <a:p>
            <a:pPr>
              <a:spcBef>
                <a:spcPts val="600"/>
              </a:spcBef>
            </a:pPr>
            <a:r>
              <a:rPr lang="zh-TW" altLang="en-US" sz="800" dirty="0" smtClean="0"/>
              <a:t>如，ㄒ恤、襯衫、帽ㄒ、夾克、羽絨、背心、高領毛衣等</a:t>
            </a:r>
            <a:endParaRPr lang="en-US" altLang="zh-TW" sz="800" dirty="0" smtClean="0"/>
          </a:p>
          <a:p>
            <a:endParaRPr lang="en-US" altLang="zh-TW" sz="1000" dirty="0"/>
          </a:p>
          <a:p>
            <a:endParaRPr lang="en-US" altLang="zh-TW" sz="1000" u="sng" dirty="0" smtClean="0"/>
          </a:p>
          <a:p>
            <a:endParaRPr lang="en-US" altLang="zh-TW" sz="10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☆</a:t>
            </a:r>
            <a:r>
              <a:rPr lang="zh-TW" altLang="en-US" sz="1000" b="1" dirty="0" smtClean="0">
                <a:solidFill>
                  <a:srgbClr val="FF0000"/>
                </a:solidFill>
              </a:rPr>
              <a:t>誰跟你穿一樣或類似的上衣呢？</a:t>
            </a:r>
            <a:endParaRPr lang="en-US" altLang="zh-TW" sz="1000" b="1" dirty="0" smtClean="0">
              <a:solidFill>
                <a:srgbClr val="FF0000"/>
              </a:solidFill>
            </a:endParaRPr>
          </a:p>
          <a:p>
            <a:endParaRPr lang="en-US" altLang="zh-TW" sz="1000" dirty="0" smtClean="0"/>
          </a:p>
          <a:p>
            <a:endParaRPr lang="zh-TW" altLang="en-US" sz="10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474134" y="3022598"/>
            <a:ext cx="28167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/>
              <a:t> </a:t>
            </a:r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★</a:t>
            </a:r>
            <a:r>
              <a:rPr lang="zh-TW" altLang="en-US" sz="1000" b="1" dirty="0" smtClean="0"/>
              <a:t>你穿著哪一類型的褲子或裙子？</a:t>
            </a:r>
            <a:endParaRPr lang="en-US" altLang="zh-TW" sz="1000" b="1" dirty="0" smtClean="0"/>
          </a:p>
          <a:p>
            <a:pPr>
              <a:spcBef>
                <a:spcPts val="600"/>
              </a:spcBef>
            </a:pPr>
            <a:r>
              <a:rPr lang="zh-TW" altLang="en-US" sz="800" dirty="0" smtClean="0"/>
              <a:t> 如，長褲、短褲、短裙、長裙、洋裝、連身褲、連身裙等</a:t>
            </a:r>
            <a:endParaRPr lang="en-US" altLang="zh-TW" sz="800" dirty="0" smtClean="0"/>
          </a:p>
          <a:p>
            <a:endParaRPr lang="en-US" altLang="zh-TW" sz="1000" dirty="0"/>
          </a:p>
          <a:p>
            <a:endParaRPr lang="en-US" altLang="zh-TW" sz="1000" dirty="0" smtClean="0"/>
          </a:p>
          <a:p>
            <a:endParaRPr lang="en-US" altLang="zh-TW" sz="1000" dirty="0"/>
          </a:p>
          <a:p>
            <a:r>
              <a:rPr lang="zh-TW" altLang="en-US" sz="1000" b="1" dirty="0">
                <a:solidFill>
                  <a:srgbClr val="FF0000"/>
                </a:solidFill>
                <a:latin typeface="新細明體" panose="02020500000000000000" pitchFamily="18" charset="-120"/>
              </a:rPr>
              <a:t>☆</a:t>
            </a:r>
            <a:r>
              <a:rPr lang="zh-TW" altLang="en-US" sz="1000" b="1" dirty="0" smtClean="0">
                <a:solidFill>
                  <a:srgbClr val="FF0000"/>
                </a:solidFill>
              </a:rPr>
              <a:t>誰的褲子或裙子的款式，跟你最相近？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829734" y="804333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Clothes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3293533" y="267546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Style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3801534" y="2760132"/>
            <a:ext cx="2185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★</a:t>
            </a:r>
            <a:r>
              <a:rPr lang="zh-TW" altLang="en-US" sz="1000" b="1" dirty="0" smtClean="0">
                <a:latin typeface="+mn-ea"/>
              </a:rPr>
              <a:t>你的整體穿著風格類型？</a:t>
            </a:r>
            <a:r>
              <a:rPr lang="en-US" altLang="zh-TW" sz="900" dirty="0" smtClean="0"/>
              <a:t>(</a:t>
            </a:r>
            <a:r>
              <a:rPr lang="zh-TW" altLang="en-US" sz="900" dirty="0" smtClean="0"/>
              <a:t>可複選</a:t>
            </a:r>
            <a:r>
              <a:rPr lang="en-US" altLang="zh-TW" sz="900" dirty="0" smtClean="0"/>
              <a:t>)</a:t>
            </a:r>
          </a:p>
          <a:p>
            <a:endParaRPr lang="en-US" altLang="zh-TW" sz="1000" b="1" dirty="0" smtClean="0">
              <a:latin typeface="+mn-ea"/>
            </a:endParaRPr>
          </a:p>
          <a:p>
            <a:endParaRPr lang="en-US" altLang="zh-TW" sz="1200" dirty="0" smtClean="0"/>
          </a:p>
          <a:p>
            <a:r>
              <a:rPr lang="zh-TW" altLang="en-US" sz="1200" dirty="0" smtClean="0"/>
              <a:t>                           </a:t>
            </a:r>
            <a:endParaRPr lang="zh-TW" altLang="en-US" sz="12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3208867" y="82973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Color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6028266" y="812799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Pattern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389467" y="4529665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Fabric</a:t>
            </a:r>
            <a:endParaRPr lang="zh-TW" altLang="en-US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448736" y="2683933"/>
            <a:ext cx="129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Pants/Skirts</a:t>
            </a:r>
            <a:endParaRPr lang="zh-TW" altLang="en-US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6011332" y="1109133"/>
            <a:ext cx="21403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★</a:t>
            </a:r>
            <a:r>
              <a:rPr lang="zh-TW" altLang="en-US" sz="1000" b="1" dirty="0" smtClean="0">
                <a:latin typeface="新細明體" panose="02020500000000000000" pitchFamily="18" charset="-120"/>
              </a:rPr>
              <a:t>你</a:t>
            </a:r>
            <a:r>
              <a:rPr lang="zh-TW" altLang="en-US" sz="1000" b="1" dirty="0" smtClean="0"/>
              <a:t>身上有出</a:t>
            </a:r>
            <a:r>
              <a:rPr lang="zh-TW" altLang="en-US" sz="1000" b="1" dirty="0"/>
              <a:t>現</a:t>
            </a:r>
            <a:r>
              <a:rPr lang="zh-TW" altLang="en-US" sz="1000" b="1" dirty="0" smtClean="0"/>
              <a:t>哪些圖案？</a:t>
            </a:r>
            <a:r>
              <a:rPr lang="en-US" altLang="zh-TW" sz="900" dirty="0" smtClean="0"/>
              <a:t>(</a:t>
            </a:r>
            <a:r>
              <a:rPr lang="zh-TW" altLang="en-US" sz="900" dirty="0" smtClean="0"/>
              <a:t>可複選</a:t>
            </a:r>
            <a:r>
              <a:rPr lang="en-US" altLang="zh-TW" sz="900" dirty="0" smtClean="0"/>
              <a:t>)</a:t>
            </a:r>
          </a:p>
          <a:p>
            <a:endParaRPr lang="en-US" altLang="zh-TW" sz="900" dirty="0"/>
          </a:p>
          <a:p>
            <a:endParaRPr lang="en-US" altLang="zh-TW" sz="900" dirty="0" smtClean="0"/>
          </a:p>
          <a:p>
            <a:endParaRPr lang="en-US" altLang="zh-TW" sz="900" dirty="0"/>
          </a:p>
          <a:p>
            <a:endParaRPr lang="en-US" altLang="zh-TW" sz="900" dirty="0" smtClean="0"/>
          </a:p>
        </p:txBody>
      </p:sp>
      <p:sp>
        <p:nvSpPr>
          <p:cNvPr id="65" name="文字方塊 64"/>
          <p:cNvSpPr txBox="1"/>
          <p:nvPr/>
        </p:nvSpPr>
        <p:spPr>
          <a:xfrm>
            <a:off x="6045200" y="4571999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Shoes</a:t>
            </a:r>
            <a:endParaRPr lang="zh-TW" altLang="en-US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3225800" y="453813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Season</a:t>
            </a:r>
            <a:endParaRPr lang="zh-TW" altLang="en-US" dirty="0"/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0" y="214483"/>
            <a:ext cx="17634" cy="28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8" name="圖片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68" y="93133"/>
            <a:ext cx="451037" cy="761888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35" y="97624"/>
            <a:ext cx="406931" cy="740070"/>
          </a:xfrm>
          <a:prstGeom prst="rect">
            <a:avLst/>
          </a:prstGeom>
        </p:spPr>
      </p:pic>
      <p:sp>
        <p:nvSpPr>
          <p:cNvPr id="71" name="文字方塊 70"/>
          <p:cNvSpPr txBox="1"/>
          <p:nvPr/>
        </p:nvSpPr>
        <p:spPr>
          <a:xfrm>
            <a:off x="3606800" y="618066"/>
            <a:ext cx="13388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dirty="0" smtClean="0"/>
              <a:t>班級           座號             姓名</a:t>
            </a:r>
            <a:endParaRPr lang="zh-TW" altLang="en-US" sz="800" dirty="0"/>
          </a:p>
        </p:txBody>
      </p:sp>
      <p:pic>
        <p:nvPicPr>
          <p:cNvPr id="74" name="圖片 7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8275">
            <a:off x="2985147" y="5029201"/>
            <a:ext cx="623192" cy="1182599"/>
          </a:xfrm>
          <a:prstGeom prst="rect">
            <a:avLst/>
          </a:prstGeom>
        </p:spPr>
      </p:pic>
      <p:cxnSp>
        <p:nvCxnSpPr>
          <p:cNvPr id="76" name="直線接點 75"/>
          <p:cNvCxnSpPr/>
          <p:nvPr/>
        </p:nvCxnSpPr>
        <p:spPr>
          <a:xfrm>
            <a:off x="592667" y="1913467"/>
            <a:ext cx="2396067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>
            <a:off x="618065" y="2565400"/>
            <a:ext cx="17864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>
            <a:off x="609599" y="3725334"/>
            <a:ext cx="2396067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>
            <a:off x="660399" y="4445000"/>
            <a:ext cx="2336801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字方塊 83"/>
          <p:cNvSpPr txBox="1"/>
          <p:nvPr/>
        </p:nvSpPr>
        <p:spPr>
          <a:xfrm>
            <a:off x="3344332" y="1854205"/>
            <a:ext cx="24929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☆</a:t>
            </a:r>
            <a:r>
              <a:rPr lang="zh-TW" altLang="en-US" sz="1000" b="1" dirty="0" smtClean="0">
                <a:solidFill>
                  <a:srgbClr val="FF0000"/>
                </a:solidFill>
              </a:rPr>
              <a:t>誰身上也有跟你穿一樣或類似的顏色？</a:t>
            </a:r>
            <a:endParaRPr lang="en-US" altLang="zh-TW" sz="10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sz="800" dirty="0" smtClean="0"/>
              <a:t>       只要有一個顏色相同即可</a:t>
            </a:r>
            <a:endParaRPr lang="zh-TW" altLang="en-US" sz="800" dirty="0"/>
          </a:p>
        </p:txBody>
      </p:sp>
      <p:cxnSp>
        <p:nvCxnSpPr>
          <p:cNvPr id="86" name="直線接點 85"/>
          <p:cNvCxnSpPr/>
          <p:nvPr/>
        </p:nvCxnSpPr>
        <p:spPr>
          <a:xfrm flipV="1">
            <a:off x="3429000" y="2607730"/>
            <a:ext cx="2370668" cy="8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 flipV="1">
            <a:off x="3454400" y="1786462"/>
            <a:ext cx="2370668" cy="8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字方塊 88"/>
          <p:cNvSpPr txBox="1"/>
          <p:nvPr/>
        </p:nvSpPr>
        <p:spPr>
          <a:xfrm>
            <a:off x="3335866" y="2997197"/>
            <a:ext cx="246894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zh-TW" altLang="en-US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運動</a:t>
            </a:r>
            <a:r>
              <a:rPr lang="zh-TW" altLang="en-US" sz="900" dirty="0" smtClean="0">
                <a:latin typeface="新細明體" panose="02020500000000000000" pitchFamily="18" charset="-120"/>
              </a:rPr>
              <a:t>休閒風 □都會時尚風 □牛仔混搭風 </a:t>
            </a:r>
            <a:endParaRPr lang="en-US" altLang="zh-TW" sz="900" dirty="0" smtClean="0">
              <a:latin typeface="新細明體" panose="02020500000000000000" pitchFamily="18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900" dirty="0" smtClean="0">
                <a:latin typeface="新細明體" panose="02020500000000000000" pitchFamily="18" charset="-120"/>
              </a:rPr>
              <a:t>□搖滾龐克風 □紳士雅痞風 □甜美淑女風</a:t>
            </a:r>
            <a:endParaRPr lang="en-US" altLang="zh-TW" sz="900" dirty="0" smtClean="0">
              <a:latin typeface="新細明體" panose="02020500000000000000" pitchFamily="18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900" dirty="0" smtClean="0">
                <a:latin typeface="新細明體" panose="02020500000000000000" pitchFamily="18" charset="-120"/>
              </a:rPr>
              <a:t>□</a:t>
            </a:r>
            <a:r>
              <a:rPr lang="zh-TW" altLang="en-US" sz="900" dirty="0" smtClean="0">
                <a:latin typeface="新細明體" panose="02020500000000000000" pitchFamily="18" charset="-120"/>
              </a:rPr>
              <a:t>嬉皮民俗風 □英倫學院風 □陽光海灘風 </a:t>
            </a:r>
            <a:endParaRPr lang="en-US" altLang="zh-TW" sz="900" dirty="0" smtClean="0">
              <a:latin typeface="新細明體" panose="02020500000000000000" pitchFamily="18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900" dirty="0" smtClean="0">
                <a:latin typeface="新細明體" panose="02020500000000000000" pitchFamily="18" charset="-120"/>
              </a:rPr>
              <a:t>□日系 □韓系 □歐美系 </a:t>
            </a:r>
            <a:r>
              <a:rPr lang="zh-TW" altLang="en-US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□其他</a:t>
            </a:r>
            <a:r>
              <a:rPr lang="en-US" altLang="zh-TW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____________</a:t>
            </a:r>
          </a:p>
          <a:p>
            <a:pPr>
              <a:spcBef>
                <a:spcPts val="600"/>
              </a:spcBef>
            </a:pPr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☆</a:t>
            </a:r>
            <a:r>
              <a:rPr lang="zh-TW" altLang="en-US" sz="1000" b="1" dirty="0" smtClean="0">
                <a:solidFill>
                  <a:srgbClr val="FF0000"/>
                </a:solidFill>
              </a:rPr>
              <a:t>誰的穿著風格， 跟你的感覺最接近？</a:t>
            </a:r>
            <a:endParaRPr lang="en-US" altLang="zh-TW" sz="1000" b="1" dirty="0" smtClean="0">
              <a:solidFill>
                <a:srgbClr val="FF0000"/>
              </a:solidFill>
            </a:endParaRPr>
          </a:p>
          <a:p>
            <a:endParaRPr lang="en-US" altLang="zh-TW" sz="1000" b="1" dirty="0"/>
          </a:p>
          <a:p>
            <a:endParaRPr lang="zh-TW" altLang="en-US" sz="1000" b="1" dirty="0"/>
          </a:p>
        </p:txBody>
      </p:sp>
      <p:cxnSp>
        <p:nvCxnSpPr>
          <p:cNvPr id="90" name="直線接點 89"/>
          <p:cNvCxnSpPr/>
          <p:nvPr/>
        </p:nvCxnSpPr>
        <p:spPr>
          <a:xfrm>
            <a:off x="3581400" y="4453469"/>
            <a:ext cx="20150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圖片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14" y="4114799"/>
            <a:ext cx="644802" cy="1136569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57" y="2251132"/>
            <a:ext cx="889510" cy="723718"/>
          </a:xfrm>
          <a:prstGeom prst="rect">
            <a:avLst/>
          </a:prstGeom>
        </p:spPr>
      </p:pic>
      <p:sp>
        <p:nvSpPr>
          <p:cNvPr id="97" name="文字方塊 96"/>
          <p:cNvSpPr txBox="1"/>
          <p:nvPr/>
        </p:nvSpPr>
        <p:spPr>
          <a:xfrm>
            <a:off x="6019800" y="2065869"/>
            <a:ext cx="185178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☆</a:t>
            </a:r>
            <a:r>
              <a:rPr lang="zh-TW" altLang="en-US" sz="1000" b="1" dirty="0" smtClean="0">
                <a:solidFill>
                  <a:srgbClr val="FF0000"/>
                </a:solidFill>
              </a:rPr>
              <a:t>誰身上有跟你類似的圖案？</a:t>
            </a:r>
            <a:endParaRPr lang="en-US" altLang="zh-TW" sz="10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sz="800" dirty="0" smtClean="0"/>
              <a:t>       </a:t>
            </a:r>
            <a:endParaRPr lang="zh-TW" altLang="en-US" sz="800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6676791" y="4656666"/>
            <a:ext cx="13388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★</a:t>
            </a:r>
            <a:r>
              <a:rPr lang="zh-TW" altLang="en-US" sz="1000" b="1" dirty="0" smtClean="0">
                <a:latin typeface="新細明體" panose="02020500000000000000" pitchFamily="18" charset="-120"/>
              </a:rPr>
              <a:t>你穿哪一種鞋子？</a:t>
            </a:r>
            <a:endParaRPr lang="en-US" altLang="zh-TW" sz="900" dirty="0"/>
          </a:p>
          <a:p>
            <a:endParaRPr lang="en-US" altLang="zh-TW" sz="900" dirty="0" smtClean="0"/>
          </a:p>
        </p:txBody>
      </p:sp>
      <p:sp>
        <p:nvSpPr>
          <p:cNvPr id="101" name="矩形 100"/>
          <p:cNvSpPr/>
          <p:nvPr/>
        </p:nvSpPr>
        <p:spPr>
          <a:xfrm>
            <a:off x="6112933" y="4903885"/>
            <a:ext cx="278553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altLang="zh-TW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□</a:t>
            </a: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球鞋 □帆布鞋 □平底便鞋 □皮鞋</a:t>
            </a:r>
            <a:endParaRPr lang="en-US" altLang="zh-TW" sz="900" dirty="0">
              <a:solidFill>
                <a:prstClr val="black"/>
              </a:solidFill>
              <a:latin typeface="新細明體" panose="02020500000000000000" pitchFamily="18" charset="-120"/>
            </a:endParaRPr>
          </a:p>
          <a:p>
            <a:pPr lvl="0">
              <a:spcBef>
                <a:spcPts val="600"/>
              </a:spcBef>
            </a:pP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□短靴 □長靴 □高跟鞋 □涼鞋 </a:t>
            </a:r>
            <a:endParaRPr lang="en-US" altLang="zh-TW" sz="900" dirty="0">
              <a:solidFill>
                <a:prstClr val="black"/>
              </a:solidFill>
              <a:latin typeface="新細明體" panose="02020500000000000000" pitchFamily="18" charset="-120"/>
            </a:endParaRPr>
          </a:p>
          <a:p>
            <a:pPr lvl="0">
              <a:spcBef>
                <a:spcPts val="600"/>
              </a:spcBef>
            </a:pP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□拖鞋</a:t>
            </a:r>
            <a:r>
              <a:rPr lang="en-US" altLang="zh-TW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(</a:t>
            </a: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夾腳拖</a:t>
            </a:r>
            <a:r>
              <a:rPr lang="en-US" altLang="zh-TW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)</a:t>
            </a: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 □ 其他</a:t>
            </a:r>
            <a:r>
              <a:rPr lang="en-US" altLang="zh-TW" sz="900" dirty="0">
                <a:solidFill>
                  <a:prstClr val="black"/>
                </a:solidFill>
                <a:latin typeface="新細明體" panose="02020500000000000000" pitchFamily="18" charset="-120"/>
              </a:rPr>
              <a:t>_______________</a:t>
            </a:r>
            <a:r>
              <a:rPr lang="zh-TW" altLang="en-US" sz="900" dirty="0">
                <a:solidFill>
                  <a:prstClr val="black"/>
                </a:solidFill>
                <a:latin typeface="新細明體" panose="02020500000000000000" pitchFamily="18" charset="-120"/>
              </a:rPr>
              <a:t>  </a:t>
            </a:r>
            <a:r>
              <a:rPr lang="en-US" altLang="zh-TW" sz="900" dirty="0" smtClean="0">
                <a:solidFill>
                  <a:prstClr val="black"/>
                </a:solidFill>
              </a:rPr>
              <a:t>(</a:t>
            </a:r>
            <a:r>
              <a:rPr lang="zh-TW" altLang="en-US" sz="900" dirty="0" smtClean="0">
                <a:solidFill>
                  <a:prstClr val="black"/>
                </a:solidFill>
              </a:rPr>
              <a:t>寫下名稱</a:t>
            </a:r>
            <a:r>
              <a:rPr lang="en-US" altLang="zh-TW" sz="900" dirty="0" smtClean="0">
                <a:solidFill>
                  <a:prstClr val="black"/>
                </a:solidFill>
              </a:rPr>
              <a:t>)</a:t>
            </a:r>
            <a:endParaRPr lang="en-US" altLang="zh-TW" sz="900" dirty="0">
              <a:solidFill>
                <a:prstClr val="black"/>
              </a:solidFill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6121400" y="5731938"/>
            <a:ext cx="15953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☆</a:t>
            </a:r>
            <a:r>
              <a:rPr lang="zh-TW" altLang="en-US" sz="1000" b="1" dirty="0" smtClean="0">
                <a:solidFill>
                  <a:srgbClr val="FF0000"/>
                </a:solidFill>
              </a:rPr>
              <a:t>誰的鞋子跟你最相似？</a:t>
            </a:r>
            <a:endParaRPr lang="en-US" altLang="zh-TW" sz="10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sz="800" dirty="0" smtClean="0"/>
              <a:t>       </a:t>
            </a:r>
            <a:endParaRPr lang="zh-TW" altLang="en-US" sz="800" dirty="0"/>
          </a:p>
        </p:txBody>
      </p:sp>
      <p:sp>
        <p:nvSpPr>
          <p:cNvPr id="104" name="文字方塊 103"/>
          <p:cNvSpPr txBox="1"/>
          <p:nvPr/>
        </p:nvSpPr>
        <p:spPr>
          <a:xfrm>
            <a:off x="990600" y="4622797"/>
            <a:ext cx="2271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★</a:t>
            </a:r>
            <a:r>
              <a:rPr lang="zh-TW" altLang="en-US" sz="1000" b="1" dirty="0" smtClean="0"/>
              <a:t>你的衣服屬於哪一種質感？</a:t>
            </a:r>
            <a:r>
              <a:rPr lang="en-US" altLang="zh-TW" sz="900" dirty="0">
                <a:latin typeface="新細明體" panose="02020500000000000000" pitchFamily="18" charset="-120"/>
              </a:rPr>
              <a:t>(</a:t>
            </a:r>
            <a:r>
              <a:rPr lang="zh-TW" altLang="en-US" sz="900" dirty="0">
                <a:latin typeface="新細明體" panose="02020500000000000000" pitchFamily="18" charset="-120"/>
              </a:rPr>
              <a:t>可複選</a:t>
            </a:r>
            <a:r>
              <a:rPr lang="en-US" altLang="zh-TW" sz="900" dirty="0" smtClean="0">
                <a:latin typeface="新細明體" panose="02020500000000000000" pitchFamily="18" charset="-120"/>
              </a:rPr>
              <a:t>)</a:t>
            </a:r>
          </a:p>
          <a:p>
            <a:endParaRPr lang="en-US" altLang="zh-TW" sz="1000" dirty="0"/>
          </a:p>
          <a:p>
            <a:endParaRPr lang="en-US" altLang="zh-TW" sz="1000" dirty="0" smtClean="0"/>
          </a:p>
          <a:p>
            <a:endParaRPr lang="en-US" altLang="zh-TW" sz="1000" dirty="0"/>
          </a:p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      </a:t>
            </a:r>
            <a:endParaRPr lang="en-US" altLang="zh-TW" sz="1000" b="1" dirty="0" smtClean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endParaRPr lang="en-US" altLang="zh-TW" sz="1000" b="1" dirty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    </a:t>
            </a:r>
            <a:endParaRPr lang="en-US" altLang="zh-TW" sz="1000" b="1" dirty="0" smtClean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r>
              <a:rPr lang="zh-TW" altLang="en-US" sz="1000" b="1" dirty="0">
                <a:solidFill>
                  <a:srgbClr val="FF0000"/>
                </a:solidFill>
                <a:latin typeface="新細明體" panose="02020500000000000000" pitchFamily="18" charset="-120"/>
              </a:rPr>
              <a:t> </a:t>
            </a:r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     ☆</a:t>
            </a:r>
            <a:r>
              <a:rPr lang="zh-TW" altLang="en-US" sz="1000" b="1" dirty="0" smtClean="0">
                <a:solidFill>
                  <a:srgbClr val="FF0000"/>
                </a:solidFill>
              </a:rPr>
              <a:t>誰的服裝質感，跟你最相近？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cxnSp>
        <p:nvCxnSpPr>
          <p:cNvPr id="105" name="直線接點 104"/>
          <p:cNvCxnSpPr/>
          <p:nvPr/>
        </p:nvCxnSpPr>
        <p:spPr>
          <a:xfrm>
            <a:off x="1464732" y="6333068"/>
            <a:ext cx="1659468" cy="8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字方塊 106"/>
          <p:cNvSpPr txBox="1"/>
          <p:nvPr/>
        </p:nvSpPr>
        <p:spPr>
          <a:xfrm>
            <a:off x="474133" y="4851397"/>
            <a:ext cx="26839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zh-TW" altLang="en-US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柔軟感  </a:t>
            </a:r>
            <a:r>
              <a:rPr lang="zh-TW" altLang="en-US" sz="900" dirty="0" smtClean="0">
                <a:latin typeface="新細明體" panose="02020500000000000000" pitchFamily="18" charset="-120"/>
              </a:rPr>
              <a:t>□硬挺感  □有光澤 □無光澤</a:t>
            </a:r>
            <a:r>
              <a:rPr lang="zh-TW" altLang="en-US" sz="900" dirty="0">
                <a:latin typeface="新細明體" panose="02020500000000000000" pitchFamily="18" charset="-120"/>
              </a:rPr>
              <a:t> </a:t>
            </a:r>
            <a:r>
              <a:rPr lang="zh-TW" altLang="en-US" sz="900" dirty="0" smtClean="0">
                <a:latin typeface="新細明體" panose="02020500000000000000" pitchFamily="18" charset="-120"/>
              </a:rPr>
              <a:t> □光滑感 </a:t>
            </a:r>
            <a:endParaRPr lang="en-US" altLang="zh-TW" sz="900" dirty="0" smtClean="0">
              <a:latin typeface="新細明體" panose="02020500000000000000" pitchFamily="18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900" dirty="0" smtClean="0">
                <a:latin typeface="新細明體" panose="02020500000000000000" pitchFamily="18" charset="-120"/>
              </a:rPr>
              <a:t>□粗糙感  □毛茸茸  □蓬蓬的 □厚厚的  □薄薄的 </a:t>
            </a:r>
            <a:endParaRPr lang="en-US" altLang="zh-TW" sz="900" dirty="0" smtClean="0">
              <a:latin typeface="新細明體" panose="02020500000000000000" pitchFamily="18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900" dirty="0" smtClean="0">
                <a:latin typeface="新細明體" panose="02020500000000000000" pitchFamily="18" charset="-120"/>
              </a:rPr>
              <a:t>□有彈性  □無彈性  </a:t>
            </a:r>
            <a:r>
              <a:rPr lang="zh-TW" altLang="en-US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□很溫暖 </a:t>
            </a:r>
            <a:r>
              <a:rPr lang="zh-TW" altLang="en-US" sz="900" dirty="0" smtClean="0">
                <a:latin typeface="新細明體" panose="02020500000000000000" pitchFamily="18" charset="-120"/>
              </a:rPr>
              <a:t>□很涼快  </a:t>
            </a:r>
            <a:endParaRPr lang="en-US" altLang="zh-TW" sz="9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900" dirty="0" smtClean="0">
                <a:latin typeface="新細明體" panose="02020500000000000000" pitchFamily="18" charset="-120"/>
              </a:rPr>
              <a:t>□</a:t>
            </a:r>
            <a:r>
              <a:rPr lang="zh-TW" altLang="en-US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其他</a:t>
            </a:r>
            <a:r>
              <a:rPr lang="en-US" altLang="zh-TW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_______________</a:t>
            </a:r>
            <a:r>
              <a:rPr lang="zh-TW" altLang="en-US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en-US" altLang="zh-TW" sz="900" dirty="0" smtClean="0"/>
              <a:t>(</a:t>
            </a:r>
            <a:r>
              <a:rPr lang="zh-TW" altLang="en-US" sz="900" dirty="0" smtClean="0"/>
              <a:t>請寫下質感</a:t>
            </a:r>
            <a:r>
              <a:rPr lang="en-US" altLang="zh-TW" sz="900" dirty="0" smtClean="0"/>
              <a:t>)</a:t>
            </a:r>
            <a:endParaRPr lang="en-US" altLang="zh-TW" sz="900" dirty="0"/>
          </a:p>
          <a:p>
            <a:pPr>
              <a:spcBef>
                <a:spcPts val="600"/>
              </a:spcBef>
            </a:pPr>
            <a:endParaRPr lang="en-US" altLang="zh-TW" sz="1000" b="1" dirty="0" smtClean="0">
              <a:latin typeface="新細明體" panose="02020500000000000000" pitchFamily="18" charset="-120"/>
            </a:endParaRPr>
          </a:p>
          <a:p>
            <a:endParaRPr lang="zh-TW" altLang="en-US" sz="1000" b="1" dirty="0"/>
          </a:p>
        </p:txBody>
      </p:sp>
      <p:sp>
        <p:nvSpPr>
          <p:cNvPr id="108" name="文字方塊 107"/>
          <p:cNvSpPr txBox="1"/>
          <p:nvPr/>
        </p:nvSpPr>
        <p:spPr>
          <a:xfrm>
            <a:off x="3742267" y="4859864"/>
            <a:ext cx="14670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★</a:t>
            </a:r>
            <a:r>
              <a:rPr lang="zh-TW" altLang="en-US" sz="1000" b="1" dirty="0" smtClean="0">
                <a:latin typeface="+mn-ea"/>
              </a:rPr>
              <a:t>你適合穿著的季節？</a:t>
            </a:r>
            <a:endParaRPr lang="en-US" altLang="zh-TW" sz="1000" b="1" dirty="0" smtClean="0">
              <a:latin typeface="+mn-ea"/>
            </a:endParaRPr>
          </a:p>
          <a:p>
            <a:endParaRPr lang="en-US" altLang="zh-TW" sz="1200" dirty="0" smtClean="0"/>
          </a:p>
          <a:p>
            <a:r>
              <a:rPr lang="zh-TW" altLang="en-US" sz="1200" dirty="0" smtClean="0"/>
              <a:t>                           </a:t>
            </a:r>
            <a:endParaRPr lang="zh-TW" altLang="en-US" sz="1200" dirty="0"/>
          </a:p>
        </p:txBody>
      </p:sp>
      <p:sp>
        <p:nvSpPr>
          <p:cNvPr id="109" name="文字方塊 108"/>
          <p:cNvSpPr txBox="1"/>
          <p:nvPr/>
        </p:nvSpPr>
        <p:spPr>
          <a:xfrm>
            <a:off x="3784601" y="5113863"/>
            <a:ext cx="200888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zh-TW" altLang="en-US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春 </a:t>
            </a:r>
            <a:r>
              <a:rPr lang="zh-TW" altLang="en-US" sz="900" dirty="0" smtClean="0">
                <a:latin typeface="新細明體" panose="02020500000000000000" pitchFamily="18" charset="-120"/>
              </a:rPr>
              <a:t> □夏  □秋</a:t>
            </a:r>
            <a:r>
              <a:rPr lang="zh-TW" altLang="en-US" sz="900" dirty="0">
                <a:latin typeface="新細明體" panose="02020500000000000000" pitchFamily="18" charset="-120"/>
              </a:rPr>
              <a:t> </a:t>
            </a:r>
            <a:r>
              <a:rPr lang="zh-TW" altLang="en-US" sz="900" dirty="0" smtClean="0">
                <a:latin typeface="新細明體" panose="02020500000000000000" pitchFamily="18" charset="-120"/>
              </a:rPr>
              <a:t>□冬 </a:t>
            </a:r>
            <a:endParaRPr lang="en-US" altLang="zh-TW" sz="900" dirty="0" smtClean="0">
              <a:latin typeface="新細明體" panose="02020500000000000000" pitchFamily="18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□其他</a:t>
            </a:r>
            <a:r>
              <a:rPr lang="en-US" altLang="zh-TW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_____________</a:t>
            </a:r>
            <a:r>
              <a:rPr lang="zh-TW" altLang="en-US" sz="9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endParaRPr lang="en-US" altLang="zh-TW" sz="900" dirty="0"/>
          </a:p>
          <a:p>
            <a:endParaRPr lang="en-US" altLang="zh-TW" sz="1000" b="1" dirty="0" smtClean="0">
              <a:latin typeface="新細明體" panose="02020500000000000000" pitchFamily="18" charset="-120"/>
            </a:endParaRPr>
          </a:p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☆</a:t>
            </a:r>
            <a:r>
              <a:rPr lang="zh-TW" altLang="en-US" sz="1000" b="1" dirty="0" smtClean="0">
                <a:solidFill>
                  <a:srgbClr val="FF0000"/>
                </a:solidFill>
              </a:rPr>
              <a:t>誰的穿著季節， 跟你最接近？</a:t>
            </a:r>
            <a:endParaRPr lang="en-US" altLang="zh-TW" sz="1000" b="1" dirty="0" smtClean="0">
              <a:solidFill>
                <a:srgbClr val="FF0000"/>
              </a:solidFill>
            </a:endParaRPr>
          </a:p>
          <a:p>
            <a:endParaRPr lang="en-US" altLang="zh-TW" sz="1000" b="1" dirty="0"/>
          </a:p>
          <a:p>
            <a:endParaRPr lang="zh-TW" altLang="en-US" sz="1000" b="1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6036734" y="2683934"/>
            <a:ext cx="111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Accessory</a:t>
            </a:r>
            <a:endParaRPr lang="zh-TW" altLang="en-US" dirty="0"/>
          </a:p>
        </p:txBody>
      </p:sp>
      <p:sp>
        <p:nvSpPr>
          <p:cNvPr id="112" name="文字方塊 111"/>
          <p:cNvSpPr txBox="1"/>
          <p:nvPr/>
        </p:nvSpPr>
        <p:spPr>
          <a:xfrm>
            <a:off x="6028267" y="3886205"/>
            <a:ext cx="23647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☆</a:t>
            </a:r>
            <a:r>
              <a:rPr lang="zh-TW" altLang="en-US" sz="1000" b="1" dirty="0" smtClean="0">
                <a:solidFill>
                  <a:srgbClr val="FF0000"/>
                </a:solidFill>
              </a:rPr>
              <a:t>誰跟你一樣，配戴類似的飾品配件？</a:t>
            </a:r>
            <a:endParaRPr lang="en-US" altLang="zh-TW" sz="10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sz="800" dirty="0" smtClean="0"/>
              <a:t>       </a:t>
            </a:r>
            <a:endParaRPr lang="zh-TW" altLang="en-US" sz="800" dirty="0"/>
          </a:p>
        </p:txBody>
      </p:sp>
      <p:cxnSp>
        <p:nvCxnSpPr>
          <p:cNvPr id="113" name="直線接點 112"/>
          <p:cNvCxnSpPr/>
          <p:nvPr/>
        </p:nvCxnSpPr>
        <p:spPr>
          <a:xfrm>
            <a:off x="6671733" y="4453467"/>
            <a:ext cx="2023534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字方塊 113"/>
          <p:cNvSpPr txBox="1"/>
          <p:nvPr/>
        </p:nvSpPr>
        <p:spPr>
          <a:xfrm>
            <a:off x="6045199" y="2988733"/>
            <a:ext cx="2980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★</a:t>
            </a:r>
            <a:r>
              <a:rPr lang="zh-TW" altLang="en-US" sz="1000" b="1" dirty="0" smtClean="0">
                <a:latin typeface="新細明體" panose="02020500000000000000" pitchFamily="18" charset="-120"/>
              </a:rPr>
              <a:t>你身上有</a:t>
            </a:r>
            <a:r>
              <a:rPr lang="zh-TW" altLang="en-US" sz="1000" b="1" dirty="0" smtClean="0"/>
              <a:t>哪些飾品配件呢？</a:t>
            </a:r>
            <a:r>
              <a:rPr lang="en-US" altLang="zh-TW" sz="900" dirty="0" smtClean="0"/>
              <a:t>(</a:t>
            </a:r>
            <a:r>
              <a:rPr lang="zh-TW" altLang="en-US" sz="900" dirty="0" smtClean="0"/>
              <a:t>可複選</a:t>
            </a:r>
            <a:r>
              <a:rPr lang="en-US" altLang="zh-TW" sz="900" dirty="0" smtClean="0"/>
              <a:t>)</a:t>
            </a:r>
          </a:p>
        </p:txBody>
      </p:sp>
      <p:sp>
        <p:nvSpPr>
          <p:cNvPr id="115" name="矩形 114"/>
          <p:cNvSpPr/>
          <p:nvPr/>
        </p:nvSpPr>
        <p:spPr>
          <a:xfrm>
            <a:off x="6087533" y="3202085"/>
            <a:ext cx="278553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TW" altLang="en-US" sz="900" dirty="0">
                <a:solidFill>
                  <a:prstClr val="black"/>
                </a:solidFill>
                <a:latin typeface="新細明體" panose="02020500000000000000" pitchFamily="18" charset="-120"/>
              </a:rPr>
              <a:t>□</a:t>
            </a: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無 </a:t>
            </a:r>
            <a:r>
              <a:rPr lang="en-US" altLang="zh-TW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□</a:t>
            </a: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眼鏡 □太陽眼鏡 □手錶 □戒指 □包包 </a:t>
            </a:r>
            <a:endParaRPr lang="en-US" altLang="zh-TW" sz="900" dirty="0">
              <a:solidFill>
                <a:prstClr val="black"/>
              </a:solidFill>
              <a:latin typeface="新細明體" panose="02020500000000000000" pitchFamily="18" charset="-120"/>
            </a:endParaRPr>
          </a:p>
          <a:p>
            <a:pPr lvl="0">
              <a:spcBef>
                <a:spcPts val="600"/>
              </a:spcBef>
            </a:pP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□耳環 □圍巾 □手鍊 □領帶 </a:t>
            </a:r>
            <a:r>
              <a:rPr lang="zh-TW" altLang="en-US" sz="900" dirty="0">
                <a:solidFill>
                  <a:prstClr val="black"/>
                </a:solidFill>
                <a:latin typeface="新細明體" panose="02020500000000000000" pitchFamily="18" charset="-120"/>
              </a:rPr>
              <a:t>□</a:t>
            </a: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項鍊 □髮夾髮飾 </a:t>
            </a:r>
            <a:endParaRPr lang="en-US" altLang="zh-TW" sz="900" dirty="0">
              <a:solidFill>
                <a:prstClr val="black"/>
              </a:solidFill>
              <a:latin typeface="新細明體" panose="02020500000000000000" pitchFamily="18" charset="-120"/>
            </a:endParaRPr>
          </a:p>
          <a:p>
            <a:pPr lvl="0">
              <a:spcBef>
                <a:spcPts val="600"/>
              </a:spcBef>
            </a:pP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□皮帶 □帽子 </a:t>
            </a:r>
            <a:r>
              <a:rPr lang="zh-TW" altLang="en-US" sz="900" dirty="0">
                <a:solidFill>
                  <a:prstClr val="black"/>
                </a:solidFill>
                <a:latin typeface="新細明體" panose="02020500000000000000" pitchFamily="18" charset="-120"/>
              </a:rPr>
              <a:t>□</a:t>
            </a: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 其他</a:t>
            </a:r>
            <a:r>
              <a:rPr lang="en-US" altLang="zh-TW" sz="900" dirty="0">
                <a:solidFill>
                  <a:prstClr val="black"/>
                </a:solidFill>
                <a:latin typeface="新細明體" panose="02020500000000000000" pitchFamily="18" charset="-120"/>
              </a:rPr>
              <a:t>_______________</a:t>
            </a:r>
            <a:r>
              <a:rPr lang="zh-TW" altLang="en-US" sz="900" dirty="0">
                <a:solidFill>
                  <a:prstClr val="black"/>
                </a:solidFill>
                <a:latin typeface="新細明體" panose="02020500000000000000" pitchFamily="18" charset="-120"/>
              </a:rPr>
              <a:t>  </a:t>
            </a:r>
            <a:r>
              <a:rPr lang="en-US" altLang="zh-TW" sz="900" dirty="0" smtClean="0">
                <a:solidFill>
                  <a:prstClr val="black"/>
                </a:solidFill>
              </a:rPr>
              <a:t>(</a:t>
            </a:r>
            <a:r>
              <a:rPr lang="zh-TW" altLang="en-US" sz="900" dirty="0" smtClean="0">
                <a:solidFill>
                  <a:prstClr val="black"/>
                </a:solidFill>
              </a:rPr>
              <a:t>寫下名稱</a:t>
            </a:r>
            <a:r>
              <a:rPr lang="en-US" altLang="zh-TW" sz="900" dirty="0" smtClean="0">
                <a:solidFill>
                  <a:prstClr val="black"/>
                </a:solidFill>
              </a:rPr>
              <a:t>)</a:t>
            </a:r>
            <a:endParaRPr lang="en-US" altLang="zh-TW" sz="900" dirty="0">
              <a:solidFill>
                <a:prstClr val="black"/>
              </a:solidFill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6062133" y="1322485"/>
            <a:ext cx="278553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TW" altLang="en-US" sz="900" dirty="0">
                <a:solidFill>
                  <a:prstClr val="black"/>
                </a:solidFill>
                <a:latin typeface="新細明體" panose="02020500000000000000" pitchFamily="18" charset="-120"/>
              </a:rPr>
              <a:t>□</a:t>
            </a: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無 </a:t>
            </a:r>
            <a:r>
              <a:rPr lang="en-US" altLang="zh-TW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□</a:t>
            </a: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橫條紋 □直條紋 □格紋 □花草印花 □點點 </a:t>
            </a:r>
            <a:endParaRPr lang="en-US" altLang="zh-TW" sz="900" dirty="0">
              <a:solidFill>
                <a:prstClr val="black"/>
              </a:solidFill>
              <a:latin typeface="新細明體" panose="02020500000000000000" pitchFamily="18" charset="-120"/>
            </a:endParaRPr>
          </a:p>
          <a:p>
            <a:pPr lvl="0">
              <a:spcBef>
                <a:spcPts val="600"/>
              </a:spcBef>
            </a:pP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□英文字 □中文字 □數字符號 □卡通圖案 □迷彩 </a:t>
            </a:r>
            <a:endParaRPr lang="en-US" altLang="zh-TW" sz="900" dirty="0" smtClean="0">
              <a:solidFill>
                <a:prstClr val="black"/>
              </a:solidFill>
              <a:latin typeface="新細明體" panose="02020500000000000000" pitchFamily="18" charset="-120"/>
            </a:endParaRPr>
          </a:p>
          <a:p>
            <a:pPr lvl="0">
              <a:spcBef>
                <a:spcPts val="600"/>
              </a:spcBef>
            </a:pP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□品牌</a:t>
            </a:r>
            <a:r>
              <a:rPr lang="en-US" altLang="zh-TW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logo</a:t>
            </a:r>
            <a:r>
              <a:rPr lang="zh-TW" altLang="en-US" sz="900" dirty="0" smtClean="0">
                <a:solidFill>
                  <a:prstClr val="black"/>
                </a:solidFill>
                <a:latin typeface="新細明體" panose="02020500000000000000" pitchFamily="18" charset="-120"/>
              </a:rPr>
              <a:t> □ 其他</a:t>
            </a:r>
            <a:r>
              <a:rPr lang="en-US" altLang="zh-TW" sz="900" dirty="0">
                <a:solidFill>
                  <a:prstClr val="black"/>
                </a:solidFill>
                <a:latin typeface="新細明體" panose="02020500000000000000" pitchFamily="18" charset="-120"/>
              </a:rPr>
              <a:t>_______________</a:t>
            </a:r>
            <a:r>
              <a:rPr lang="zh-TW" altLang="en-US" sz="900" dirty="0">
                <a:solidFill>
                  <a:prstClr val="black"/>
                </a:solidFill>
                <a:latin typeface="新細明體" panose="02020500000000000000" pitchFamily="18" charset="-120"/>
              </a:rPr>
              <a:t>  </a:t>
            </a:r>
            <a:r>
              <a:rPr lang="en-US" altLang="zh-TW" sz="900" dirty="0" smtClean="0">
                <a:solidFill>
                  <a:prstClr val="black"/>
                </a:solidFill>
              </a:rPr>
              <a:t>(</a:t>
            </a:r>
            <a:r>
              <a:rPr lang="zh-TW" altLang="en-US" sz="900" dirty="0" smtClean="0">
                <a:solidFill>
                  <a:prstClr val="black"/>
                </a:solidFill>
              </a:rPr>
              <a:t>寫下名稱</a:t>
            </a:r>
            <a:r>
              <a:rPr lang="en-US" altLang="zh-TW" sz="900" dirty="0" smtClean="0">
                <a:solidFill>
                  <a:prstClr val="black"/>
                </a:solidFill>
              </a:rPr>
              <a:t>)</a:t>
            </a:r>
            <a:endParaRPr lang="en-US" altLang="zh-TW" sz="900" dirty="0">
              <a:solidFill>
                <a:prstClr val="black"/>
              </a:solidFill>
            </a:endParaRPr>
          </a:p>
        </p:txBody>
      </p:sp>
      <p:cxnSp>
        <p:nvCxnSpPr>
          <p:cNvPr id="117" name="直線接點 116"/>
          <p:cNvCxnSpPr/>
          <p:nvPr/>
        </p:nvCxnSpPr>
        <p:spPr>
          <a:xfrm>
            <a:off x="3623732" y="6333068"/>
            <a:ext cx="1659468" cy="8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接點 117"/>
          <p:cNvCxnSpPr/>
          <p:nvPr/>
        </p:nvCxnSpPr>
        <p:spPr>
          <a:xfrm>
            <a:off x="6248399" y="6333068"/>
            <a:ext cx="1659468" cy="8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接點 118"/>
          <p:cNvCxnSpPr/>
          <p:nvPr/>
        </p:nvCxnSpPr>
        <p:spPr>
          <a:xfrm>
            <a:off x="6206066" y="2624668"/>
            <a:ext cx="1659468" cy="8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圖片 1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" y="2365980"/>
            <a:ext cx="531034" cy="6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</TotalTime>
  <Words>527</Words>
  <Application>Microsoft Office PowerPoint</Application>
  <PresentationFormat>如螢幕大小 (4:3)</PresentationFormat>
  <Paragraphs>77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anly lo</dc:creator>
  <cp:lastModifiedBy>user</cp:lastModifiedBy>
  <cp:revision>161</cp:revision>
  <dcterms:created xsi:type="dcterms:W3CDTF">2017-03-18T14:08:37Z</dcterms:created>
  <dcterms:modified xsi:type="dcterms:W3CDTF">2018-10-24T05:38:42Z</dcterms:modified>
</cp:coreProperties>
</file>