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wmf" ContentType="image/x-wmf"/>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78" r:id="rId3"/>
    <p:sldId id="291" r:id="rId4"/>
    <p:sldId id="292" r:id="rId5"/>
    <p:sldId id="293" r:id="rId6"/>
    <p:sldId id="294" r:id="rId7"/>
    <p:sldId id="295" r:id="rId8"/>
    <p:sldId id="257" r:id="rId9"/>
    <p:sldId id="258" r:id="rId10"/>
    <p:sldId id="259" r:id="rId11"/>
    <p:sldId id="277" r:id="rId12"/>
    <p:sldId id="260" r:id="rId13"/>
    <p:sldId id="272" r:id="rId14"/>
    <p:sldId id="271" r:id="rId15"/>
    <p:sldId id="262" r:id="rId16"/>
    <p:sldId id="269" r:id="rId17"/>
    <p:sldId id="268" r:id="rId18"/>
    <p:sldId id="270" r:id="rId19"/>
    <p:sldId id="273" r:id="rId20"/>
    <p:sldId id="263" r:id="rId21"/>
    <p:sldId id="264" r:id="rId22"/>
    <p:sldId id="296" r:id="rId23"/>
    <p:sldId id="302" r:id="rId24"/>
    <p:sldId id="274" r:id="rId25"/>
    <p:sldId id="303" r:id="rId26"/>
    <p:sldId id="275" r:id="rId27"/>
    <p:sldId id="304" r:id="rId28"/>
    <p:sldId id="276" r:id="rId29"/>
    <p:sldId id="305" r:id="rId30"/>
    <p:sldId id="306" r:id="rId31"/>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356" autoAdjust="0"/>
  </p:normalViewPr>
  <p:slideViewPr>
    <p:cSldViewPr>
      <p:cViewPr>
        <p:scale>
          <a:sx n="68" d="100"/>
          <a:sy n="68" d="100"/>
        </p:scale>
        <p:origin x="-1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9BB61-C080-4EF6-8573-696327E09BD8}" type="doc">
      <dgm:prSet loTypeId="urn:microsoft.com/office/officeart/2005/8/layout/vList5" loCatId="list" qsTypeId="urn:microsoft.com/office/officeart/2005/8/quickstyle/3d1" qsCatId="3D" csTypeId="urn:microsoft.com/office/officeart/2005/8/colors/colorful4" csCatId="colorful" phldr="1"/>
      <dgm:spPr/>
      <dgm:t>
        <a:bodyPr/>
        <a:lstStyle/>
        <a:p>
          <a:endParaRPr lang="zh-TW" altLang="en-US"/>
        </a:p>
      </dgm:t>
    </dgm:pt>
    <dgm:pt modelId="{45CCCEA8-D501-4569-BDD2-80D3FC0089F7}">
      <dgm:prSet phldrT="[文字]" custT="1"/>
      <dgm:spPr/>
      <dgm:t>
        <a:bodyPr/>
        <a:lstStyle/>
        <a:p>
          <a:r>
            <a:rPr lang="zh-TW" altLang="en-US" sz="3200" dirty="0" smtClean="0"/>
            <a:t>適性輔導</a:t>
          </a:r>
          <a:endParaRPr lang="en-US" altLang="zh-TW" sz="3200" dirty="0" smtClean="0"/>
        </a:p>
        <a:p>
          <a:r>
            <a:rPr lang="zh-TW" altLang="en-US" sz="3200" dirty="0" smtClean="0"/>
            <a:t>工作理念</a:t>
          </a:r>
          <a:endParaRPr lang="zh-TW" altLang="en-US" sz="3200" dirty="0"/>
        </a:p>
      </dgm:t>
    </dgm:pt>
    <dgm:pt modelId="{6F0B6D21-D73A-4BDD-9269-A66EC86D6026}" type="parTrans" cxnId="{7D058767-1C6C-47AC-9D95-B566EB3D1DB2}">
      <dgm:prSet/>
      <dgm:spPr/>
      <dgm:t>
        <a:bodyPr/>
        <a:lstStyle/>
        <a:p>
          <a:endParaRPr lang="zh-TW" altLang="en-US"/>
        </a:p>
      </dgm:t>
    </dgm:pt>
    <dgm:pt modelId="{65B3A540-E46D-42D6-930A-748E384D2028}" type="sibTrans" cxnId="{7D058767-1C6C-47AC-9D95-B566EB3D1DB2}">
      <dgm:prSet/>
      <dgm:spPr/>
      <dgm:t>
        <a:bodyPr/>
        <a:lstStyle/>
        <a:p>
          <a:endParaRPr lang="zh-TW" altLang="en-US"/>
        </a:p>
      </dgm:t>
    </dgm:pt>
    <dgm:pt modelId="{9717AF48-0EB1-4270-B614-8273A5A59B0D}">
      <dgm:prSet phldrT="[文字]" custT="1"/>
      <dgm:spPr/>
      <dgm:t>
        <a:bodyPr/>
        <a:lstStyle/>
        <a:p>
          <a:r>
            <a:rPr lang="en-US" altLang="zh-TW" sz="2800" dirty="0" smtClean="0"/>
            <a:t>12</a:t>
          </a:r>
          <a:r>
            <a:rPr lang="zh-TW" altLang="en-US" sz="2800" dirty="0" smtClean="0"/>
            <a:t>年國教實施理念</a:t>
          </a:r>
          <a:endParaRPr lang="zh-TW" altLang="en-US" sz="2800" dirty="0"/>
        </a:p>
      </dgm:t>
    </dgm:pt>
    <dgm:pt modelId="{3F95F83D-25A3-4FBE-A9CA-03BD9975F55C}" type="parTrans" cxnId="{397A104B-10D5-45DF-8D55-EF461F103F2F}">
      <dgm:prSet/>
      <dgm:spPr/>
      <dgm:t>
        <a:bodyPr/>
        <a:lstStyle/>
        <a:p>
          <a:endParaRPr lang="zh-TW" altLang="en-US"/>
        </a:p>
      </dgm:t>
    </dgm:pt>
    <dgm:pt modelId="{7B16EF3E-14FA-4DB2-846D-A20EF245A990}" type="sibTrans" cxnId="{397A104B-10D5-45DF-8D55-EF461F103F2F}">
      <dgm:prSet/>
      <dgm:spPr/>
      <dgm:t>
        <a:bodyPr/>
        <a:lstStyle/>
        <a:p>
          <a:endParaRPr lang="zh-TW" altLang="en-US"/>
        </a:p>
      </dgm:t>
    </dgm:pt>
    <dgm:pt modelId="{D715C7B3-59C0-4013-8162-1E787E487FAE}">
      <dgm:prSet phldrT="[文字]" custT="1"/>
      <dgm:spPr/>
      <dgm:t>
        <a:bodyPr/>
        <a:lstStyle/>
        <a:p>
          <a:r>
            <a:rPr lang="zh-TW" altLang="en-US" sz="2800" dirty="0" smtClean="0"/>
            <a:t>適性輔導工作建構</a:t>
          </a:r>
          <a:endParaRPr lang="zh-TW" altLang="en-US" sz="2800" dirty="0"/>
        </a:p>
      </dgm:t>
    </dgm:pt>
    <dgm:pt modelId="{5452B597-783C-4542-96B3-FBF96D72AB95}" type="parTrans" cxnId="{D5790969-7DC9-458D-9209-54CA21FD5563}">
      <dgm:prSet/>
      <dgm:spPr/>
      <dgm:t>
        <a:bodyPr/>
        <a:lstStyle/>
        <a:p>
          <a:endParaRPr lang="zh-TW" altLang="en-US"/>
        </a:p>
      </dgm:t>
    </dgm:pt>
    <dgm:pt modelId="{01BA8A0D-BD2F-4A5D-96AE-1909D7041E12}" type="sibTrans" cxnId="{D5790969-7DC9-458D-9209-54CA21FD5563}">
      <dgm:prSet/>
      <dgm:spPr/>
      <dgm:t>
        <a:bodyPr/>
        <a:lstStyle/>
        <a:p>
          <a:endParaRPr lang="zh-TW" altLang="en-US"/>
        </a:p>
      </dgm:t>
    </dgm:pt>
    <dgm:pt modelId="{ED59C968-ADE1-4D71-ADF5-DB9B73B2780B}">
      <dgm:prSet phldrT="[文字]" custT="1"/>
      <dgm:spPr/>
      <dgm:t>
        <a:bodyPr/>
        <a:lstStyle/>
        <a:p>
          <a:r>
            <a:rPr lang="zh-TW" altLang="en-US" sz="3200" dirty="0" smtClean="0"/>
            <a:t>適性輔導</a:t>
          </a:r>
          <a:endParaRPr lang="en-US" altLang="zh-TW" sz="3200" dirty="0" smtClean="0"/>
        </a:p>
        <a:p>
          <a:r>
            <a:rPr lang="zh-TW" altLang="en-US" sz="3200" dirty="0" smtClean="0"/>
            <a:t>工作實務</a:t>
          </a:r>
          <a:endParaRPr lang="zh-TW" altLang="en-US" sz="3200" dirty="0"/>
        </a:p>
      </dgm:t>
    </dgm:pt>
    <dgm:pt modelId="{49E9399C-47FE-4119-BF48-D75BF430F7F4}" type="parTrans" cxnId="{5D965B8C-D384-49BD-AF5B-1A31E7966186}">
      <dgm:prSet/>
      <dgm:spPr/>
      <dgm:t>
        <a:bodyPr/>
        <a:lstStyle/>
        <a:p>
          <a:endParaRPr lang="zh-TW" altLang="en-US"/>
        </a:p>
      </dgm:t>
    </dgm:pt>
    <dgm:pt modelId="{8AF30F9E-3233-49DA-B990-86A08A4C4CA8}" type="sibTrans" cxnId="{5D965B8C-D384-49BD-AF5B-1A31E7966186}">
      <dgm:prSet/>
      <dgm:spPr/>
      <dgm:t>
        <a:bodyPr/>
        <a:lstStyle/>
        <a:p>
          <a:endParaRPr lang="zh-TW" altLang="en-US"/>
        </a:p>
      </dgm:t>
    </dgm:pt>
    <dgm:pt modelId="{08FE358A-8FB3-4AA4-8F05-F5EB73E2F687}">
      <dgm:prSet phldrT="[文字]" custT="1"/>
      <dgm:spPr/>
      <dgm:t>
        <a:bodyPr/>
        <a:lstStyle/>
        <a:p>
          <a:r>
            <a:rPr lang="zh-TW" altLang="en-US" sz="2800" dirty="0" smtClean="0"/>
            <a:t>行政規劃階段</a:t>
          </a:r>
          <a:endParaRPr lang="zh-TW" altLang="en-US" sz="2800" dirty="0"/>
        </a:p>
      </dgm:t>
    </dgm:pt>
    <dgm:pt modelId="{F1625DC0-7623-4269-AC84-675795924BD0}" type="parTrans" cxnId="{63D23ECB-049F-496B-8507-728E1FCD6030}">
      <dgm:prSet/>
      <dgm:spPr/>
      <dgm:t>
        <a:bodyPr/>
        <a:lstStyle/>
        <a:p>
          <a:endParaRPr lang="zh-TW" altLang="en-US"/>
        </a:p>
      </dgm:t>
    </dgm:pt>
    <dgm:pt modelId="{63002AB5-96FA-43C1-A863-447ABE0796BF}" type="sibTrans" cxnId="{63D23ECB-049F-496B-8507-728E1FCD6030}">
      <dgm:prSet/>
      <dgm:spPr/>
      <dgm:t>
        <a:bodyPr/>
        <a:lstStyle/>
        <a:p>
          <a:endParaRPr lang="zh-TW" altLang="en-US"/>
        </a:p>
      </dgm:t>
    </dgm:pt>
    <dgm:pt modelId="{CE174545-1433-4947-99A1-ADB721BD2C46}">
      <dgm:prSet phldrT="[文字]" custT="1"/>
      <dgm:spPr/>
      <dgm:t>
        <a:bodyPr/>
        <a:lstStyle/>
        <a:p>
          <a:r>
            <a:rPr lang="zh-TW" altLang="en-US" sz="2800" dirty="0" smtClean="0"/>
            <a:t>計畫執行階段</a:t>
          </a:r>
          <a:endParaRPr lang="zh-TW" altLang="en-US" sz="2800" dirty="0"/>
        </a:p>
      </dgm:t>
    </dgm:pt>
    <dgm:pt modelId="{5808F54D-2D44-42C0-9FDF-07547A2DDB07}" type="parTrans" cxnId="{F706D167-140C-4E06-8E75-5244F69C9F30}">
      <dgm:prSet/>
      <dgm:spPr/>
      <dgm:t>
        <a:bodyPr/>
        <a:lstStyle/>
        <a:p>
          <a:endParaRPr lang="zh-TW" altLang="en-US"/>
        </a:p>
      </dgm:t>
    </dgm:pt>
    <dgm:pt modelId="{087DCBFF-EAEA-47C6-B0C9-7E2915BB9F00}" type="sibTrans" cxnId="{F706D167-140C-4E06-8E75-5244F69C9F30}">
      <dgm:prSet/>
      <dgm:spPr/>
      <dgm:t>
        <a:bodyPr/>
        <a:lstStyle/>
        <a:p>
          <a:endParaRPr lang="zh-TW" altLang="en-US"/>
        </a:p>
      </dgm:t>
    </dgm:pt>
    <dgm:pt modelId="{55804D94-77D6-4FC7-AF15-C18EED7708AA}">
      <dgm:prSet phldrT="[文字]" custT="1"/>
      <dgm:spPr/>
      <dgm:t>
        <a:bodyPr/>
        <a:lstStyle/>
        <a:p>
          <a:r>
            <a:rPr lang="zh-TW" altLang="en-US" sz="3200" dirty="0" smtClean="0"/>
            <a:t>適性輔導</a:t>
          </a:r>
          <a:endParaRPr lang="en-US" altLang="zh-TW" sz="3200" dirty="0" smtClean="0"/>
        </a:p>
        <a:p>
          <a:r>
            <a:rPr lang="zh-TW" altLang="en-US" sz="3200" dirty="0" smtClean="0"/>
            <a:t>分工範例</a:t>
          </a:r>
          <a:endParaRPr lang="zh-TW" altLang="en-US" sz="3200" dirty="0"/>
        </a:p>
      </dgm:t>
    </dgm:pt>
    <dgm:pt modelId="{215E6E2E-3327-4FFA-B51B-49DBC3DF15BF}" type="parTrans" cxnId="{41242F6C-9E0A-4BF9-94F2-6BC06DA9BBE0}">
      <dgm:prSet/>
      <dgm:spPr/>
      <dgm:t>
        <a:bodyPr/>
        <a:lstStyle/>
        <a:p>
          <a:endParaRPr lang="zh-TW" altLang="en-US"/>
        </a:p>
      </dgm:t>
    </dgm:pt>
    <dgm:pt modelId="{15C09833-A181-4F71-86FF-CACD83AC6F8E}" type="sibTrans" cxnId="{41242F6C-9E0A-4BF9-94F2-6BC06DA9BBE0}">
      <dgm:prSet/>
      <dgm:spPr/>
      <dgm:t>
        <a:bodyPr/>
        <a:lstStyle/>
        <a:p>
          <a:endParaRPr lang="zh-TW" altLang="en-US"/>
        </a:p>
      </dgm:t>
    </dgm:pt>
    <dgm:pt modelId="{50850BF6-5CDD-4D71-A636-E7D74264A95C}">
      <dgm:prSet phldrT="[文字]" custT="1"/>
      <dgm:spPr/>
      <dgm:t>
        <a:bodyPr/>
        <a:lstStyle/>
        <a:p>
          <a:r>
            <a:rPr lang="zh-TW" altLang="en-US" sz="2800" dirty="0" smtClean="0"/>
            <a:t>各年級三級分工</a:t>
          </a:r>
          <a:r>
            <a:rPr lang="en-US" altLang="zh-TW" sz="2800" dirty="0" smtClean="0"/>
            <a:t>(</a:t>
          </a:r>
          <a:r>
            <a:rPr lang="zh-TW" altLang="en-US" sz="2800" dirty="0" smtClean="0"/>
            <a:t>舉例</a:t>
          </a:r>
          <a:r>
            <a:rPr lang="en-US" altLang="zh-TW" sz="2800" dirty="0" smtClean="0"/>
            <a:t>)</a:t>
          </a:r>
          <a:endParaRPr lang="zh-TW" altLang="en-US" sz="2800" dirty="0"/>
        </a:p>
      </dgm:t>
    </dgm:pt>
    <dgm:pt modelId="{015F5596-D506-43FD-B8EE-492BFD2F6565}" type="parTrans" cxnId="{A3F7BA4E-4376-42CA-B304-6392C8D38C18}">
      <dgm:prSet/>
      <dgm:spPr/>
      <dgm:t>
        <a:bodyPr/>
        <a:lstStyle/>
        <a:p>
          <a:endParaRPr lang="zh-TW" altLang="en-US"/>
        </a:p>
      </dgm:t>
    </dgm:pt>
    <dgm:pt modelId="{E2E8DB59-791B-4594-A999-79CAAEBD492D}" type="sibTrans" cxnId="{A3F7BA4E-4376-42CA-B304-6392C8D38C18}">
      <dgm:prSet/>
      <dgm:spPr/>
      <dgm:t>
        <a:bodyPr/>
        <a:lstStyle/>
        <a:p>
          <a:endParaRPr lang="zh-TW" altLang="en-US"/>
        </a:p>
      </dgm:t>
    </dgm:pt>
    <dgm:pt modelId="{79121C8B-06C9-452E-A92A-96157CFDDC39}">
      <dgm:prSet phldrT="[文字]" custT="1"/>
      <dgm:spPr/>
      <dgm:t>
        <a:bodyPr/>
        <a:lstStyle/>
        <a:p>
          <a:r>
            <a:rPr lang="zh-TW" altLang="en-US" sz="2800" dirty="0" smtClean="0"/>
            <a:t>某區適性輔導學校具體作為</a:t>
          </a:r>
          <a:endParaRPr lang="zh-TW" altLang="en-US" sz="2800" dirty="0"/>
        </a:p>
      </dgm:t>
    </dgm:pt>
    <dgm:pt modelId="{5CF933E7-DFB3-46C3-853E-23F35FA41E90}" type="parTrans" cxnId="{DDAF61C6-53F9-475C-B604-1150149F7670}">
      <dgm:prSet/>
      <dgm:spPr/>
      <dgm:t>
        <a:bodyPr/>
        <a:lstStyle/>
        <a:p>
          <a:endParaRPr lang="zh-TW" altLang="en-US"/>
        </a:p>
      </dgm:t>
    </dgm:pt>
    <dgm:pt modelId="{148A7519-E972-4C63-B651-EA5141AC3EFE}" type="sibTrans" cxnId="{DDAF61C6-53F9-475C-B604-1150149F7670}">
      <dgm:prSet/>
      <dgm:spPr/>
      <dgm:t>
        <a:bodyPr/>
        <a:lstStyle/>
        <a:p>
          <a:endParaRPr lang="zh-TW" altLang="en-US"/>
        </a:p>
      </dgm:t>
    </dgm:pt>
    <dgm:pt modelId="{8FA9D3D7-F6CE-493E-A8EC-8B2E8876E482}">
      <dgm:prSet phldrT="[文字]" custT="1"/>
      <dgm:spPr/>
      <dgm:t>
        <a:bodyPr/>
        <a:lstStyle/>
        <a:p>
          <a:r>
            <a:rPr lang="zh-TW" altLang="en-US" sz="2800" dirty="0" smtClean="0"/>
            <a:t>適性輔導自我檢核</a:t>
          </a:r>
          <a:endParaRPr lang="zh-TW" altLang="en-US" sz="2800" dirty="0"/>
        </a:p>
      </dgm:t>
    </dgm:pt>
    <dgm:pt modelId="{062B2F5E-9F26-49D7-BBA6-E2A1B360DFA1}" type="parTrans" cxnId="{920BFA2B-5AA7-4B04-BFF5-4B97B9B33B79}">
      <dgm:prSet/>
      <dgm:spPr/>
      <dgm:t>
        <a:bodyPr/>
        <a:lstStyle/>
        <a:p>
          <a:endParaRPr lang="zh-TW" altLang="en-US"/>
        </a:p>
      </dgm:t>
    </dgm:pt>
    <dgm:pt modelId="{BEE0CAEC-DA81-4718-A518-1AF8D8BAB32B}" type="sibTrans" cxnId="{920BFA2B-5AA7-4B04-BFF5-4B97B9B33B79}">
      <dgm:prSet/>
      <dgm:spPr/>
      <dgm:t>
        <a:bodyPr/>
        <a:lstStyle/>
        <a:p>
          <a:endParaRPr lang="zh-TW" altLang="en-US"/>
        </a:p>
      </dgm:t>
    </dgm:pt>
    <dgm:pt modelId="{F196B0D8-3A3B-478B-B03D-2DB2D58D4296}">
      <dgm:prSet phldrT="[文字]" custT="1"/>
      <dgm:spPr/>
      <dgm:t>
        <a:bodyPr/>
        <a:lstStyle/>
        <a:p>
          <a:r>
            <a:rPr lang="zh-TW" altLang="en-US" sz="2800" dirty="0" smtClean="0"/>
            <a:t>成果檢視階段</a:t>
          </a:r>
          <a:endParaRPr lang="zh-TW" altLang="en-US" sz="2800" dirty="0"/>
        </a:p>
      </dgm:t>
    </dgm:pt>
    <dgm:pt modelId="{A45D859F-F542-4FC1-B935-590B973306AC}" type="parTrans" cxnId="{D19697CF-8C73-434C-91ED-23F667C15F4D}">
      <dgm:prSet/>
      <dgm:spPr/>
      <dgm:t>
        <a:bodyPr/>
        <a:lstStyle/>
        <a:p>
          <a:endParaRPr lang="zh-TW" altLang="en-US"/>
        </a:p>
      </dgm:t>
    </dgm:pt>
    <dgm:pt modelId="{F7BE72DC-3464-4C5F-A9EA-5943B515F4D8}" type="sibTrans" cxnId="{D19697CF-8C73-434C-91ED-23F667C15F4D}">
      <dgm:prSet/>
      <dgm:spPr/>
      <dgm:t>
        <a:bodyPr/>
        <a:lstStyle/>
        <a:p>
          <a:endParaRPr lang="zh-TW" altLang="en-US"/>
        </a:p>
      </dgm:t>
    </dgm:pt>
    <dgm:pt modelId="{7BDAE8C2-43F3-4265-A25A-36E2C2EBD32E}" type="pres">
      <dgm:prSet presAssocID="{32E9BB61-C080-4EF6-8573-696327E09BD8}" presName="Name0" presStyleCnt="0">
        <dgm:presLayoutVars>
          <dgm:dir/>
          <dgm:animLvl val="lvl"/>
          <dgm:resizeHandles val="exact"/>
        </dgm:presLayoutVars>
      </dgm:prSet>
      <dgm:spPr/>
      <dgm:t>
        <a:bodyPr/>
        <a:lstStyle/>
        <a:p>
          <a:endParaRPr lang="zh-TW" altLang="en-US"/>
        </a:p>
      </dgm:t>
    </dgm:pt>
    <dgm:pt modelId="{EE563343-089D-47B9-B644-C8C9E26246E4}" type="pres">
      <dgm:prSet presAssocID="{45CCCEA8-D501-4569-BDD2-80D3FC0089F7}" presName="linNode" presStyleCnt="0"/>
      <dgm:spPr/>
    </dgm:pt>
    <dgm:pt modelId="{7B7A22B1-6C04-4470-AFAF-1680B8F78501}" type="pres">
      <dgm:prSet presAssocID="{45CCCEA8-D501-4569-BDD2-80D3FC0089F7}" presName="parentText" presStyleLbl="node1" presStyleIdx="0" presStyleCnt="3">
        <dgm:presLayoutVars>
          <dgm:chMax val="1"/>
          <dgm:bulletEnabled val="1"/>
        </dgm:presLayoutVars>
      </dgm:prSet>
      <dgm:spPr/>
      <dgm:t>
        <a:bodyPr/>
        <a:lstStyle/>
        <a:p>
          <a:endParaRPr lang="zh-TW" altLang="en-US"/>
        </a:p>
      </dgm:t>
    </dgm:pt>
    <dgm:pt modelId="{5B597B21-9063-4FD9-8ABE-382B180BA152}" type="pres">
      <dgm:prSet presAssocID="{45CCCEA8-D501-4569-BDD2-80D3FC0089F7}" presName="descendantText" presStyleLbl="alignAccFollowNode1" presStyleIdx="0" presStyleCnt="3" custScaleY="131765">
        <dgm:presLayoutVars>
          <dgm:bulletEnabled val="1"/>
        </dgm:presLayoutVars>
      </dgm:prSet>
      <dgm:spPr/>
      <dgm:t>
        <a:bodyPr/>
        <a:lstStyle/>
        <a:p>
          <a:endParaRPr lang="zh-TW" altLang="en-US"/>
        </a:p>
      </dgm:t>
    </dgm:pt>
    <dgm:pt modelId="{3EEE5A92-3A4F-4119-B40B-11E0C9B254CF}" type="pres">
      <dgm:prSet presAssocID="{65B3A540-E46D-42D6-930A-748E384D2028}" presName="sp" presStyleCnt="0"/>
      <dgm:spPr/>
    </dgm:pt>
    <dgm:pt modelId="{CD744837-BF1D-4EE9-9061-949AF303D0C0}" type="pres">
      <dgm:prSet presAssocID="{ED59C968-ADE1-4D71-ADF5-DB9B73B2780B}" presName="linNode" presStyleCnt="0"/>
      <dgm:spPr/>
    </dgm:pt>
    <dgm:pt modelId="{36FA7573-B7BD-4328-AA50-C69AD4DE093D}" type="pres">
      <dgm:prSet presAssocID="{ED59C968-ADE1-4D71-ADF5-DB9B73B2780B}" presName="parentText" presStyleLbl="node1" presStyleIdx="1" presStyleCnt="3">
        <dgm:presLayoutVars>
          <dgm:chMax val="1"/>
          <dgm:bulletEnabled val="1"/>
        </dgm:presLayoutVars>
      </dgm:prSet>
      <dgm:spPr/>
      <dgm:t>
        <a:bodyPr/>
        <a:lstStyle/>
        <a:p>
          <a:endParaRPr lang="zh-TW" altLang="en-US"/>
        </a:p>
      </dgm:t>
    </dgm:pt>
    <dgm:pt modelId="{78FC85EB-4E1C-43BB-B932-B3AD2DAEB2EC}" type="pres">
      <dgm:prSet presAssocID="{ED59C968-ADE1-4D71-ADF5-DB9B73B2780B}" presName="descendantText" presStyleLbl="alignAccFollowNode1" presStyleIdx="1" presStyleCnt="3" custScaleY="127551">
        <dgm:presLayoutVars>
          <dgm:bulletEnabled val="1"/>
        </dgm:presLayoutVars>
      </dgm:prSet>
      <dgm:spPr/>
      <dgm:t>
        <a:bodyPr/>
        <a:lstStyle/>
        <a:p>
          <a:endParaRPr lang="zh-TW" altLang="en-US"/>
        </a:p>
      </dgm:t>
    </dgm:pt>
    <dgm:pt modelId="{84C5728F-D424-4BE8-8FF0-1D470975F723}" type="pres">
      <dgm:prSet presAssocID="{8AF30F9E-3233-49DA-B990-86A08A4C4CA8}" presName="sp" presStyleCnt="0"/>
      <dgm:spPr/>
    </dgm:pt>
    <dgm:pt modelId="{074AD0E4-415E-4CC5-8C14-30E65052CD34}" type="pres">
      <dgm:prSet presAssocID="{55804D94-77D6-4FC7-AF15-C18EED7708AA}" presName="linNode" presStyleCnt="0"/>
      <dgm:spPr/>
    </dgm:pt>
    <dgm:pt modelId="{07AD0D45-F81B-45EA-A1C7-F7B6444770C1}" type="pres">
      <dgm:prSet presAssocID="{55804D94-77D6-4FC7-AF15-C18EED7708AA}" presName="parentText" presStyleLbl="node1" presStyleIdx="2" presStyleCnt="3">
        <dgm:presLayoutVars>
          <dgm:chMax val="1"/>
          <dgm:bulletEnabled val="1"/>
        </dgm:presLayoutVars>
      </dgm:prSet>
      <dgm:spPr/>
      <dgm:t>
        <a:bodyPr/>
        <a:lstStyle/>
        <a:p>
          <a:endParaRPr lang="zh-TW" altLang="en-US"/>
        </a:p>
      </dgm:t>
    </dgm:pt>
    <dgm:pt modelId="{7B029BA7-36BE-4AA0-BBCD-03B46D15ADA9}" type="pres">
      <dgm:prSet presAssocID="{55804D94-77D6-4FC7-AF15-C18EED7708AA}" presName="descendantText" presStyleLbl="alignAccFollowNode1" presStyleIdx="2" presStyleCnt="3" custScaleY="129332">
        <dgm:presLayoutVars>
          <dgm:bulletEnabled val="1"/>
        </dgm:presLayoutVars>
      </dgm:prSet>
      <dgm:spPr/>
      <dgm:t>
        <a:bodyPr/>
        <a:lstStyle/>
        <a:p>
          <a:endParaRPr lang="zh-TW" altLang="en-US"/>
        </a:p>
      </dgm:t>
    </dgm:pt>
  </dgm:ptLst>
  <dgm:cxnLst>
    <dgm:cxn modelId="{D5790969-7DC9-458D-9209-54CA21FD5563}" srcId="{45CCCEA8-D501-4569-BDD2-80D3FC0089F7}" destId="{D715C7B3-59C0-4013-8162-1E787E487FAE}" srcOrd="1" destOrd="0" parTransId="{5452B597-783C-4542-96B3-FBF96D72AB95}" sibTransId="{01BA8A0D-BD2F-4A5D-96AE-1909D7041E12}"/>
    <dgm:cxn modelId="{B62DE3CA-0E9A-406A-A9AF-6DF861931399}" type="presOf" srcId="{D715C7B3-59C0-4013-8162-1E787E487FAE}" destId="{5B597B21-9063-4FD9-8ABE-382B180BA152}" srcOrd="0" destOrd="1" presId="urn:microsoft.com/office/officeart/2005/8/layout/vList5"/>
    <dgm:cxn modelId="{72FAD26B-36A0-414B-8A38-A4402EC6282E}" type="presOf" srcId="{08FE358A-8FB3-4AA4-8F05-F5EB73E2F687}" destId="{78FC85EB-4E1C-43BB-B932-B3AD2DAEB2EC}" srcOrd="0" destOrd="0" presId="urn:microsoft.com/office/officeart/2005/8/layout/vList5"/>
    <dgm:cxn modelId="{12755EC4-60C9-4488-A9B7-1019DA80681E}" type="presOf" srcId="{32E9BB61-C080-4EF6-8573-696327E09BD8}" destId="{7BDAE8C2-43F3-4265-A25A-36E2C2EBD32E}" srcOrd="0" destOrd="0" presId="urn:microsoft.com/office/officeart/2005/8/layout/vList5"/>
    <dgm:cxn modelId="{F4DC3377-90E5-4E58-BA27-6B1A67E26235}" type="presOf" srcId="{ED59C968-ADE1-4D71-ADF5-DB9B73B2780B}" destId="{36FA7573-B7BD-4328-AA50-C69AD4DE093D}" srcOrd="0" destOrd="0" presId="urn:microsoft.com/office/officeart/2005/8/layout/vList5"/>
    <dgm:cxn modelId="{41242F6C-9E0A-4BF9-94F2-6BC06DA9BBE0}" srcId="{32E9BB61-C080-4EF6-8573-696327E09BD8}" destId="{55804D94-77D6-4FC7-AF15-C18EED7708AA}" srcOrd="2" destOrd="0" parTransId="{215E6E2E-3327-4FFA-B51B-49DBC3DF15BF}" sibTransId="{15C09833-A181-4F71-86FF-CACD83AC6F8E}"/>
    <dgm:cxn modelId="{D19697CF-8C73-434C-91ED-23F667C15F4D}" srcId="{ED59C968-ADE1-4D71-ADF5-DB9B73B2780B}" destId="{F196B0D8-3A3B-478B-B03D-2DB2D58D4296}" srcOrd="2" destOrd="0" parTransId="{A45D859F-F542-4FC1-B935-590B973306AC}" sibTransId="{F7BE72DC-3464-4C5F-A9EA-5943B515F4D8}"/>
    <dgm:cxn modelId="{A3F7BA4E-4376-42CA-B304-6392C8D38C18}" srcId="{55804D94-77D6-4FC7-AF15-C18EED7708AA}" destId="{50850BF6-5CDD-4D71-A636-E7D74264A95C}" srcOrd="0" destOrd="0" parTransId="{015F5596-D506-43FD-B8EE-492BFD2F6565}" sibTransId="{E2E8DB59-791B-4594-A999-79CAAEBD492D}"/>
    <dgm:cxn modelId="{8E27EC32-FBD2-4422-87E6-70EE280795B1}" type="presOf" srcId="{79121C8B-06C9-452E-A92A-96157CFDDC39}" destId="{7B029BA7-36BE-4AA0-BBCD-03B46D15ADA9}" srcOrd="0" destOrd="1" presId="urn:microsoft.com/office/officeart/2005/8/layout/vList5"/>
    <dgm:cxn modelId="{D5503F48-0D93-4EE8-A7FB-C2945FEACC18}" type="presOf" srcId="{8FA9D3D7-F6CE-493E-A8EC-8B2E8876E482}" destId="{5B597B21-9063-4FD9-8ABE-382B180BA152}" srcOrd="0" destOrd="2" presId="urn:microsoft.com/office/officeart/2005/8/layout/vList5"/>
    <dgm:cxn modelId="{82457003-C4C6-4403-A303-0E5D0AEE1D44}" type="presOf" srcId="{45CCCEA8-D501-4569-BDD2-80D3FC0089F7}" destId="{7B7A22B1-6C04-4470-AFAF-1680B8F78501}" srcOrd="0" destOrd="0" presId="urn:microsoft.com/office/officeart/2005/8/layout/vList5"/>
    <dgm:cxn modelId="{7D058767-1C6C-47AC-9D95-B566EB3D1DB2}" srcId="{32E9BB61-C080-4EF6-8573-696327E09BD8}" destId="{45CCCEA8-D501-4569-BDD2-80D3FC0089F7}" srcOrd="0" destOrd="0" parTransId="{6F0B6D21-D73A-4BDD-9269-A66EC86D6026}" sibTransId="{65B3A540-E46D-42D6-930A-748E384D2028}"/>
    <dgm:cxn modelId="{8553B432-1912-4FAA-8D2D-6F10560D94BE}" type="presOf" srcId="{9717AF48-0EB1-4270-B614-8273A5A59B0D}" destId="{5B597B21-9063-4FD9-8ABE-382B180BA152}" srcOrd="0" destOrd="0" presId="urn:microsoft.com/office/officeart/2005/8/layout/vList5"/>
    <dgm:cxn modelId="{F706D167-140C-4E06-8E75-5244F69C9F30}" srcId="{ED59C968-ADE1-4D71-ADF5-DB9B73B2780B}" destId="{CE174545-1433-4947-99A1-ADB721BD2C46}" srcOrd="1" destOrd="0" parTransId="{5808F54D-2D44-42C0-9FDF-07547A2DDB07}" sibTransId="{087DCBFF-EAEA-47C6-B0C9-7E2915BB9F00}"/>
    <dgm:cxn modelId="{397A104B-10D5-45DF-8D55-EF461F103F2F}" srcId="{45CCCEA8-D501-4569-BDD2-80D3FC0089F7}" destId="{9717AF48-0EB1-4270-B614-8273A5A59B0D}" srcOrd="0" destOrd="0" parTransId="{3F95F83D-25A3-4FBE-A9CA-03BD9975F55C}" sibTransId="{7B16EF3E-14FA-4DB2-846D-A20EF245A990}"/>
    <dgm:cxn modelId="{E87B1175-7A41-47E0-8A90-E815F29306D8}" type="presOf" srcId="{50850BF6-5CDD-4D71-A636-E7D74264A95C}" destId="{7B029BA7-36BE-4AA0-BBCD-03B46D15ADA9}" srcOrd="0" destOrd="0" presId="urn:microsoft.com/office/officeart/2005/8/layout/vList5"/>
    <dgm:cxn modelId="{DDAF61C6-53F9-475C-B604-1150149F7670}" srcId="{55804D94-77D6-4FC7-AF15-C18EED7708AA}" destId="{79121C8B-06C9-452E-A92A-96157CFDDC39}" srcOrd="1" destOrd="0" parTransId="{5CF933E7-DFB3-46C3-853E-23F35FA41E90}" sibTransId="{148A7519-E972-4C63-B651-EA5141AC3EFE}"/>
    <dgm:cxn modelId="{72039B02-1B76-4EAA-9361-043EB85A5009}" type="presOf" srcId="{55804D94-77D6-4FC7-AF15-C18EED7708AA}" destId="{07AD0D45-F81B-45EA-A1C7-F7B6444770C1}" srcOrd="0" destOrd="0" presId="urn:microsoft.com/office/officeart/2005/8/layout/vList5"/>
    <dgm:cxn modelId="{EA23278E-5D46-4120-88D4-45866D9EB2CE}" type="presOf" srcId="{CE174545-1433-4947-99A1-ADB721BD2C46}" destId="{78FC85EB-4E1C-43BB-B932-B3AD2DAEB2EC}" srcOrd="0" destOrd="1" presId="urn:microsoft.com/office/officeart/2005/8/layout/vList5"/>
    <dgm:cxn modelId="{5D965B8C-D384-49BD-AF5B-1A31E7966186}" srcId="{32E9BB61-C080-4EF6-8573-696327E09BD8}" destId="{ED59C968-ADE1-4D71-ADF5-DB9B73B2780B}" srcOrd="1" destOrd="0" parTransId="{49E9399C-47FE-4119-BF48-D75BF430F7F4}" sibTransId="{8AF30F9E-3233-49DA-B990-86A08A4C4CA8}"/>
    <dgm:cxn modelId="{920BFA2B-5AA7-4B04-BFF5-4B97B9B33B79}" srcId="{45CCCEA8-D501-4569-BDD2-80D3FC0089F7}" destId="{8FA9D3D7-F6CE-493E-A8EC-8B2E8876E482}" srcOrd="2" destOrd="0" parTransId="{062B2F5E-9F26-49D7-BBA6-E2A1B360DFA1}" sibTransId="{BEE0CAEC-DA81-4718-A518-1AF8D8BAB32B}"/>
    <dgm:cxn modelId="{B7A003B6-FCD8-40A7-B9BA-804BC48D6B49}" type="presOf" srcId="{F196B0D8-3A3B-478B-B03D-2DB2D58D4296}" destId="{78FC85EB-4E1C-43BB-B932-B3AD2DAEB2EC}" srcOrd="0" destOrd="2" presId="urn:microsoft.com/office/officeart/2005/8/layout/vList5"/>
    <dgm:cxn modelId="{63D23ECB-049F-496B-8507-728E1FCD6030}" srcId="{ED59C968-ADE1-4D71-ADF5-DB9B73B2780B}" destId="{08FE358A-8FB3-4AA4-8F05-F5EB73E2F687}" srcOrd="0" destOrd="0" parTransId="{F1625DC0-7623-4269-AC84-675795924BD0}" sibTransId="{63002AB5-96FA-43C1-A863-447ABE0796BF}"/>
    <dgm:cxn modelId="{F2CF9F06-2AD3-437E-BF67-7BD836746A08}" type="presParOf" srcId="{7BDAE8C2-43F3-4265-A25A-36E2C2EBD32E}" destId="{EE563343-089D-47B9-B644-C8C9E26246E4}" srcOrd="0" destOrd="0" presId="urn:microsoft.com/office/officeart/2005/8/layout/vList5"/>
    <dgm:cxn modelId="{E8B3CDAE-E215-4062-8C6E-45438BF5A262}" type="presParOf" srcId="{EE563343-089D-47B9-B644-C8C9E26246E4}" destId="{7B7A22B1-6C04-4470-AFAF-1680B8F78501}" srcOrd="0" destOrd="0" presId="urn:microsoft.com/office/officeart/2005/8/layout/vList5"/>
    <dgm:cxn modelId="{1E4143A4-A233-4FB7-B282-81850EBC49D4}" type="presParOf" srcId="{EE563343-089D-47B9-B644-C8C9E26246E4}" destId="{5B597B21-9063-4FD9-8ABE-382B180BA152}" srcOrd="1" destOrd="0" presId="urn:microsoft.com/office/officeart/2005/8/layout/vList5"/>
    <dgm:cxn modelId="{B0F1548F-24B4-4094-BD10-66722EDF0891}" type="presParOf" srcId="{7BDAE8C2-43F3-4265-A25A-36E2C2EBD32E}" destId="{3EEE5A92-3A4F-4119-B40B-11E0C9B254CF}" srcOrd="1" destOrd="0" presId="urn:microsoft.com/office/officeart/2005/8/layout/vList5"/>
    <dgm:cxn modelId="{4B589E82-A6FC-44B9-9579-2C2B79797AFF}" type="presParOf" srcId="{7BDAE8C2-43F3-4265-A25A-36E2C2EBD32E}" destId="{CD744837-BF1D-4EE9-9061-949AF303D0C0}" srcOrd="2" destOrd="0" presId="urn:microsoft.com/office/officeart/2005/8/layout/vList5"/>
    <dgm:cxn modelId="{2BC53331-B959-421B-AE07-C998FE2F858C}" type="presParOf" srcId="{CD744837-BF1D-4EE9-9061-949AF303D0C0}" destId="{36FA7573-B7BD-4328-AA50-C69AD4DE093D}" srcOrd="0" destOrd="0" presId="urn:microsoft.com/office/officeart/2005/8/layout/vList5"/>
    <dgm:cxn modelId="{27421B6A-0F35-49A1-889F-D447DF35D678}" type="presParOf" srcId="{CD744837-BF1D-4EE9-9061-949AF303D0C0}" destId="{78FC85EB-4E1C-43BB-B932-B3AD2DAEB2EC}" srcOrd="1" destOrd="0" presId="urn:microsoft.com/office/officeart/2005/8/layout/vList5"/>
    <dgm:cxn modelId="{3B54D61E-FEB4-4937-91D9-589A57D5B46F}" type="presParOf" srcId="{7BDAE8C2-43F3-4265-A25A-36E2C2EBD32E}" destId="{84C5728F-D424-4BE8-8FF0-1D470975F723}" srcOrd="3" destOrd="0" presId="urn:microsoft.com/office/officeart/2005/8/layout/vList5"/>
    <dgm:cxn modelId="{DB499608-B806-4F6D-8092-EE7333004D8D}" type="presParOf" srcId="{7BDAE8C2-43F3-4265-A25A-36E2C2EBD32E}" destId="{074AD0E4-415E-4CC5-8C14-30E65052CD34}" srcOrd="4" destOrd="0" presId="urn:microsoft.com/office/officeart/2005/8/layout/vList5"/>
    <dgm:cxn modelId="{188754D0-80AB-4536-A19F-271421A1B622}" type="presParOf" srcId="{074AD0E4-415E-4CC5-8C14-30E65052CD34}" destId="{07AD0D45-F81B-45EA-A1C7-F7B6444770C1}" srcOrd="0" destOrd="0" presId="urn:microsoft.com/office/officeart/2005/8/layout/vList5"/>
    <dgm:cxn modelId="{91817DE0-9F8E-40F6-AC4D-0E0C6A7469D2}" type="presParOf" srcId="{074AD0E4-415E-4CC5-8C14-30E65052CD34}" destId="{7B029BA7-36BE-4AA0-BBCD-03B46D15ADA9}"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0C1A606-6AE5-4717-AACD-1D20DB4076FD}" type="doc">
      <dgm:prSet loTypeId="urn:microsoft.com/office/officeart/2005/8/layout/hierarchy3" loCatId="list" qsTypeId="urn:microsoft.com/office/officeart/2005/8/quickstyle/3d1" qsCatId="3D" csTypeId="urn:microsoft.com/office/officeart/2005/8/colors/colorful4" csCatId="colorful" phldr="1"/>
      <dgm:spPr/>
      <dgm:t>
        <a:bodyPr/>
        <a:lstStyle/>
        <a:p>
          <a:endParaRPr lang="zh-TW" altLang="en-US"/>
        </a:p>
      </dgm:t>
    </dgm:pt>
    <dgm:pt modelId="{29EAA9D7-0E8A-4AA6-BAB1-A70A3047EDD7}">
      <dgm:prSet phldrT="[文字]" custT="1"/>
      <dgm:spPr/>
      <dgm:t>
        <a:bodyPr/>
        <a:lstStyle/>
        <a:p>
          <a:r>
            <a:rPr lang="zh-TW" altLang="en-US" sz="2800" dirty="0" smtClean="0"/>
            <a:t>活動計畫檢核</a:t>
          </a:r>
          <a:endParaRPr lang="zh-TW" altLang="en-US" sz="2800" dirty="0"/>
        </a:p>
      </dgm:t>
    </dgm:pt>
    <dgm:pt modelId="{2D67F31A-F9C3-4521-9969-EAC7266D3C1E}" type="parTrans" cxnId="{85C44384-48DB-4BA5-9AA3-7B1F249B5758}">
      <dgm:prSet/>
      <dgm:spPr/>
      <dgm:t>
        <a:bodyPr/>
        <a:lstStyle/>
        <a:p>
          <a:endParaRPr lang="zh-TW" altLang="en-US"/>
        </a:p>
      </dgm:t>
    </dgm:pt>
    <dgm:pt modelId="{F43A793F-2244-41CF-8E50-C472DA14E0C8}" type="sibTrans" cxnId="{85C44384-48DB-4BA5-9AA3-7B1F249B5758}">
      <dgm:prSet/>
      <dgm:spPr/>
      <dgm:t>
        <a:bodyPr/>
        <a:lstStyle/>
        <a:p>
          <a:endParaRPr lang="zh-TW" altLang="en-US"/>
        </a:p>
      </dgm:t>
    </dgm:pt>
    <dgm:pt modelId="{C0E0A4AF-1FD5-4956-9DF4-AD8DB9276944}">
      <dgm:prSet phldrT="[文字]" custT="1"/>
      <dgm:spPr/>
      <dgm:t>
        <a:bodyPr/>
        <a:lstStyle/>
        <a:p>
          <a:r>
            <a:rPr lang="zh-TW" altLang="en-US" sz="2400" dirty="0" smtClean="0"/>
            <a:t>生涯發展教育工作計畫</a:t>
          </a:r>
          <a:endParaRPr lang="zh-TW" altLang="en-US" sz="2400" dirty="0"/>
        </a:p>
      </dgm:t>
    </dgm:pt>
    <dgm:pt modelId="{E424B987-0118-4713-A6D4-272E2A7847F6}" type="parTrans" cxnId="{38BED5CE-1EFA-4463-B789-CF72685E1148}">
      <dgm:prSet/>
      <dgm:spPr/>
      <dgm:t>
        <a:bodyPr/>
        <a:lstStyle/>
        <a:p>
          <a:endParaRPr lang="zh-TW" altLang="en-US"/>
        </a:p>
      </dgm:t>
    </dgm:pt>
    <dgm:pt modelId="{1151FD1A-0A84-4402-BE65-7562D5D9B6C0}" type="sibTrans" cxnId="{38BED5CE-1EFA-4463-B789-CF72685E1148}">
      <dgm:prSet/>
      <dgm:spPr/>
      <dgm:t>
        <a:bodyPr/>
        <a:lstStyle/>
        <a:p>
          <a:endParaRPr lang="zh-TW" altLang="en-US"/>
        </a:p>
      </dgm:t>
    </dgm:pt>
    <dgm:pt modelId="{04D69A63-2657-49BB-AC63-B530C30471DA}">
      <dgm:prSet phldrT="[文字]" custT="1"/>
      <dgm:spPr/>
      <dgm:t>
        <a:bodyPr/>
        <a:lstStyle/>
        <a:p>
          <a:r>
            <a:rPr lang="zh-TW" altLang="en-US" sz="2400" dirty="0" smtClean="0"/>
            <a:t>學校本位課程發展計畫</a:t>
          </a:r>
          <a:endParaRPr lang="zh-TW" altLang="en-US" sz="2400" dirty="0"/>
        </a:p>
      </dgm:t>
    </dgm:pt>
    <dgm:pt modelId="{E8A9955E-CAF0-4639-9720-F8619808CB92}" type="parTrans" cxnId="{17410534-62D7-4B80-A263-59CD857AB06A}">
      <dgm:prSet/>
      <dgm:spPr/>
      <dgm:t>
        <a:bodyPr/>
        <a:lstStyle/>
        <a:p>
          <a:endParaRPr lang="zh-TW" altLang="en-US"/>
        </a:p>
      </dgm:t>
    </dgm:pt>
    <dgm:pt modelId="{BA203452-F075-4A37-AF01-0D2D3D966C10}" type="sibTrans" cxnId="{17410534-62D7-4B80-A263-59CD857AB06A}">
      <dgm:prSet/>
      <dgm:spPr/>
      <dgm:t>
        <a:bodyPr/>
        <a:lstStyle/>
        <a:p>
          <a:endParaRPr lang="zh-TW" altLang="en-US"/>
        </a:p>
      </dgm:t>
    </dgm:pt>
    <dgm:pt modelId="{972D5A72-C622-4D3A-8AD9-5B829BCAF10A}">
      <dgm:prSet phldrT="[文字]" custT="1"/>
      <dgm:spPr/>
      <dgm:t>
        <a:bodyPr/>
        <a:lstStyle/>
        <a:p>
          <a:r>
            <a:rPr lang="zh-TW" altLang="en-US" sz="2800" dirty="0" smtClean="0"/>
            <a:t>教學計畫檢核</a:t>
          </a:r>
          <a:endParaRPr lang="zh-TW" altLang="en-US" sz="2800" dirty="0"/>
        </a:p>
      </dgm:t>
    </dgm:pt>
    <dgm:pt modelId="{A70B7F5F-5977-4012-88C2-D8A9156E1746}" type="parTrans" cxnId="{F6A808C5-D5E5-4588-9309-54424301FF3F}">
      <dgm:prSet/>
      <dgm:spPr/>
      <dgm:t>
        <a:bodyPr/>
        <a:lstStyle/>
        <a:p>
          <a:endParaRPr lang="zh-TW" altLang="en-US"/>
        </a:p>
      </dgm:t>
    </dgm:pt>
    <dgm:pt modelId="{9E274CD7-482F-4457-9BB5-4F1D04655540}" type="sibTrans" cxnId="{F6A808C5-D5E5-4588-9309-54424301FF3F}">
      <dgm:prSet/>
      <dgm:spPr/>
      <dgm:t>
        <a:bodyPr/>
        <a:lstStyle/>
        <a:p>
          <a:endParaRPr lang="zh-TW" altLang="en-US"/>
        </a:p>
      </dgm:t>
    </dgm:pt>
    <dgm:pt modelId="{B518A8F3-8246-4319-97F6-315D1B29F859}">
      <dgm:prSet phldrT="[文字]" custT="1"/>
      <dgm:spPr/>
      <dgm:t>
        <a:bodyPr/>
        <a:lstStyle/>
        <a:p>
          <a:r>
            <a:rPr lang="zh-TW" altLang="en-US" sz="2400" dirty="0" smtClean="0"/>
            <a:t>學生生涯</a:t>
          </a:r>
          <a:endParaRPr lang="en-US" altLang="zh-TW" sz="2400" dirty="0" smtClean="0"/>
        </a:p>
        <a:p>
          <a:r>
            <a:rPr lang="zh-TW" altLang="en-US" sz="2400" dirty="0" smtClean="0"/>
            <a:t>檔案</a:t>
          </a:r>
          <a:endParaRPr lang="zh-TW" altLang="en-US" sz="2400" dirty="0"/>
        </a:p>
      </dgm:t>
    </dgm:pt>
    <dgm:pt modelId="{9684D580-7963-4002-A2BB-E109B5B20B66}" type="parTrans" cxnId="{5F069CF5-BCC4-4E24-931A-5DFAD2345C94}">
      <dgm:prSet/>
      <dgm:spPr/>
      <dgm:t>
        <a:bodyPr/>
        <a:lstStyle/>
        <a:p>
          <a:endParaRPr lang="zh-TW" altLang="en-US"/>
        </a:p>
      </dgm:t>
    </dgm:pt>
    <dgm:pt modelId="{0AB3E5DE-99C2-441B-8B01-0B2A546442FA}" type="sibTrans" cxnId="{5F069CF5-BCC4-4E24-931A-5DFAD2345C94}">
      <dgm:prSet/>
      <dgm:spPr/>
      <dgm:t>
        <a:bodyPr/>
        <a:lstStyle/>
        <a:p>
          <a:endParaRPr lang="zh-TW" altLang="en-US"/>
        </a:p>
      </dgm:t>
    </dgm:pt>
    <dgm:pt modelId="{88A3585A-3BC4-49AF-A488-E39DB834F04A}">
      <dgm:prSet phldrT="[文字]" custT="1"/>
      <dgm:spPr/>
      <dgm:t>
        <a:bodyPr/>
        <a:lstStyle/>
        <a:p>
          <a:r>
            <a:rPr lang="zh-TW" altLang="en-US" sz="2400" dirty="0" smtClean="0"/>
            <a:t>生涯輔導</a:t>
          </a:r>
          <a:endParaRPr lang="en-US" altLang="zh-TW" sz="2400" dirty="0" smtClean="0"/>
        </a:p>
        <a:p>
          <a:r>
            <a:rPr lang="zh-TW" altLang="en-US" sz="2400" dirty="0" smtClean="0"/>
            <a:t>紀錄手冊</a:t>
          </a:r>
          <a:endParaRPr lang="zh-TW" altLang="en-US" sz="2400" dirty="0"/>
        </a:p>
      </dgm:t>
    </dgm:pt>
    <dgm:pt modelId="{DB0BE742-3A97-4182-942E-520A99AC1EA3}" type="parTrans" cxnId="{18102E37-3653-4409-B51E-F8CA26BF3463}">
      <dgm:prSet/>
      <dgm:spPr/>
      <dgm:t>
        <a:bodyPr/>
        <a:lstStyle/>
        <a:p>
          <a:endParaRPr lang="zh-TW" altLang="en-US"/>
        </a:p>
      </dgm:t>
    </dgm:pt>
    <dgm:pt modelId="{E345BB28-B797-4E96-A4B5-C03CD41EB6F0}" type="sibTrans" cxnId="{18102E37-3653-4409-B51E-F8CA26BF3463}">
      <dgm:prSet/>
      <dgm:spPr/>
      <dgm:t>
        <a:bodyPr/>
        <a:lstStyle/>
        <a:p>
          <a:endParaRPr lang="zh-TW" altLang="en-US"/>
        </a:p>
      </dgm:t>
    </dgm:pt>
    <dgm:pt modelId="{845A909E-1C88-4A64-8389-AA7FC4AF8296}">
      <dgm:prSet phldrT="[文字]" custT="1"/>
      <dgm:spPr/>
      <dgm:t>
        <a:bodyPr/>
        <a:lstStyle/>
        <a:p>
          <a:r>
            <a:rPr lang="zh-TW" altLang="en-US" sz="2800" dirty="0" smtClean="0"/>
            <a:t>檔案手冊檢核</a:t>
          </a:r>
          <a:endParaRPr lang="zh-TW" altLang="en-US" sz="2800" dirty="0"/>
        </a:p>
      </dgm:t>
    </dgm:pt>
    <dgm:pt modelId="{76E3FF4A-8AB0-4971-88C7-C782B952EF39}" type="parTrans" cxnId="{DDC5EDF7-DDDC-4774-8324-A8BAA65262BF}">
      <dgm:prSet/>
      <dgm:spPr/>
      <dgm:t>
        <a:bodyPr/>
        <a:lstStyle/>
        <a:p>
          <a:endParaRPr lang="zh-TW" altLang="en-US"/>
        </a:p>
      </dgm:t>
    </dgm:pt>
    <dgm:pt modelId="{73BE6DF3-0E2E-4392-ACC2-6558387528AA}" type="sibTrans" cxnId="{DDC5EDF7-DDDC-4774-8324-A8BAA65262BF}">
      <dgm:prSet/>
      <dgm:spPr/>
      <dgm:t>
        <a:bodyPr/>
        <a:lstStyle/>
        <a:p>
          <a:endParaRPr lang="zh-TW" altLang="en-US"/>
        </a:p>
      </dgm:t>
    </dgm:pt>
    <dgm:pt modelId="{40BC6D1C-C002-4955-93E6-F5747CCEC4DC}">
      <dgm:prSet phldrT="[文字]" custT="1"/>
      <dgm:spPr/>
      <dgm:t>
        <a:bodyPr/>
        <a:lstStyle/>
        <a:p>
          <a:r>
            <a:rPr lang="zh-TW" altLang="en-US" sz="2400" dirty="0" smtClean="0"/>
            <a:t>主題活動</a:t>
          </a:r>
          <a:endParaRPr lang="en-US" altLang="zh-TW" sz="2400" dirty="0" smtClean="0"/>
        </a:p>
        <a:p>
          <a:r>
            <a:rPr lang="zh-TW" altLang="en-US" sz="2400" dirty="0" smtClean="0"/>
            <a:t>滿意度</a:t>
          </a:r>
          <a:endParaRPr lang="zh-TW" altLang="en-US" sz="2400" dirty="0"/>
        </a:p>
      </dgm:t>
    </dgm:pt>
    <dgm:pt modelId="{41C1B490-4747-40ED-BFDD-EBD886C4C657}" type="parTrans" cxnId="{789A40A1-785A-4062-9109-DA2C0489160B}">
      <dgm:prSet/>
      <dgm:spPr/>
      <dgm:t>
        <a:bodyPr/>
        <a:lstStyle/>
        <a:p>
          <a:endParaRPr lang="zh-TW" altLang="en-US"/>
        </a:p>
      </dgm:t>
    </dgm:pt>
    <dgm:pt modelId="{75C57CF6-E304-4DF1-B0F4-F5097DDF19C8}" type="sibTrans" cxnId="{789A40A1-785A-4062-9109-DA2C0489160B}">
      <dgm:prSet/>
      <dgm:spPr/>
      <dgm:t>
        <a:bodyPr/>
        <a:lstStyle/>
        <a:p>
          <a:endParaRPr lang="zh-TW" altLang="en-US"/>
        </a:p>
      </dgm:t>
    </dgm:pt>
    <dgm:pt modelId="{0F3D4066-4BA9-46D9-99B8-D8DDE09D06D8}">
      <dgm:prSet phldrT="[文字]" custT="1"/>
      <dgm:spPr/>
      <dgm:t>
        <a:bodyPr/>
        <a:lstStyle/>
        <a:p>
          <a:r>
            <a:rPr lang="zh-TW" altLang="en-US" sz="2400" dirty="0" smtClean="0"/>
            <a:t>主題教學</a:t>
          </a:r>
          <a:endParaRPr lang="en-US" altLang="zh-TW" sz="2400" dirty="0" smtClean="0"/>
        </a:p>
        <a:p>
          <a:r>
            <a:rPr lang="zh-TW" altLang="en-US" sz="2400" dirty="0" smtClean="0"/>
            <a:t>滿意度</a:t>
          </a:r>
          <a:endParaRPr lang="zh-TW" altLang="en-US" sz="2400" dirty="0"/>
        </a:p>
      </dgm:t>
    </dgm:pt>
    <dgm:pt modelId="{EBAB5AC3-7F0C-4362-91B2-22E5F7382A90}" type="parTrans" cxnId="{7964A13C-6192-405A-A8B5-20653CFC7C19}">
      <dgm:prSet/>
      <dgm:spPr/>
      <dgm:t>
        <a:bodyPr/>
        <a:lstStyle/>
        <a:p>
          <a:endParaRPr lang="zh-TW" altLang="en-US"/>
        </a:p>
      </dgm:t>
    </dgm:pt>
    <dgm:pt modelId="{67FFB3D9-0EF5-410E-83E2-E3567F96B6DD}" type="sibTrans" cxnId="{7964A13C-6192-405A-A8B5-20653CFC7C19}">
      <dgm:prSet/>
      <dgm:spPr/>
      <dgm:t>
        <a:bodyPr/>
        <a:lstStyle/>
        <a:p>
          <a:endParaRPr lang="zh-TW" altLang="en-US"/>
        </a:p>
      </dgm:t>
    </dgm:pt>
    <dgm:pt modelId="{84DA1F51-BBE0-4C61-AB4A-81BF070D5545}" type="pres">
      <dgm:prSet presAssocID="{F0C1A606-6AE5-4717-AACD-1D20DB4076FD}" presName="diagram" presStyleCnt="0">
        <dgm:presLayoutVars>
          <dgm:chPref val="1"/>
          <dgm:dir/>
          <dgm:animOne val="branch"/>
          <dgm:animLvl val="lvl"/>
          <dgm:resizeHandles/>
        </dgm:presLayoutVars>
      </dgm:prSet>
      <dgm:spPr/>
      <dgm:t>
        <a:bodyPr/>
        <a:lstStyle/>
        <a:p>
          <a:endParaRPr lang="zh-TW" altLang="en-US"/>
        </a:p>
      </dgm:t>
    </dgm:pt>
    <dgm:pt modelId="{EB8012D5-F3E0-471C-9334-A7652F4CBBF5}" type="pres">
      <dgm:prSet presAssocID="{29EAA9D7-0E8A-4AA6-BAB1-A70A3047EDD7}" presName="root" presStyleCnt="0"/>
      <dgm:spPr/>
    </dgm:pt>
    <dgm:pt modelId="{55FFF293-A836-46EE-9013-33C76A14BE5F}" type="pres">
      <dgm:prSet presAssocID="{29EAA9D7-0E8A-4AA6-BAB1-A70A3047EDD7}" presName="rootComposite" presStyleCnt="0"/>
      <dgm:spPr/>
    </dgm:pt>
    <dgm:pt modelId="{190FB4A5-5F21-4D2B-A4F4-B364A619A781}" type="pres">
      <dgm:prSet presAssocID="{29EAA9D7-0E8A-4AA6-BAB1-A70A3047EDD7}" presName="rootText" presStyleLbl="node1" presStyleIdx="0" presStyleCnt="3"/>
      <dgm:spPr/>
      <dgm:t>
        <a:bodyPr/>
        <a:lstStyle/>
        <a:p>
          <a:endParaRPr lang="zh-TW" altLang="en-US"/>
        </a:p>
      </dgm:t>
    </dgm:pt>
    <dgm:pt modelId="{5F06A8A5-7044-4C93-AB50-6174F2A1FF0B}" type="pres">
      <dgm:prSet presAssocID="{29EAA9D7-0E8A-4AA6-BAB1-A70A3047EDD7}" presName="rootConnector" presStyleLbl="node1" presStyleIdx="0" presStyleCnt="3"/>
      <dgm:spPr/>
      <dgm:t>
        <a:bodyPr/>
        <a:lstStyle/>
        <a:p>
          <a:endParaRPr lang="zh-TW" altLang="en-US"/>
        </a:p>
      </dgm:t>
    </dgm:pt>
    <dgm:pt modelId="{F38F95FC-BE36-4559-A82A-E3709AD35D0D}" type="pres">
      <dgm:prSet presAssocID="{29EAA9D7-0E8A-4AA6-BAB1-A70A3047EDD7}" presName="childShape" presStyleCnt="0"/>
      <dgm:spPr/>
    </dgm:pt>
    <dgm:pt modelId="{541C6FE1-3846-4148-B6FE-297BE7AFAC2C}" type="pres">
      <dgm:prSet presAssocID="{E424B987-0118-4713-A6D4-272E2A7847F6}" presName="Name13" presStyleLbl="parChTrans1D2" presStyleIdx="0" presStyleCnt="6"/>
      <dgm:spPr/>
      <dgm:t>
        <a:bodyPr/>
        <a:lstStyle/>
        <a:p>
          <a:endParaRPr lang="zh-TW" altLang="en-US"/>
        </a:p>
      </dgm:t>
    </dgm:pt>
    <dgm:pt modelId="{DCB802AB-6F7F-480F-A221-2A992EB4760E}" type="pres">
      <dgm:prSet presAssocID="{C0E0A4AF-1FD5-4956-9DF4-AD8DB9276944}" presName="childText" presStyleLbl="bgAcc1" presStyleIdx="0" presStyleCnt="6">
        <dgm:presLayoutVars>
          <dgm:bulletEnabled val="1"/>
        </dgm:presLayoutVars>
      </dgm:prSet>
      <dgm:spPr/>
      <dgm:t>
        <a:bodyPr/>
        <a:lstStyle/>
        <a:p>
          <a:endParaRPr lang="zh-TW" altLang="en-US"/>
        </a:p>
      </dgm:t>
    </dgm:pt>
    <dgm:pt modelId="{FC9FA44F-5FC5-455D-8110-88669C8E8A3B}" type="pres">
      <dgm:prSet presAssocID="{E8A9955E-CAF0-4639-9720-F8619808CB92}" presName="Name13" presStyleLbl="parChTrans1D2" presStyleIdx="1" presStyleCnt="6"/>
      <dgm:spPr/>
      <dgm:t>
        <a:bodyPr/>
        <a:lstStyle/>
        <a:p>
          <a:endParaRPr lang="zh-TW" altLang="en-US"/>
        </a:p>
      </dgm:t>
    </dgm:pt>
    <dgm:pt modelId="{2DC4E592-5A8C-4C99-BD42-08BD399596ED}" type="pres">
      <dgm:prSet presAssocID="{04D69A63-2657-49BB-AC63-B530C30471DA}" presName="childText" presStyleLbl="bgAcc1" presStyleIdx="1" presStyleCnt="6">
        <dgm:presLayoutVars>
          <dgm:bulletEnabled val="1"/>
        </dgm:presLayoutVars>
      </dgm:prSet>
      <dgm:spPr/>
      <dgm:t>
        <a:bodyPr/>
        <a:lstStyle/>
        <a:p>
          <a:endParaRPr lang="zh-TW" altLang="en-US"/>
        </a:p>
      </dgm:t>
    </dgm:pt>
    <dgm:pt modelId="{BFA987A6-C2CA-4832-B04F-36267AA6A867}" type="pres">
      <dgm:prSet presAssocID="{972D5A72-C622-4D3A-8AD9-5B829BCAF10A}" presName="root" presStyleCnt="0"/>
      <dgm:spPr/>
    </dgm:pt>
    <dgm:pt modelId="{A9AEA28F-FC02-4881-A19F-81AB2CD41728}" type="pres">
      <dgm:prSet presAssocID="{972D5A72-C622-4D3A-8AD9-5B829BCAF10A}" presName="rootComposite" presStyleCnt="0"/>
      <dgm:spPr/>
    </dgm:pt>
    <dgm:pt modelId="{1E1F013B-9816-4AD0-AAC9-331908FBD8CB}" type="pres">
      <dgm:prSet presAssocID="{972D5A72-C622-4D3A-8AD9-5B829BCAF10A}" presName="rootText" presStyleLbl="node1" presStyleIdx="1" presStyleCnt="3"/>
      <dgm:spPr/>
      <dgm:t>
        <a:bodyPr/>
        <a:lstStyle/>
        <a:p>
          <a:endParaRPr lang="zh-TW" altLang="en-US"/>
        </a:p>
      </dgm:t>
    </dgm:pt>
    <dgm:pt modelId="{A82FE24C-6D55-4A9A-9E23-265D08F4F57E}" type="pres">
      <dgm:prSet presAssocID="{972D5A72-C622-4D3A-8AD9-5B829BCAF10A}" presName="rootConnector" presStyleLbl="node1" presStyleIdx="1" presStyleCnt="3"/>
      <dgm:spPr/>
      <dgm:t>
        <a:bodyPr/>
        <a:lstStyle/>
        <a:p>
          <a:endParaRPr lang="zh-TW" altLang="en-US"/>
        </a:p>
      </dgm:t>
    </dgm:pt>
    <dgm:pt modelId="{532BF57D-CC10-4E1C-B8D9-D08BD42F74B8}" type="pres">
      <dgm:prSet presAssocID="{972D5A72-C622-4D3A-8AD9-5B829BCAF10A}" presName="childShape" presStyleCnt="0"/>
      <dgm:spPr/>
    </dgm:pt>
    <dgm:pt modelId="{7DFB3352-C613-4106-BBA3-012CE97F7521}" type="pres">
      <dgm:prSet presAssocID="{41C1B490-4747-40ED-BFDD-EBD886C4C657}" presName="Name13" presStyleLbl="parChTrans1D2" presStyleIdx="2" presStyleCnt="6"/>
      <dgm:spPr/>
      <dgm:t>
        <a:bodyPr/>
        <a:lstStyle/>
        <a:p>
          <a:endParaRPr lang="zh-TW" altLang="en-US"/>
        </a:p>
      </dgm:t>
    </dgm:pt>
    <dgm:pt modelId="{BA451F20-7193-4079-A953-49FE69BE4E9C}" type="pres">
      <dgm:prSet presAssocID="{40BC6D1C-C002-4955-93E6-F5747CCEC4DC}" presName="childText" presStyleLbl="bgAcc1" presStyleIdx="2" presStyleCnt="6">
        <dgm:presLayoutVars>
          <dgm:bulletEnabled val="1"/>
        </dgm:presLayoutVars>
      </dgm:prSet>
      <dgm:spPr/>
      <dgm:t>
        <a:bodyPr/>
        <a:lstStyle/>
        <a:p>
          <a:endParaRPr lang="zh-TW" altLang="en-US"/>
        </a:p>
      </dgm:t>
    </dgm:pt>
    <dgm:pt modelId="{0B5F8814-A2DD-46DD-BE43-02E9C9D3632A}" type="pres">
      <dgm:prSet presAssocID="{EBAB5AC3-7F0C-4362-91B2-22E5F7382A90}" presName="Name13" presStyleLbl="parChTrans1D2" presStyleIdx="3" presStyleCnt="6"/>
      <dgm:spPr/>
      <dgm:t>
        <a:bodyPr/>
        <a:lstStyle/>
        <a:p>
          <a:endParaRPr lang="zh-TW" altLang="en-US"/>
        </a:p>
      </dgm:t>
    </dgm:pt>
    <dgm:pt modelId="{DE1F0786-2BDB-4299-AFB0-5A3137F04ED1}" type="pres">
      <dgm:prSet presAssocID="{0F3D4066-4BA9-46D9-99B8-D8DDE09D06D8}" presName="childText" presStyleLbl="bgAcc1" presStyleIdx="3" presStyleCnt="6">
        <dgm:presLayoutVars>
          <dgm:bulletEnabled val="1"/>
        </dgm:presLayoutVars>
      </dgm:prSet>
      <dgm:spPr/>
      <dgm:t>
        <a:bodyPr/>
        <a:lstStyle/>
        <a:p>
          <a:endParaRPr lang="zh-TW" altLang="en-US"/>
        </a:p>
      </dgm:t>
    </dgm:pt>
    <dgm:pt modelId="{B2022796-40D7-4531-A730-244523E36F46}" type="pres">
      <dgm:prSet presAssocID="{845A909E-1C88-4A64-8389-AA7FC4AF8296}" presName="root" presStyleCnt="0"/>
      <dgm:spPr/>
    </dgm:pt>
    <dgm:pt modelId="{9DEDF4F6-3E4A-4240-900F-F131308E78DB}" type="pres">
      <dgm:prSet presAssocID="{845A909E-1C88-4A64-8389-AA7FC4AF8296}" presName="rootComposite" presStyleCnt="0"/>
      <dgm:spPr/>
    </dgm:pt>
    <dgm:pt modelId="{794C43F7-87C9-42F3-BE4B-417A2BB29721}" type="pres">
      <dgm:prSet presAssocID="{845A909E-1C88-4A64-8389-AA7FC4AF8296}" presName="rootText" presStyleLbl="node1" presStyleIdx="2" presStyleCnt="3"/>
      <dgm:spPr/>
      <dgm:t>
        <a:bodyPr/>
        <a:lstStyle/>
        <a:p>
          <a:endParaRPr lang="zh-TW" altLang="en-US"/>
        </a:p>
      </dgm:t>
    </dgm:pt>
    <dgm:pt modelId="{631C22EF-BD57-47E5-8346-0126E152B274}" type="pres">
      <dgm:prSet presAssocID="{845A909E-1C88-4A64-8389-AA7FC4AF8296}" presName="rootConnector" presStyleLbl="node1" presStyleIdx="2" presStyleCnt="3"/>
      <dgm:spPr/>
      <dgm:t>
        <a:bodyPr/>
        <a:lstStyle/>
        <a:p>
          <a:endParaRPr lang="zh-TW" altLang="en-US"/>
        </a:p>
      </dgm:t>
    </dgm:pt>
    <dgm:pt modelId="{6E398F5C-99E8-49E8-8B33-2F3B1D4915C6}" type="pres">
      <dgm:prSet presAssocID="{845A909E-1C88-4A64-8389-AA7FC4AF8296}" presName="childShape" presStyleCnt="0"/>
      <dgm:spPr/>
    </dgm:pt>
    <dgm:pt modelId="{BD0BE969-ABA3-46EC-AD4A-EE41ED06674E}" type="pres">
      <dgm:prSet presAssocID="{9684D580-7963-4002-A2BB-E109B5B20B66}" presName="Name13" presStyleLbl="parChTrans1D2" presStyleIdx="4" presStyleCnt="6"/>
      <dgm:spPr/>
      <dgm:t>
        <a:bodyPr/>
        <a:lstStyle/>
        <a:p>
          <a:endParaRPr lang="zh-TW" altLang="en-US"/>
        </a:p>
      </dgm:t>
    </dgm:pt>
    <dgm:pt modelId="{009F8513-BA5B-424C-B276-20873AB2AC80}" type="pres">
      <dgm:prSet presAssocID="{B518A8F3-8246-4319-97F6-315D1B29F859}" presName="childText" presStyleLbl="bgAcc1" presStyleIdx="4" presStyleCnt="6">
        <dgm:presLayoutVars>
          <dgm:bulletEnabled val="1"/>
        </dgm:presLayoutVars>
      </dgm:prSet>
      <dgm:spPr/>
      <dgm:t>
        <a:bodyPr/>
        <a:lstStyle/>
        <a:p>
          <a:endParaRPr lang="zh-TW" altLang="en-US"/>
        </a:p>
      </dgm:t>
    </dgm:pt>
    <dgm:pt modelId="{A56D20CB-B1E4-46B4-B528-844E74805165}" type="pres">
      <dgm:prSet presAssocID="{DB0BE742-3A97-4182-942E-520A99AC1EA3}" presName="Name13" presStyleLbl="parChTrans1D2" presStyleIdx="5" presStyleCnt="6"/>
      <dgm:spPr/>
      <dgm:t>
        <a:bodyPr/>
        <a:lstStyle/>
        <a:p>
          <a:endParaRPr lang="zh-TW" altLang="en-US"/>
        </a:p>
      </dgm:t>
    </dgm:pt>
    <dgm:pt modelId="{88443131-E3CE-4CA3-8AA2-5D477F76DD08}" type="pres">
      <dgm:prSet presAssocID="{88A3585A-3BC4-49AF-A488-E39DB834F04A}" presName="childText" presStyleLbl="bgAcc1" presStyleIdx="5" presStyleCnt="6">
        <dgm:presLayoutVars>
          <dgm:bulletEnabled val="1"/>
        </dgm:presLayoutVars>
      </dgm:prSet>
      <dgm:spPr/>
      <dgm:t>
        <a:bodyPr/>
        <a:lstStyle/>
        <a:p>
          <a:endParaRPr lang="zh-TW" altLang="en-US"/>
        </a:p>
      </dgm:t>
    </dgm:pt>
  </dgm:ptLst>
  <dgm:cxnLst>
    <dgm:cxn modelId="{49D3C4DD-3AF8-4199-8E85-27BF28CB3F3D}" type="presOf" srcId="{E8A9955E-CAF0-4639-9720-F8619808CB92}" destId="{FC9FA44F-5FC5-455D-8110-88669C8E8A3B}" srcOrd="0" destOrd="0" presId="urn:microsoft.com/office/officeart/2005/8/layout/hierarchy3"/>
    <dgm:cxn modelId="{38BED5CE-1EFA-4463-B789-CF72685E1148}" srcId="{29EAA9D7-0E8A-4AA6-BAB1-A70A3047EDD7}" destId="{C0E0A4AF-1FD5-4956-9DF4-AD8DB9276944}" srcOrd="0" destOrd="0" parTransId="{E424B987-0118-4713-A6D4-272E2A7847F6}" sibTransId="{1151FD1A-0A84-4402-BE65-7562D5D9B6C0}"/>
    <dgm:cxn modelId="{410DE68D-4EF2-4A01-B822-753CFAEE9629}" type="presOf" srcId="{04D69A63-2657-49BB-AC63-B530C30471DA}" destId="{2DC4E592-5A8C-4C99-BD42-08BD399596ED}" srcOrd="0" destOrd="0" presId="urn:microsoft.com/office/officeart/2005/8/layout/hierarchy3"/>
    <dgm:cxn modelId="{5F069CF5-BCC4-4E24-931A-5DFAD2345C94}" srcId="{845A909E-1C88-4A64-8389-AA7FC4AF8296}" destId="{B518A8F3-8246-4319-97F6-315D1B29F859}" srcOrd="0" destOrd="0" parTransId="{9684D580-7963-4002-A2BB-E109B5B20B66}" sibTransId="{0AB3E5DE-99C2-441B-8B01-0B2A546442FA}"/>
    <dgm:cxn modelId="{490858E3-60AC-4FB8-9533-F1BE766CF4A0}" type="presOf" srcId="{C0E0A4AF-1FD5-4956-9DF4-AD8DB9276944}" destId="{DCB802AB-6F7F-480F-A221-2A992EB4760E}" srcOrd="0" destOrd="0" presId="urn:microsoft.com/office/officeart/2005/8/layout/hierarchy3"/>
    <dgm:cxn modelId="{D54EF115-6797-45F4-9DA4-99F6B5EBD801}" type="presOf" srcId="{B518A8F3-8246-4319-97F6-315D1B29F859}" destId="{009F8513-BA5B-424C-B276-20873AB2AC80}" srcOrd="0" destOrd="0" presId="urn:microsoft.com/office/officeart/2005/8/layout/hierarchy3"/>
    <dgm:cxn modelId="{DDC5EDF7-DDDC-4774-8324-A8BAA65262BF}" srcId="{F0C1A606-6AE5-4717-AACD-1D20DB4076FD}" destId="{845A909E-1C88-4A64-8389-AA7FC4AF8296}" srcOrd="2" destOrd="0" parTransId="{76E3FF4A-8AB0-4971-88C7-C782B952EF39}" sibTransId="{73BE6DF3-0E2E-4392-ACC2-6558387528AA}"/>
    <dgm:cxn modelId="{18102E37-3653-4409-B51E-F8CA26BF3463}" srcId="{845A909E-1C88-4A64-8389-AA7FC4AF8296}" destId="{88A3585A-3BC4-49AF-A488-E39DB834F04A}" srcOrd="1" destOrd="0" parTransId="{DB0BE742-3A97-4182-942E-520A99AC1EA3}" sibTransId="{E345BB28-B797-4E96-A4B5-C03CD41EB6F0}"/>
    <dgm:cxn modelId="{6DE5DA7E-10F9-4E83-BAD1-2654DAC31E1F}" type="presOf" srcId="{DB0BE742-3A97-4182-942E-520A99AC1EA3}" destId="{A56D20CB-B1E4-46B4-B528-844E74805165}" srcOrd="0" destOrd="0" presId="urn:microsoft.com/office/officeart/2005/8/layout/hierarchy3"/>
    <dgm:cxn modelId="{7964A13C-6192-405A-A8B5-20653CFC7C19}" srcId="{972D5A72-C622-4D3A-8AD9-5B829BCAF10A}" destId="{0F3D4066-4BA9-46D9-99B8-D8DDE09D06D8}" srcOrd="1" destOrd="0" parTransId="{EBAB5AC3-7F0C-4362-91B2-22E5F7382A90}" sibTransId="{67FFB3D9-0EF5-410E-83E2-E3567F96B6DD}"/>
    <dgm:cxn modelId="{BCA02F7F-F2DE-485A-94F9-C02280C3DA92}" type="presOf" srcId="{40BC6D1C-C002-4955-93E6-F5747CCEC4DC}" destId="{BA451F20-7193-4079-A953-49FE69BE4E9C}" srcOrd="0" destOrd="0" presId="urn:microsoft.com/office/officeart/2005/8/layout/hierarchy3"/>
    <dgm:cxn modelId="{D71F3AEE-435E-4A29-9817-3232F0E927CF}" type="presOf" srcId="{972D5A72-C622-4D3A-8AD9-5B829BCAF10A}" destId="{A82FE24C-6D55-4A9A-9E23-265D08F4F57E}" srcOrd="1" destOrd="0" presId="urn:microsoft.com/office/officeart/2005/8/layout/hierarchy3"/>
    <dgm:cxn modelId="{FF7940F3-1AB5-49D5-B53B-80EB07C59931}" type="presOf" srcId="{EBAB5AC3-7F0C-4362-91B2-22E5F7382A90}" destId="{0B5F8814-A2DD-46DD-BE43-02E9C9D3632A}" srcOrd="0" destOrd="0" presId="urn:microsoft.com/office/officeart/2005/8/layout/hierarchy3"/>
    <dgm:cxn modelId="{AF0C4573-9826-4A28-B554-C479ED257716}" type="presOf" srcId="{845A909E-1C88-4A64-8389-AA7FC4AF8296}" destId="{794C43F7-87C9-42F3-BE4B-417A2BB29721}" srcOrd="0" destOrd="0" presId="urn:microsoft.com/office/officeart/2005/8/layout/hierarchy3"/>
    <dgm:cxn modelId="{2441F292-6199-4CC1-A663-9D5F5E3E8A8B}" type="presOf" srcId="{29EAA9D7-0E8A-4AA6-BAB1-A70A3047EDD7}" destId="{190FB4A5-5F21-4D2B-A4F4-B364A619A781}" srcOrd="0" destOrd="0" presId="urn:microsoft.com/office/officeart/2005/8/layout/hierarchy3"/>
    <dgm:cxn modelId="{74F11F8E-0DEC-4648-B81F-37BEF28DA332}" type="presOf" srcId="{9684D580-7963-4002-A2BB-E109B5B20B66}" destId="{BD0BE969-ABA3-46EC-AD4A-EE41ED06674E}" srcOrd="0" destOrd="0" presId="urn:microsoft.com/office/officeart/2005/8/layout/hierarchy3"/>
    <dgm:cxn modelId="{B7139DB3-250C-415C-AE9A-FC2283FEF038}" type="presOf" srcId="{F0C1A606-6AE5-4717-AACD-1D20DB4076FD}" destId="{84DA1F51-BBE0-4C61-AB4A-81BF070D5545}" srcOrd="0" destOrd="0" presId="urn:microsoft.com/office/officeart/2005/8/layout/hierarchy3"/>
    <dgm:cxn modelId="{85C44384-48DB-4BA5-9AA3-7B1F249B5758}" srcId="{F0C1A606-6AE5-4717-AACD-1D20DB4076FD}" destId="{29EAA9D7-0E8A-4AA6-BAB1-A70A3047EDD7}" srcOrd="0" destOrd="0" parTransId="{2D67F31A-F9C3-4521-9969-EAC7266D3C1E}" sibTransId="{F43A793F-2244-41CF-8E50-C472DA14E0C8}"/>
    <dgm:cxn modelId="{789A40A1-785A-4062-9109-DA2C0489160B}" srcId="{972D5A72-C622-4D3A-8AD9-5B829BCAF10A}" destId="{40BC6D1C-C002-4955-93E6-F5747CCEC4DC}" srcOrd="0" destOrd="0" parTransId="{41C1B490-4747-40ED-BFDD-EBD886C4C657}" sibTransId="{75C57CF6-E304-4DF1-B0F4-F5097DDF19C8}"/>
    <dgm:cxn modelId="{7A258903-5D15-4C3D-9AB7-DFF6CED6F2A6}" type="presOf" srcId="{29EAA9D7-0E8A-4AA6-BAB1-A70A3047EDD7}" destId="{5F06A8A5-7044-4C93-AB50-6174F2A1FF0B}" srcOrd="1" destOrd="0" presId="urn:microsoft.com/office/officeart/2005/8/layout/hierarchy3"/>
    <dgm:cxn modelId="{6BA5983F-1A57-4CAE-AAF6-EB4455DC5E57}" type="presOf" srcId="{0F3D4066-4BA9-46D9-99B8-D8DDE09D06D8}" destId="{DE1F0786-2BDB-4299-AFB0-5A3137F04ED1}" srcOrd="0" destOrd="0" presId="urn:microsoft.com/office/officeart/2005/8/layout/hierarchy3"/>
    <dgm:cxn modelId="{BC637C7B-AA4D-4474-8B7F-9E44B84C7A93}" type="presOf" srcId="{845A909E-1C88-4A64-8389-AA7FC4AF8296}" destId="{631C22EF-BD57-47E5-8346-0126E152B274}" srcOrd="1" destOrd="0" presId="urn:microsoft.com/office/officeart/2005/8/layout/hierarchy3"/>
    <dgm:cxn modelId="{0A379B92-B3AD-4B36-9C4A-72EBDCA55FFA}" type="presOf" srcId="{41C1B490-4747-40ED-BFDD-EBD886C4C657}" destId="{7DFB3352-C613-4106-BBA3-012CE97F7521}" srcOrd="0" destOrd="0" presId="urn:microsoft.com/office/officeart/2005/8/layout/hierarchy3"/>
    <dgm:cxn modelId="{08DFE438-BA2A-494E-B6E3-E0DD1B634CC2}" type="presOf" srcId="{88A3585A-3BC4-49AF-A488-E39DB834F04A}" destId="{88443131-E3CE-4CA3-8AA2-5D477F76DD08}" srcOrd="0" destOrd="0" presId="urn:microsoft.com/office/officeart/2005/8/layout/hierarchy3"/>
    <dgm:cxn modelId="{17410534-62D7-4B80-A263-59CD857AB06A}" srcId="{29EAA9D7-0E8A-4AA6-BAB1-A70A3047EDD7}" destId="{04D69A63-2657-49BB-AC63-B530C30471DA}" srcOrd="1" destOrd="0" parTransId="{E8A9955E-CAF0-4639-9720-F8619808CB92}" sibTransId="{BA203452-F075-4A37-AF01-0D2D3D966C10}"/>
    <dgm:cxn modelId="{91B31C6C-5A87-44A5-A001-590333CCFD58}" type="presOf" srcId="{E424B987-0118-4713-A6D4-272E2A7847F6}" destId="{541C6FE1-3846-4148-B6FE-297BE7AFAC2C}" srcOrd="0" destOrd="0" presId="urn:microsoft.com/office/officeart/2005/8/layout/hierarchy3"/>
    <dgm:cxn modelId="{82179BFF-088D-4428-9CEB-67D328B2EE95}" type="presOf" srcId="{972D5A72-C622-4D3A-8AD9-5B829BCAF10A}" destId="{1E1F013B-9816-4AD0-AAC9-331908FBD8CB}" srcOrd="0" destOrd="0" presId="urn:microsoft.com/office/officeart/2005/8/layout/hierarchy3"/>
    <dgm:cxn modelId="{F6A808C5-D5E5-4588-9309-54424301FF3F}" srcId="{F0C1A606-6AE5-4717-AACD-1D20DB4076FD}" destId="{972D5A72-C622-4D3A-8AD9-5B829BCAF10A}" srcOrd="1" destOrd="0" parTransId="{A70B7F5F-5977-4012-88C2-D8A9156E1746}" sibTransId="{9E274CD7-482F-4457-9BB5-4F1D04655540}"/>
    <dgm:cxn modelId="{B1DA1E25-81CD-4380-AAB6-88303BA3595A}" type="presParOf" srcId="{84DA1F51-BBE0-4C61-AB4A-81BF070D5545}" destId="{EB8012D5-F3E0-471C-9334-A7652F4CBBF5}" srcOrd="0" destOrd="0" presId="urn:microsoft.com/office/officeart/2005/8/layout/hierarchy3"/>
    <dgm:cxn modelId="{44447F5E-324B-4BA1-BB7E-788FD3301B47}" type="presParOf" srcId="{EB8012D5-F3E0-471C-9334-A7652F4CBBF5}" destId="{55FFF293-A836-46EE-9013-33C76A14BE5F}" srcOrd="0" destOrd="0" presId="urn:microsoft.com/office/officeart/2005/8/layout/hierarchy3"/>
    <dgm:cxn modelId="{DC6077AD-A8EC-49D8-A37B-59CF8E912940}" type="presParOf" srcId="{55FFF293-A836-46EE-9013-33C76A14BE5F}" destId="{190FB4A5-5F21-4D2B-A4F4-B364A619A781}" srcOrd="0" destOrd="0" presId="urn:microsoft.com/office/officeart/2005/8/layout/hierarchy3"/>
    <dgm:cxn modelId="{89115395-4B63-41A0-9BBF-3B2D336AE463}" type="presParOf" srcId="{55FFF293-A836-46EE-9013-33C76A14BE5F}" destId="{5F06A8A5-7044-4C93-AB50-6174F2A1FF0B}" srcOrd="1" destOrd="0" presId="urn:microsoft.com/office/officeart/2005/8/layout/hierarchy3"/>
    <dgm:cxn modelId="{825A6458-5AA7-45ED-8808-0FFAD59406B8}" type="presParOf" srcId="{EB8012D5-F3E0-471C-9334-A7652F4CBBF5}" destId="{F38F95FC-BE36-4559-A82A-E3709AD35D0D}" srcOrd="1" destOrd="0" presId="urn:microsoft.com/office/officeart/2005/8/layout/hierarchy3"/>
    <dgm:cxn modelId="{C5B7996C-C1EC-4A2D-814F-0C530D4A1984}" type="presParOf" srcId="{F38F95FC-BE36-4559-A82A-E3709AD35D0D}" destId="{541C6FE1-3846-4148-B6FE-297BE7AFAC2C}" srcOrd="0" destOrd="0" presId="urn:microsoft.com/office/officeart/2005/8/layout/hierarchy3"/>
    <dgm:cxn modelId="{84B2E9A6-9100-46F9-9206-61F92D3BF05C}" type="presParOf" srcId="{F38F95FC-BE36-4559-A82A-E3709AD35D0D}" destId="{DCB802AB-6F7F-480F-A221-2A992EB4760E}" srcOrd="1" destOrd="0" presId="urn:microsoft.com/office/officeart/2005/8/layout/hierarchy3"/>
    <dgm:cxn modelId="{B25FF898-1AD1-41D9-97FF-54FA147F2ADC}" type="presParOf" srcId="{F38F95FC-BE36-4559-A82A-E3709AD35D0D}" destId="{FC9FA44F-5FC5-455D-8110-88669C8E8A3B}" srcOrd="2" destOrd="0" presId="urn:microsoft.com/office/officeart/2005/8/layout/hierarchy3"/>
    <dgm:cxn modelId="{44EBBB99-A670-4EF2-8C73-A834B02088B0}" type="presParOf" srcId="{F38F95FC-BE36-4559-A82A-E3709AD35D0D}" destId="{2DC4E592-5A8C-4C99-BD42-08BD399596ED}" srcOrd="3" destOrd="0" presId="urn:microsoft.com/office/officeart/2005/8/layout/hierarchy3"/>
    <dgm:cxn modelId="{5DCF510F-24B7-4D7A-9670-5B3DDBD481EE}" type="presParOf" srcId="{84DA1F51-BBE0-4C61-AB4A-81BF070D5545}" destId="{BFA987A6-C2CA-4832-B04F-36267AA6A867}" srcOrd="1" destOrd="0" presId="urn:microsoft.com/office/officeart/2005/8/layout/hierarchy3"/>
    <dgm:cxn modelId="{457916F5-13D6-4E3E-B3C9-2A7EDA1A7169}" type="presParOf" srcId="{BFA987A6-C2CA-4832-B04F-36267AA6A867}" destId="{A9AEA28F-FC02-4881-A19F-81AB2CD41728}" srcOrd="0" destOrd="0" presId="urn:microsoft.com/office/officeart/2005/8/layout/hierarchy3"/>
    <dgm:cxn modelId="{9F7E8B06-8148-40D4-B1EB-09DAE982D431}" type="presParOf" srcId="{A9AEA28F-FC02-4881-A19F-81AB2CD41728}" destId="{1E1F013B-9816-4AD0-AAC9-331908FBD8CB}" srcOrd="0" destOrd="0" presId="urn:microsoft.com/office/officeart/2005/8/layout/hierarchy3"/>
    <dgm:cxn modelId="{FBBEE3B9-E707-4744-8F2E-AB01D1B5BBED}" type="presParOf" srcId="{A9AEA28F-FC02-4881-A19F-81AB2CD41728}" destId="{A82FE24C-6D55-4A9A-9E23-265D08F4F57E}" srcOrd="1" destOrd="0" presId="urn:microsoft.com/office/officeart/2005/8/layout/hierarchy3"/>
    <dgm:cxn modelId="{08C2FEB3-A2AA-4AE8-AB5A-7E1B32C93930}" type="presParOf" srcId="{BFA987A6-C2CA-4832-B04F-36267AA6A867}" destId="{532BF57D-CC10-4E1C-B8D9-D08BD42F74B8}" srcOrd="1" destOrd="0" presId="urn:microsoft.com/office/officeart/2005/8/layout/hierarchy3"/>
    <dgm:cxn modelId="{A14AA4B8-AF34-4927-8035-90D312F8964E}" type="presParOf" srcId="{532BF57D-CC10-4E1C-B8D9-D08BD42F74B8}" destId="{7DFB3352-C613-4106-BBA3-012CE97F7521}" srcOrd="0" destOrd="0" presId="urn:microsoft.com/office/officeart/2005/8/layout/hierarchy3"/>
    <dgm:cxn modelId="{614A3580-BEEF-4BCD-A559-3304572BECF8}" type="presParOf" srcId="{532BF57D-CC10-4E1C-B8D9-D08BD42F74B8}" destId="{BA451F20-7193-4079-A953-49FE69BE4E9C}" srcOrd="1" destOrd="0" presId="urn:microsoft.com/office/officeart/2005/8/layout/hierarchy3"/>
    <dgm:cxn modelId="{4558C519-B3AE-48BF-A68A-01CF9B068FAC}" type="presParOf" srcId="{532BF57D-CC10-4E1C-B8D9-D08BD42F74B8}" destId="{0B5F8814-A2DD-46DD-BE43-02E9C9D3632A}" srcOrd="2" destOrd="0" presId="urn:microsoft.com/office/officeart/2005/8/layout/hierarchy3"/>
    <dgm:cxn modelId="{FE7C1218-EAF9-4C33-8325-1628FBD1D219}" type="presParOf" srcId="{532BF57D-CC10-4E1C-B8D9-D08BD42F74B8}" destId="{DE1F0786-2BDB-4299-AFB0-5A3137F04ED1}" srcOrd="3" destOrd="0" presId="urn:microsoft.com/office/officeart/2005/8/layout/hierarchy3"/>
    <dgm:cxn modelId="{01420567-4FBE-4297-B6DC-784DA2799315}" type="presParOf" srcId="{84DA1F51-BBE0-4C61-AB4A-81BF070D5545}" destId="{B2022796-40D7-4531-A730-244523E36F46}" srcOrd="2" destOrd="0" presId="urn:microsoft.com/office/officeart/2005/8/layout/hierarchy3"/>
    <dgm:cxn modelId="{3C45DA6B-5A0A-449C-AACD-F9A268A1D3FA}" type="presParOf" srcId="{B2022796-40D7-4531-A730-244523E36F46}" destId="{9DEDF4F6-3E4A-4240-900F-F131308E78DB}" srcOrd="0" destOrd="0" presId="urn:microsoft.com/office/officeart/2005/8/layout/hierarchy3"/>
    <dgm:cxn modelId="{0113B1FB-D81F-4DCD-A9AB-6E47D55D166C}" type="presParOf" srcId="{9DEDF4F6-3E4A-4240-900F-F131308E78DB}" destId="{794C43F7-87C9-42F3-BE4B-417A2BB29721}" srcOrd="0" destOrd="0" presId="urn:microsoft.com/office/officeart/2005/8/layout/hierarchy3"/>
    <dgm:cxn modelId="{9008EFBD-3B14-4F30-ABA5-330408E7D5DC}" type="presParOf" srcId="{9DEDF4F6-3E4A-4240-900F-F131308E78DB}" destId="{631C22EF-BD57-47E5-8346-0126E152B274}" srcOrd="1" destOrd="0" presId="urn:microsoft.com/office/officeart/2005/8/layout/hierarchy3"/>
    <dgm:cxn modelId="{F1314CF2-F5A1-4CDE-B46D-69B769DFCE22}" type="presParOf" srcId="{B2022796-40D7-4531-A730-244523E36F46}" destId="{6E398F5C-99E8-49E8-8B33-2F3B1D4915C6}" srcOrd="1" destOrd="0" presId="urn:microsoft.com/office/officeart/2005/8/layout/hierarchy3"/>
    <dgm:cxn modelId="{5D37C37D-9E2C-47DA-91B6-D3E794C350BA}" type="presParOf" srcId="{6E398F5C-99E8-49E8-8B33-2F3B1D4915C6}" destId="{BD0BE969-ABA3-46EC-AD4A-EE41ED06674E}" srcOrd="0" destOrd="0" presId="urn:microsoft.com/office/officeart/2005/8/layout/hierarchy3"/>
    <dgm:cxn modelId="{CF0CC7CF-A91D-4AB8-A9ED-7F4F71B4F808}" type="presParOf" srcId="{6E398F5C-99E8-49E8-8B33-2F3B1D4915C6}" destId="{009F8513-BA5B-424C-B276-20873AB2AC80}" srcOrd="1" destOrd="0" presId="urn:microsoft.com/office/officeart/2005/8/layout/hierarchy3"/>
    <dgm:cxn modelId="{F4FB5F1D-F041-4060-85F5-73F01BD20F50}" type="presParOf" srcId="{6E398F5C-99E8-49E8-8B33-2F3B1D4915C6}" destId="{A56D20CB-B1E4-46B4-B528-844E74805165}" srcOrd="2" destOrd="0" presId="urn:microsoft.com/office/officeart/2005/8/layout/hierarchy3"/>
    <dgm:cxn modelId="{9C77FFC7-B2B2-4A9E-9052-9B216DC0DCEF}" type="presParOf" srcId="{6E398F5C-99E8-49E8-8B33-2F3B1D4915C6}" destId="{88443131-E3CE-4CA3-8AA2-5D477F76DD08}"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42FCE4C-B8AC-493D-BCE7-7267FBF3E40A}" type="doc">
      <dgm:prSet loTypeId="urn:microsoft.com/office/officeart/2005/8/layout/equation2" loCatId="process" qsTypeId="urn:microsoft.com/office/officeart/2005/8/quickstyle/3d1" qsCatId="3D" csTypeId="urn:microsoft.com/office/officeart/2005/8/colors/colorful2" csCatId="colorful" phldr="1"/>
      <dgm:spPr/>
    </dgm:pt>
    <dgm:pt modelId="{6A5245CB-D199-46DD-AF80-E850E0DCF4FB}">
      <dgm:prSet phldrT="[文字]" custT="1"/>
      <dgm:spPr/>
      <dgm:t>
        <a:bodyPr/>
        <a:lstStyle/>
        <a:p>
          <a:r>
            <a:rPr lang="zh-TW" altLang="en-US" sz="2400" dirty="0" smtClean="0"/>
            <a:t>學生意願</a:t>
          </a:r>
          <a:endParaRPr lang="zh-TW" altLang="en-US" sz="2400" dirty="0"/>
        </a:p>
      </dgm:t>
    </dgm:pt>
    <dgm:pt modelId="{7073BA28-904F-4B8A-A6F7-96B3CA08C7F0}" type="parTrans" cxnId="{3C213C54-97E2-41E7-AFC5-734D6FA30337}">
      <dgm:prSet/>
      <dgm:spPr/>
      <dgm:t>
        <a:bodyPr/>
        <a:lstStyle/>
        <a:p>
          <a:endParaRPr lang="zh-TW" altLang="en-US"/>
        </a:p>
      </dgm:t>
    </dgm:pt>
    <dgm:pt modelId="{7D179837-7E54-43F4-A16B-C2DD12A42A12}" type="sibTrans" cxnId="{3C213C54-97E2-41E7-AFC5-734D6FA30337}">
      <dgm:prSet/>
      <dgm:spPr/>
      <dgm:t>
        <a:bodyPr/>
        <a:lstStyle/>
        <a:p>
          <a:endParaRPr lang="zh-TW" altLang="en-US"/>
        </a:p>
      </dgm:t>
    </dgm:pt>
    <dgm:pt modelId="{56EFB762-D597-4FB7-838C-337C83861765}">
      <dgm:prSet phldrT="[文字]" custT="1"/>
      <dgm:spPr/>
      <dgm:t>
        <a:bodyPr/>
        <a:lstStyle/>
        <a:p>
          <a:r>
            <a:rPr lang="zh-TW" altLang="en-US" sz="2400" dirty="0" smtClean="0"/>
            <a:t>家長</a:t>
          </a:r>
          <a:endParaRPr lang="en-US" altLang="zh-TW" sz="2400" dirty="0" smtClean="0"/>
        </a:p>
        <a:p>
          <a:r>
            <a:rPr lang="zh-TW" altLang="en-US" sz="2400" dirty="0" smtClean="0"/>
            <a:t>意見</a:t>
          </a:r>
          <a:endParaRPr lang="zh-TW" altLang="en-US" sz="2400" dirty="0"/>
        </a:p>
      </dgm:t>
    </dgm:pt>
    <dgm:pt modelId="{B6FEBAF0-AF92-4E18-ABF3-C3C3F8E6E246}" type="parTrans" cxnId="{80A94B1A-3BEA-434B-8077-30CFEBB1F92B}">
      <dgm:prSet/>
      <dgm:spPr/>
      <dgm:t>
        <a:bodyPr/>
        <a:lstStyle/>
        <a:p>
          <a:endParaRPr lang="zh-TW" altLang="en-US"/>
        </a:p>
      </dgm:t>
    </dgm:pt>
    <dgm:pt modelId="{09A3E02B-00CF-4E19-A6DF-984AEA0B32C5}" type="sibTrans" cxnId="{80A94B1A-3BEA-434B-8077-30CFEBB1F92B}">
      <dgm:prSet/>
      <dgm:spPr/>
      <dgm:t>
        <a:bodyPr/>
        <a:lstStyle/>
        <a:p>
          <a:endParaRPr lang="zh-TW" altLang="en-US"/>
        </a:p>
      </dgm:t>
    </dgm:pt>
    <dgm:pt modelId="{7BDAE8F0-C40E-4988-BFA1-26A1C7BAB1A8}">
      <dgm:prSet phldrT="[文字]" custT="1"/>
      <dgm:spPr/>
      <dgm:t>
        <a:bodyPr/>
        <a:lstStyle/>
        <a:p>
          <a:r>
            <a:rPr lang="zh-TW" altLang="en-US" sz="2400" dirty="0" smtClean="0"/>
            <a:t>教師</a:t>
          </a:r>
          <a:endParaRPr lang="en-US" altLang="zh-TW" sz="2400" dirty="0" smtClean="0"/>
        </a:p>
        <a:p>
          <a:r>
            <a:rPr lang="zh-TW" altLang="en-US" sz="2400" dirty="0" smtClean="0"/>
            <a:t>建議</a:t>
          </a:r>
          <a:endParaRPr lang="zh-TW" altLang="en-US" sz="2400" dirty="0"/>
        </a:p>
      </dgm:t>
    </dgm:pt>
    <dgm:pt modelId="{2D533984-F6D4-4B68-AB15-C712A327E0E2}" type="parTrans" cxnId="{98E7ABA0-2BDD-4C98-9E8E-C78E88DB0529}">
      <dgm:prSet/>
      <dgm:spPr/>
      <dgm:t>
        <a:bodyPr/>
        <a:lstStyle/>
        <a:p>
          <a:endParaRPr lang="zh-TW" altLang="en-US"/>
        </a:p>
      </dgm:t>
    </dgm:pt>
    <dgm:pt modelId="{1C835BDF-9E97-4B01-AE6B-95F9B1A28B84}" type="sibTrans" cxnId="{98E7ABA0-2BDD-4C98-9E8E-C78E88DB0529}">
      <dgm:prSet/>
      <dgm:spPr/>
      <dgm:t>
        <a:bodyPr/>
        <a:lstStyle/>
        <a:p>
          <a:endParaRPr lang="zh-TW" altLang="en-US"/>
        </a:p>
      </dgm:t>
    </dgm:pt>
    <dgm:pt modelId="{7862CF50-68B5-42F5-AFB8-9ADB50CBCDB3}">
      <dgm:prSet phldrT="[文字]"/>
      <dgm:spPr/>
      <dgm:t>
        <a:bodyPr/>
        <a:lstStyle/>
        <a:p>
          <a:r>
            <a:rPr lang="zh-TW" altLang="en-US" dirty="0" smtClean="0"/>
            <a:t>實際進路差異討論</a:t>
          </a:r>
          <a:endParaRPr lang="zh-TW" altLang="en-US" dirty="0"/>
        </a:p>
      </dgm:t>
    </dgm:pt>
    <dgm:pt modelId="{7F0103D1-8BA0-4D00-B0AB-D925860D6027}" type="parTrans" cxnId="{CA0386C8-2844-456A-9FE3-C969431E1750}">
      <dgm:prSet/>
      <dgm:spPr/>
      <dgm:t>
        <a:bodyPr/>
        <a:lstStyle/>
        <a:p>
          <a:endParaRPr lang="zh-TW" altLang="en-US"/>
        </a:p>
      </dgm:t>
    </dgm:pt>
    <dgm:pt modelId="{5909A9C2-EDDC-4E80-AB77-9BE5F55241B1}" type="sibTrans" cxnId="{CA0386C8-2844-456A-9FE3-C969431E1750}">
      <dgm:prSet/>
      <dgm:spPr/>
      <dgm:t>
        <a:bodyPr/>
        <a:lstStyle/>
        <a:p>
          <a:endParaRPr lang="zh-TW" altLang="en-US"/>
        </a:p>
      </dgm:t>
    </dgm:pt>
    <dgm:pt modelId="{223D47F1-82B6-40CC-9E81-9C009E8F8B89}" type="pres">
      <dgm:prSet presAssocID="{942FCE4C-B8AC-493D-BCE7-7267FBF3E40A}" presName="Name0" presStyleCnt="0">
        <dgm:presLayoutVars>
          <dgm:dir/>
          <dgm:resizeHandles val="exact"/>
        </dgm:presLayoutVars>
      </dgm:prSet>
      <dgm:spPr/>
    </dgm:pt>
    <dgm:pt modelId="{35295276-A0C5-43F8-A087-E0D441CD5E06}" type="pres">
      <dgm:prSet presAssocID="{942FCE4C-B8AC-493D-BCE7-7267FBF3E40A}" presName="vNodes" presStyleCnt="0"/>
      <dgm:spPr/>
    </dgm:pt>
    <dgm:pt modelId="{EA575D0B-659C-4940-BA6E-77AA2C5F5613}" type="pres">
      <dgm:prSet presAssocID="{6A5245CB-D199-46DD-AF80-E850E0DCF4FB}" presName="node" presStyleLbl="node1" presStyleIdx="0" presStyleCnt="4">
        <dgm:presLayoutVars>
          <dgm:bulletEnabled val="1"/>
        </dgm:presLayoutVars>
      </dgm:prSet>
      <dgm:spPr/>
      <dgm:t>
        <a:bodyPr/>
        <a:lstStyle/>
        <a:p>
          <a:endParaRPr lang="zh-TW" altLang="en-US"/>
        </a:p>
      </dgm:t>
    </dgm:pt>
    <dgm:pt modelId="{3F72DA67-3579-4E0C-8C9B-E745BF91D446}" type="pres">
      <dgm:prSet presAssocID="{7D179837-7E54-43F4-A16B-C2DD12A42A12}" presName="spacerT" presStyleCnt="0"/>
      <dgm:spPr/>
    </dgm:pt>
    <dgm:pt modelId="{2F96A57D-6EC1-4ED9-9626-67FBA759EE96}" type="pres">
      <dgm:prSet presAssocID="{7D179837-7E54-43F4-A16B-C2DD12A42A12}" presName="sibTrans" presStyleLbl="sibTrans2D1" presStyleIdx="0" presStyleCnt="3"/>
      <dgm:spPr/>
      <dgm:t>
        <a:bodyPr/>
        <a:lstStyle/>
        <a:p>
          <a:endParaRPr lang="zh-TW" altLang="en-US"/>
        </a:p>
      </dgm:t>
    </dgm:pt>
    <dgm:pt modelId="{C7BD0866-2F93-4FD5-A57F-DDFB425714A0}" type="pres">
      <dgm:prSet presAssocID="{7D179837-7E54-43F4-A16B-C2DD12A42A12}" presName="spacerB" presStyleCnt="0"/>
      <dgm:spPr/>
    </dgm:pt>
    <dgm:pt modelId="{BB884DEE-8BA6-4083-A1DD-840E95963AAF}" type="pres">
      <dgm:prSet presAssocID="{56EFB762-D597-4FB7-838C-337C83861765}" presName="node" presStyleLbl="node1" presStyleIdx="1" presStyleCnt="4">
        <dgm:presLayoutVars>
          <dgm:bulletEnabled val="1"/>
        </dgm:presLayoutVars>
      </dgm:prSet>
      <dgm:spPr/>
      <dgm:t>
        <a:bodyPr/>
        <a:lstStyle/>
        <a:p>
          <a:endParaRPr lang="zh-TW" altLang="en-US"/>
        </a:p>
      </dgm:t>
    </dgm:pt>
    <dgm:pt modelId="{5BB8779A-0172-4378-8476-CF245F6EE1F6}" type="pres">
      <dgm:prSet presAssocID="{09A3E02B-00CF-4E19-A6DF-984AEA0B32C5}" presName="spacerT" presStyleCnt="0"/>
      <dgm:spPr/>
    </dgm:pt>
    <dgm:pt modelId="{A4F177D3-7553-4409-9BD7-F5DFAE916D64}" type="pres">
      <dgm:prSet presAssocID="{09A3E02B-00CF-4E19-A6DF-984AEA0B32C5}" presName="sibTrans" presStyleLbl="sibTrans2D1" presStyleIdx="1" presStyleCnt="3"/>
      <dgm:spPr/>
      <dgm:t>
        <a:bodyPr/>
        <a:lstStyle/>
        <a:p>
          <a:endParaRPr lang="zh-TW" altLang="en-US"/>
        </a:p>
      </dgm:t>
    </dgm:pt>
    <dgm:pt modelId="{DD8429D8-B86B-42FE-B306-3CB36DA2AE8B}" type="pres">
      <dgm:prSet presAssocID="{09A3E02B-00CF-4E19-A6DF-984AEA0B32C5}" presName="spacerB" presStyleCnt="0"/>
      <dgm:spPr/>
    </dgm:pt>
    <dgm:pt modelId="{778C02E6-178E-457A-ABB6-D380A0B68BEE}" type="pres">
      <dgm:prSet presAssocID="{7BDAE8F0-C40E-4988-BFA1-26A1C7BAB1A8}" presName="node" presStyleLbl="node1" presStyleIdx="2" presStyleCnt="4">
        <dgm:presLayoutVars>
          <dgm:bulletEnabled val="1"/>
        </dgm:presLayoutVars>
      </dgm:prSet>
      <dgm:spPr/>
      <dgm:t>
        <a:bodyPr/>
        <a:lstStyle/>
        <a:p>
          <a:endParaRPr lang="zh-TW" altLang="en-US"/>
        </a:p>
      </dgm:t>
    </dgm:pt>
    <dgm:pt modelId="{8781600F-5695-4947-9A4B-029C1C7346C0}" type="pres">
      <dgm:prSet presAssocID="{942FCE4C-B8AC-493D-BCE7-7267FBF3E40A}" presName="sibTransLast" presStyleLbl="sibTrans2D1" presStyleIdx="2" presStyleCnt="3"/>
      <dgm:spPr/>
      <dgm:t>
        <a:bodyPr/>
        <a:lstStyle/>
        <a:p>
          <a:endParaRPr lang="zh-TW" altLang="en-US"/>
        </a:p>
      </dgm:t>
    </dgm:pt>
    <dgm:pt modelId="{33498201-A156-4568-A086-9017D70F1676}" type="pres">
      <dgm:prSet presAssocID="{942FCE4C-B8AC-493D-BCE7-7267FBF3E40A}" presName="connectorText" presStyleLbl="sibTrans2D1" presStyleIdx="2" presStyleCnt="3"/>
      <dgm:spPr/>
      <dgm:t>
        <a:bodyPr/>
        <a:lstStyle/>
        <a:p>
          <a:endParaRPr lang="zh-TW" altLang="en-US"/>
        </a:p>
      </dgm:t>
    </dgm:pt>
    <dgm:pt modelId="{39F31CA9-C117-46FD-97AE-C9FFA68E5D37}" type="pres">
      <dgm:prSet presAssocID="{942FCE4C-B8AC-493D-BCE7-7267FBF3E40A}" presName="lastNode" presStyleLbl="node1" presStyleIdx="3" presStyleCnt="4">
        <dgm:presLayoutVars>
          <dgm:bulletEnabled val="1"/>
        </dgm:presLayoutVars>
      </dgm:prSet>
      <dgm:spPr/>
      <dgm:t>
        <a:bodyPr/>
        <a:lstStyle/>
        <a:p>
          <a:endParaRPr lang="zh-TW" altLang="en-US"/>
        </a:p>
      </dgm:t>
    </dgm:pt>
  </dgm:ptLst>
  <dgm:cxnLst>
    <dgm:cxn modelId="{80A94B1A-3BEA-434B-8077-30CFEBB1F92B}" srcId="{942FCE4C-B8AC-493D-BCE7-7267FBF3E40A}" destId="{56EFB762-D597-4FB7-838C-337C83861765}" srcOrd="1" destOrd="0" parTransId="{B6FEBAF0-AF92-4E18-ABF3-C3C3F8E6E246}" sibTransId="{09A3E02B-00CF-4E19-A6DF-984AEA0B32C5}"/>
    <dgm:cxn modelId="{BE0713B6-7AAA-45BC-BE3F-962C29FF314A}" type="presOf" srcId="{7BDAE8F0-C40E-4988-BFA1-26A1C7BAB1A8}" destId="{778C02E6-178E-457A-ABB6-D380A0B68BEE}" srcOrd="0" destOrd="0" presId="urn:microsoft.com/office/officeart/2005/8/layout/equation2"/>
    <dgm:cxn modelId="{D842BB8D-F649-4E6C-B682-237799A8D8E2}" type="presOf" srcId="{09A3E02B-00CF-4E19-A6DF-984AEA0B32C5}" destId="{A4F177D3-7553-4409-9BD7-F5DFAE916D64}" srcOrd="0" destOrd="0" presId="urn:microsoft.com/office/officeart/2005/8/layout/equation2"/>
    <dgm:cxn modelId="{98E7ABA0-2BDD-4C98-9E8E-C78E88DB0529}" srcId="{942FCE4C-B8AC-493D-BCE7-7267FBF3E40A}" destId="{7BDAE8F0-C40E-4988-BFA1-26A1C7BAB1A8}" srcOrd="2" destOrd="0" parTransId="{2D533984-F6D4-4B68-AB15-C712A327E0E2}" sibTransId="{1C835BDF-9E97-4B01-AE6B-95F9B1A28B84}"/>
    <dgm:cxn modelId="{50F63B70-5B2D-496B-89D3-3D295898677D}" type="presOf" srcId="{7862CF50-68B5-42F5-AFB8-9ADB50CBCDB3}" destId="{39F31CA9-C117-46FD-97AE-C9FFA68E5D37}" srcOrd="0" destOrd="0" presId="urn:microsoft.com/office/officeart/2005/8/layout/equation2"/>
    <dgm:cxn modelId="{3FC968AD-6CB1-47EF-AB07-058D1A76B006}" type="presOf" srcId="{6A5245CB-D199-46DD-AF80-E850E0DCF4FB}" destId="{EA575D0B-659C-4940-BA6E-77AA2C5F5613}" srcOrd="0" destOrd="0" presId="urn:microsoft.com/office/officeart/2005/8/layout/equation2"/>
    <dgm:cxn modelId="{1F9B99CE-7350-4392-B9BB-67395A6CEB17}" type="presOf" srcId="{56EFB762-D597-4FB7-838C-337C83861765}" destId="{BB884DEE-8BA6-4083-A1DD-840E95963AAF}" srcOrd="0" destOrd="0" presId="urn:microsoft.com/office/officeart/2005/8/layout/equation2"/>
    <dgm:cxn modelId="{93EDA9C9-73BC-4B4F-A712-2FAE16F09281}" type="presOf" srcId="{1C835BDF-9E97-4B01-AE6B-95F9B1A28B84}" destId="{33498201-A156-4568-A086-9017D70F1676}" srcOrd="1" destOrd="0" presId="urn:microsoft.com/office/officeart/2005/8/layout/equation2"/>
    <dgm:cxn modelId="{4E87B16E-517E-4F45-A01F-B0F5576008F1}" type="presOf" srcId="{942FCE4C-B8AC-493D-BCE7-7267FBF3E40A}" destId="{223D47F1-82B6-40CC-9E81-9C009E8F8B89}" srcOrd="0" destOrd="0" presId="urn:microsoft.com/office/officeart/2005/8/layout/equation2"/>
    <dgm:cxn modelId="{3C213C54-97E2-41E7-AFC5-734D6FA30337}" srcId="{942FCE4C-B8AC-493D-BCE7-7267FBF3E40A}" destId="{6A5245CB-D199-46DD-AF80-E850E0DCF4FB}" srcOrd="0" destOrd="0" parTransId="{7073BA28-904F-4B8A-A6F7-96B3CA08C7F0}" sibTransId="{7D179837-7E54-43F4-A16B-C2DD12A42A12}"/>
    <dgm:cxn modelId="{CA0386C8-2844-456A-9FE3-C969431E1750}" srcId="{942FCE4C-B8AC-493D-BCE7-7267FBF3E40A}" destId="{7862CF50-68B5-42F5-AFB8-9ADB50CBCDB3}" srcOrd="3" destOrd="0" parTransId="{7F0103D1-8BA0-4D00-B0AB-D925860D6027}" sibTransId="{5909A9C2-EDDC-4E80-AB77-9BE5F55241B1}"/>
    <dgm:cxn modelId="{ED326668-782F-450F-902F-92A3EF1EFBD0}" type="presOf" srcId="{1C835BDF-9E97-4B01-AE6B-95F9B1A28B84}" destId="{8781600F-5695-4947-9A4B-029C1C7346C0}" srcOrd="0" destOrd="0" presId="urn:microsoft.com/office/officeart/2005/8/layout/equation2"/>
    <dgm:cxn modelId="{92B9CA3B-3611-4B8B-8E6A-F9652982A84F}" type="presOf" srcId="{7D179837-7E54-43F4-A16B-C2DD12A42A12}" destId="{2F96A57D-6EC1-4ED9-9626-67FBA759EE96}" srcOrd="0" destOrd="0" presId="urn:microsoft.com/office/officeart/2005/8/layout/equation2"/>
    <dgm:cxn modelId="{59A20F12-E931-4B23-8FE2-F5BCE129DC63}" type="presParOf" srcId="{223D47F1-82B6-40CC-9E81-9C009E8F8B89}" destId="{35295276-A0C5-43F8-A087-E0D441CD5E06}" srcOrd="0" destOrd="0" presId="urn:microsoft.com/office/officeart/2005/8/layout/equation2"/>
    <dgm:cxn modelId="{A0CC9D1A-D5CD-4F60-AB70-C7B40A0D6E80}" type="presParOf" srcId="{35295276-A0C5-43F8-A087-E0D441CD5E06}" destId="{EA575D0B-659C-4940-BA6E-77AA2C5F5613}" srcOrd="0" destOrd="0" presId="urn:microsoft.com/office/officeart/2005/8/layout/equation2"/>
    <dgm:cxn modelId="{0175937A-CB5F-4BB0-8DF3-E44C2CD060F0}" type="presParOf" srcId="{35295276-A0C5-43F8-A087-E0D441CD5E06}" destId="{3F72DA67-3579-4E0C-8C9B-E745BF91D446}" srcOrd="1" destOrd="0" presId="urn:microsoft.com/office/officeart/2005/8/layout/equation2"/>
    <dgm:cxn modelId="{0D8C564D-A32C-408F-8D7F-0E0C4C002FEC}" type="presParOf" srcId="{35295276-A0C5-43F8-A087-E0D441CD5E06}" destId="{2F96A57D-6EC1-4ED9-9626-67FBA759EE96}" srcOrd="2" destOrd="0" presId="urn:microsoft.com/office/officeart/2005/8/layout/equation2"/>
    <dgm:cxn modelId="{505DFC07-9602-4669-B0C6-B6D28BC52ECA}" type="presParOf" srcId="{35295276-A0C5-43F8-A087-E0D441CD5E06}" destId="{C7BD0866-2F93-4FD5-A57F-DDFB425714A0}" srcOrd="3" destOrd="0" presId="urn:microsoft.com/office/officeart/2005/8/layout/equation2"/>
    <dgm:cxn modelId="{14C8E4D1-2AE0-4418-9F27-2FE6C3D67B32}" type="presParOf" srcId="{35295276-A0C5-43F8-A087-E0D441CD5E06}" destId="{BB884DEE-8BA6-4083-A1DD-840E95963AAF}" srcOrd="4" destOrd="0" presId="urn:microsoft.com/office/officeart/2005/8/layout/equation2"/>
    <dgm:cxn modelId="{989FD6CC-1D4F-4789-8EAE-BAF46644B630}" type="presParOf" srcId="{35295276-A0C5-43F8-A087-E0D441CD5E06}" destId="{5BB8779A-0172-4378-8476-CF245F6EE1F6}" srcOrd="5" destOrd="0" presId="urn:microsoft.com/office/officeart/2005/8/layout/equation2"/>
    <dgm:cxn modelId="{1948E84F-5F65-4A29-BD68-4AE441C9B404}" type="presParOf" srcId="{35295276-A0C5-43F8-A087-E0D441CD5E06}" destId="{A4F177D3-7553-4409-9BD7-F5DFAE916D64}" srcOrd="6" destOrd="0" presId="urn:microsoft.com/office/officeart/2005/8/layout/equation2"/>
    <dgm:cxn modelId="{456EE618-C39F-427A-8AC2-225FC77A665A}" type="presParOf" srcId="{35295276-A0C5-43F8-A087-E0D441CD5E06}" destId="{DD8429D8-B86B-42FE-B306-3CB36DA2AE8B}" srcOrd="7" destOrd="0" presId="urn:microsoft.com/office/officeart/2005/8/layout/equation2"/>
    <dgm:cxn modelId="{B4390AB1-0540-4790-B411-130ED2CF57DF}" type="presParOf" srcId="{35295276-A0C5-43F8-A087-E0D441CD5E06}" destId="{778C02E6-178E-457A-ABB6-D380A0B68BEE}" srcOrd="8" destOrd="0" presId="urn:microsoft.com/office/officeart/2005/8/layout/equation2"/>
    <dgm:cxn modelId="{DD6C1FBA-C817-41AE-9D7D-21F8A0CCE7F1}" type="presParOf" srcId="{223D47F1-82B6-40CC-9E81-9C009E8F8B89}" destId="{8781600F-5695-4947-9A4B-029C1C7346C0}" srcOrd="1" destOrd="0" presId="urn:microsoft.com/office/officeart/2005/8/layout/equation2"/>
    <dgm:cxn modelId="{43526C37-202C-426B-8047-3D59D901A04A}" type="presParOf" srcId="{8781600F-5695-4947-9A4B-029C1C7346C0}" destId="{33498201-A156-4568-A086-9017D70F1676}" srcOrd="0" destOrd="0" presId="urn:microsoft.com/office/officeart/2005/8/layout/equation2"/>
    <dgm:cxn modelId="{41A10946-1E10-4BB9-B4AD-419480C914BE}" type="presParOf" srcId="{223D47F1-82B6-40CC-9E81-9C009E8F8B89}" destId="{39F31CA9-C117-46FD-97AE-C9FFA68E5D37}"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5338BE-C680-4FC9-B988-68E3FFF2EBF2}" type="doc">
      <dgm:prSet loTypeId="urn:microsoft.com/office/officeart/2005/8/layout/matrix1" loCatId="matrix" qsTypeId="urn:microsoft.com/office/officeart/2005/8/quickstyle/3d3" qsCatId="3D" csTypeId="urn:microsoft.com/office/officeart/2005/8/colors/colorful1" csCatId="colorful" phldr="1"/>
      <dgm:spPr/>
      <dgm:t>
        <a:bodyPr/>
        <a:lstStyle/>
        <a:p>
          <a:endParaRPr lang="zh-TW" altLang="en-US"/>
        </a:p>
      </dgm:t>
    </dgm:pt>
    <dgm:pt modelId="{86CEDAB6-3702-4AF7-98D8-D792E74E0803}">
      <dgm:prSet phldrT="[文字]"/>
      <dgm:spPr/>
      <dgm:t>
        <a:bodyPr/>
        <a:lstStyle/>
        <a:p>
          <a:r>
            <a:rPr lang="zh-TW" altLang="en-US" dirty="0" smtClean="0"/>
            <a:t>適性輔導</a:t>
          </a:r>
          <a:endParaRPr lang="zh-TW" altLang="en-US" dirty="0"/>
        </a:p>
      </dgm:t>
    </dgm:pt>
    <dgm:pt modelId="{B6740522-A223-41C5-A3CE-378050E86ED8}" type="parTrans" cxnId="{1145D744-CC32-43D1-87A5-5138342A52FC}">
      <dgm:prSet/>
      <dgm:spPr/>
      <dgm:t>
        <a:bodyPr/>
        <a:lstStyle/>
        <a:p>
          <a:endParaRPr lang="zh-TW" altLang="en-US"/>
        </a:p>
      </dgm:t>
    </dgm:pt>
    <dgm:pt modelId="{6A88DE63-81B8-44E2-8789-5B6E329AA500}" type="sibTrans" cxnId="{1145D744-CC32-43D1-87A5-5138342A52FC}">
      <dgm:prSet/>
      <dgm:spPr/>
      <dgm:t>
        <a:bodyPr/>
        <a:lstStyle/>
        <a:p>
          <a:endParaRPr lang="zh-TW" altLang="en-US"/>
        </a:p>
      </dgm:t>
    </dgm:pt>
    <dgm:pt modelId="{E6D2AC58-448F-4B85-BA0A-31329D517F3B}">
      <dgm:prSet phldrT="[文字]"/>
      <dgm:spPr/>
      <dgm:t>
        <a:bodyPr/>
        <a:lstStyle/>
        <a:p>
          <a:r>
            <a:rPr lang="zh-TW" altLang="en-US" dirty="0" smtClean="0"/>
            <a:t>生涯活動與教學</a:t>
          </a:r>
          <a:endParaRPr lang="zh-TW" altLang="en-US" dirty="0"/>
        </a:p>
      </dgm:t>
    </dgm:pt>
    <dgm:pt modelId="{2333035E-99F4-44A1-A502-3746C8405A51}" type="parTrans" cxnId="{D515E427-9D54-4C64-B7E2-CD46508950A4}">
      <dgm:prSet/>
      <dgm:spPr/>
      <dgm:t>
        <a:bodyPr/>
        <a:lstStyle/>
        <a:p>
          <a:endParaRPr lang="zh-TW" altLang="en-US"/>
        </a:p>
      </dgm:t>
    </dgm:pt>
    <dgm:pt modelId="{FA5FBBAA-E1E8-44C4-B2EA-D7AFB589EDA8}" type="sibTrans" cxnId="{D515E427-9D54-4C64-B7E2-CD46508950A4}">
      <dgm:prSet/>
      <dgm:spPr/>
      <dgm:t>
        <a:bodyPr/>
        <a:lstStyle/>
        <a:p>
          <a:endParaRPr lang="zh-TW" altLang="en-US"/>
        </a:p>
      </dgm:t>
    </dgm:pt>
    <dgm:pt modelId="{94979990-F16D-4043-9C12-CE64F861FB53}">
      <dgm:prSet phldrT="[文字]"/>
      <dgm:spPr/>
      <dgm:t>
        <a:bodyPr/>
        <a:lstStyle/>
        <a:p>
          <a:r>
            <a:rPr lang="zh-TW" altLang="en-US" dirty="0" smtClean="0"/>
            <a:t>充實輔導人力</a:t>
          </a:r>
          <a:endParaRPr lang="en-US" altLang="zh-TW" dirty="0" smtClean="0"/>
        </a:p>
      </dgm:t>
    </dgm:pt>
    <dgm:pt modelId="{5C10EA6D-0EC9-47E9-BF0E-879CEFB7324D}" type="parTrans" cxnId="{8A0F2E2F-4609-4F9B-93F3-13DFC6B4565E}">
      <dgm:prSet/>
      <dgm:spPr/>
      <dgm:t>
        <a:bodyPr/>
        <a:lstStyle/>
        <a:p>
          <a:endParaRPr lang="zh-TW" altLang="en-US"/>
        </a:p>
      </dgm:t>
    </dgm:pt>
    <dgm:pt modelId="{5A039692-50CA-4AE1-9830-67D043E51AA7}" type="sibTrans" cxnId="{8A0F2E2F-4609-4F9B-93F3-13DFC6B4565E}">
      <dgm:prSet/>
      <dgm:spPr/>
      <dgm:t>
        <a:bodyPr/>
        <a:lstStyle/>
        <a:p>
          <a:endParaRPr lang="zh-TW" altLang="en-US"/>
        </a:p>
      </dgm:t>
    </dgm:pt>
    <dgm:pt modelId="{0552C027-C728-474D-A0C7-34BEDBDFA9E8}">
      <dgm:prSet phldrT="[文字]"/>
      <dgm:spPr/>
      <dgm:t>
        <a:bodyPr/>
        <a:lstStyle/>
        <a:p>
          <a:r>
            <a:rPr lang="zh-TW" altLang="en-US" dirty="0" smtClean="0"/>
            <a:t>理念溝通宣導</a:t>
          </a:r>
          <a:endParaRPr lang="zh-TW" altLang="en-US" dirty="0"/>
        </a:p>
      </dgm:t>
    </dgm:pt>
    <dgm:pt modelId="{38EC0CC8-ADC7-470C-81F0-2DC9DC498178}" type="parTrans" cxnId="{8C43DEEC-76AE-4351-BB81-F811E70A166F}">
      <dgm:prSet/>
      <dgm:spPr/>
      <dgm:t>
        <a:bodyPr/>
        <a:lstStyle/>
        <a:p>
          <a:endParaRPr lang="zh-TW" altLang="en-US"/>
        </a:p>
      </dgm:t>
    </dgm:pt>
    <dgm:pt modelId="{FD0A75C6-3476-4C87-A2B6-B23D166052FC}" type="sibTrans" cxnId="{8C43DEEC-76AE-4351-BB81-F811E70A166F}">
      <dgm:prSet/>
      <dgm:spPr/>
      <dgm:t>
        <a:bodyPr/>
        <a:lstStyle/>
        <a:p>
          <a:endParaRPr lang="zh-TW" altLang="en-US"/>
        </a:p>
      </dgm:t>
    </dgm:pt>
    <dgm:pt modelId="{BF754B50-A95F-4DB7-BCB1-A7DC3C6D7D95}">
      <dgm:prSet phldrT="[文字]"/>
      <dgm:spPr/>
      <dgm:t>
        <a:bodyPr/>
        <a:lstStyle/>
        <a:p>
          <a:r>
            <a:rPr lang="zh-TW" altLang="en-US" dirty="0" smtClean="0"/>
            <a:t>社區資源整合</a:t>
          </a:r>
          <a:endParaRPr lang="zh-TW" altLang="en-US" dirty="0"/>
        </a:p>
      </dgm:t>
    </dgm:pt>
    <dgm:pt modelId="{0E6ABCC9-7D9D-484F-9621-9721C60AB7AC}" type="parTrans" cxnId="{C9933A42-8300-41E9-A1C5-AE69C6B35418}">
      <dgm:prSet/>
      <dgm:spPr/>
      <dgm:t>
        <a:bodyPr/>
        <a:lstStyle/>
        <a:p>
          <a:endParaRPr lang="zh-TW" altLang="en-US"/>
        </a:p>
      </dgm:t>
    </dgm:pt>
    <dgm:pt modelId="{027DFA8E-BF41-4BA3-B276-DC6C1ADF2AC0}" type="sibTrans" cxnId="{C9933A42-8300-41E9-A1C5-AE69C6B35418}">
      <dgm:prSet/>
      <dgm:spPr/>
      <dgm:t>
        <a:bodyPr/>
        <a:lstStyle/>
        <a:p>
          <a:endParaRPr lang="zh-TW" altLang="en-US"/>
        </a:p>
      </dgm:t>
    </dgm:pt>
    <dgm:pt modelId="{240CEB10-D7E5-41A7-8F5B-9BB9E3755DF1}" type="pres">
      <dgm:prSet presAssocID="{A95338BE-C680-4FC9-B988-68E3FFF2EBF2}" presName="diagram" presStyleCnt="0">
        <dgm:presLayoutVars>
          <dgm:chMax val="1"/>
          <dgm:dir/>
          <dgm:animLvl val="ctr"/>
          <dgm:resizeHandles val="exact"/>
        </dgm:presLayoutVars>
      </dgm:prSet>
      <dgm:spPr/>
      <dgm:t>
        <a:bodyPr/>
        <a:lstStyle/>
        <a:p>
          <a:endParaRPr lang="zh-TW" altLang="en-US"/>
        </a:p>
      </dgm:t>
    </dgm:pt>
    <dgm:pt modelId="{5A75D1EE-B9D1-4F6E-B8BE-6D6FA31F0233}" type="pres">
      <dgm:prSet presAssocID="{A95338BE-C680-4FC9-B988-68E3FFF2EBF2}" presName="matrix" presStyleCnt="0"/>
      <dgm:spPr/>
    </dgm:pt>
    <dgm:pt modelId="{7A235ECA-7A44-4607-838F-01FE224C19F7}" type="pres">
      <dgm:prSet presAssocID="{A95338BE-C680-4FC9-B988-68E3FFF2EBF2}" presName="tile1" presStyleLbl="node1" presStyleIdx="0" presStyleCnt="4" custLinFactNeighborX="-30" custLinFactNeighborY="-1931"/>
      <dgm:spPr/>
      <dgm:t>
        <a:bodyPr/>
        <a:lstStyle/>
        <a:p>
          <a:endParaRPr lang="zh-TW" altLang="en-US"/>
        </a:p>
      </dgm:t>
    </dgm:pt>
    <dgm:pt modelId="{2CEDE9E7-66B4-4F00-8F1A-DB3881E1300D}" type="pres">
      <dgm:prSet presAssocID="{A95338BE-C680-4FC9-B988-68E3FFF2EBF2}" presName="tile1text" presStyleLbl="node1" presStyleIdx="0" presStyleCnt="4">
        <dgm:presLayoutVars>
          <dgm:chMax val="0"/>
          <dgm:chPref val="0"/>
          <dgm:bulletEnabled val="1"/>
        </dgm:presLayoutVars>
      </dgm:prSet>
      <dgm:spPr/>
      <dgm:t>
        <a:bodyPr/>
        <a:lstStyle/>
        <a:p>
          <a:endParaRPr lang="zh-TW" altLang="en-US"/>
        </a:p>
      </dgm:t>
    </dgm:pt>
    <dgm:pt modelId="{68C6A132-F90F-4BF7-AC71-B24FEBC1E98D}" type="pres">
      <dgm:prSet presAssocID="{A95338BE-C680-4FC9-B988-68E3FFF2EBF2}" presName="tile2" presStyleLbl="node1" presStyleIdx="1" presStyleCnt="4"/>
      <dgm:spPr/>
      <dgm:t>
        <a:bodyPr/>
        <a:lstStyle/>
        <a:p>
          <a:endParaRPr lang="zh-TW" altLang="en-US"/>
        </a:p>
      </dgm:t>
    </dgm:pt>
    <dgm:pt modelId="{1098F10B-909C-4AAF-8B6D-27FFE519AD32}" type="pres">
      <dgm:prSet presAssocID="{A95338BE-C680-4FC9-B988-68E3FFF2EBF2}" presName="tile2text" presStyleLbl="node1" presStyleIdx="1" presStyleCnt="4">
        <dgm:presLayoutVars>
          <dgm:chMax val="0"/>
          <dgm:chPref val="0"/>
          <dgm:bulletEnabled val="1"/>
        </dgm:presLayoutVars>
      </dgm:prSet>
      <dgm:spPr/>
      <dgm:t>
        <a:bodyPr/>
        <a:lstStyle/>
        <a:p>
          <a:endParaRPr lang="zh-TW" altLang="en-US"/>
        </a:p>
      </dgm:t>
    </dgm:pt>
    <dgm:pt modelId="{825826E9-64C4-4F91-B18E-EE127644BFB5}" type="pres">
      <dgm:prSet presAssocID="{A95338BE-C680-4FC9-B988-68E3FFF2EBF2}" presName="tile3" presStyleLbl="node1" presStyleIdx="2" presStyleCnt="4"/>
      <dgm:spPr/>
      <dgm:t>
        <a:bodyPr/>
        <a:lstStyle/>
        <a:p>
          <a:endParaRPr lang="zh-TW" altLang="en-US"/>
        </a:p>
      </dgm:t>
    </dgm:pt>
    <dgm:pt modelId="{74F3F978-93F4-41A1-AD12-09AD027B746E}" type="pres">
      <dgm:prSet presAssocID="{A95338BE-C680-4FC9-B988-68E3FFF2EBF2}" presName="tile3text" presStyleLbl="node1" presStyleIdx="2" presStyleCnt="4">
        <dgm:presLayoutVars>
          <dgm:chMax val="0"/>
          <dgm:chPref val="0"/>
          <dgm:bulletEnabled val="1"/>
        </dgm:presLayoutVars>
      </dgm:prSet>
      <dgm:spPr/>
      <dgm:t>
        <a:bodyPr/>
        <a:lstStyle/>
        <a:p>
          <a:endParaRPr lang="zh-TW" altLang="en-US"/>
        </a:p>
      </dgm:t>
    </dgm:pt>
    <dgm:pt modelId="{9C33206D-CE3C-4ED7-97FF-663127710CD8}" type="pres">
      <dgm:prSet presAssocID="{A95338BE-C680-4FC9-B988-68E3FFF2EBF2}" presName="tile4" presStyleLbl="node1" presStyleIdx="3" presStyleCnt="4"/>
      <dgm:spPr/>
      <dgm:t>
        <a:bodyPr/>
        <a:lstStyle/>
        <a:p>
          <a:endParaRPr lang="zh-TW" altLang="en-US"/>
        </a:p>
      </dgm:t>
    </dgm:pt>
    <dgm:pt modelId="{7FA6F5E3-78FD-4F0B-A3F3-2EEAB9B7AF0F}" type="pres">
      <dgm:prSet presAssocID="{A95338BE-C680-4FC9-B988-68E3FFF2EBF2}" presName="tile4text" presStyleLbl="node1" presStyleIdx="3" presStyleCnt="4">
        <dgm:presLayoutVars>
          <dgm:chMax val="0"/>
          <dgm:chPref val="0"/>
          <dgm:bulletEnabled val="1"/>
        </dgm:presLayoutVars>
      </dgm:prSet>
      <dgm:spPr/>
      <dgm:t>
        <a:bodyPr/>
        <a:lstStyle/>
        <a:p>
          <a:endParaRPr lang="zh-TW" altLang="en-US"/>
        </a:p>
      </dgm:t>
    </dgm:pt>
    <dgm:pt modelId="{A93FAC32-A748-4A27-8E48-2A7BA2E8FDFB}" type="pres">
      <dgm:prSet presAssocID="{A95338BE-C680-4FC9-B988-68E3FFF2EBF2}" presName="centerTile" presStyleLbl="fgShp" presStyleIdx="0" presStyleCnt="1">
        <dgm:presLayoutVars>
          <dgm:chMax val="0"/>
          <dgm:chPref val="0"/>
        </dgm:presLayoutVars>
      </dgm:prSet>
      <dgm:spPr/>
      <dgm:t>
        <a:bodyPr/>
        <a:lstStyle/>
        <a:p>
          <a:endParaRPr lang="zh-TW" altLang="en-US"/>
        </a:p>
      </dgm:t>
    </dgm:pt>
  </dgm:ptLst>
  <dgm:cxnLst>
    <dgm:cxn modelId="{1145D744-CC32-43D1-87A5-5138342A52FC}" srcId="{A95338BE-C680-4FC9-B988-68E3FFF2EBF2}" destId="{86CEDAB6-3702-4AF7-98D8-D792E74E0803}" srcOrd="0" destOrd="0" parTransId="{B6740522-A223-41C5-A3CE-378050E86ED8}" sibTransId="{6A88DE63-81B8-44E2-8789-5B6E329AA500}"/>
    <dgm:cxn modelId="{B8BE354E-CE59-43D0-A021-A1A6F297A0FB}" type="presOf" srcId="{E6D2AC58-448F-4B85-BA0A-31329D517F3B}" destId="{2CEDE9E7-66B4-4F00-8F1A-DB3881E1300D}" srcOrd="1" destOrd="0" presId="urn:microsoft.com/office/officeart/2005/8/layout/matrix1"/>
    <dgm:cxn modelId="{7C4BBF5A-A65D-404F-A70F-7BDFAC953595}" type="presOf" srcId="{0552C027-C728-474D-A0C7-34BEDBDFA9E8}" destId="{825826E9-64C4-4F91-B18E-EE127644BFB5}" srcOrd="0" destOrd="0" presId="urn:microsoft.com/office/officeart/2005/8/layout/matrix1"/>
    <dgm:cxn modelId="{002D167B-C1D4-43E1-A9D3-F7486992790C}" type="presOf" srcId="{E6D2AC58-448F-4B85-BA0A-31329D517F3B}" destId="{7A235ECA-7A44-4607-838F-01FE224C19F7}" srcOrd="0" destOrd="0" presId="urn:microsoft.com/office/officeart/2005/8/layout/matrix1"/>
    <dgm:cxn modelId="{6158B943-3D93-4FAA-82C4-E169FD1FB237}" type="presOf" srcId="{BF754B50-A95F-4DB7-BCB1-A7DC3C6D7D95}" destId="{9C33206D-CE3C-4ED7-97FF-663127710CD8}" srcOrd="0" destOrd="0" presId="urn:microsoft.com/office/officeart/2005/8/layout/matrix1"/>
    <dgm:cxn modelId="{95CE82FC-77D5-42D7-8306-6606A6B5F35E}" type="presOf" srcId="{0552C027-C728-474D-A0C7-34BEDBDFA9E8}" destId="{74F3F978-93F4-41A1-AD12-09AD027B746E}" srcOrd="1" destOrd="0" presId="urn:microsoft.com/office/officeart/2005/8/layout/matrix1"/>
    <dgm:cxn modelId="{CD4D33D5-0B64-4359-8A05-238AE4EDD73E}" type="presOf" srcId="{94979990-F16D-4043-9C12-CE64F861FB53}" destId="{68C6A132-F90F-4BF7-AC71-B24FEBC1E98D}" srcOrd="0" destOrd="0" presId="urn:microsoft.com/office/officeart/2005/8/layout/matrix1"/>
    <dgm:cxn modelId="{AEA2451D-9FA9-492E-A0EA-B0E057274926}" type="presOf" srcId="{86CEDAB6-3702-4AF7-98D8-D792E74E0803}" destId="{A93FAC32-A748-4A27-8E48-2A7BA2E8FDFB}" srcOrd="0" destOrd="0" presId="urn:microsoft.com/office/officeart/2005/8/layout/matrix1"/>
    <dgm:cxn modelId="{C9933A42-8300-41E9-A1C5-AE69C6B35418}" srcId="{86CEDAB6-3702-4AF7-98D8-D792E74E0803}" destId="{BF754B50-A95F-4DB7-BCB1-A7DC3C6D7D95}" srcOrd="3" destOrd="0" parTransId="{0E6ABCC9-7D9D-484F-9621-9721C60AB7AC}" sibTransId="{027DFA8E-BF41-4BA3-B276-DC6C1ADF2AC0}"/>
    <dgm:cxn modelId="{81270740-9854-47AB-A674-9956F2345CD9}" type="presOf" srcId="{BF754B50-A95F-4DB7-BCB1-A7DC3C6D7D95}" destId="{7FA6F5E3-78FD-4F0B-A3F3-2EEAB9B7AF0F}" srcOrd="1" destOrd="0" presId="urn:microsoft.com/office/officeart/2005/8/layout/matrix1"/>
    <dgm:cxn modelId="{5D90F751-8F3F-4161-8FBF-192550303C79}" type="presOf" srcId="{94979990-F16D-4043-9C12-CE64F861FB53}" destId="{1098F10B-909C-4AAF-8B6D-27FFE519AD32}" srcOrd="1" destOrd="0" presId="urn:microsoft.com/office/officeart/2005/8/layout/matrix1"/>
    <dgm:cxn modelId="{10289B2F-AD62-41CB-B343-D312A71F23B8}" type="presOf" srcId="{A95338BE-C680-4FC9-B988-68E3FFF2EBF2}" destId="{240CEB10-D7E5-41A7-8F5B-9BB9E3755DF1}" srcOrd="0" destOrd="0" presId="urn:microsoft.com/office/officeart/2005/8/layout/matrix1"/>
    <dgm:cxn modelId="{8A0F2E2F-4609-4F9B-93F3-13DFC6B4565E}" srcId="{86CEDAB6-3702-4AF7-98D8-D792E74E0803}" destId="{94979990-F16D-4043-9C12-CE64F861FB53}" srcOrd="1" destOrd="0" parTransId="{5C10EA6D-0EC9-47E9-BF0E-879CEFB7324D}" sibTransId="{5A039692-50CA-4AE1-9830-67D043E51AA7}"/>
    <dgm:cxn modelId="{D515E427-9D54-4C64-B7E2-CD46508950A4}" srcId="{86CEDAB6-3702-4AF7-98D8-D792E74E0803}" destId="{E6D2AC58-448F-4B85-BA0A-31329D517F3B}" srcOrd="0" destOrd="0" parTransId="{2333035E-99F4-44A1-A502-3746C8405A51}" sibTransId="{FA5FBBAA-E1E8-44C4-B2EA-D7AFB589EDA8}"/>
    <dgm:cxn modelId="{8C43DEEC-76AE-4351-BB81-F811E70A166F}" srcId="{86CEDAB6-3702-4AF7-98D8-D792E74E0803}" destId="{0552C027-C728-474D-A0C7-34BEDBDFA9E8}" srcOrd="2" destOrd="0" parTransId="{38EC0CC8-ADC7-470C-81F0-2DC9DC498178}" sibTransId="{FD0A75C6-3476-4C87-A2B6-B23D166052FC}"/>
    <dgm:cxn modelId="{D9967663-F469-4BD8-83D7-9109C5B56EAF}" type="presParOf" srcId="{240CEB10-D7E5-41A7-8F5B-9BB9E3755DF1}" destId="{5A75D1EE-B9D1-4F6E-B8BE-6D6FA31F0233}" srcOrd="0" destOrd="0" presId="urn:microsoft.com/office/officeart/2005/8/layout/matrix1"/>
    <dgm:cxn modelId="{EED56A04-799B-46FF-9CE3-2E3E5139F8BC}" type="presParOf" srcId="{5A75D1EE-B9D1-4F6E-B8BE-6D6FA31F0233}" destId="{7A235ECA-7A44-4607-838F-01FE224C19F7}" srcOrd="0" destOrd="0" presId="urn:microsoft.com/office/officeart/2005/8/layout/matrix1"/>
    <dgm:cxn modelId="{CCA48F83-555C-4AD0-92C3-3B4226DC06B8}" type="presParOf" srcId="{5A75D1EE-B9D1-4F6E-B8BE-6D6FA31F0233}" destId="{2CEDE9E7-66B4-4F00-8F1A-DB3881E1300D}" srcOrd="1" destOrd="0" presId="urn:microsoft.com/office/officeart/2005/8/layout/matrix1"/>
    <dgm:cxn modelId="{065C5832-E09D-4F6D-B639-BFD52F43C48D}" type="presParOf" srcId="{5A75D1EE-B9D1-4F6E-B8BE-6D6FA31F0233}" destId="{68C6A132-F90F-4BF7-AC71-B24FEBC1E98D}" srcOrd="2" destOrd="0" presId="urn:microsoft.com/office/officeart/2005/8/layout/matrix1"/>
    <dgm:cxn modelId="{D8256CA7-2086-4D17-A1E8-5FF0AD9B5F47}" type="presParOf" srcId="{5A75D1EE-B9D1-4F6E-B8BE-6D6FA31F0233}" destId="{1098F10B-909C-4AAF-8B6D-27FFE519AD32}" srcOrd="3" destOrd="0" presId="urn:microsoft.com/office/officeart/2005/8/layout/matrix1"/>
    <dgm:cxn modelId="{39E3752C-30F9-4579-8CB1-FB6677FD768E}" type="presParOf" srcId="{5A75D1EE-B9D1-4F6E-B8BE-6D6FA31F0233}" destId="{825826E9-64C4-4F91-B18E-EE127644BFB5}" srcOrd="4" destOrd="0" presId="urn:microsoft.com/office/officeart/2005/8/layout/matrix1"/>
    <dgm:cxn modelId="{6B30ABA2-5E6A-4116-8DCA-35ECEDB51C08}" type="presParOf" srcId="{5A75D1EE-B9D1-4F6E-B8BE-6D6FA31F0233}" destId="{74F3F978-93F4-41A1-AD12-09AD027B746E}" srcOrd="5" destOrd="0" presId="urn:microsoft.com/office/officeart/2005/8/layout/matrix1"/>
    <dgm:cxn modelId="{B1A46BD4-3709-496C-8D7A-3C3664BF2F47}" type="presParOf" srcId="{5A75D1EE-B9D1-4F6E-B8BE-6D6FA31F0233}" destId="{9C33206D-CE3C-4ED7-97FF-663127710CD8}" srcOrd="6" destOrd="0" presId="urn:microsoft.com/office/officeart/2005/8/layout/matrix1"/>
    <dgm:cxn modelId="{580E4B58-6C04-434D-91E1-F7838EDCC419}" type="presParOf" srcId="{5A75D1EE-B9D1-4F6E-B8BE-6D6FA31F0233}" destId="{7FA6F5E3-78FD-4F0B-A3F3-2EEAB9B7AF0F}" srcOrd="7" destOrd="0" presId="urn:microsoft.com/office/officeart/2005/8/layout/matrix1"/>
    <dgm:cxn modelId="{9C20F662-6D37-40A3-9C82-86ECA5767AF4}" type="presParOf" srcId="{240CEB10-D7E5-41A7-8F5B-9BB9E3755DF1}" destId="{A93FAC32-A748-4A27-8E48-2A7BA2E8FDFB}"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F6AE7C-8330-4F71-8E11-DC5927123B3C}" type="doc">
      <dgm:prSet loTypeId="urn:microsoft.com/office/officeart/2005/8/layout/balance1" loCatId="relationship" qsTypeId="urn:microsoft.com/office/officeart/2005/8/quickstyle/3d3" qsCatId="3D" csTypeId="urn:microsoft.com/office/officeart/2005/8/colors/colorful1" csCatId="colorful" phldr="1"/>
      <dgm:spPr/>
      <dgm:t>
        <a:bodyPr/>
        <a:lstStyle/>
        <a:p>
          <a:endParaRPr lang="zh-TW" altLang="en-US"/>
        </a:p>
      </dgm:t>
    </dgm:pt>
    <dgm:pt modelId="{FFEF4DBE-41C2-40AB-808E-8F6799319876}">
      <dgm:prSet phldrT="[文字]" custT="1"/>
      <dgm:spPr/>
      <dgm:t>
        <a:bodyPr/>
        <a:lstStyle/>
        <a:p>
          <a:r>
            <a:rPr lang="en-US" altLang="zh-TW" sz="2800" dirty="0" smtClean="0"/>
            <a:t>9</a:t>
          </a:r>
          <a:r>
            <a:rPr lang="zh-TW" altLang="en-US" sz="2800" dirty="0" smtClean="0"/>
            <a:t>年級</a:t>
          </a:r>
          <a:endParaRPr lang="zh-TW" altLang="en-US" sz="2800" dirty="0"/>
        </a:p>
      </dgm:t>
    </dgm:pt>
    <dgm:pt modelId="{10DE51EF-5E42-4056-8C63-F030CAC5776F}" type="parTrans" cxnId="{787F8505-A9A7-45ED-84AB-A441FAC77644}">
      <dgm:prSet/>
      <dgm:spPr/>
      <dgm:t>
        <a:bodyPr/>
        <a:lstStyle/>
        <a:p>
          <a:endParaRPr lang="zh-TW" altLang="en-US"/>
        </a:p>
      </dgm:t>
    </dgm:pt>
    <dgm:pt modelId="{F5B7099B-0A5E-4B35-9A3E-F13FADD6BB94}" type="sibTrans" cxnId="{787F8505-A9A7-45ED-84AB-A441FAC77644}">
      <dgm:prSet/>
      <dgm:spPr/>
      <dgm:t>
        <a:bodyPr/>
        <a:lstStyle/>
        <a:p>
          <a:endParaRPr lang="zh-TW" altLang="en-US"/>
        </a:p>
      </dgm:t>
    </dgm:pt>
    <dgm:pt modelId="{8F8CC3CD-60BC-4FF1-8F00-DBAE451470C0}">
      <dgm:prSet phldrT="[文字]" custT="1"/>
      <dgm:spPr/>
      <dgm:t>
        <a:bodyPr/>
        <a:lstStyle/>
        <a:p>
          <a:r>
            <a:rPr lang="zh-TW" altLang="en-US" sz="2400" dirty="0" smtClean="0">
              <a:solidFill>
                <a:schemeClr val="bg1"/>
              </a:solidFill>
            </a:rPr>
            <a:t>免試入學</a:t>
          </a:r>
          <a:r>
            <a:rPr lang="en-US" altLang="zh-TW" sz="2400" dirty="0" smtClean="0">
              <a:solidFill>
                <a:schemeClr val="bg1"/>
              </a:solidFill>
            </a:rPr>
            <a:t>(</a:t>
          </a:r>
          <a:r>
            <a:rPr lang="zh-TW" altLang="en-US" sz="2400" dirty="0" smtClean="0">
              <a:solidFill>
                <a:schemeClr val="bg1"/>
              </a:solidFill>
            </a:rPr>
            <a:t>舊</a:t>
          </a:r>
          <a:r>
            <a:rPr lang="en-US" altLang="zh-TW" sz="2400" dirty="0" smtClean="0">
              <a:solidFill>
                <a:schemeClr val="bg1"/>
              </a:solidFill>
            </a:rPr>
            <a:t>)</a:t>
          </a:r>
          <a:endParaRPr lang="zh-TW" altLang="en-US" sz="2400" dirty="0">
            <a:solidFill>
              <a:schemeClr val="bg1"/>
            </a:solidFill>
          </a:endParaRPr>
        </a:p>
      </dgm:t>
    </dgm:pt>
    <dgm:pt modelId="{49B2E523-0A47-4E8D-BFF2-562454361147}" type="parTrans" cxnId="{F85382CA-48E6-46B0-A7A0-3E889FB9E578}">
      <dgm:prSet/>
      <dgm:spPr/>
      <dgm:t>
        <a:bodyPr/>
        <a:lstStyle/>
        <a:p>
          <a:endParaRPr lang="zh-TW" altLang="en-US"/>
        </a:p>
      </dgm:t>
    </dgm:pt>
    <dgm:pt modelId="{59FF8AD5-DC83-455E-9873-5DBA83C6FF4F}" type="sibTrans" cxnId="{F85382CA-48E6-46B0-A7A0-3E889FB9E578}">
      <dgm:prSet/>
      <dgm:spPr/>
      <dgm:t>
        <a:bodyPr/>
        <a:lstStyle/>
        <a:p>
          <a:endParaRPr lang="zh-TW" altLang="en-US"/>
        </a:p>
      </dgm:t>
    </dgm:pt>
    <dgm:pt modelId="{DE873BFE-F70B-485F-8DD1-F3C7E9A43D7F}">
      <dgm:prSet phldrT="[文字]" custT="1"/>
      <dgm:spPr/>
      <dgm:t>
        <a:bodyPr/>
        <a:lstStyle/>
        <a:p>
          <a:r>
            <a:rPr lang="zh-TW" altLang="en-US" sz="2400" dirty="0" smtClean="0">
              <a:solidFill>
                <a:schemeClr val="bg1"/>
              </a:solidFill>
            </a:rPr>
            <a:t>基測</a:t>
          </a:r>
          <a:endParaRPr lang="zh-TW" altLang="en-US" sz="2400" dirty="0">
            <a:solidFill>
              <a:schemeClr val="bg1"/>
            </a:solidFill>
          </a:endParaRPr>
        </a:p>
      </dgm:t>
    </dgm:pt>
    <dgm:pt modelId="{41C0DF53-5EAA-4C55-8268-FDD8A09C5A67}" type="parTrans" cxnId="{30217F9B-D79A-44AF-93F0-7B57B89DF5D9}">
      <dgm:prSet/>
      <dgm:spPr/>
      <dgm:t>
        <a:bodyPr/>
        <a:lstStyle/>
        <a:p>
          <a:endParaRPr lang="zh-TW" altLang="en-US"/>
        </a:p>
      </dgm:t>
    </dgm:pt>
    <dgm:pt modelId="{BC6B03CD-861A-42E6-8425-E240F0DBDD62}" type="sibTrans" cxnId="{30217F9B-D79A-44AF-93F0-7B57B89DF5D9}">
      <dgm:prSet/>
      <dgm:spPr/>
      <dgm:t>
        <a:bodyPr/>
        <a:lstStyle/>
        <a:p>
          <a:endParaRPr lang="zh-TW" altLang="en-US"/>
        </a:p>
      </dgm:t>
    </dgm:pt>
    <dgm:pt modelId="{8CD9F1B1-1716-4AC8-8A48-26702CCE14DF}">
      <dgm:prSet phldrT="[文字]" custT="1"/>
      <dgm:spPr/>
      <dgm:t>
        <a:bodyPr/>
        <a:lstStyle/>
        <a:p>
          <a:r>
            <a:rPr lang="en-US" altLang="zh-TW" sz="2800" dirty="0" smtClean="0"/>
            <a:t>7</a:t>
          </a:r>
          <a:r>
            <a:rPr lang="zh-TW" altLang="en-US" sz="2800" dirty="0" smtClean="0"/>
            <a:t>、</a:t>
          </a:r>
          <a:r>
            <a:rPr lang="en-US" altLang="zh-TW" sz="2800" dirty="0" smtClean="0"/>
            <a:t>8</a:t>
          </a:r>
          <a:r>
            <a:rPr lang="zh-TW" altLang="en-US" sz="2800" dirty="0" smtClean="0"/>
            <a:t>年級</a:t>
          </a:r>
          <a:endParaRPr lang="zh-TW" altLang="en-US" sz="2800" dirty="0"/>
        </a:p>
      </dgm:t>
    </dgm:pt>
    <dgm:pt modelId="{87DA62DC-6645-4E8B-BCFB-9AB43AAEDECC}" type="parTrans" cxnId="{7214CA47-E798-48D6-9FCD-3EDD6E7A3787}">
      <dgm:prSet/>
      <dgm:spPr/>
      <dgm:t>
        <a:bodyPr/>
        <a:lstStyle/>
        <a:p>
          <a:endParaRPr lang="zh-TW" altLang="en-US"/>
        </a:p>
      </dgm:t>
    </dgm:pt>
    <dgm:pt modelId="{EA1BC09B-8B80-40C9-9ECA-845982AD5A25}" type="sibTrans" cxnId="{7214CA47-E798-48D6-9FCD-3EDD6E7A3787}">
      <dgm:prSet/>
      <dgm:spPr/>
      <dgm:t>
        <a:bodyPr/>
        <a:lstStyle/>
        <a:p>
          <a:endParaRPr lang="zh-TW" altLang="en-US"/>
        </a:p>
      </dgm:t>
    </dgm:pt>
    <dgm:pt modelId="{D0AC903C-5763-403E-BC71-8C9D0652B944}">
      <dgm:prSet phldrT="[文字]" custT="1"/>
      <dgm:spPr/>
      <dgm:t>
        <a:bodyPr/>
        <a:lstStyle/>
        <a:p>
          <a:r>
            <a:rPr lang="zh-TW" altLang="en-US" sz="2400" dirty="0" smtClean="0">
              <a:solidFill>
                <a:schemeClr val="bg1"/>
              </a:solidFill>
            </a:rPr>
            <a:t>免試入學</a:t>
          </a:r>
          <a:r>
            <a:rPr lang="en-US" altLang="zh-TW" sz="2400" dirty="0" smtClean="0">
              <a:solidFill>
                <a:schemeClr val="bg1"/>
              </a:solidFill>
            </a:rPr>
            <a:t>(</a:t>
          </a:r>
          <a:r>
            <a:rPr lang="zh-TW" altLang="en-US" sz="2400" dirty="0" smtClean="0">
              <a:solidFill>
                <a:schemeClr val="bg1"/>
              </a:solidFill>
            </a:rPr>
            <a:t>新</a:t>
          </a:r>
          <a:r>
            <a:rPr lang="en-US" altLang="zh-TW" sz="2400" dirty="0" smtClean="0">
              <a:solidFill>
                <a:schemeClr val="bg1"/>
              </a:solidFill>
            </a:rPr>
            <a:t>)</a:t>
          </a:r>
          <a:endParaRPr lang="zh-TW" altLang="en-US" sz="2400" dirty="0">
            <a:solidFill>
              <a:schemeClr val="bg1"/>
            </a:solidFill>
          </a:endParaRPr>
        </a:p>
      </dgm:t>
    </dgm:pt>
    <dgm:pt modelId="{1A2DA510-F114-4EB6-B7AC-B928FBB139E2}" type="parTrans" cxnId="{58221AD2-8CDF-4C5F-B5E3-6C2D769573BF}">
      <dgm:prSet/>
      <dgm:spPr/>
      <dgm:t>
        <a:bodyPr/>
        <a:lstStyle/>
        <a:p>
          <a:endParaRPr lang="zh-TW" altLang="en-US"/>
        </a:p>
      </dgm:t>
    </dgm:pt>
    <dgm:pt modelId="{DA126221-E718-4180-8638-2C808DFB1E9D}" type="sibTrans" cxnId="{58221AD2-8CDF-4C5F-B5E3-6C2D769573BF}">
      <dgm:prSet/>
      <dgm:spPr/>
      <dgm:t>
        <a:bodyPr/>
        <a:lstStyle/>
        <a:p>
          <a:endParaRPr lang="zh-TW" altLang="en-US"/>
        </a:p>
      </dgm:t>
    </dgm:pt>
    <dgm:pt modelId="{B8A0413B-C98F-4FE9-B0B1-28EC047BBFB0}">
      <dgm:prSet phldrT="[文字]" custT="1"/>
      <dgm:spPr/>
      <dgm:t>
        <a:bodyPr/>
        <a:lstStyle/>
        <a:p>
          <a:r>
            <a:rPr lang="zh-TW" altLang="en-US" sz="2400" dirty="0" smtClean="0">
              <a:solidFill>
                <a:schemeClr val="bg1"/>
              </a:solidFill>
            </a:rPr>
            <a:t>會考</a:t>
          </a:r>
          <a:endParaRPr lang="zh-TW" altLang="en-US" sz="2400" dirty="0">
            <a:solidFill>
              <a:schemeClr val="bg1"/>
            </a:solidFill>
          </a:endParaRPr>
        </a:p>
      </dgm:t>
    </dgm:pt>
    <dgm:pt modelId="{BB2E629C-E70F-416D-A6BB-AAF144E294EF}" type="parTrans" cxnId="{A4D224EC-D982-4CFA-A666-89DD5A497819}">
      <dgm:prSet/>
      <dgm:spPr/>
      <dgm:t>
        <a:bodyPr/>
        <a:lstStyle/>
        <a:p>
          <a:endParaRPr lang="zh-TW" altLang="en-US"/>
        </a:p>
      </dgm:t>
    </dgm:pt>
    <dgm:pt modelId="{03D742CF-D57C-443D-82BD-6BF0E1678B21}" type="sibTrans" cxnId="{A4D224EC-D982-4CFA-A666-89DD5A497819}">
      <dgm:prSet/>
      <dgm:spPr/>
      <dgm:t>
        <a:bodyPr/>
        <a:lstStyle/>
        <a:p>
          <a:endParaRPr lang="zh-TW" altLang="en-US"/>
        </a:p>
      </dgm:t>
    </dgm:pt>
    <dgm:pt modelId="{2A297539-675C-4AC3-B5CA-AEC8DBCB4C42}">
      <dgm:prSet phldrT="[文字]" custT="1"/>
      <dgm:spPr/>
      <dgm:t>
        <a:bodyPr/>
        <a:lstStyle/>
        <a:p>
          <a:r>
            <a:rPr lang="zh-TW" altLang="en-US" sz="2400" dirty="0" smtClean="0">
              <a:solidFill>
                <a:schemeClr val="bg1"/>
              </a:solidFill>
            </a:rPr>
            <a:t>生涯紀錄手冊</a:t>
          </a:r>
          <a:endParaRPr lang="zh-TW" altLang="en-US" sz="2400" dirty="0">
            <a:solidFill>
              <a:schemeClr val="bg1"/>
            </a:solidFill>
          </a:endParaRPr>
        </a:p>
      </dgm:t>
    </dgm:pt>
    <dgm:pt modelId="{EE3F527C-F9F3-4301-B236-0C9D5D22C908}" type="parTrans" cxnId="{472F9ED4-F967-4ACC-A73A-02CCB10AA053}">
      <dgm:prSet/>
      <dgm:spPr/>
      <dgm:t>
        <a:bodyPr/>
        <a:lstStyle/>
        <a:p>
          <a:endParaRPr lang="zh-TW" altLang="en-US"/>
        </a:p>
      </dgm:t>
    </dgm:pt>
    <dgm:pt modelId="{A5DA8A9D-EEBC-496E-95E7-D9DE49E36A73}" type="sibTrans" cxnId="{472F9ED4-F967-4ACC-A73A-02CCB10AA053}">
      <dgm:prSet/>
      <dgm:spPr/>
      <dgm:t>
        <a:bodyPr/>
        <a:lstStyle/>
        <a:p>
          <a:endParaRPr lang="zh-TW" altLang="en-US"/>
        </a:p>
      </dgm:t>
    </dgm:pt>
    <dgm:pt modelId="{ED9EC995-D278-4AB9-8EEA-48FEF5F0FF77}">
      <dgm:prSet phldrT="[文字]" custT="1"/>
      <dgm:spPr/>
      <dgm:t>
        <a:bodyPr/>
        <a:lstStyle/>
        <a:p>
          <a:r>
            <a:rPr lang="zh-TW" altLang="en-US" sz="2400" dirty="0" smtClean="0">
              <a:solidFill>
                <a:schemeClr val="bg1"/>
              </a:solidFill>
            </a:rPr>
            <a:t>輔導人力增置</a:t>
          </a:r>
          <a:endParaRPr lang="zh-TW" altLang="en-US" sz="2400" dirty="0">
            <a:solidFill>
              <a:schemeClr val="bg1"/>
            </a:solidFill>
          </a:endParaRPr>
        </a:p>
      </dgm:t>
    </dgm:pt>
    <dgm:pt modelId="{E72E07BB-AF08-476F-B22B-66E7D2CD6DFF}" type="parTrans" cxnId="{DA892623-C560-4765-8042-CE74F553EE83}">
      <dgm:prSet/>
      <dgm:spPr/>
      <dgm:t>
        <a:bodyPr/>
        <a:lstStyle/>
        <a:p>
          <a:endParaRPr lang="zh-TW" altLang="en-US"/>
        </a:p>
      </dgm:t>
    </dgm:pt>
    <dgm:pt modelId="{8BDD0CB7-1883-4B43-8190-CBB7B5E266B3}" type="sibTrans" cxnId="{DA892623-C560-4765-8042-CE74F553EE83}">
      <dgm:prSet/>
      <dgm:spPr/>
      <dgm:t>
        <a:bodyPr/>
        <a:lstStyle/>
        <a:p>
          <a:endParaRPr lang="zh-TW" altLang="en-US"/>
        </a:p>
      </dgm:t>
    </dgm:pt>
    <dgm:pt modelId="{099BC4B0-3C60-418A-B845-A97D67CA6738}" type="pres">
      <dgm:prSet presAssocID="{3BF6AE7C-8330-4F71-8E11-DC5927123B3C}" presName="outerComposite" presStyleCnt="0">
        <dgm:presLayoutVars>
          <dgm:chMax val="2"/>
          <dgm:animLvl val="lvl"/>
          <dgm:resizeHandles val="exact"/>
        </dgm:presLayoutVars>
      </dgm:prSet>
      <dgm:spPr/>
      <dgm:t>
        <a:bodyPr/>
        <a:lstStyle/>
        <a:p>
          <a:endParaRPr lang="zh-TW" altLang="en-US"/>
        </a:p>
      </dgm:t>
    </dgm:pt>
    <dgm:pt modelId="{5E02F628-35FF-45BF-8BC6-B012F3BD19C6}" type="pres">
      <dgm:prSet presAssocID="{3BF6AE7C-8330-4F71-8E11-DC5927123B3C}" presName="dummyMaxCanvas" presStyleCnt="0"/>
      <dgm:spPr/>
    </dgm:pt>
    <dgm:pt modelId="{59DB02EC-B406-4AEE-B82D-980DB7A298B0}" type="pres">
      <dgm:prSet presAssocID="{3BF6AE7C-8330-4F71-8E11-DC5927123B3C}" presName="parentComposite" presStyleCnt="0"/>
      <dgm:spPr/>
    </dgm:pt>
    <dgm:pt modelId="{D4C34C7B-464A-4D31-A1AC-95D119314ECA}" type="pres">
      <dgm:prSet presAssocID="{3BF6AE7C-8330-4F71-8E11-DC5927123B3C}" presName="parent1" presStyleLbl="alignAccFollowNode1" presStyleIdx="0" presStyleCnt="4">
        <dgm:presLayoutVars>
          <dgm:chMax val="4"/>
        </dgm:presLayoutVars>
      </dgm:prSet>
      <dgm:spPr/>
      <dgm:t>
        <a:bodyPr/>
        <a:lstStyle/>
        <a:p>
          <a:endParaRPr lang="zh-TW" altLang="en-US"/>
        </a:p>
      </dgm:t>
    </dgm:pt>
    <dgm:pt modelId="{C736E01B-1405-4F39-B5FF-2B1794153912}" type="pres">
      <dgm:prSet presAssocID="{3BF6AE7C-8330-4F71-8E11-DC5927123B3C}" presName="parent2" presStyleLbl="alignAccFollowNode1" presStyleIdx="1" presStyleCnt="4">
        <dgm:presLayoutVars>
          <dgm:chMax val="4"/>
        </dgm:presLayoutVars>
      </dgm:prSet>
      <dgm:spPr/>
      <dgm:t>
        <a:bodyPr/>
        <a:lstStyle/>
        <a:p>
          <a:endParaRPr lang="zh-TW" altLang="en-US"/>
        </a:p>
      </dgm:t>
    </dgm:pt>
    <dgm:pt modelId="{3BEE81E8-8EEC-4898-8A6F-2B0C2FCF78B6}" type="pres">
      <dgm:prSet presAssocID="{3BF6AE7C-8330-4F71-8E11-DC5927123B3C}" presName="childrenComposite" presStyleCnt="0"/>
      <dgm:spPr/>
    </dgm:pt>
    <dgm:pt modelId="{A1F3B09A-F4E9-4CCD-B633-1CAACF992BB1}" type="pres">
      <dgm:prSet presAssocID="{3BF6AE7C-8330-4F71-8E11-DC5927123B3C}" presName="dummyMaxCanvas_ChildArea" presStyleCnt="0"/>
      <dgm:spPr/>
    </dgm:pt>
    <dgm:pt modelId="{99E11DA6-1325-45DE-862F-ECB60BD66695}" type="pres">
      <dgm:prSet presAssocID="{3BF6AE7C-8330-4F71-8E11-DC5927123B3C}" presName="fulcrum" presStyleLbl="alignAccFollowNode1" presStyleIdx="2" presStyleCnt="4"/>
      <dgm:spPr/>
    </dgm:pt>
    <dgm:pt modelId="{4406A3C0-3C73-4729-98A9-E680F57125E4}" type="pres">
      <dgm:prSet presAssocID="{3BF6AE7C-8330-4F71-8E11-DC5927123B3C}" presName="balance_24" presStyleLbl="alignAccFollowNode1" presStyleIdx="3" presStyleCnt="4">
        <dgm:presLayoutVars>
          <dgm:bulletEnabled val="1"/>
        </dgm:presLayoutVars>
      </dgm:prSet>
      <dgm:spPr/>
    </dgm:pt>
    <dgm:pt modelId="{7F99E32F-D830-492F-9295-98FE65A3A0C5}" type="pres">
      <dgm:prSet presAssocID="{3BF6AE7C-8330-4F71-8E11-DC5927123B3C}" presName="right_24_1" presStyleLbl="node1" presStyleIdx="0" presStyleCnt="6" custScaleX="128852">
        <dgm:presLayoutVars>
          <dgm:bulletEnabled val="1"/>
        </dgm:presLayoutVars>
      </dgm:prSet>
      <dgm:spPr/>
      <dgm:t>
        <a:bodyPr/>
        <a:lstStyle/>
        <a:p>
          <a:endParaRPr lang="zh-TW" altLang="en-US"/>
        </a:p>
      </dgm:t>
    </dgm:pt>
    <dgm:pt modelId="{261D13A5-2C2F-4CE8-941F-71DE05DC98D8}" type="pres">
      <dgm:prSet presAssocID="{3BF6AE7C-8330-4F71-8E11-DC5927123B3C}" presName="right_24_2" presStyleLbl="node1" presStyleIdx="1" presStyleCnt="6" custScaleX="128852">
        <dgm:presLayoutVars>
          <dgm:bulletEnabled val="1"/>
        </dgm:presLayoutVars>
      </dgm:prSet>
      <dgm:spPr/>
      <dgm:t>
        <a:bodyPr/>
        <a:lstStyle/>
        <a:p>
          <a:endParaRPr lang="zh-TW" altLang="en-US"/>
        </a:p>
      </dgm:t>
    </dgm:pt>
    <dgm:pt modelId="{49DEE847-1777-43F3-B10D-0DB01CD89DCC}" type="pres">
      <dgm:prSet presAssocID="{3BF6AE7C-8330-4F71-8E11-DC5927123B3C}" presName="right_24_3" presStyleLbl="node1" presStyleIdx="2" presStyleCnt="6" custScaleX="128852">
        <dgm:presLayoutVars>
          <dgm:bulletEnabled val="1"/>
        </dgm:presLayoutVars>
      </dgm:prSet>
      <dgm:spPr/>
      <dgm:t>
        <a:bodyPr/>
        <a:lstStyle/>
        <a:p>
          <a:endParaRPr lang="zh-TW" altLang="en-US"/>
        </a:p>
      </dgm:t>
    </dgm:pt>
    <dgm:pt modelId="{32F4912C-8C8C-42E0-8ABD-01F1BA6E39B7}" type="pres">
      <dgm:prSet presAssocID="{3BF6AE7C-8330-4F71-8E11-DC5927123B3C}" presName="right_24_4" presStyleLbl="node1" presStyleIdx="3" presStyleCnt="6" custScaleX="128852">
        <dgm:presLayoutVars>
          <dgm:bulletEnabled val="1"/>
        </dgm:presLayoutVars>
      </dgm:prSet>
      <dgm:spPr/>
      <dgm:t>
        <a:bodyPr/>
        <a:lstStyle/>
        <a:p>
          <a:endParaRPr lang="zh-TW" altLang="en-US"/>
        </a:p>
      </dgm:t>
    </dgm:pt>
    <dgm:pt modelId="{0D75AB9C-2715-48E3-A22B-49A9278D0C78}" type="pres">
      <dgm:prSet presAssocID="{3BF6AE7C-8330-4F71-8E11-DC5927123B3C}" presName="left_24_1" presStyleLbl="node1" presStyleIdx="4" presStyleCnt="6" custScaleX="124560">
        <dgm:presLayoutVars>
          <dgm:bulletEnabled val="1"/>
        </dgm:presLayoutVars>
      </dgm:prSet>
      <dgm:spPr/>
      <dgm:t>
        <a:bodyPr/>
        <a:lstStyle/>
        <a:p>
          <a:endParaRPr lang="zh-TW" altLang="en-US"/>
        </a:p>
      </dgm:t>
    </dgm:pt>
    <dgm:pt modelId="{DD3CFF04-96BD-48AF-85D9-7FE0567FC8A2}" type="pres">
      <dgm:prSet presAssocID="{3BF6AE7C-8330-4F71-8E11-DC5927123B3C}" presName="left_24_2" presStyleLbl="node1" presStyleIdx="5" presStyleCnt="6" custScaleX="124560">
        <dgm:presLayoutVars>
          <dgm:bulletEnabled val="1"/>
        </dgm:presLayoutVars>
      </dgm:prSet>
      <dgm:spPr/>
      <dgm:t>
        <a:bodyPr/>
        <a:lstStyle/>
        <a:p>
          <a:endParaRPr lang="zh-TW" altLang="en-US"/>
        </a:p>
      </dgm:t>
    </dgm:pt>
  </dgm:ptLst>
  <dgm:cxnLst>
    <dgm:cxn modelId="{472F9ED4-F967-4ACC-A73A-02CCB10AA053}" srcId="{8CD9F1B1-1716-4AC8-8A48-26702CCE14DF}" destId="{2A297539-675C-4AC3-B5CA-AEC8DBCB4C42}" srcOrd="2" destOrd="0" parTransId="{EE3F527C-F9F3-4301-B236-0C9D5D22C908}" sibTransId="{A5DA8A9D-EEBC-496E-95E7-D9DE49E36A73}"/>
    <dgm:cxn modelId="{787F8505-A9A7-45ED-84AB-A441FAC77644}" srcId="{3BF6AE7C-8330-4F71-8E11-DC5927123B3C}" destId="{FFEF4DBE-41C2-40AB-808E-8F6799319876}" srcOrd="0" destOrd="0" parTransId="{10DE51EF-5E42-4056-8C63-F030CAC5776F}" sibTransId="{F5B7099B-0A5E-4B35-9A3E-F13FADD6BB94}"/>
    <dgm:cxn modelId="{EAAE41BC-4B62-4B8F-B89C-FF4A2525A1F6}" type="presOf" srcId="{B8A0413B-C98F-4FE9-B0B1-28EC047BBFB0}" destId="{261D13A5-2C2F-4CE8-941F-71DE05DC98D8}" srcOrd="0" destOrd="0" presId="urn:microsoft.com/office/officeart/2005/8/layout/balance1"/>
    <dgm:cxn modelId="{7214CA47-E798-48D6-9FCD-3EDD6E7A3787}" srcId="{3BF6AE7C-8330-4F71-8E11-DC5927123B3C}" destId="{8CD9F1B1-1716-4AC8-8A48-26702CCE14DF}" srcOrd="1" destOrd="0" parTransId="{87DA62DC-6645-4E8B-BCFB-9AB43AAEDECC}" sibTransId="{EA1BC09B-8B80-40C9-9ECA-845982AD5A25}"/>
    <dgm:cxn modelId="{961598DF-9F24-452C-9E0A-0D59D947F5CE}" type="presOf" srcId="{ED9EC995-D278-4AB9-8EEA-48FEF5F0FF77}" destId="{32F4912C-8C8C-42E0-8ABD-01F1BA6E39B7}" srcOrd="0" destOrd="0" presId="urn:microsoft.com/office/officeart/2005/8/layout/balance1"/>
    <dgm:cxn modelId="{DA892623-C560-4765-8042-CE74F553EE83}" srcId="{8CD9F1B1-1716-4AC8-8A48-26702CCE14DF}" destId="{ED9EC995-D278-4AB9-8EEA-48FEF5F0FF77}" srcOrd="3" destOrd="0" parTransId="{E72E07BB-AF08-476F-B22B-66E7D2CD6DFF}" sibTransId="{8BDD0CB7-1883-4B43-8190-CBB7B5E266B3}"/>
    <dgm:cxn modelId="{57E7D060-8FA4-4D9A-949D-B73D44371CD0}" type="presOf" srcId="{FFEF4DBE-41C2-40AB-808E-8F6799319876}" destId="{D4C34C7B-464A-4D31-A1AC-95D119314ECA}" srcOrd="0" destOrd="0" presId="urn:microsoft.com/office/officeart/2005/8/layout/balance1"/>
    <dgm:cxn modelId="{76E57BA4-08F1-447F-9E72-65ADD6EA1341}" type="presOf" srcId="{DE873BFE-F70B-485F-8DD1-F3C7E9A43D7F}" destId="{DD3CFF04-96BD-48AF-85D9-7FE0567FC8A2}" srcOrd="0" destOrd="0" presId="urn:microsoft.com/office/officeart/2005/8/layout/balance1"/>
    <dgm:cxn modelId="{B05FAC88-74C2-4BD4-AD15-F0032ED1E29A}" type="presOf" srcId="{2A297539-675C-4AC3-B5CA-AEC8DBCB4C42}" destId="{49DEE847-1777-43F3-B10D-0DB01CD89DCC}" srcOrd="0" destOrd="0" presId="urn:microsoft.com/office/officeart/2005/8/layout/balance1"/>
    <dgm:cxn modelId="{B7D23D82-5A37-436F-957F-1377C5A6EAFE}" type="presOf" srcId="{3BF6AE7C-8330-4F71-8E11-DC5927123B3C}" destId="{099BC4B0-3C60-418A-B845-A97D67CA6738}" srcOrd="0" destOrd="0" presId="urn:microsoft.com/office/officeart/2005/8/layout/balance1"/>
    <dgm:cxn modelId="{AC05B398-7702-4784-BE8D-ABE35DE048CE}" type="presOf" srcId="{8F8CC3CD-60BC-4FF1-8F00-DBAE451470C0}" destId="{0D75AB9C-2715-48E3-A22B-49A9278D0C78}" srcOrd="0" destOrd="0" presId="urn:microsoft.com/office/officeart/2005/8/layout/balance1"/>
    <dgm:cxn modelId="{6883FCAA-5011-4B3B-9779-D5C23A4AF0F1}" type="presOf" srcId="{8CD9F1B1-1716-4AC8-8A48-26702CCE14DF}" destId="{C736E01B-1405-4F39-B5FF-2B1794153912}" srcOrd="0" destOrd="0" presId="urn:microsoft.com/office/officeart/2005/8/layout/balance1"/>
    <dgm:cxn modelId="{58221AD2-8CDF-4C5F-B5E3-6C2D769573BF}" srcId="{8CD9F1B1-1716-4AC8-8A48-26702CCE14DF}" destId="{D0AC903C-5763-403E-BC71-8C9D0652B944}" srcOrd="0" destOrd="0" parTransId="{1A2DA510-F114-4EB6-B7AC-B928FBB139E2}" sibTransId="{DA126221-E718-4180-8638-2C808DFB1E9D}"/>
    <dgm:cxn modelId="{A4D224EC-D982-4CFA-A666-89DD5A497819}" srcId="{8CD9F1B1-1716-4AC8-8A48-26702CCE14DF}" destId="{B8A0413B-C98F-4FE9-B0B1-28EC047BBFB0}" srcOrd="1" destOrd="0" parTransId="{BB2E629C-E70F-416D-A6BB-AAF144E294EF}" sibTransId="{03D742CF-D57C-443D-82BD-6BF0E1678B21}"/>
    <dgm:cxn modelId="{7CF81563-416F-446A-8E09-0EA2739FF9CA}" type="presOf" srcId="{D0AC903C-5763-403E-BC71-8C9D0652B944}" destId="{7F99E32F-D830-492F-9295-98FE65A3A0C5}" srcOrd="0" destOrd="0" presId="urn:microsoft.com/office/officeart/2005/8/layout/balance1"/>
    <dgm:cxn modelId="{F85382CA-48E6-46B0-A7A0-3E889FB9E578}" srcId="{FFEF4DBE-41C2-40AB-808E-8F6799319876}" destId="{8F8CC3CD-60BC-4FF1-8F00-DBAE451470C0}" srcOrd="0" destOrd="0" parTransId="{49B2E523-0A47-4E8D-BFF2-562454361147}" sibTransId="{59FF8AD5-DC83-455E-9873-5DBA83C6FF4F}"/>
    <dgm:cxn modelId="{30217F9B-D79A-44AF-93F0-7B57B89DF5D9}" srcId="{FFEF4DBE-41C2-40AB-808E-8F6799319876}" destId="{DE873BFE-F70B-485F-8DD1-F3C7E9A43D7F}" srcOrd="1" destOrd="0" parTransId="{41C0DF53-5EAA-4C55-8268-FDD8A09C5A67}" sibTransId="{BC6B03CD-861A-42E6-8425-E240F0DBDD62}"/>
    <dgm:cxn modelId="{48E9C12E-3C10-4C5B-B026-5219B4802596}" type="presParOf" srcId="{099BC4B0-3C60-418A-B845-A97D67CA6738}" destId="{5E02F628-35FF-45BF-8BC6-B012F3BD19C6}" srcOrd="0" destOrd="0" presId="urn:microsoft.com/office/officeart/2005/8/layout/balance1"/>
    <dgm:cxn modelId="{17507B95-F582-4BCE-8AFD-24197436A58B}" type="presParOf" srcId="{099BC4B0-3C60-418A-B845-A97D67CA6738}" destId="{59DB02EC-B406-4AEE-B82D-980DB7A298B0}" srcOrd="1" destOrd="0" presId="urn:microsoft.com/office/officeart/2005/8/layout/balance1"/>
    <dgm:cxn modelId="{02384782-EEB6-4B50-A72E-AF6014BCBAB6}" type="presParOf" srcId="{59DB02EC-B406-4AEE-B82D-980DB7A298B0}" destId="{D4C34C7B-464A-4D31-A1AC-95D119314ECA}" srcOrd="0" destOrd="0" presId="urn:microsoft.com/office/officeart/2005/8/layout/balance1"/>
    <dgm:cxn modelId="{E5E9334A-D9AC-4C86-9196-329FEB89B633}" type="presParOf" srcId="{59DB02EC-B406-4AEE-B82D-980DB7A298B0}" destId="{C736E01B-1405-4F39-B5FF-2B1794153912}" srcOrd="1" destOrd="0" presId="urn:microsoft.com/office/officeart/2005/8/layout/balance1"/>
    <dgm:cxn modelId="{1DC995C7-E353-41F2-8097-C6460EFAC140}" type="presParOf" srcId="{099BC4B0-3C60-418A-B845-A97D67CA6738}" destId="{3BEE81E8-8EEC-4898-8A6F-2B0C2FCF78B6}" srcOrd="2" destOrd="0" presId="urn:microsoft.com/office/officeart/2005/8/layout/balance1"/>
    <dgm:cxn modelId="{BBF37C6B-2B26-40A6-88FA-90AA351DF96E}" type="presParOf" srcId="{3BEE81E8-8EEC-4898-8A6F-2B0C2FCF78B6}" destId="{A1F3B09A-F4E9-4CCD-B633-1CAACF992BB1}" srcOrd="0" destOrd="0" presId="urn:microsoft.com/office/officeart/2005/8/layout/balance1"/>
    <dgm:cxn modelId="{84E0781E-D062-49CF-92CC-B659D4A8B602}" type="presParOf" srcId="{3BEE81E8-8EEC-4898-8A6F-2B0C2FCF78B6}" destId="{99E11DA6-1325-45DE-862F-ECB60BD66695}" srcOrd="1" destOrd="0" presId="urn:microsoft.com/office/officeart/2005/8/layout/balance1"/>
    <dgm:cxn modelId="{82A5A7FB-EEC1-4CFB-8BE4-098AC66B27E7}" type="presParOf" srcId="{3BEE81E8-8EEC-4898-8A6F-2B0C2FCF78B6}" destId="{4406A3C0-3C73-4729-98A9-E680F57125E4}" srcOrd="2" destOrd="0" presId="urn:microsoft.com/office/officeart/2005/8/layout/balance1"/>
    <dgm:cxn modelId="{0945E2D0-4C3B-41E6-98DD-D73C71BE1FA9}" type="presParOf" srcId="{3BEE81E8-8EEC-4898-8A6F-2B0C2FCF78B6}" destId="{7F99E32F-D830-492F-9295-98FE65A3A0C5}" srcOrd="3" destOrd="0" presId="urn:microsoft.com/office/officeart/2005/8/layout/balance1"/>
    <dgm:cxn modelId="{0C5F3B90-D834-4273-AA38-A64B235BAC16}" type="presParOf" srcId="{3BEE81E8-8EEC-4898-8A6F-2B0C2FCF78B6}" destId="{261D13A5-2C2F-4CE8-941F-71DE05DC98D8}" srcOrd="4" destOrd="0" presId="urn:microsoft.com/office/officeart/2005/8/layout/balance1"/>
    <dgm:cxn modelId="{46605DF7-D3F6-471F-AC89-0F8539924C42}" type="presParOf" srcId="{3BEE81E8-8EEC-4898-8A6F-2B0C2FCF78B6}" destId="{49DEE847-1777-43F3-B10D-0DB01CD89DCC}" srcOrd="5" destOrd="0" presId="urn:microsoft.com/office/officeart/2005/8/layout/balance1"/>
    <dgm:cxn modelId="{0D510334-98C3-4E33-B3E7-BF5DED14BBFF}" type="presParOf" srcId="{3BEE81E8-8EEC-4898-8A6F-2B0C2FCF78B6}" destId="{32F4912C-8C8C-42E0-8ABD-01F1BA6E39B7}" srcOrd="6" destOrd="0" presId="urn:microsoft.com/office/officeart/2005/8/layout/balance1"/>
    <dgm:cxn modelId="{C9793507-5F11-45C7-960B-B799DE305AE6}" type="presParOf" srcId="{3BEE81E8-8EEC-4898-8A6F-2B0C2FCF78B6}" destId="{0D75AB9C-2715-48E3-A22B-49A9278D0C78}" srcOrd="7" destOrd="0" presId="urn:microsoft.com/office/officeart/2005/8/layout/balance1"/>
    <dgm:cxn modelId="{E016DB39-4BFB-4449-822E-B7E2CC994256}" type="presParOf" srcId="{3BEE81E8-8EEC-4898-8A6F-2B0C2FCF78B6}" destId="{DD3CFF04-96BD-48AF-85D9-7FE0567FC8A2}" srcOrd="8" destOrd="0" presId="urn:microsoft.com/office/officeart/2005/8/layout/balanc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15BC51-07C6-4ED3-ACF4-045CDDA7E51A}" type="doc">
      <dgm:prSet loTypeId="urn:microsoft.com/office/officeart/2005/8/layout/funnel1" loCatId="relationship" qsTypeId="urn:microsoft.com/office/officeart/2005/8/quickstyle/3d3" qsCatId="3D" csTypeId="urn:microsoft.com/office/officeart/2005/8/colors/colorful2" csCatId="colorful" phldr="1"/>
      <dgm:spPr/>
      <dgm:t>
        <a:bodyPr/>
        <a:lstStyle/>
        <a:p>
          <a:endParaRPr lang="zh-TW" altLang="en-US"/>
        </a:p>
      </dgm:t>
    </dgm:pt>
    <dgm:pt modelId="{843314E5-77CF-44F6-8E41-5366EBB3C182}">
      <dgm:prSet phldrT="[文字]" custT="1"/>
      <dgm:spPr/>
      <dgm:t>
        <a:bodyPr/>
        <a:lstStyle/>
        <a:p>
          <a:r>
            <a:rPr lang="zh-TW" altLang="en-US" sz="2800" dirty="0" smtClean="0">
              <a:solidFill>
                <a:srgbClr val="7030A0"/>
              </a:solidFill>
            </a:rPr>
            <a:t>生涯</a:t>
          </a:r>
          <a:endParaRPr lang="en-US" altLang="zh-TW" sz="2800" dirty="0" smtClean="0">
            <a:solidFill>
              <a:srgbClr val="7030A0"/>
            </a:solidFill>
          </a:endParaRPr>
        </a:p>
        <a:p>
          <a:r>
            <a:rPr lang="zh-TW" altLang="en-US" sz="2800" dirty="0" smtClean="0">
              <a:solidFill>
                <a:srgbClr val="7030A0"/>
              </a:solidFill>
            </a:rPr>
            <a:t>教學</a:t>
          </a:r>
          <a:endParaRPr lang="zh-TW" altLang="en-US" sz="2800" dirty="0">
            <a:solidFill>
              <a:srgbClr val="7030A0"/>
            </a:solidFill>
          </a:endParaRPr>
        </a:p>
      </dgm:t>
    </dgm:pt>
    <dgm:pt modelId="{876C3A32-2F90-4D53-8516-321877B5BCD5}" type="parTrans" cxnId="{BF4FBF20-2B6C-44F0-8BB7-050171E84E0B}">
      <dgm:prSet/>
      <dgm:spPr/>
      <dgm:t>
        <a:bodyPr/>
        <a:lstStyle/>
        <a:p>
          <a:endParaRPr lang="zh-TW" altLang="en-US"/>
        </a:p>
      </dgm:t>
    </dgm:pt>
    <dgm:pt modelId="{CB9837E3-BD7A-441B-A990-1222E63D53D9}" type="sibTrans" cxnId="{BF4FBF20-2B6C-44F0-8BB7-050171E84E0B}">
      <dgm:prSet/>
      <dgm:spPr/>
      <dgm:t>
        <a:bodyPr/>
        <a:lstStyle/>
        <a:p>
          <a:endParaRPr lang="zh-TW" altLang="en-US"/>
        </a:p>
      </dgm:t>
    </dgm:pt>
    <dgm:pt modelId="{8B4D1842-27A2-4AD9-BDC2-329E820D2137}">
      <dgm:prSet phldrT="[文字]" custT="1"/>
      <dgm:spPr/>
      <dgm:t>
        <a:bodyPr/>
        <a:lstStyle/>
        <a:p>
          <a:r>
            <a:rPr lang="zh-TW" altLang="en-US" sz="2800" dirty="0" smtClean="0">
              <a:solidFill>
                <a:srgbClr val="7030A0"/>
              </a:solidFill>
            </a:rPr>
            <a:t>生涯</a:t>
          </a:r>
          <a:endParaRPr lang="en-US" altLang="zh-TW" sz="2800" dirty="0" smtClean="0">
            <a:solidFill>
              <a:srgbClr val="7030A0"/>
            </a:solidFill>
          </a:endParaRPr>
        </a:p>
        <a:p>
          <a:r>
            <a:rPr lang="zh-TW" altLang="en-US" sz="2800" dirty="0" smtClean="0">
              <a:solidFill>
                <a:srgbClr val="7030A0"/>
              </a:solidFill>
            </a:rPr>
            <a:t>輔導</a:t>
          </a:r>
          <a:endParaRPr lang="zh-TW" altLang="en-US" sz="2800" dirty="0">
            <a:solidFill>
              <a:srgbClr val="7030A0"/>
            </a:solidFill>
          </a:endParaRPr>
        </a:p>
      </dgm:t>
    </dgm:pt>
    <dgm:pt modelId="{CE29346E-B053-48B1-BECE-2E1E459C4039}" type="parTrans" cxnId="{D60201F7-4F30-486E-8100-5F2792DC5E6F}">
      <dgm:prSet/>
      <dgm:spPr/>
      <dgm:t>
        <a:bodyPr/>
        <a:lstStyle/>
        <a:p>
          <a:endParaRPr lang="zh-TW" altLang="en-US"/>
        </a:p>
      </dgm:t>
    </dgm:pt>
    <dgm:pt modelId="{DEE8A978-AD28-44ED-B60F-BF51B92A791B}" type="sibTrans" cxnId="{D60201F7-4F30-486E-8100-5F2792DC5E6F}">
      <dgm:prSet/>
      <dgm:spPr/>
      <dgm:t>
        <a:bodyPr/>
        <a:lstStyle/>
        <a:p>
          <a:endParaRPr lang="zh-TW" altLang="en-US"/>
        </a:p>
      </dgm:t>
    </dgm:pt>
    <dgm:pt modelId="{64BFA89D-336C-47BA-B55A-593E3082DA9C}">
      <dgm:prSet phldrT="[文字]" custT="1"/>
      <dgm:spPr/>
      <dgm:t>
        <a:bodyPr/>
        <a:lstStyle/>
        <a:p>
          <a:r>
            <a:rPr lang="zh-TW" altLang="en-US" sz="2800" dirty="0" smtClean="0">
              <a:solidFill>
                <a:srgbClr val="7030A0"/>
              </a:solidFill>
            </a:rPr>
            <a:t>生涯檔案</a:t>
          </a:r>
          <a:endParaRPr lang="zh-TW" altLang="en-US" sz="2800" dirty="0">
            <a:solidFill>
              <a:srgbClr val="7030A0"/>
            </a:solidFill>
          </a:endParaRPr>
        </a:p>
      </dgm:t>
    </dgm:pt>
    <dgm:pt modelId="{51C6BBCE-9A75-4B0A-A8D3-C220A094009D}" type="parTrans" cxnId="{7F250600-B371-424F-B79F-5F0F815DD9A8}">
      <dgm:prSet/>
      <dgm:spPr/>
      <dgm:t>
        <a:bodyPr/>
        <a:lstStyle/>
        <a:p>
          <a:endParaRPr lang="zh-TW" altLang="en-US"/>
        </a:p>
      </dgm:t>
    </dgm:pt>
    <dgm:pt modelId="{78AF79ED-53A6-41BD-A4F8-C7772D688FF9}" type="sibTrans" cxnId="{7F250600-B371-424F-B79F-5F0F815DD9A8}">
      <dgm:prSet/>
      <dgm:spPr/>
      <dgm:t>
        <a:bodyPr/>
        <a:lstStyle/>
        <a:p>
          <a:endParaRPr lang="zh-TW" altLang="en-US"/>
        </a:p>
      </dgm:t>
    </dgm:pt>
    <dgm:pt modelId="{B18F93C1-2EDA-499A-893D-9A4F82347AAF}">
      <dgm:prSet phldrT="[文字]"/>
      <dgm:spPr/>
      <dgm:t>
        <a:bodyPr/>
        <a:lstStyle/>
        <a:p>
          <a:r>
            <a:rPr lang="zh-TW" altLang="en-US" dirty="0" smtClean="0"/>
            <a:t>適性輔導工作</a:t>
          </a:r>
          <a:endParaRPr lang="zh-TW" altLang="en-US" dirty="0"/>
        </a:p>
      </dgm:t>
    </dgm:pt>
    <dgm:pt modelId="{28B0AF74-C2B1-494C-A8D6-ACF169CC586D}" type="parTrans" cxnId="{40D0DE81-705A-49FC-94DA-D59FDEF64440}">
      <dgm:prSet/>
      <dgm:spPr/>
      <dgm:t>
        <a:bodyPr/>
        <a:lstStyle/>
        <a:p>
          <a:endParaRPr lang="zh-TW" altLang="en-US"/>
        </a:p>
      </dgm:t>
    </dgm:pt>
    <dgm:pt modelId="{90842B72-FD1C-4CB2-BC89-8D1C52EBC0EA}" type="sibTrans" cxnId="{40D0DE81-705A-49FC-94DA-D59FDEF64440}">
      <dgm:prSet/>
      <dgm:spPr/>
      <dgm:t>
        <a:bodyPr/>
        <a:lstStyle/>
        <a:p>
          <a:endParaRPr lang="zh-TW" altLang="en-US"/>
        </a:p>
      </dgm:t>
    </dgm:pt>
    <dgm:pt modelId="{0C8D7B69-3306-4D15-A671-70B041EEF3D2}" type="pres">
      <dgm:prSet presAssocID="{6D15BC51-07C6-4ED3-ACF4-045CDDA7E51A}" presName="Name0" presStyleCnt="0">
        <dgm:presLayoutVars>
          <dgm:chMax val="4"/>
          <dgm:resizeHandles val="exact"/>
        </dgm:presLayoutVars>
      </dgm:prSet>
      <dgm:spPr/>
      <dgm:t>
        <a:bodyPr/>
        <a:lstStyle/>
        <a:p>
          <a:endParaRPr lang="zh-TW" altLang="en-US"/>
        </a:p>
      </dgm:t>
    </dgm:pt>
    <dgm:pt modelId="{9243E84A-1CC6-496F-B045-60806BE1C3C2}" type="pres">
      <dgm:prSet presAssocID="{6D15BC51-07C6-4ED3-ACF4-045CDDA7E51A}" presName="ellipse" presStyleLbl="trBgShp" presStyleIdx="0" presStyleCnt="1"/>
      <dgm:spPr/>
    </dgm:pt>
    <dgm:pt modelId="{F14592D6-2BB1-4138-9C11-09D2E05E351A}" type="pres">
      <dgm:prSet presAssocID="{6D15BC51-07C6-4ED3-ACF4-045CDDA7E51A}" presName="arrow1" presStyleLbl="fgShp" presStyleIdx="0" presStyleCnt="1"/>
      <dgm:spPr/>
    </dgm:pt>
    <dgm:pt modelId="{F6D5D3B0-4E28-405E-A4C3-4F4B0393CF53}" type="pres">
      <dgm:prSet presAssocID="{6D15BC51-07C6-4ED3-ACF4-045CDDA7E51A}" presName="rectangle" presStyleLbl="revTx" presStyleIdx="0" presStyleCnt="1">
        <dgm:presLayoutVars>
          <dgm:bulletEnabled val="1"/>
        </dgm:presLayoutVars>
      </dgm:prSet>
      <dgm:spPr/>
      <dgm:t>
        <a:bodyPr/>
        <a:lstStyle/>
        <a:p>
          <a:endParaRPr lang="zh-TW" altLang="en-US"/>
        </a:p>
      </dgm:t>
    </dgm:pt>
    <dgm:pt modelId="{C3F4F09E-333D-4059-9E14-61A91A467403}" type="pres">
      <dgm:prSet presAssocID="{8B4D1842-27A2-4AD9-BDC2-329E820D2137}" presName="item1" presStyleLbl="node1" presStyleIdx="0" presStyleCnt="3" custScaleX="131567" custScaleY="123599">
        <dgm:presLayoutVars>
          <dgm:bulletEnabled val="1"/>
        </dgm:presLayoutVars>
      </dgm:prSet>
      <dgm:spPr/>
      <dgm:t>
        <a:bodyPr/>
        <a:lstStyle/>
        <a:p>
          <a:endParaRPr lang="zh-TW" altLang="en-US"/>
        </a:p>
      </dgm:t>
    </dgm:pt>
    <dgm:pt modelId="{E8780050-8FDB-4B03-B433-0A5B805B78C1}" type="pres">
      <dgm:prSet presAssocID="{64BFA89D-336C-47BA-B55A-593E3082DA9C}" presName="item2" presStyleLbl="node1" presStyleIdx="1" presStyleCnt="3" custScaleX="131567" custScaleY="123599">
        <dgm:presLayoutVars>
          <dgm:bulletEnabled val="1"/>
        </dgm:presLayoutVars>
      </dgm:prSet>
      <dgm:spPr/>
      <dgm:t>
        <a:bodyPr/>
        <a:lstStyle/>
        <a:p>
          <a:endParaRPr lang="zh-TW" altLang="en-US"/>
        </a:p>
      </dgm:t>
    </dgm:pt>
    <dgm:pt modelId="{E65B8F2E-5A00-4222-84D2-34CA6353B283}" type="pres">
      <dgm:prSet presAssocID="{B18F93C1-2EDA-499A-893D-9A4F82347AAF}" presName="item3" presStyleLbl="node1" presStyleIdx="2" presStyleCnt="3" custScaleX="131567" custScaleY="123599">
        <dgm:presLayoutVars>
          <dgm:bulletEnabled val="1"/>
        </dgm:presLayoutVars>
      </dgm:prSet>
      <dgm:spPr/>
      <dgm:t>
        <a:bodyPr/>
        <a:lstStyle/>
        <a:p>
          <a:endParaRPr lang="zh-TW" altLang="en-US"/>
        </a:p>
      </dgm:t>
    </dgm:pt>
    <dgm:pt modelId="{C2526B5E-F631-4D39-B8D7-97B477CC4BBE}" type="pres">
      <dgm:prSet presAssocID="{6D15BC51-07C6-4ED3-ACF4-045CDDA7E51A}" presName="funnel" presStyleLbl="trAlignAcc1" presStyleIdx="0" presStyleCnt="1" custScaleX="202703"/>
      <dgm:spPr/>
    </dgm:pt>
  </dgm:ptLst>
  <dgm:cxnLst>
    <dgm:cxn modelId="{40D0DE81-705A-49FC-94DA-D59FDEF64440}" srcId="{6D15BC51-07C6-4ED3-ACF4-045CDDA7E51A}" destId="{B18F93C1-2EDA-499A-893D-9A4F82347AAF}" srcOrd="3" destOrd="0" parTransId="{28B0AF74-C2B1-494C-A8D6-ACF169CC586D}" sibTransId="{90842B72-FD1C-4CB2-BC89-8D1C52EBC0EA}"/>
    <dgm:cxn modelId="{2E3EB7FC-ED96-481F-9086-C6B057840FEC}" type="presOf" srcId="{64BFA89D-336C-47BA-B55A-593E3082DA9C}" destId="{C3F4F09E-333D-4059-9E14-61A91A467403}" srcOrd="0" destOrd="0" presId="urn:microsoft.com/office/officeart/2005/8/layout/funnel1"/>
    <dgm:cxn modelId="{E4CC64C7-F81D-4B2E-9137-62CF104FC307}" type="presOf" srcId="{6D15BC51-07C6-4ED3-ACF4-045CDDA7E51A}" destId="{0C8D7B69-3306-4D15-A671-70B041EEF3D2}" srcOrd="0" destOrd="0" presId="urn:microsoft.com/office/officeart/2005/8/layout/funnel1"/>
    <dgm:cxn modelId="{A8A34982-7BE5-4F79-8086-0B9BFC3FB742}" type="presOf" srcId="{B18F93C1-2EDA-499A-893D-9A4F82347AAF}" destId="{F6D5D3B0-4E28-405E-A4C3-4F4B0393CF53}" srcOrd="0" destOrd="0" presId="urn:microsoft.com/office/officeart/2005/8/layout/funnel1"/>
    <dgm:cxn modelId="{7F250600-B371-424F-B79F-5F0F815DD9A8}" srcId="{6D15BC51-07C6-4ED3-ACF4-045CDDA7E51A}" destId="{64BFA89D-336C-47BA-B55A-593E3082DA9C}" srcOrd="2" destOrd="0" parTransId="{51C6BBCE-9A75-4B0A-A8D3-C220A094009D}" sibTransId="{78AF79ED-53A6-41BD-A4F8-C7772D688FF9}"/>
    <dgm:cxn modelId="{BF4FBF20-2B6C-44F0-8BB7-050171E84E0B}" srcId="{6D15BC51-07C6-4ED3-ACF4-045CDDA7E51A}" destId="{843314E5-77CF-44F6-8E41-5366EBB3C182}" srcOrd="0" destOrd="0" parTransId="{876C3A32-2F90-4D53-8516-321877B5BCD5}" sibTransId="{CB9837E3-BD7A-441B-A990-1222E63D53D9}"/>
    <dgm:cxn modelId="{9A7F0CB1-F3C9-4DED-820C-B9E87EE8AB09}" type="presOf" srcId="{843314E5-77CF-44F6-8E41-5366EBB3C182}" destId="{E65B8F2E-5A00-4222-84D2-34CA6353B283}" srcOrd="0" destOrd="0" presId="urn:microsoft.com/office/officeart/2005/8/layout/funnel1"/>
    <dgm:cxn modelId="{D60201F7-4F30-486E-8100-5F2792DC5E6F}" srcId="{6D15BC51-07C6-4ED3-ACF4-045CDDA7E51A}" destId="{8B4D1842-27A2-4AD9-BDC2-329E820D2137}" srcOrd="1" destOrd="0" parTransId="{CE29346E-B053-48B1-BECE-2E1E459C4039}" sibTransId="{DEE8A978-AD28-44ED-B60F-BF51B92A791B}"/>
    <dgm:cxn modelId="{FEB9586F-B8C5-4D0B-BC06-C2C9AC56F96F}" type="presOf" srcId="{8B4D1842-27A2-4AD9-BDC2-329E820D2137}" destId="{E8780050-8FDB-4B03-B433-0A5B805B78C1}" srcOrd="0" destOrd="0" presId="urn:microsoft.com/office/officeart/2005/8/layout/funnel1"/>
    <dgm:cxn modelId="{998F9470-B837-4260-88DB-A939FB6818F9}" type="presParOf" srcId="{0C8D7B69-3306-4D15-A671-70B041EEF3D2}" destId="{9243E84A-1CC6-496F-B045-60806BE1C3C2}" srcOrd="0" destOrd="0" presId="urn:microsoft.com/office/officeart/2005/8/layout/funnel1"/>
    <dgm:cxn modelId="{E701EF52-B64C-41A9-9C91-0418F1A73D68}" type="presParOf" srcId="{0C8D7B69-3306-4D15-A671-70B041EEF3D2}" destId="{F14592D6-2BB1-4138-9C11-09D2E05E351A}" srcOrd="1" destOrd="0" presId="urn:microsoft.com/office/officeart/2005/8/layout/funnel1"/>
    <dgm:cxn modelId="{A1450EBA-7160-4CBB-A82F-5E8F5CCC4FC5}" type="presParOf" srcId="{0C8D7B69-3306-4D15-A671-70B041EEF3D2}" destId="{F6D5D3B0-4E28-405E-A4C3-4F4B0393CF53}" srcOrd="2" destOrd="0" presId="urn:microsoft.com/office/officeart/2005/8/layout/funnel1"/>
    <dgm:cxn modelId="{D2919C19-F4EB-4BCB-BBC9-CD88CCD0C80E}" type="presParOf" srcId="{0C8D7B69-3306-4D15-A671-70B041EEF3D2}" destId="{C3F4F09E-333D-4059-9E14-61A91A467403}" srcOrd="3" destOrd="0" presId="urn:microsoft.com/office/officeart/2005/8/layout/funnel1"/>
    <dgm:cxn modelId="{0E960307-658B-487C-B0FF-9429106A6FE2}" type="presParOf" srcId="{0C8D7B69-3306-4D15-A671-70B041EEF3D2}" destId="{E8780050-8FDB-4B03-B433-0A5B805B78C1}" srcOrd="4" destOrd="0" presId="urn:microsoft.com/office/officeart/2005/8/layout/funnel1"/>
    <dgm:cxn modelId="{3959963F-7A3C-4730-A0F4-DC7D4CFF26B0}" type="presParOf" srcId="{0C8D7B69-3306-4D15-A671-70B041EEF3D2}" destId="{E65B8F2E-5A00-4222-84D2-34CA6353B283}" srcOrd="5" destOrd="0" presId="urn:microsoft.com/office/officeart/2005/8/layout/funnel1"/>
    <dgm:cxn modelId="{03A05985-4EE0-4D80-A8CC-6ACA5F8E0761}" type="presParOf" srcId="{0C8D7B69-3306-4D15-A671-70B041EEF3D2}" destId="{C2526B5E-F631-4D39-B8D7-97B477CC4BBE}"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577D02-CA51-486E-9432-E18831D0C188}" type="doc">
      <dgm:prSet loTypeId="urn:microsoft.com/office/officeart/2005/8/layout/hList9" loCatId="list" qsTypeId="urn:microsoft.com/office/officeart/2005/8/quickstyle/3d1" qsCatId="3D" csTypeId="urn:microsoft.com/office/officeart/2005/8/colors/colorful1" csCatId="colorful" phldr="1"/>
      <dgm:spPr/>
      <dgm:t>
        <a:bodyPr/>
        <a:lstStyle/>
        <a:p>
          <a:endParaRPr lang="zh-TW" altLang="en-US"/>
        </a:p>
      </dgm:t>
    </dgm:pt>
    <dgm:pt modelId="{DA698175-61C6-4F64-9D7E-8A9B5A082EFC}">
      <dgm:prSet phldrT="[文字]"/>
      <dgm:spPr/>
      <dgm:t>
        <a:bodyPr/>
        <a:lstStyle/>
        <a:p>
          <a:r>
            <a:rPr lang="zh-TW" altLang="en-US" dirty="0" smtClean="0"/>
            <a:t>人</a:t>
          </a:r>
          <a:endParaRPr lang="zh-TW" altLang="en-US" dirty="0"/>
        </a:p>
      </dgm:t>
    </dgm:pt>
    <dgm:pt modelId="{ECF69E37-A676-4315-B2D6-27C6374AD28E}" type="parTrans" cxnId="{A32BF98B-4373-4B7E-A5F8-9C831830F2A8}">
      <dgm:prSet/>
      <dgm:spPr/>
      <dgm:t>
        <a:bodyPr/>
        <a:lstStyle/>
        <a:p>
          <a:endParaRPr lang="zh-TW" altLang="en-US"/>
        </a:p>
      </dgm:t>
    </dgm:pt>
    <dgm:pt modelId="{5346415F-D583-43E4-9546-AF869AD98ADE}" type="sibTrans" cxnId="{A32BF98B-4373-4B7E-A5F8-9C831830F2A8}">
      <dgm:prSet/>
      <dgm:spPr/>
      <dgm:t>
        <a:bodyPr/>
        <a:lstStyle/>
        <a:p>
          <a:endParaRPr lang="zh-TW" altLang="en-US"/>
        </a:p>
      </dgm:t>
    </dgm:pt>
    <dgm:pt modelId="{BE6A3BA6-30AC-48A1-B254-06EDED9BE8F6}">
      <dgm:prSet phldrT="[文字]" custT="1"/>
      <dgm:spPr/>
      <dgm:t>
        <a:bodyPr/>
        <a:lstStyle/>
        <a:p>
          <a:r>
            <a:rPr lang="zh-TW" altLang="en-US" sz="2400" dirty="0" smtClean="0"/>
            <a:t>校內輔導</a:t>
          </a:r>
          <a:endParaRPr lang="en-US" altLang="zh-TW" sz="2400" dirty="0" smtClean="0"/>
        </a:p>
        <a:p>
          <a:r>
            <a:rPr lang="zh-TW" altLang="en-US" sz="2400" dirty="0" smtClean="0"/>
            <a:t>人力設置</a:t>
          </a:r>
          <a:endParaRPr lang="zh-TW" altLang="en-US" sz="2400" dirty="0"/>
        </a:p>
      </dgm:t>
    </dgm:pt>
    <dgm:pt modelId="{E2D91267-7B6E-4ED4-AE9E-1859DD9E8FA6}" type="parTrans" cxnId="{1B251CCF-FA0D-42CF-B87F-9028E550B6ED}">
      <dgm:prSet/>
      <dgm:spPr/>
      <dgm:t>
        <a:bodyPr/>
        <a:lstStyle/>
        <a:p>
          <a:endParaRPr lang="zh-TW" altLang="en-US"/>
        </a:p>
      </dgm:t>
    </dgm:pt>
    <dgm:pt modelId="{A161D4CF-D805-4528-AD18-ACCDD07CA14B}" type="sibTrans" cxnId="{1B251CCF-FA0D-42CF-B87F-9028E550B6ED}">
      <dgm:prSet/>
      <dgm:spPr/>
      <dgm:t>
        <a:bodyPr/>
        <a:lstStyle/>
        <a:p>
          <a:endParaRPr lang="zh-TW" altLang="en-US"/>
        </a:p>
      </dgm:t>
    </dgm:pt>
    <dgm:pt modelId="{1F59E5F0-D72B-469C-9E3B-D0DBAE41B2E9}">
      <dgm:prSet phldrT="[文字]" custT="1"/>
      <dgm:spPr/>
      <dgm:t>
        <a:bodyPr/>
        <a:lstStyle/>
        <a:p>
          <a:r>
            <a:rPr lang="zh-TW" altLang="en-US" sz="2400" dirty="0" smtClean="0"/>
            <a:t>校外輔導</a:t>
          </a:r>
          <a:endParaRPr lang="en-US" altLang="zh-TW" sz="2400" dirty="0" smtClean="0"/>
        </a:p>
        <a:p>
          <a:r>
            <a:rPr lang="zh-TW" altLang="en-US" sz="2400" dirty="0" smtClean="0"/>
            <a:t>資源尋求</a:t>
          </a:r>
          <a:endParaRPr lang="zh-TW" altLang="en-US" sz="2400" dirty="0"/>
        </a:p>
      </dgm:t>
    </dgm:pt>
    <dgm:pt modelId="{5A6AB2A5-E21F-4909-8778-D50C699E9F36}" type="parTrans" cxnId="{2789B937-1B50-4065-B7F8-3AB0367F308D}">
      <dgm:prSet/>
      <dgm:spPr/>
      <dgm:t>
        <a:bodyPr/>
        <a:lstStyle/>
        <a:p>
          <a:endParaRPr lang="zh-TW" altLang="en-US"/>
        </a:p>
      </dgm:t>
    </dgm:pt>
    <dgm:pt modelId="{70621973-BFAB-4744-B351-C463CEA9FD7E}" type="sibTrans" cxnId="{2789B937-1B50-4065-B7F8-3AB0367F308D}">
      <dgm:prSet/>
      <dgm:spPr/>
      <dgm:t>
        <a:bodyPr/>
        <a:lstStyle/>
        <a:p>
          <a:endParaRPr lang="zh-TW" altLang="en-US"/>
        </a:p>
      </dgm:t>
    </dgm:pt>
    <dgm:pt modelId="{C64E9B5D-C376-4286-B2E4-0F602B2C1E79}">
      <dgm:prSet phldrT="[文字]"/>
      <dgm:spPr/>
      <dgm:t>
        <a:bodyPr/>
        <a:lstStyle/>
        <a:p>
          <a:r>
            <a:rPr lang="zh-TW" altLang="en-US" dirty="0" smtClean="0"/>
            <a:t>事</a:t>
          </a:r>
          <a:endParaRPr lang="zh-TW" altLang="en-US" dirty="0"/>
        </a:p>
      </dgm:t>
    </dgm:pt>
    <dgm:pt modelId="{4EB58E11-65A1-4A0C-8660-60DAD75F8F75}" type="parTrans" cxnId="{5C7F1664-9F5C-4D89-8E80-34D50655EAF6}">
      <dgm:prSet/>
      <dgm:spPr/>
      <dgm:t>
        <a:bodyPr/>
        <a:lstStyle/>
        <a:p>
          <a:endParaRPr lang="zh-TW" altLang="en-US"/>
        </a:p>
      </dgm:t>
    </dgm:pt>
    <dgm:pt modelId="{5DFE2114-799F-4A12-AA76-AEC346A2F309}" type="sibTrans" cxnId="{5C7F1664-9F5C-4D89-8E80-34D50655EAF6}">
      <dgm:prSet/>
      <dgm:spPr/>
      <dgm:t>
        <a:bodyPr/>
        <a:lstStyle/>
        <a:p>
          <a:endParaRPr lang="zh-TW" altLang="en-US"/>
        </a:p>
      </dgm:t>
    </dgm:pt>
    <dgm:pt modelId="{AD3E0A62-72F4-4D58-9D28-0D87AF1FD674}">
      <dgm:prSet phldrT="[文字]" custT="1"/>
      <dgm:spPr/>
      <dgm:t>
        <a:bodyPr/>
        <a:lstStyle/>
        <a:p>
          <a:r>
            <a:rPr lang="zh-TW" altLang="en-US" sz="2400" dirty="0" smtClean="0"/>
            <a:t>進路分析</a:t>
          </a:r>
          <a:endParaRPr lang="en-US" altLang="zh-TW" sz="2400" dirty="0" smtClean="0"/>
        </a:p>
        <a:p>
          <a:r>
            <a:rPr lang="zh-TW" altLang="en-US" sz="2400" dirty="0" smtClean="0"/>
            <a:t>學生意願</a:t>
          </a:r>
          <a:endParaRPr lang="zh-TW" altLang="en-US" sz="2400" dirty="0"/>
        </a:p>
      </dgm:t>
    </dgm:pt>
    <dgm:pt modelId="{A942989A-DE1B-4A8C-B077-97DE4AA18879}" type="parTrans" cxnId="{FAEB32B1-C047-4A6D-8F16-C7F9E7F5DC12}">
      <dgm:prSet/>
      <dgm:spPr/>
      <dgm:t>
        <a:bodyPr/>
        <a:lstStyle/>
        <a:p>
          <a:endParaRPr lang="zh-TW" altLang="en-US"/>
        </a:p>
      </dgm:t>
    </dgm:pt>
    <dgm:pt modelId="{784471B7-0098-4151-B489-0743A7E566B6}" type="sibTrans" cxnId="{FAEB32B1-C047-4A6D-8F16-C7F9E7F5DC12}">
      <dgm:prSet/>
      <dgm:spPr/>
      <dgm:t>
        <a:bodyPr/>
        <a:lstStyle/>
        <a:p>
          <a:endParaRPr lang="zh-TW" altLang="en-US"/>
        </a:p>
      </dgm:t>
    </dgm:pt>
    <dgm:pt modelId="{67383387-A59A-40A6-8760-63B0112E3133}">
      <dgm:prSet phldrT="[文字]"/>
      <dgm:spPr/>
      <dgm:t>
        <a:bodyPr/>
        <a:lstStyle/>
        <a:p>
          <a:r>
            <a:rPr lang="zh-TW" altLang="en-US" dirty="0" smtClean="0"/>
            <a:t>環境</a:t>
          </a:r>
          <a:endParaRPr lang="zh-TW" altLang="en-US" dirty="0"/>
        </a:p>
      </dgm:t>
    </dgm:pt>
    <dgm:pt modelId="{6DC0AE4A-3D38-422E-9641-AD5E3F56C3D8}" type="parTrans" cxnId="{7CAAB26C-34AC-4F20-B71C-6A5F4EE68C3D}">
      <dgm:prSet/>
      <dgm:spPr/>
      <dgm:t>
        <a:bodyPr/>
        <a:lstStyle/>
        <a:p>
          <a:endParaRPr lang="zh-TW" altLang="en-US"/>
        </a:p>
      </dgm:t>
    </dgm:pt>
    <dgm:pt modelId="{5BD79D7E-4C39-40FE-B98B-A9A2521DEC9A}" type="sibTrans" cxnId="{7CAAB26C-34AC-4F20-B71C-6A5F4EE68C3D}">
      <dgm:prSet/>
      <dgm:spPr/>
      <dgm:t>
        <a:bodyPr/>
        <a:lstStyle/>
        <a:p>
          <a:endParaRPr lang="zh-TW" altLang="en-US"/>
        </a:p>
      </dgm:t>
    </dgm:pt>
    <dgm:pt modelId="{88001409-DF14-4B1D-A2C5-2CDD343C3F17}">
      <dgm:prSet phldrT="[文字]" custT="1"/>
      <dgm:spPr/>
      <dgm:t>
        <a:bodyPr/>
        <a:lstStyle/>
        <a:p>
          <a:r>
            <a:rPr lang="zh-TW" altLang="en-US" sz="2400" dirty="0" smtClean="0"/>
            <a:t>免試入學</a:t>
          </a:r>
          <a:endParaRPr lang="en-US" altLang="zh-TW" sz="2400" dirty="0" smtClean="0"/>
        </a:p>
        <a:p>
          <a:r>
            <a:rPr lang="zh-TW" altLang="en-US" sz="2400" dirty="0" smtClean="0"/>
            <a:t>學校配套</a:t>
          </a:r>
          <a:endParaRPr lang="zh-TW" altLang="en-US" sz="2400" dirty="0"/>
        </a:p>
      </dgm:t>
    </dgm:pt>
    <dgm:pt modelId="{A3DC1FF4-52DE-47B9-92EE-489ED14AC19A}" type="parTrans" cxnId="{1816D7E2-803E-4BBD-90B4-109FA5AB30A3}">
      <dgm:prSet/>
      <dgm:spPr/>
      <dgm:t>
        <a:bodyPr/>
        <a:lstStyle/>
        <a:p>
          <a:endParaRPr lang="zh-TW" altLang="en-US"/>
        </a:p>
      </dgm:t>
    </dgm:pt>
    <dgm:pt modelId="{E8AB7B93-7EAE-4A72-94A0-443C0E742E40}" type="sibTrans" cxnId="{1816D7E2-803E-4BBD-90B4-109FA5AB30A3}">
      <dgm:prSet/>
      <dgm:spPr/>
      <dgm:t>
        <a:bodyPr/>
        <a:lstStyle/>
        <a:p>
          <a:endParaRPr lang="zh-TW" altLang="en-US"/>
        </a:p>
      </dgm:t>
    </dgm:pt>
    <dgm:pt modelId="{C73DE705-3476-4FDF-B7A0-F11C62A30B9E}">
      <dgm:prSet phldrT="[文字]" custT="1"/>
      <dgm:spPr/>
      <dgm:t>
        <a:bodyPr/>
        <a:lstStyle/>
        <a:p>
          <a:r>
            <a:rPr lang="zh-TW" altLang="en-US" sz="2400" dirty="0" smtClean="0"/>
            <a:t>學校教學</a:t>
          </a:r>
          <a:endParaRPr lang="en-US" altLang="zh-TW" sz="2400" dirty="0" smtClean="0"/>
        </a:p>
        <a:p>
          <a:r>
            <a:rPr lang="zh-TW" altLang="en-US" sz="2400" dirty="0" smtClean="0"/>
            <a:t>正常情形</a:t>
          </a:r>
          <a:endParaRPr lang="zh-TW" altLang="en-US" sz="2400" dirty="0"/>
        </a:p>
      </dgm:t>
    </dgm:pt>
    <dgm:pt modelId="{24D2DD1A-6D5B-490C-A9BE-E1618FFB7684}" type="parTrans" cxnId="{9D1E5A39-8283-406E-9CAC-638940BEA6BC}">
      <dgm:prSet/>
      <dgm:spPr/>
      <dgm:t>
        <a:bodyPr/>
        <a:lstStyle/>
        <a:p>
          <a:endParaRPr lang="zh-TW" altLang="en-US"/>
        </a:p>
      </dgm:t>
    </dgm:pt>
    <dgm:pt modelId="{904058A6-AA7C-45EE-BBF7-90A91079E02A}" type="sibTrans" cxnId="{9D1E5A39-8283-406E-9CAC-638940BEA6BC}">
      <dgm:prSet/>
      <dgm:spPr/>
      <dgm:t>
        <a:bodyPr/>
        <a:lstStyle/>
        <a:p>
          <a:endParaRPr lang="zh-TW" altLang="en-US"/>
        </a:p>
      </dgm:t>
    </dgm:pt>
    <dgm:pt modelId="{92AE44F2-01EC-414E-9505-C48E8AD82BF4}">
      <dgm:prSet phldrT="[文字]" custT="1"/>
      <dgm:spPr/>
      <dgm:t>
        <a:bodyPr/>
        <a:lstStyle/>
        <a:p>
          <a:r>
            <a:rPr lang="zh-TW" altLang="en-US" sz="2400" dirty="0" smtClean="0"/>
            <a:t>學區特性</a:t>
          </a:r>
          <a:endParaRPr lang="en-US" altLang="zh-TW" sz="2400" dirty="0" smtClean="0"/>
        </a:p>
        <a:p>
          <a:r>
            <a:rPr lang="zh-TW" altLang="en-US" sz="2400" dirty="0" smtClean="0"/>
            <a:t>家長意向</a:t>
          </a:r>
          <a:endParaRPr lang="zh-TW" altLang="en-US" sz="2400" dirty="0"/>
        </a:p>
      </dgm:t>
    </dgm:pt>
    <dgm:pt modelId="{2757BF2A-0410-4F6F-B9F2-2034CBCFC579}" type="parTrans" cxnId="{4C0F5773-C7C8-4004-BA6B-3B5AD3663107}">
      <dgm:prSet/>
      <dgm:spPr/>
      <dgm:t>
        <a:bodyPr/>
        <a:lstStyle/>
        <a:p>
          <a:endParaRPr lang="zh-TW" altLang="en-US"/>
        </a:p>
      </dgm:t>
    </dgm:pt>
    <dgm:pt modelId="{C39C17EA-7D14-4642-B01F-981481441C7E}" type="sibTrans" cxnId="{4C0F5773-C7C8-4004-BA6B-3B5AD3663107}">
      <dgm:prSet/>
      <dgm:spPr/>
      <dgm:t>
        <a:bodyPr/>
        <a:lstStyle/>
        <a:p>
          <a:endParaRPr lang="zh-TW" altLang="en-US"/>
        </a:p>
      </dgm:t>
    </dgm:pt>
    <dgm:pt modelId="{D4EF4587-23D5-486D-8933-36371C02F880}">
      <dgm:prSet phldrT="[文字]" custT="1"/>
      <dgm:spPr/>
      <dgm:t>
        <a:bodyPr/>
        <a:lstStyle/>
        <a:p>
          <a:r>
            <a:rPr lang="zh-TW" altLang="en-US" sz="2400" dirty="0" smtClean="0"/>
            <a:t>生涯計畫</a:t>
          </a:r>
          <a:endParaRPr lang="en-US" altLang="zh-TW" sz="2400" dirty="0" smtClean="0"/>
        </a:p>
        <a:p>
          <a:r>
            <a:rPr lang="zh-TW" altLang="en-US" sz="2400" dirty="0" smtClean="0"/>
            <a:t>建構網絡</a:t>
          </a:r>
          <a:endParaRPr lang="zh-TW" altLang="en-US" sz="2400" dirty="0"/>
        </a:p>
      </dgm:t>
    </dgm:pt>
    <dgm:pt modelId="{D51871B4-41FC-4937-95A4-EEAC1FD2606D}" type="parTrans" cxnId="{7356F593-1D48-422B-B095-46DD15C3F7F1}">
      <dgm:prSet/>
      <dgm:spPr/>
      <dgm:t>
        <a:bodyPr/>
        <a:lstStyle/>
        <a:p>
          <a:endParaRPr lang="zh-TW" altLang="en-US"/>
        </a:p>
      </dgm:t>
    </dgm:pt>
    <dgm:pt modelId="{DDB05CCF-EB89-4EAF-90F4-17C81DAADAE7}" type="sibTrans" cxnId="{7356F593-1D48-422B-B095-46DD15C3F7F1}">
      <dgm:prSet/>
      <dgm:spPr/>
      <dgm:t>
        <a:bodyPr/>
        <a:lstStyle/>
        <a:p>
          <a:endParaRPr lang="zh-TW" altLang="en-US"/>
        </a:p>
      </dgm:t>
    </dgm:pt>
    <dgm:pt modelId="{747FA850-5330-4CCE-AC59-ACF1BC8F5C7E}">
      <dgm:prSet phldrT="[文字]" custT="1"/>
      <dgm:spPr/>
      <dgm:t>
        <a:bodyPr/>
        <a:lstStyle/>
        <a:p>
          <a:r>
            <a:rPr lang="zh-TW" altLang="en-US" sz="2400" dirty="0" smtClean="0"/>
            <a:t>校內輔導</a:t>
          </a:r>
          <a:endParaRPr lang="en-US" altLang="zh-TW" sz="2400" dirty="0" smtClean="0"/>
        </a:p>
        <a:p>
          <a:r>
            <a:rPr lang="zh-TW" altLang="en-US" sz="2400" dirty="0" smtClean="0"/>
            <a:t>人力規劃</a:t>
          </a:r>
          <a:endParaRPr lang="zh-TW" altLang="en-US" sz="2400" dirty="0"/>
        </a:p>
      </dgm:t>
    </dgm:pt>
    <dgm:pt modelId="{86F690A4-8733-4AD1-B5D9-A47AD41593C8}" type="parTrans" cxnId="{6D9A70C1-B6EF-4BEC-BC1A-CFF987125D7C}">
      <dgm:prSet/>
      <dgm:spPr/>
      <dgm:t>
        <a:bodyPr/>
        <a:lstStyle/>
        <a:p>
          <a:endParaRPr lang="zh-TW" altLang="en-US"/>
        </a:p>
      </dgm:t>
    </dgm:pt>
    <dgm:pt modelId="{98A4B7DA-5E8B-4D7B-9F21-6323FF5B90AF}" type="sibTrans" cxnId="{6D9A70C1-B6EF-4BEC-BC1A-CFF987125D7C}">
      <dgm:prSet/>
      <dgm:spPr/>
      <dgm:t>
        <a:bodyPr/>
        <a:lstStyle/>
        <a:p>
          <a:endParaRPr lang="zh-TW" altLang="en-US"/>
        </a:p>
      </dgm:t>
    </dgm:pt>
    <dgm:pt modelId="{6D8D9F7D-B336-4966-A606-5A355C913B60}">
      <dgm:prSet phldrT="[文字]" custT="1"/>
      <dgm:spPr/>
      <dgm:t>
        <a:bodyPr/>
        <a:lstStyle/>
        <a:p>
          <a:r>
            <a:rPr lang="zh-TW" altLang="en-US" sz="2400" dirty="0" smtClean="0"/>
            <a:t>社區資源</a:t>
          </a:r>
          <a:endParaRPr lang="en-US" altLang="zh-TW" sz="2400" dirty="0" smtClean="0"/>
        </a:p>
        <a:p>
          <a:r>
            <a:rPr lang="zh-TW" altLang="en-US" sz="2400" dirty="0" smtClean="0"/>
            <a:t>政策熟悉</a:t>
          </a:r>
          <a:endParaRPr lang="zh-TW" altLang="en-US" sz="2400" dirty="0"/>
        </a:p>
      </dgm:t>
    </dgm:pt>
    <dgm:pt modelId="{C3D942F2-2A62-4ED4-8FCF-8ED37A4967B1}" type="parTrans" cxnId="{20C9061A-BB4D-4694-9515-CC7A72AF435D}">
      <dgm:prSet/>
      <dgm:spPr/>
    </dgm:pt>
    <dgm:pt modelId="{7BBAE484-7EC2-4C74-BDEF-828D5099DB8F}" type="sibTrans" cxnId="{20C9061A-BB4D-4694-9515-CC7A72AF435D}">
      <dgm:prSet/>
      <dgm:spPr/>
    </dgm:pt>
    <dgm:pt modelId="{3600E2D3-AF4C-4EAF-BB9C-091E38858549}" type="pres">
      <dgm:prSet presAssocID="{1F577D02-CA51-486E-9432-E18831D0C188}" presName="list" presStyleCnt="0">
        <dgm:presLayoutVars>
          <dgm:dir/>
          <dgm:animLvl val="lvl"/>
        </dgm:presLayoutVars>
      </dgm:prSet>
      <dgm:spPr/>
      <dgm:t>
        <a:bodyPr/>
        <a:lstStyle/>
        <a:p>
          <a:endParaRPr lang="zh-TW" altLang="en-US"/>
        </a:p>
      </dgm:t>
    </dgm:pt>
    <dgm:pt modelId="{D04DCD0C-01D0-4FEB-A13B-33E43DD04624}" type="pres">
      <dgm:prSet presAssocID="{DA698175-61C6-4F64-9D7E-8A9B5A082EFC}" presName="posSpace" presStyleCnt="0"/>
      <dgm:spPr/>
    </dgm:pt>
    <dgm:pt modelId="{AF834774-284B-41F1-B2A3-5AF897C2B0BB}" type="pres">
      <dgm:prSet presAssocID="{DA698175-61C6-4F64-9D7E-8A9B5A082EFC}" presName="vertFlow" presStyleCnt="0"/>
      <dgm:spPr/>
    </dgm:pt>
    <dgm:pt modelId="{58955ACD-F523-4785-A263-7EA0C73746ED}" type="pres">
      <dgm:prSet presAssocID="{DA698175-61C6-4F64-9D7E-8A9B5A082EFC}" presName="topSpace" presStyleCnt="0"/>
      <dgm:spPr/>
    </dgm:pt>
    <dgm:pt modelId="{93F7B80A-6112-4A3D-AAE3-F8F753DAF174}" type="pres">
      <dgm:prSet presAssocID="{DA698175-61C6-4F64-9D7E-8A9B5A082EFC}" presName="firstComp" presStyleCnt="0"/>
      <dgm:spPr/>
    </dgm:pt>
    <dgm:pt modelId="{B9742AE8-270D-4E3E-BC62-0DF9DADC980A}" type="pres">
      <dgm:prSet presAssocID="{DA698175-61C6-4F64-9D7E-8A9B5A082EFC}" presName="firstChild" presStyleLbl="bgAccFollowNode1" presStyleIdx="0" presStyleCnt="9"/>
      <dgm:spPr/>
      <dgm:t>
        <a:bodyPr/>
        <a:lstStyle/>
        <a:p>
          <a:endParaRPr lang="zh-TW" altLang="en-US"/>
        </a:p>
      </dgm:t>
    </dgm:pt>
    <dgm:pt modelId="{2D2CA357-2AC3-4513-ADC3-B7C48F803690}" type="pres">
      <dgm:prSet presAssocID="{DA698175-61C6-4F64-9D7E-8A9B5A082EFC}" presName="firstChildTx" presStyleLbl="bgAccFollowNode1" presStyleIdx="0" presStyleCnt="9">
        <dgm:presLayoutVars>
          <dgm:bulletEnabled val="1"/>
        </dgm:presLayoutVars>
      </dgm:prSet>
      <dgm:spPr/>
      <dgm:t>
        <a:bodyPr/>
        <a:lstStyle/>
        <a:p>
          <a:endParaRPr lang="zh-TW" altLang="en-US"/>
        </a:p>
      </dgm:t>
    </dgm:pt>
    <dgm:pt modelId="{5FAA3372-2E37-405B-A832-97CD492FEC33}" type="pres">
      <dgm:prSet presAssocID="{747FA850-5330-4CCE-AC59-ACF1BC8F5C7E}" presName="comp" presStyleCnt="0"/>
      <dgm:spPr/>
    </dgm:pt>
    <dgm:pt modelId="{7BC59574-319E-4D6C-9BB4-8CD4587C894D}" type="pres">
      <dgm:prSet presAssocID="{747FA850-5330-4CCE-AC59-ACF1BC8F5C7E}" presName="child" presStyleLbl="bgAccFollowNode1" presStyleIdx="1" presStyleCnt="9"/>
      <dgm:spPr/>
      <dgm:t>
        <a:bodyPr/>
        <a:lstStyle/>
        <a:p>
          <a:endParaRPr lang="zh-TW" altLang="en-US"/>
        </a:p>
      </dgm:t>
    </dgm:pt>
    <dgm:pt modelId="{25CDC7A0-29D3-48CF-BCAF-3454785D76FF}" type="pres">
      <dgm:prSet presAssocID="{747FA850-5330-4CCE-AC59-ACF1BC8F5C7E}" presName="childTx" presStyleLbl="bgAccFollowNode1" presStyleIdx="1" presStyleCnt="9">
        <dgm:presLayoutVars>
          <dgm:bulletEnabled val="1"/>
        </dgm:presLayoutVars>
      </dgm:prSet>
      <dgm:spPr/>
      <dgm:t>
        <a:bodyPr/>
        <a:lstStyle/>
        <a:p>
          <a:endParaRPr lang="zh-TW" altLang="en-US"/>
        </a:p>
      </dgm:t>
    </dgm:pt>
    <dgm:pt modelId="{6D2A833F-9007-4574-9C70-725097D77574}" type="pres">
      <dgm:prSet presAssocID="{1F59E5F0-D72B-469C-9E3B-D0DBAE41B2E9}" presName="comp" presStyleCnt="0"/>
      <dgm:spPr/>
    </dgm:pt>
    <dgm:pt modelId="{E83F9265-8901-48C7-B5AD-C1436724DD7E}" type="pres">
      <dgm:prSet presAssocID="{1F59E5F0-D72B-469C-9E3B-D0DBAE41B2E9}" presName="child" presStyleLbl="bgAccFollowNode1" presStyleIdx="2" presStyleCnt="9"/>
      <dgm:spPr/>
      <dgm:t>
        <a:bodyPr/>
        <a:lstStyle/>
        <a:p>
          <a:endParaRPr lang="zh-TW" altLang="en-US"/>
        </a:p>
      </dgm:t>
    </dgm:pt>
    <dgm:pt modelId="{22C51CF6-341A-4794-AD9F-E9342C73E029}" type="pres">
      <dgm:prSet presAssocID="{1F59E5F0-D72B-469C-9E3B-D0DBAE41B2E9}" presName="childTx" presStyleLbl="bgAccFollowNode1" presStyleIdx="2" presStyleCnt="9">
        <dgm:presLayoutVars>
          <dgm:bulletEnabled val="1"/>
        </dgm:presLayoutVars>
      </dgm:prSet>
      <dgm:spPr/>
      <dgm:t>
        <a:bodyPr/>
        <a:lstStyle/>
        <a:p>
          <a:endParaRPr lang="zh-TW" altLang="en-US"/>
        </a:p>
      </dgm:t>
    </dgm:pt>
    <dgm:pt modelId="{2D2335F1-3689-4D54-BAA4-CBF8D894F343}" type="pres">
      <dgm:prSet presAssocID="{DA698175-61C6-4F64-9D7E-8A9B5A082EFC}" presName="negSpace" presStyleCnt="0"/>
      <dgm:spPr/>
    </dgm:pt>
    <dgm:pt modelId="{EFD55F48-BDB4-4416-B21C-4CB4C7C57031}" type="pres">
      <dgm:prSet presAssocID="{DA698175-61C6-4F64-9D7E-8A9B5A082EFC}" presName="circle" presStyleLbl="node1" presStyleIdx="0" presStyleCnt="3"/>
      <dgm:spPr/>
      <dgm:t>
        <a:bodyPr/>
        <a:lstStyle/>
        <a:p>
          <a:endParaRPr lang="zh-TW" altLang="en-US"/>
        </a:p>
      </dgm:t>
    </dgm:pt>
    <dgm:pt modelId="{4737BAEC-53A0-4673-B5C1-C8BA5573BC6E}" type="pres">
      <dgm:prSet presAssocID="{5346415F-D583-43E4-9546-AF869AD98ADE}" presName="transSpace" presStyleCnt="0"/>
      <dgm:spPr/>
    </dgm:pt>
    <dgm:pt modelId="{96B10E45-A7EA-4B66-9B89-207A26B9B534}" type="pres">
      <dgm:prSet presAssocID="{C64E9B5D-C376-4286-B2E4-0F602B2C1E79}" presName="posSpace" presStyleCnt="0"/>
      <dgm:spPr/>
    </dgm:pt>
    <dgm:pt modelId="{FBD77DF3-027C-4D29-B2A5-67A3DB9A1849}" type="pres">
      <dgm:prSet presAssocID="{C64E9B5D-C376-4286-B2E4-0F602B2C1E79}" presName="vertFlow" presStyleCnt="0"/>
      <dgm:spPr/>
    </dgm:pt>
    <dgm:pt modelId="{C8EA2E69-71E9-4597-8DEE-33075802BECF}" type="pres">
      <dgm:prSet presAssocID="{C64E9B5D-C376-4286-B2E4-0F602B2C1E79}" presName="topSpace" presStyleCnt="0"/>
      <dgm:spPr/>
    </dgm:pt>
    <dgm:pt modelId="{3D4BD5E5-9039-4D89-905E-CDBE3EC5BA79}" type="pres">
      <dgm:prSet presAssocID="{C64E9B5D-C376-4286-B2E4-0F602B2C1E79}" presName="firstComp" presStyleCnt="0"/>
      <dgm:spPr/>
    </dgm:pt>
    <dgm:pt modelId="{2AB48201-0F6E-4DC7-8257-EEB0205635B2}" type="pres">
      <dgm:prSet presAssocID="{C64E9B5D-C376-4286-B2E4-0F602B2C1E79}" presName="firstChild" presStyleLbl="bgAccFollowNode1" presStyleIdx="3" presStyleCnt="9"/>
      <dgm:spPr/>
      <dgm:t>
        <a:bodyPr/>
        <a:lstStyle/>
        <a:p>
          <a:endParaRPr lang="zh-TW" altLang="en-US"/>
        </a:p>
      </dgm:t>
    </dgm:pt>
    <dgm:pt modelId="{2C4350B2-E600-44A4-A454-954AFE846259}" type="pres">
      <dgm:prSet presAssocID="{C64E9B5D-C376-4286-B2E4-0F602B2C1E79}" presName="firstChildTx" presStyleLbl="bgAccFollowNode1" presStyleIdx="3" presStyleCnt="9">
        <dgm:presLayoutVars>
          <dgm:bulletEnabled val="1"/>
        </dgm:presLayoutVars>
      </dgm:prSet>
      <dgm:spPr/>
      <dgm:t>
        <a:bodyPr/>
        <a:lstStyle/>
        <a:p>
          <a:endParaRPr lang="zh-TW" altLang="en-US"/>
        </a:p>
      </dgm:t>
    </dgm:pt>
    <dgm:pt modelId="{6970400A-5529-4ED4-AB10-A9858BE1AB2B}" type="pres">
      <dgm:prSet presAssocID="{C73DE705-3476-4FDF-B7A0-F11C62A30B9E}" presName="comp" presStyleCnt="0"/>
      <dgm:spPr/>
    </dgm:pt>
    <dgm:pt modelId="{0D196341-0EAF-47C6-AB25-7CB0CC42E732}" type="pres">
      <dgm:prSet presAssocID="{C73DE705-3476-4FDF-B7A0-F11C62A30B9E}" presName="child" presStyleLbl="bgAccFollowNode1" presStyleIdx="4" presStyleCnt="9"/>
      <dgm:spPr/>
      <dgm:t>
        <a:bodyPr/>
        <a:lstStyle/>
        <a:p>
          <a:endParaRPr lang="zh-TW" altLang="en-US"/>
        </a:p>
      </dgm:t>
    </dgm:pt>
    <dgm:pt modelId="{5E8782D4-E39B-4077-A98A-FC9C8B9BC523}" type="pres">
      <dgm:prSet presAssocID="{C73DE705-3476-4FDF-B7A0-F11C62A30B9E}" presName="childTx" presStyleLbl="bgAccFollowNode1" presStyleIdx="4" presStyleCnt="9">
        <dgm:presLayoutVars>
          <dgm:bulletEnabled val="1"/>
        </dgm:presLayoutVars>
      </dgm:prSet>
      <dgm:spPr/>
      <dgm:t>
        <a:bodyPr/>
        <a:lstStyle/>
        <a:p>
          <a:endParaRPr lang="zh-TW" altLang="en-US"/>
        </a:p>
      </dgm:t>
    </dgm:pt>
    <dgm:pt modelId="{D0F208CA-A1F0-4411-ABC0-BDB540743402}" type="pres">
      <dgm:prSet presAssocID="{D4EF4587-23D5-486D-8933-36371C02F880}" presName="comp" presStyleCnt="0"/>
      <dgm:spPr/>
    </dgm:pt>
    <dgm:pt modelId="{03188039-8F44-4176-BA6A-85F77FADF1D7}" type="pres">
      <dgm:prSet presAssocID="{D4EF4587-23D5-486D-8933-36371C02F880}" presName="child" presStyleLbl="bgAccFollowNode1" presStyleIdx="5" presStyleCnt="9"/>
      <dgm:spPr/>
      <dgm:t>
        <a:bodyPr/>
        <a:lstStyle/>
        <a:p>
          <a:endParaRPr lang="zh-TW" altLang="en-US"/>
        </a:p>
      </dgm:t>
    </dgm:pt>
    <dgm:pt modelId="{BF1E4CAF-1172-4BBD-A4FF-3CAB2A4ACA63}" type="pres">
      <dgm:prSet presAssocID="{D4EF4587-23D5-486D-8933-36371C02F880}" presName="childTx" presStyleLbl="bgAccFollowNode1" presStyleIdx="5" presStyleCnt="9">
        <dgm:presLayoutVars>
          <dgm:bulletEnabled val="1"/>
        </dgm:presLayoutVars>
      </dgm:prSet>
      <dgm:spPr/>
      <dgm:t>
        <a:bodyPr/>
        <a:lstStyle/>
        <a:p>
          <a:endParaRPr lang="zh-TW" altLang="en-US"/>
        </a:p>
      </dgm:t>
    </dgm:pt>
    <dgm:pt modelId="{6056096D-D209-4346-8094-2F9D5E767E3B}" type="pres">
      <dgm:prSet presAssocID="{C64E9B5D-C376-4286-B2E4-0F602B2C1E79}" presName="negSpace" presStyleCnt="0"/>
      <dgm:spPr/>
    </dgm:pt>
    <dgm:pt modelId="{7458DA13-C70B-4CDF-86BD-679BAB2AABDE}" type="pres">
      <dgm:prSet presAssocID="{C64E9B5D-C376-4286-B2E4-0F602B2C1E79}" presName="circle" presStyleLbl="node1" presStyleIdx="1" presStyleCnt="3"/>
      <dgm:spPr/>
      <dgm:t>
        <a:bodyPr/>
        <a:lstStyle/>
        <a:p>
          <a:endParaRPr lang="zh-TW" altLang="en-US"/>
        </a:p>
      </dgm:t>
    </dgm:pt>
    <dgm:pt modelId="{27D20514-BEA4-40BF-A2DA-CDEFEDBE2660}" type="pres">
      <dgm:prSet presAssocID="{5DFE2114-799F-4A12-AA76-AEC346A2F309}" presName="transSpace" presStyleCnt="0"/>
      <dgm:spPr/>
    </dgm:pt>
    <dgm:pt modelId="{5D27D9F3-CAB1-4DF7-B253-79C78F3F5FFA}" type="pres">
      <dgm:prSet presAssocID="{67383387-A59A-40A6-8760-63B0112E3133}" presName="posSpace" presStyleCnt="0"/>
      <dgm:spPr/>
    </dgm:pt>
    <dgm:pt modelId="{E388B9A6-87D2-4FE1-AF00-92F399534E2C}" type="pres">
      <dgm:prSet presAssocID="{67383387-A59A-40A6-8760-63B0112E3133}" presName="vertFlow" presStyleCnt="0"/>
      <dgm:spPr/>
    </dgm:pt>
    <dgm:pt modelId="{867CE98F-40FF-49F4-9DD6-9975E044D58E}" type="pres">
      <dgm:prSet presAssocID="{67383387-A59A-40A6-8760-63B0112E3133}" presName="topSpace" presStyleCnt="0"/>
      <dgm:spPr/>
    </dgm:pt>
    <dgm:pt modelId="{E6B205ED-EFD2-4A37-A920-254D8D611835}" type="pres">
      <dgm:prSet presAssocID="{67383387-A59A-40A6-8760-63B0112E3133}" presName="firstComp" presStyleCnt="0"/>
      <dgm:spPr/>
    </dgm:pt>
    <dgm:pt modelId="{C50A6EDC-C217-442C-B230-B28A4B470336}" type="pres">
      <dgm:prSet presAssocID="{67383387-A59A-40A6-8760-63B0112E3133}" presName="firstChild" presStyleLbl="bgAccFollowNode1" presStyleIdx="6" presStyleCnt="9" custLinFactNeighborY="5106"/>
      <dgm:spPr/>
      <dgm:t>
        <a:bodyPr/>
        <a:lstStyle/>
        <a:p>
          <a:endParaRPr lang="zh-TW" altLang="en-US"/>
        </a:p>
      </dgm:t>
    </dgm:pt>
    <dgm:pt modelId="{53618E4C-7E4A-44E9-B5B7-63BBA605FE36}" type="pres">
      <dgm:prSet presAssocID="{67383387-A59A-40A6-8760-63B0112E3133}" presName="firstChildTx" presStyleLbl="bgAccFollowNode1" presStyleIdx="6" presStyleCnt="9">
        <dgm:presLayoutVars>
          <dgm:bulletEnabled val="1"/>
        </dgm:presLayoutVars>
      </dgm:prSet>
      <dgm:spPr/>
      <dgm:t>
        <a:bodyPr/>
        <a:lstStyle/>
        <a:p>
          <a:endParaRPr lang="zh-TW" altLang="en-US"/>
        </a:p>
      </dgm:t>
    </dgm:pt>
    <dgm:pt modelId="{F375B60D-E785-476D-9A00-FB169F1DC759}" type="pres">
      <dgm:prSet presAssocID="{92AE44F2-01EC-414E-9505-C48E8AD82BF4}" presName="comp" presStyleCnt="0"/>
      <dgm:spPr/>
    </dgm:pt>
    <dgm:pt modelId="{40BCE2CA-CA10-4180-B8E2-A3833B53EE6B}" type="pres">
      <dgm:prSet presAssocID="{92AE44F2-01EC-414E-9505-C48E8AD82BF4}" presName="child" presStyleLbl="bgAccFollowNode1" presStyleIdx="7" presStyleCnt="9"/>
      <dgm:spPr/>
      <dgm:t>
        <a:bodyPr/>
        <a:lstStyle/>
        <a:p>
          <a:endParaRPr lang="zh-TW" altLang="en-US"/>
        </a:p>
      </dgm:t>
    </dgm:pt>
    <dgm:pt modelId="{A01FB793-5A04-4564-A7AA-827772A051D9}" type="pres">
      <dgm:prSet presAssocID="{92AE44F2-01EC-414E-9505-C48E8AD82BF4}" presName="childTx" presStyleLbl="bgAccFollowNode1" presStyleIdx="7" presStyleCnt="9">
        <dgm:presLayoutVars>
          <dgm:bulletEnabled val="1"/>
        </dgm:presLayoutVars>
      </dgm:prSet>
      <dgm:spPr/>
      <dgm:t>
        <a:bodyPr/>
        <a:lstStyle/>
        <a:p>
          <a:endParaRPr lang="zh-TW" altLang="en-US"/>
        </a:p>
      </dgm:t>
    </dgm:pt>
    <dgm:pt modelId="{10D168EF-DFE7-4433-A312-D0699E2D8701}" type="pres">
      <dgm:prSet presAssocID="{6D8D9F7D-B336-4966-A606-5A355C913B60}" presName="comp" presStyleCnt="0"/>
      <dgm:spPr/>
    </dgm:pt>
    <dgm:pt modelId="{FAEAC054-24ED-416A-B1BE-66DB6FAD9292}" type="pres">
      <dgm:prSet presAssocID="{6D8D9F7D-B336-4966-A606-5A355C913B60}" presName="child" presStyleLbl="bgAccFollowNode1" presStyleIdx="8" presStyleCnt="9"/>
      <dgm:spPr/>
      <dgm:t>
        <a:bodyPr/>
        <a:lstStyle/>
        <a:p>
          <a:endParaRPr lang="zh-TW" altLang="en-US"/>
        </a:p>
      </dgm:t>
    </dgm:pt>
    <dgm:pt modelId="{A7515812-C2D0-44AF-AD75-67566E4D23E2}" type="pres">
      <dgm:prSet presAssocID="{6D8D9F7D-B336-4966-A606-5A355C913B60}" presName="childTx" presStyleLbl="bgAccFollowNode1" presStyleIdx="8" presStyleCnt="9">
        <dgm:presLayoutVars>
          <dgm:bulletEnabled val="1"/>
        </dgm:presLayoutVars>
      </dgm:prSet>
      <dgm:spPr/>
      <dgm:t>
        <a:bodyPr/>
        <a:lstStyle/>
        <a:p>
          <a:endParaRPr lang="zh-TW" altLang="en-US"/>
        </a:p>
      </dgm:t>
    </dgm:pt>
    <dgm:pt modelId="{EBB46412-E8FF-4A0C-A001-06A2324A0499}" type="pres">
      <dgm:prSet presAssocID="{67383387-A59A-40A6-8760-63B0112E3133}" presName="negSpace" presStyleCnt="0"/>
      <dgm:spPr/>
    </dgm:pt>
    <dgm:pt modelId="{5BB68D83-B4B7-4AB1-A170-04859FBF7D86}" type="pres">
      <dgm:prSet presAssocID="{67383387-A59A-40A6-8760-63B0112E3133}" presName="circle" presStyleLbl="node1" presStyleIdx="2" presStyleCnt="3"/>
      <dgm:spPr/>
      <dgm:t>
        <a:bodyPr/>
        <a:lstStyle/>
        <a:p>
          <a:endParaRPr lang="zh-TW" altLang="en-US"/>
        </a:p>
      </dgm:t>
    </dgm:pt>
  </dgm:ptLst>
  <dgm:cxnLst>
    <dgm:cxn modelId="{F3F5B4F8-FA06-4161-A55F-806C50D098D5}" type="presOf" srcId="{BE6A3BA6-30AC-48A1-B254-06EDED9BE8F6}" destId="{B9742AE8-270D-4E3E-BC62-0DF9DADC980A}" srcOrd="0" destOrd="0" presId="urn:microsoft.com/office/officeart/2005/8/layout/hList9"/>
    <dgm:cxn modelId="{1816D7E2-803E-4BBD-90B4-109FA5AB30A3}" srcId="{C64E9B5D-C376-4286-B2E4-0F602B2C1E79}" destId="{88001409-DF14-4B1D-A2C5-2CDD343C3F17}" srcOrd="0" destOrd="0" parTransId="{A3DC1FF4-52DE-47B9-92EE-489ED14AC19A}" sibTransId="{E8AB7B93-7EAE-4A72-94A0-443C0E742E40}"/>
    <dgm:cxn modelId="{A354937B-B991-4D52-919F-D5CE4B4034D6}" type="presOf" srcId="{AD3E0A62-72F4-4D58-9D28-0D87AF1FD674}" destId="{53618E4C-7E4A-44E9-B5B7-63BBA605FE36}" srcOrd="1" destOrd="0" presId="urn:microsoft.com/office/officeart/2005/8/layout/hList9"/>
    <dgm:cxn modelId="{7CAAB26C-34AC-4F20-B71C-6A5F4EE68C3D}" srcId="{1F577D02-CA51-486E-9432-E18831D0C188}" destId="{67383387-A59A-40A6-8760-63B0112E3133}" srcOrd="2" destOrd="0" parTransId="{6DC0AE4A-3D38-422E-9641-AD5E3F56C3D8}" sibTransId="{5BD79D7E-4C39-40FE-B98B-A9A2521DEC9A}"/>
    <dgm:cxn modelId="{6D9A70C1-B6EF-4BEC-BC1A-CFF987125D7C}" srcId="{DA698175-61C6-4F64-9D7E-8A9B5A082EFC}" destId="{747FA850-5330-4CCE-AC59-ACF1BC8F5C7E}" srcOrd="1" destOrd="0" parTransId="{86F690A4-8733-4AD1-B5D9-A47AD41593C8}" sibTransId="{98A4B7DA-5E8B-4D7B-9F21-6323FF5B90AF}"/>
    <dgm:cxn modelId="{AD862893-1D7C-4E5A-8DC9-5E981E9CC428}" type="presOf" srcId="{C73DE705-3476-4FDF-B7A0-F11C62A30B9E}" destId="{5E8782D4-E39B-4077-A98A-FC9C8B9BC523}" srcOrd="1" destOrd="0" presId="urn:microsoft.com/office/officeart/2005/8/layout/hList9"/>
    <dgm:cxn modelId="{FAEB32B1-C047-4A6D-8F16-C7F9E7F5DC12}" srcId="{67383387-A59A-40A6-8760-63B0112E3133}" destId="{AD3E0A62-72F4-4D58-9D28-0D87AF1FD674}" srcOrd="0" destOrd="0" parTransId="{A942989A-DE1B-4A8C-B077-97DE4AA18879}" sibTransId="{784471B7-0098-4151-B489-0743A7E566B6}"/>
    <dgm:cxn modelId="{5C7F1664-9F5C-4D89-8E80-34D50655EAF6}" srcId="{1F577D02-CA51-486E-9432-E18831D0C188}" destId="{C64E9B5D-C376-4286-B2E4-0F602B2C1E79}" srcOrd="1" destOrd="0" parTransId="{4EB58E11-65A1-4A0C-8660-60DAD75F8F75}" sibTransId="{5DFE2114-799F-4A12-AA76-AEC346A2F309}"/>
    <dgm:cxn modelId="{1B251CCF-FA0D-42CF-B87F-9028E550B6ED}" srcId="{DA698175-61C6-4F64-9D7E-8A9B5A082EFC}" destId="{BE6A3BA6-30AC-48A1-B254-06EDED9BE8F6}" srcOrd="0" destOrd="0" parTransId="{E2D91267-7B6E-4ED4-AE9E-1859DD9E8FA6}" sibTransId="{A161D4CF-D805-4528-AD18-ACCDD07CA14B}"/>
    <dgm:cxn modelId="{85F6654D-02C5-4611-9148-8E19CCAB3FEC}" type="presOf" srcId="{1F59E5F0-D72B-469C-9E3B-D0DBAE41B2E9}" destId="{22C51CF6-341A-4794-AD9F-E9342C73E029}" srcOrd="1" destOrd="0" presId="urn:microsoft.com/office/officeart/2005/8/layout/hList9"/>
    <dgm:cxn modelId="{0FE7F9F5-51F6-4336-9EFD-C20F9435E6E4}" type="presOf" srcId="{1F59E5F0-D72B-469C-9E3B-D0DBAE41B2E9}" destId="{E83F9265-8901-48C7-B5AD-C1436724DD7E}" srcOrd="0" destOrd="0" presId="urn:microsoft.com/office/officeart/2005/8/layout/hList9"/>
    <dgm:cxn modelId="{2EFCE3BF-A077-48D8-8599-56DAE0CC2067}" type="presOf" srcId="{C64E9B5D-C376-4286-B2E4-0F602B2C1E79}" destId="{7458DA13-C70B-4CDF-86BD-679BAB2AABDE}" srcOrd="0" destOrd="0" presId="urn:microsoft.com/office/officeart/2005/8/layout/hList9"/>
    <dgm:cxn modelId="{2789B937-1B50-4065-B7F8-3AB0367F308D}" srcId="{DA698175-61C6-4F64-9D7E-8A9B5A082EFC}" destId="{1F59E5F0-D72B-469C-9E3B-D0DBAE41B2E9}" srcOrd="2" destOrd="0" parTransId="{5A6AB2A5-E21F-4909-8778-D50C699E9F36}" sibTransId="{70621973-BFAB-4744-B351-C463CEA9FD7E}"/>
    <dgm:cxn modelId="{06BBB1B8-6870-4F57-9703-D6D0F2978B32}" type="presOf" srcId="{C73DE705-3476-4FDF-B7A0-F11C62A30B9E}" destId="{0D196341-0EAF-47C6-AB25-7CB0CC42E732}" srcOrd="0" destOrd="0" presId="urn:microsoft.com/office/officeart/2005/8/layout/hList9"/>
    <dgm:cxn modelId="{57398212-BD05-4340-8DB7-82FF80129052}" type="presOf" srcId="{1F577D02-CA51-486E-9432-E18831D0C188}" destId="{3600E2D3-AF4C-4EAF-BB9C-091E38858549}" srcOrd="0" destOrd="0" presId="urn:microsoft.com/office/officeart/2005/8/layout/hList9"/>
    <dgm:cxn modelId="{DAA7B9C4-67E3-42BF-A6E6-C42F065D5D3C}" type="presOf" srcId="{747FA850-5330-4CCE-AC59-ACF1BC8F5C7E}" destId="{7BC59574-319E-4D6C-9BB4-8CD4587C894D}" srcOrd="0" destOrd="0" presId="urn:microsoft.com/office/officeart/2005/8/layout/hList9"/>
    <dgm:cxn modelId="{7356F593-1D48-422B-B095-46DD15C3F7F1}" srcId="{C64E9B5D-C376-4286-B2E4-0F602B2C1E79}" destId="{D4EF4587-23D5-486D-8933-36371C02F880}" srcOrd="2" destOrd="0" parTransId="{D51871B4-41FC-4937-95A4-EEAC1FD2606D}" sibTransId="{DDB05CCF-EB89-4EAF-90F4-17C81DAADAE7}"/>
    <dgm:cxn modelId="{E3B38B50-D611-49CD-B234-073F6463BA6D}" type="presOf" srcId="{747FA850-5330-4CCE-AC59-ACF1BC8F5C7E}" destId="{25CDC7A0-29D3-48CF-BCAF-3454785D76FF}" srcOrd="1" destOrd="0" presId="urn:microsoft.com/office/officeart/2005/8/layout/hList9"/>
    <dgm:cxn modelId="{C1D18E85-23CC-4F25-95DE-DEDD75F1884F}" type="presOf" srcId="{88001409-DF14-4B1D-A2C5-2CDD343C3F17}" destId="{2AB48201-0F6E-4DC7-8257-EEB0205635B2}" srcOrd="0" destOrd="0" presId="urn:microsoft.com/office/officeart/2005/8/layout/hList9"/>
    <dgm:cxn modelId="{40C492AA-2633-4A10-961A-51C89D1F7E81}" type="presOf" srcId="{D4EF4587-23D5-486D-8933-36371C02F880}" destId="{03188039-8F44-4176-BA6A-85F77FADF1D7}" srcOrd="0" destOrd="0" presId="urn:microsoft.com/office/officeart/2005/8/layout/hList9"/>
    <dgm:cxn modelId="{C6857932-4FAB-456F-834F-338B6EFDB4CB}" type="presOf" srcId="{92AE44F2-01EC-414E-9505-C48E8AD82BF4}" destId="{40BCE2CA-CA10-4180-B8E2-A3833B53EE6B}" srcOrd="0" destOrd="0" presId="urn:microsoft.com/office/officeart/2005/8/layout/hList9"/>
    <dgm:cxn modelId="{3C34EDA4-D027-4278-B659-7A2CC49ABC7D}" type="presOf" srcId="{88001409-DF14-4B1D-A2C5-2CDD343C3F17}" destId="{2C4350B2-E600-44A4-A454-954AFE846259}" srcOrd="1" destOrd="0" presId="urn:microsoft.com/office/officeart/2005/8/layout/hList9"/>
    <dgm:cxn modelId="{4C0F5773-C7C8-4004-BA6B-3B5AD3663107}" srcId="{67383387-A59A-40A6-8760-63B0112E3133}" destId="{92AE44F2-01EC-414E-9505-C48E8AD82BF4}" srcOrd="1" destOrd="0" parTransId="{2757BF2A-0410-4F6F-B9F2-2034CBCFC579}" sibTransId="{C39C17EA-7D14-4642-B01F-981481441C7E}"/>
    <dgm:cxn modelId="{A32BF98B-4373-4B7E-A5F8-9C831830F2A8}" srcId="{1F577D02-CA51-486E-9432-E18831D0C188}" destId="{DA698175-61C6-4F64-9D7E-8A9B5A082EFC}" srcOrd="0" destOrd="0" parTransId="{ECF69E37-A676-4315-B2D6-27C6374AD28E}" sibTransId="{5346415F-D583-43E4-9546-AF869AD98ADE}"/>
    <dgm:cxn modelId="{CFF38531-B1BB-4565-B0A9-567B029B8F44}" type="presOf" srcId="{AD3E0A62-72F4-4D58-9D28-0D87AF1FD674}" destId="{C50A6EDC-C217-442C-B230-B28A4B470336}" srcOrd="0" destOrd="0" presId="urn:microsoft.com/office/officeart/2005/8/layout/hList9"/>
    <dgm:cxn modelId="{20C9061A-BB4D-4694-9515-CC7A72AF435D}" srcId="{67383387-A59A-40A6-8760-63B0112E3133}" destId="{6D8D9F7D-B336-4966-A606-5A355C913B60}" srcOrd="2" destOrd="0" parTransId="{C3D942F2-2A62-4ED4-8FCF-8ED37A4967B1}" sibTransId="{7BBAE484-7EC2-4C74-BDEF-828D5099DB8F}"/>
    <dgm:cxn modelId="{EE1E5614-56BC-4863-A699-352784ABA57D}" type="presOf" srcId="{DA698175-61C6-4F64-9D7E-8A9B5A082EFC}" destId="{EFD55F48-BDB4-4416-B21C-4CB4C7C57031}" srcOrd="0" destOrd="0" presId="urn:microsoft.com/office/officeart/2005/8/layout/hList9"/>
    <dgm:cxn modelId="{3149B1B9-2019-4442-B281-32EF58123D60}" type="presOf" srcId="{D4EF4587-23D5-486D-8933-36371C02F880}" destId="{BF1E4CAF-1172-4BBD-A4FF-3CAB2A4ACA63}" srcOrd="1" destOrd="0" presId="urn:microsoft.com/office/officeart/2005/8/layout/hList9"/>
    <dgm:cxn modelId="{9D1E5A39-8283-406E-9CAC-638940BEA6BC}" srcId="{C64E9B5D-C376-4286-B2E4-0F602B2C1E79}" destId="{C73DE705-3476-4FDF-B7A0-F11C62A30B9E}" srcOrd="1" destOrd="0" parTransId="{24D2DD1A-6D5B-490C-A9BE-E1618FFB7684}" sibTransId="{904058A6-AA7C-45EE-BBF7-90A91079E02A}"/>
    <dgm:cxn modelId="{46C4C12E-E57B-403A-942B-42551BC8E9E3}" type="presOf" srcId="{6D8D9F7D-B336-4966-A606-5A355C913B60}" destId="{FAEAC054-24ED-416A-B1BE-66DB6FAD9292}" srcOrd="0" destOrd="0" presId="urn:microsoft.com/office/officeart/2005/8/layout/hList9"/>
    <dgm:cxn modelId="{7AF41548-D159-4FA3-AC5E-765C3EDFDA11}" type="presOf" srcId="{67383387-A59A-40A6-8760-63B0112E3133}" destId="{5BB68D83-B4B7-4AB1-A170-04859FBF7D86}" srcOrd="0" destOrd="0" presId="urn:microsoft.com/office/officeart/2005/8/layout/hList9"/>
    <dgm:cxn modelId="{FCA7DB77-F425-4717-8C50-4343A88B2F83}" type="presOf" srcId="{6D8D9F7D-B336-4966-A606-5A355C913B60}" destId="{A7515812-C2D0-44AF-AD75-67566E4D23E2}" srcOrd="1" destOrd="0" presId="urn:microsoft.com/office/officeart/2005/8/layout/hList9"/>
    <dgm:cxn modelId="{2E326786-94C0-411D-AFDD-D6953DEB199A}" type="presOf" srcId="{BE6A3BA6-30AC-48A1-B254-06EDED9BE8F6}" destId="{2D2CA357-2AC3-4513-ADC3-B7C48F803690}" srcOrd="1" destOrd="0" presId="urn:microsoft.com/office/officeart/2005/8/layout/hList9"/>
    <dgm:cxn modelId="{C9AEE75E-6DEC-4CFE-8FF2-C7EE41B514B6}" type="presOf" srcId="{92AE44F2-01EC-414E-9505-C48E8AD82BF4}" destId="{A01FB793-5A04-4564-A7AA-827772A051D9}" srcOrd="1" destOrd="0" presId="urn:microsoft.com/office/officeart/2005/8/layout/hList9"/>
    <dgm:cxn modelId="{061A1C62-9A45-46A9-B222-9C4153AC7EDF}" type="presParOf" srcId="{3600E2D3-AF4C-4EAF-BB9C-091E38858549}" destId="{D04DCD0C-01D0-4FEB-A13B-33E43DD04624}" srcOrd="0" destOrd="0" presId="urn:microsoft.com/office/officeart/2005/8/layout/hList9"/>
    <dgm:cxn modelId="{50B51A52-892B-490D-BE41-F4C1A9727D79}" type="presParOf" srcId="{3600E2D3-AF4C-4EAF-BB9C-091E38858549}" destId="{AF834774-284B-41F1-B2A3-5AF897C2B0BB}" srcOrd="1" destOrd="0" presId="urn:microsoft.com/office/officeart/2005/8/layout/hList9"/>
    <dgm:cxn modelId="{3663B842-E848-4751-BD3D-B72853E50B6E}" type="presParOf" srcId="{AF834774-284B-41F1-B2A3-5AF897C2B0BB}" destId="{58955ACD-F523-4785-A263-7EA0C73746ED}" srcOrd="0" destOrd="0" presId="urn:microsoft.com/office/officeart/2005/8/layout/hList9"/>
    <dgm:cxn modelId="{483E34A5-CFF4-49A7-A4F6-6412DA87A9E3}" type="presParOf" srcId="{AF834774-284B-41F1-B2A3-5AF897C2B0BB}" destId="{93F7B80A-6112-4A3D-AAE3-F8F753DAF174}" srcOrd="1" destOrd="0" presId="urn:microsoft.com/office/officeart/2005/8/layout/hList9"/>
    <dgm:cxn modelId="{E99B01A6-6536-4F62-8BE6-DEA1E800FB1B}" type="presParOf" srcId="{93F7B80A-6112-4A3D-AAE3-F8F753DAF174}" destId="{B9742AE8-270D-4E3E-BC62-0DF9DADC980A}" srcOrd="0" destOrd="0" presId="urn:microsoft.com/office/officeart/2005/8/layout/hList9"/>
    <dgm:cxn modelId="{ED714E63-C60D-40D3-ACCA-F7E041126BA8}" type="presParOf" srcId="{93F7B80A-6112-4A3D-AAE3-F8F753DAF174}" destId="{2D2CA357-2AC3-4513-ADC3-B7C48F803690}" srcOrd="1" destOrd="0" presId="urn:microsoft.com/office/officeart/2005/8/layout/hList9"/>
    <dgm:cxn modelId="{D359AA7D-CF6C-4E1B-9175-60286C833FAA}" type="presParOf" srcId="{AF834774-284B-41F1-B2A3-5AF897C2B0BB}" destId="{5FAA3372-2E37-405B-A832-97CD492FEC33}" srcOrd="2" destOrd="0" presId="urn:microsoft.com/office/officeart/2005/8/layout/hList9"/>
    <dgm:cxn modelId="{A620CF55-F564-4F43-91A5-5877EB6E8C97}" type="presParOf" srcId="{5FAA3372-2E37-405B-A832-97CD492FEC33}" destId="{7BC59574-319E-4D6C-9BB4-8CD4587C894D}" srcOrd="0" destOrd="0" presId="urn:microsoft.com/office/officeart/2005/8/layout/hList9"/>
    <dgm:cxn modelId="{8922A136-FFC8-4918-8DF9-ABEC380CAD94}" type="presParOf" srcId="{5FAA3372-2E37-405B-A832-97CD492FEC33}" destId="{25CDC7A0-29D3-48CF-BCAF-3454785D76FF}" srcOrd="1" destOrd="0" presId="urn:microsoft.com/office/officeart/2005/8/layout/hList9"/>
    <dgm:cxn modelId="{87DC7295-E86E-4CB0-B946-90A4ADB63766}" type="presParOf" srcId="{AF834774-284B-41F1-B2A3-5AF897C2B0BB}" destId="{6D2A833F-9007-4574-9C70-725097D77574}" srcOrd="3" destOrd="0" presId="urn:microsoft.com/office/officeart/2005/8/layout/hList9"/>
    <dgm:cxn modelId="{23F8C843-06F7-45AB-9E26-A8B5534920F4}" type="presParOf" srcId="{6D2A833F-9007-4574-9C70-725097D77574}" destId="{E83F9265-8901-48C7-B5AD-C1436724DD7E}" srcOrd="0" destOrd="0" presId="urn:microsoft.com/office/officeart/2005/8/layout/hList9"/>
    <dgm:cxn modelId="{8892047F-390B-43FE-898C-8E6A69472885}" type="presParOf" srcId="{6D2A833F-9007-4574-9C70-725097D77574}" destId="{22C51CF6-341A-4794-AD9F-E9342C73E029}" srcOrd="1" destOrd="0" presId="urn:microsoft.com/office/officeart/2005/8/layout/hList9"/>
    <dgm:cxn modelId="{59F69F27-F969-4B8B-92D8-4417DC82AB8A}" type="presParOf" srcId="{3600E2D3-AF4C-4EAF-BB9C-091E38858549}" destId="{2D2335F1-3689-4D54-BAA4-CBF8D894F343}" srcOrd="2" destOrd="0" presId="urn:microsoft.com/office/officeart/2005/8/layout/hList9"/>
    <dgm:cxn modelId="{9CA56345-67B6-430C-A4BC-42DEC697A29D}" type="presParOf" srcId="{3600E2D3-AF4C-4EAF-BB9C-091E38858549}" destId="{EFD55F48-BDB4-4416-B21C-4CB4C7C57031}" srcOrd="3" destOrd="0" presId="urn:microsoft.com/office/officeart/2005/8/layout/hList9"/>
    <dgm:cxn modelId="{6EC9E7AE-B885-4310-A83B-A7373794CDED}" type="presParOf" srcId="{3600E2D3-AF4C-4EAF-BB9C-091E38858549}" destId="{4737BAEC-53A0-4673-B5C1-C8BA5573BC6E}" srcOrd="4" destOrd="0" presId="urn:microsoft.com/office/officeart/2005/8/layout/hList9"/>
    <dgm:cxn modelId="{9F47CE9E-A80C-4125-8019-804A128C1696}" type="presParOf" srcId="{3600E2D3-AF4C-4EAF-BB9C-091E38858549}" destId="{96B10E45-A7EA-4B66-9B89-207A26B9B534}" srcOrd="5" destOrd="0" presId="urn:microsoft.com/office/officeart/2005/8/layout/hList9"/>
    <dgm:cxn modelId="{70EC5F6A-0D7C-46CA-BF5E-739B2D2A2450}" type="presParOf" srcId="{3600E2D3-AF4C-4EAF-BB9C-091E38858549}" destId="{FBD77DF3-027C-4D29-B2A5-67A3DB9A1849}" srcOrd="6" destOrd="0" presId="urn:microsoft.com/office/officeart/2005/8/layout/hList9"/>
    <dgm:cxn modelId="{ECDCFD5E-DC78-4FAF-B3E8-38C99FF8FA5B}" type="presParOf" srcId="{FBD77DF3-027C-4D29-B2A5-67A3DB9A1849}" destId="{C8EA2E69-71E9-4597-8DEE-33075802BECF}" srcOrd="0" destOrd="0" presId="urn:microsoft.com/office/officeart/2005/8/layout/hList9"/>
    <dgm:cxn modelId="{DE71E706-E472-4317-A3A1-E1526A5C2047}" type="presParOf" srcId="{FBD77DF3-027C-4D29-B2A5-67A3DB9A1849}" destId="{3D4BD5E5-9039-4D89-905E-CDBE3EC5BA79}" srcOrd="1" destOrd="0" presId="urn:microsoft.com/office/officeart/2005/8/layout/hList9"/>
    <dgm:cxn modelId="{CCE80967-2362-4E4B-9EEF-19A80C9D127D}" type="presParOf" srcId="{3D4BD5E5-9039-4D89-905E-CDBE3EC5BA79}" destId="{2AB48201-0F6E-4DC7-8257-EEB0205635B2}" srcOrd="0" destOrd="0" presId="urn:microsoft.com/office/officeart/2005/8/layout/hList9"/>
    <dgm:cxn modelId="{47898D86-9BAE-449B-9CF3-F0E8C32CFDDD}" type="presParOf" srcId="{3D4BD5E5-9039-4D89-905E-CDBE3EC5BA79}" destId="{2C4350B2-E600-44A4-A454-954AFE846259}" srcOrd="1" destOrd="0" presId="urn:microsoft.com/office/officeart/2005/8/layout/hList9"/>
    <dgm:cxn modelId="{F99E4283-34F5-496F-964B-D0275AD80DF5}" type="presParOf" srcId="{FBD77DF3-027C-4D29-B2A5-67A3DB9A1849}" destId="{6970400A-5529-4ED4-AB10-A9858BE1AB2B}" srcOrd="2" destOrd="0" presId="urn:microsoft.com/office/officeart/2005/8/layout/hList9"/>
    <dgm:cxn modelId="{6739047F-A6DB-4622-A043-777A6238D768}" type="presParOf" srcId="{6970400A-5529-4ED4-AB10-A9858BE1AB2B}" destId="{0D196341-0EAF-47C6-AB25-7CB0CC42E732}" srcOrd="0" destOrd="0" presId="urn:microsoft.com/office/officeart/2005/8/layout/hList9"/>
    <dgm:cxn modelId="{4E7F76C2-E576-428C-A633-47706DCADA9E}" type="presParOf" srcId="{6970400A-5529-4ED4-AB10-A9858BE1AB2B}" destId="{5E8782D4-E39B-4077-A98A-FC9C8B9BC523}" srcOrd="1" destOrd="0" presId="urn:microsoft.com/office/officeart/2005/8/layout/hList9"/>
    <dgm:cxn modelId="{ADADE7F3-4AFF-476F-B236-41499D27EBB3}" type="presParOf" srcId="{FBD77DF3-027C-4D29-B2A5-67A3DB9A1849}" destId="{D0F208CA-A1F0-4411-ABC0-BDB540743402}" srcOrd="3" destOrd="0" presId="urn:microsoft.com/office/officeart/2005/8/layout/hList9"/>
    <dgm:cxn modelId="{646E7FA0-9077-4537-8353-0110F4D077CB}" type="presParOf" srcId="{D0F208CA-A1F0-4411-ABC0-BDB540743402}" destId="{03188039-8F44-4176-BA6A-85F77FADF1D7}" srcOrd="0" destOrd="0" presId="urn:microsoft.com/office/officeart/2005/8/layout/hList9"/>
    <dgm:cxn modelId="{C228E4B3-F8B3-42BE-AE55-0B5F0BA1343D}" type="presParOf" srcId="{D0F208CA-A1F0-4411-ABC0-BDB540743402}" destId="{BF1E4CAF-1172-4BBD-A4FF-3CAB2A4ACA63}" srcOrd="1" destOrd="0" presId="urn:microsoft.com/office/officeart/2005/8/layout/hList9"/>
    <dgm:cxn modelId="{CE100971-C3B6-4358-B816-90EE3E4F539E}" type="presParOf" srcId="{3600E2D3-AF4C-4EAF-BB9C-091E38858549}" destId="{6056096D-D209-4346-8094-2F9D5E767E3B}" srcOrd="7" destOrd="0" presId="urn:microsoft.com/office/officeart/2005/8/layout/hList9"/>
    <dgm:cxn modelId="{A977652D-EA94-4EF0-BED9-D601147ECBF4}" type="presParOf" srcId="{3600E2D3-AF4C-4EAF-BB9C-091E38858549}" destId="{7458DA13-C70B-4CDF-86BD-679BAB2AABDE}" srcOrd="8" destOrd="0" presId="urn:microsoft.com/office/officeart/2005/8/layout/hList9"/>
    <dgm:cxn modelId="{9FD2D070-D751-49C8-9B2E-9531728CE8C2}" type="presParOf" srcId="{3600E2D3-AF4C-4EAF-BB9C-091E38858549}" destId="{27D20514-BEA4-40BF-A2DA-CDEFEDBE2660}" srcOrd="9" destOrd="0" presId="urn:microsoft.com/office/officeart/2005/8/layout/hList9"/>
    <dgm:cxn modelId="{1D74B889-EF63-4FAF-905A-1362C706A630}" type="presParOf" srcId="{3600E2D3-AF4C-4EAF-BB9C-091E38858549}" destId="{5D27D9F3-CAB1-4DF7-B253-79C78F3F5FFA}" srcOrd="10" destOrd="0" presId="urn:microsoft.com/office/officeart/2005/8/layout/hList9"/>
    <dgm:cxn modelId="{E916D5C4-9A87-4BC9-B880-0A98B2812500}" type="presParOf" srcId="{3600E2D3-AF4C-4EAF-BB9C-091E38858549}" destId="{E388B9A6-87D2-4FE1-AF00-92F399534E2C}" srcOrd="11" destOrd="0" presId="urn:microsoft.com/office/officeart/2005/8/layout/hList9"/>
    <dgm:cxn modelId="{87D7D882-3D0B-4A31-B362-8E357E6A4FA4}" type="presParOf" srcId="{E388B9A6-87D2-4FE1-AF00-92F399534E2C}" destId="{867CE98F-40FF-49F4-9DD6-9975E044D58E}" srcOrd="0" destOrd="0" presId="urn:microsoft.com/office/officeart/2005/8/layout/hList9"/>
    <dgm:cxn modelId="{BDF62217-5D1E-47D8-A872-EE98B66AEE7E}" type="presParOf" srcId="{E388B9A6-87D2-4FE1-AF00-92F399534E2C}" destId="{E6B205ED-EFD2-4A37-A920-254D8D611835}" srcOrd="1" destOrd="0" presId="urn:microsoft.com/office/officeart/2005/8/layout/hList9"/>
    <dgm:cxn modelId="{45649D77-7A60-4C71-B068-7AAB24CBA60E}" type="presParOf" srcId="{E6B205ED-EFD2-4A37-A920-254D8D611835}" destId="{C50A6EDC-C217-442C-B230-B28A4B470336}" srcOrd="0" destOrd="0" presId="urn:microsoft.com/office/officeart/2005/8/layout/hList9"/>
    <dgm:cxn modelId="{14DC6436-5F0B-4181-884C-E897103D86C9}" type="presParOf" srcId="{E6B205ED-EFD2-4A37-A920-254D8D611835}" destId="{53618E4C-7E4A-44E9-B5B7-63BBA605FE36}" srcOrd="1" destOrd="0" presId="urn:microsoft.com/office/officeart/2005/8/layout/hList9"/>
    <dgm:cxn modelId="{FD7DDF8F-AA37-4320-8ADE-A42F056B3D45}" type="presParOf" srcId="{E388B9A6-87D2-4FE1-AF00-92F399534E2C}" destId="{F375B60D-E785-476D-9A00-FB169F1DC759}" srcOrd="2" destOrd="0" presId="urn:microsoft.com/office/officeart/2005/8/layout/hList9"/>
    <dgm:cxn modelId="{4B1FCD58-EAE3-4759-B56C-D0327041234D}" type="presParOf" srcId="{F375B60D-E785-476D-9A00-FB169F1DC759}" destId="{40BCE2CA-CA10-4180-B8E2-A3833B53EE6B}" srcOrd="0" destOrd="0" presId="urn:microsoft.com/office/officeart/2005/8/layout/hList9"/>
    <dgm:cxn modelId="{42BC3491-560E-4D6D-9961-6EDA6AA8F41A}" type="presParOf" srcId="{F375B60D-E785-476D-9A00-FB169F1DC759}" destId="{A01FB793-5A04-4564-A7AA-827772A051D9}" srcOrd="1" destOrd="0" presId="urn:microsoft.com/office/officeart/2005/8/layout/hList9"/>
    <dgm:cxn modelId="{2152818E-265D-4B69-A9C0-5550CF0CB1E2}" type="presParOf" srcId="{E388B9A6-87D2-4FE1-AF00-92F399534E2C}" destId="{10D168EF-DFE7-4433-A312-D0699E2D8701}" srcOrd="3" destOrd="0" presId="urn:microsoft.com/office/officeart/2005/8/layout/hList9"/>
    <dgm:cxn modelId="{BBC08079-A511-48B0-8FA9-669FE3213EC4}" type="presParOf" srcId="{10D168EF-DFE7-4433-A312-D0699E2D8701}" destId="{FAEAC054-24ED-416A-B1BE-66DB6FAD9292}" srcOrd="0" destOrd="0" presId="urn:microsoft.com/office/officeart/2005/8/layout/hList9"/>
    <dgm:cxn modelId="{31052021-DD62-4343-827E-BBA891D74480}" type="presParOf" srcId="{10D168EF-DFE7-4433-A312-D0699E2D8701}" destId="{A7515812-C2D0-44AF-AD75-67566E4D23E2}" srcOrd="1" destOrd="0" presId="urn:microsoft.com/office/officeart/2005/8/layout/hList9"/>
    <dgm:cxn modelId="{35643093-DA78-496B-9E05-41AD68F9B7A1}" type="presParOf" srcId="{3600E2D3-AF4C-4EAF-BB9C-091E38858549}" destId="{EBB46412-E8FF-4A0C-A001-06A2324A0499}" srcOrd="12" destOrd="0" presId="urn:microsoft.com/office/officeart/2005/8/layout/hList9"/>
    <dgm:cxn modelId="{588DB794-2F1A-4BE5-948A-F389639E7C90}" type="presParOf" srcId="{3600E2D3-AF4C-4EAF-BB9C-091E38858549}" destId="{5BB68D83-B4B7-4AB1-A170-04859FBF7D86}" srcOrd="13"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4029AE-9A29-4F18-80A8-665F3130B79B}" type="doc">
      <dgm:prSet loTypeId="urn:microsoft.com/office/officeart/2005/8/layout/list1" loCatId="list" qsTypeId="urn:microsoft.com/office/officeart/2005/8/quickstyle/3d1" qsCatId="3D" csTypeId="urn:microsoft.com/office/officeart/2005/8/colors/colorful5" csCatId="colorful" phldr="1"/>
      <dgm:spPr/>
      <dgm:t>
        <a:bodyPr/>
        <a:lstStyle/>
        <a:p>
          <a:endParaRPr lang="zh-TW" altLang="en-US"/>
        </a:p>
      </dgm:t>
    </dgm:pt>
    <dgm:pt modelId="{65E24869-451A-4F4B-AC84-794DE5066517}">
      <dgm:prSet phldrT="[文字]" custT="1"/>
      <dgm:spPr/>
      <dgm:t>
        <a:bodyPr/>
        <a:lstStyle/>
        <a:p>
          <a:r>
            <a:rPr lang="zh-TW" altLang="en-US" sz="2000" b="1" dirty="0" smtClean="0"/>
            <a:t>生涯發展教育工作執行委員會</a:t>
          </a:r>
          <a:endParaRPr lang="zh-TW" altLang="en-US" sz="2000" b="1" dirty="0"/>
        </a:p>
      </dgm:t>
    </dgm:pt>
    <dgm:pt modelId="{250C0167-2630-447E-8138-26AA9FD452BA}" type="parTrans" cxnId="{22C5B36B-CDCB-4A85-862B-8F8243A9F917}">
      <dgm:prSet/>
      <dgm:spPr/>
      <dgm:t>
        <a:bodyPr/>
        <a:lstStyle/>
        <a:p>
          <a:endParaRPr lang="zh-TW" altLang="en-US"/>
        </a:p>
      </dgm:t>
    </dgm:pt>
    <dgm:pt modelId="{319054C6-85B5-4C9C-B2D4-BD6AC52A9A8A}" type="sibTrans" cxnId="{22C5B36B-CDCB-4A85-862B-8F8243A9F917}">
      <dgm:prSet/>
      <dgm:spPr/>
      <dgm:t>
        <a:bodyPr/>
        <a:lstStyle/>
        <a:p>
          <a:endParaRPr lang="zh-TW" altLang="en-US"/>
        </a:p>
      </dgm:t>
    </dgm:pt>
    <dgm:pt modelId="{21154FCB-BD41-4FD7-BA9B-6711A1D75294}">
      <dgm:prSet custT="1"/>
      <dgm:spPr/>
      <dgm:t>
        <a:bodyPr/>
        <a:lstStyle/>
        <a:p>
          <a:r>
            <a:rPr lang="zh-TW" altLang="en-US" sz="2000" b="1" dirty="0" smtClean="0"/>
            <a:t>生涯發展教育議題課程小組</a:t>
          </a:r>
          <a:endParaRPr lang="en-US" altLang="zh-TW" sz="2000" b="1" dirty="0" smtClean="0"/>
        </a:p>
      </dgm:t>
    </dgm:pt>
    <dgm:pt modelId="{62A76E9C-E952-40AD-A068-F11378F41138}" type="parTrans" cxnId="{66EF75B9-3D17-4F0C-8C3F-F28623E3DE72}">
      <dgm:prSet/>
      <dgm:spPr/>
      <dgm:t>
        <a:bodyPr/>
        <a:lstStyle/>
        <a:p>
          <a:endParaRPr lang="zh-TW" altLang="en-US"/>
        </a:p>
      </dgm:t>
    </dgm:pt>
    <dgm:pt modelId="{785A45AD-2A74-4861-94B6-D73E4885FDB2}" type="sibTrans" cxnId="{66EF75B9-3D17-4F0C-8C3F-F28623E3DE72}">
      <dgm:prSet/>
      <dgm:spPr/>
      <dgm:t>
        <a:bodyPr/>
        <a:lstStyle/>
        <a:p>
          <a:endParaRPr lang="zh-TW" altLang="en-US"/>
        </a:p>
      </dgm:t>
    </dgm:pt>
    <dgm:pt modelId="{B35477B5-C823-4B96-9CA0-2B3E11C9127F}">
      <dgm:prSet custT="1"/>
      <dgm:spPr/>
      <dgm:t>
        <a:bodyPr/>
        <a:lstStyle/>
        <a:p>
          <a:r>
            <a:rPr lang="zh-TW" altLang="en-US" sz="2000" dirty="0" smtClean="0"/>
            <a:t>主要工作：研擬各項生涯議題課程計畫。</a:t>
          </a:r>
          <a:endParaRPr lang="en-US" altLang="zh-TW" sz="2000" dirty="0" smtClean="0"/>
        </a:p>
      </dgm:t>
    </dgm:pt>
    <dgm:pt modelId="{224E6FF5-6C16-48DE-8CBD-856666C4DD86}" type="parTrans" cxnId="{0961BAC9-C475-43BC-B110-CD63917172F3}">
      <dgm:prSet/>
      <dgm:spPr/>
      <dgm:t>
        <a:bodyPr/>
        <a:lstStyle/>
        <a:p>
          <a:endParaRPr lang="zh-TW" altLang="en-US"/>
        </a:p>
      </dgm:t>
    </dgm:pt>
    <dgm:pt modelId="{615384D7-276D-4C75-9B23-9EDAC095B184}" type="sibTrans" cxnId="{0961BAC9-C475-43BC-B110-CD63917172F3}">
      <dgm:prSet/>
      <dgm:spPr/>
      <dgm:t>
        <a:bodyPr/>
        <a:lstStyle/>
        <a:p>
          <a:endParaRPr lang="zh-TW" altLang="en-US"/>
        </a:p>
      </dgm:t>
    </dgm:pt>
    <dgm:pt modelId="{F7AB633C-E029-40D7-A01D-6F6163F58A8B}">
      <dgm:prSet custT="1"/>
      <dgm:spPr/>
      <dgm:t>
        <a:bodyPr/>
        <a:lstStyle/>
        <a:p>
          <a:r>
            <a:rPr lang="zh-TW" altLang="en-US" sz="2000" b="1" dirty="0" smtClean="0"/>
            <a:t>各領域會議</a:t>
          </a:r>
          <a:endParaRPr lang="en-US" altLang="zh-TW" sz="2000" b="1" dirty="0" smtClean="0"/>
        </a:p>
      </dgm:t>
    </dgm:pt>
    <dgm:pt modelId="{E6484204-AE18-4C3E-8EE6-CAB2D1755A63}" type="parTrans" cxnId="{26C5F7C0-7162-4B50-B08D-88970E2C61FA}">
      <dgm:prSet/>
      <dgm:spPr/>
      <dgm:t>
        <a:bodyPr/>
        <a:lstStyle/>
        <a:p>
          <a:endParaRPr lang="zh-TW" altLang="en-US"/>
        </a:p>
      </dgm:t>
    </dgm:pt>
    <dgm:pt modelId="{A196CE18-A658-4E7A-8334-FB7119AB491F}" type="sibTrans" cxnId="{26C5F7C0-7162-4B50-B08D-88970E2C61FA}">
      <dgm:prSet/>
      <dgm:spPr/>
      <dgm:t>
        <a:bodyPr/>
        <a:lstStyle/>
        <a:p>
          <a:endParaRPr lang="zh-TW" altLang="en-US"/>
        </a:p>
      </dgm:t>
    </dgm:pt>
    <dgm:pt modelId="{8E354EDD-99AD-4010-83D1-5BEB4A8193DA}">
      <dgm:prSet custT="1"/>
      <dgm:spPr/>
      <dgm:t>
        <a:bodyPr/>
        <a:lstStyle/>
        <a:p>
          <a:r>
            <a:rPr lang="zh-TW" altLang="en-US" sz="2000" dirty="0" smtClean="0"/>
            <a:t>主要工作：研擬、設計、執行、檢討教學活動。</a:t>
          </a:r>
          <a:endParaRPr lang="en-US" altLang="zh-TW" sz="2000" dirty="0" smtClean="0"/>
        </a:p>
      </dgm:t>
    </dgm:pt>
    <dgm:pt modelId="{47B1D740-3726-4145-ACAA-59C6DA39E433}" type="parTrans" cxnId="{CC7AABD5-9F2C-4C60-B771-BBFE909B6133}">
      <dgm:prSet/>
      <dgm:spPr/>
      <dgm:t>
        <a:bodyPr/>
        <a:lstStyle/>
        <a:p>
          <a:endParaRPr lang="zh-TW" altLang="en-US"/>
        </a:p>
      </dgm:t>
    </dgm:pt>
    <dgm:pt modelId="{2D6D8550-CBEE-4E83-A158-11E82B0999C5}" type="sibTrans" cxnId="{CC7AABD5-9F2C-4C60-B771-BBFE909B6133}">
      <dgm:prSet/>
      <dgm:spPr/>
      <dgm:t>
        <a:bodyPr/>
        <a:lstStyle/>
        <a:p>
          <a:endParaRPr lang="zh-TW" altLang="en-US"/>
        </a:p>
      </dgm:t>
    </dgm:pt>
    <dgm:pt modelId="{34C7C143-BA38-4D51-B5CE-818CE5CE0CDA}">
      <dgm:prSet custT="1"/>
      <dgm:spPr/>
      <dgm:t>
        <a:bodyPr/>
        <a:lstStyle/>
        <a:p>
          <a:r>
            <a:rPr lang="zh-TW" altLang="en-US" sz="2000" dirty="0" smtClean="0"/>
            <a:t>主要工作：研擬、執行、檢討各項計畫。</a:t>
          </a:r>
          <a:endParaRPr lang="en-US" altLang="zh-TW" sz="2000" dirty="0" smtClean="0"/>
        </a:p>
      </dgm:t>
    </dgm:pt>
    <dgm:pt modelId="{D5D23514-0C7B-472B-BF05-DCEE8E5365A4}" type="sibTrans" cxnId="{074C4D5A-DA04-46C4-B5A2-203A4E44511A}">
      <dgm:prSet/>
      <dgm:spPr/>
      <dgm:t>
        <a:bodyPr/>
        <a:lstStyle/>
        <a:p>
          <a:endParaRPr lang="zh-TW" altLang="en-US"/>
        </a:p>
      </dgm:t>
    </dgm:pt>
    <dgm:pt modelId="{8C23DB69-87BF-4B09-86A3-29326D9347FC}" type="parTrans" cxnId="{074C4D5A-DA04-46C4-B5A2-203A4E44511A}">
      <dgm:prSet/>
      <dgm:spPr/>
      <dgm:t>
        <a:bodyPr/>
        <a:lstStyle/>
        <a:p>
          <a:endParaRPr lang="zh-TW" altLang="en-US"/>
        </a:p>
      </dgm:t>
    </dgm:pt>
    <dgm:pt modelId="{DFB984DE-1444-4475-8A5E-FFE8967D53B0}">
      <dgm:prSet custT="1"/>
      <dgm:spPr/>
      <dgm:t>
        <a:bodyPr/>
        <a:lstStyle/>
        <a:p>
          <a:r>
            <a:rPr lang="zh-TW" altLang="en-US" sz="2000" dirty="0" smtClean="0"/>
            <a:t>設教學組、活動組、行政組等</a:t>
          </a:r>
          <a:endParaRPr lang="en-US" altLang="zh-TW" sz="2000" dirty="0" smtClean="0"/>
        </a:p>
      </dgm:t>
    </dgm:pt>
    <dgm:pt modelId="{15F25899-7E60-420A-BEC4-554AA43455F8}" type="sibTrans" cxnId="{E1D3893D-0193-4043-A6DA-29A6EE7FEDD8}">
      <dgm:prSet/>
      <dgm:spPr/>
      <dgm:t>
        <a:bodyPr/>
        <a:lstStyle/>
        <a:p>
          <a:endParaRPr lang="zh-TW" altLang="en-US"/>
        </a:p>
      </dgm:t>
    </dgm:pt>
    <dgm:pt modelId="{860426A1-376F-4A12-B9FE-8A96ECC5F369}" type="parTrans" cxnId="{E1D3893D-0193-4043-A6DA-29A6EE7FEDD8}">
      <dgm:prSet/>
      <dgm:spPr/>
      <dgm:t>
        <a:bodyPr/>
        <a:lstStyle/>
        <a:p>
          <a:endParaRPr lang="zh-TW" altLang="en-US"/>
        </a:p>
      </dgm:t>
    </dgm:pt>
    <dgm:pt modelId="{E27E19DE-426E-4158-B2C0-A7EA1E612BB2}">
      <dgm:prSet custT="1"/>
      <dgm:spPr/>
      <dgm:t>
        <a:bodyPr/>
        <a:lstStyle/>
        <a:p>
          <a:r>
            <a:rPr lang="zh-TW" altLang="en-US" sz="2000" dirty="0" smtClean="0"/>
            <a:t>召集人：校長   副召集人：教務主任  執行秘書：輔導主任</a:t>
          </a:r>
          <a:endParaRPr lang="en-US" altLang="zh-TW" sz="2000" dirty="0" smtClean="0"/>
        </a:p>
      </dgm:t>
    </dgm:pt>
    <dgm:pt modelId="{3EBC111F-55E3-45DE-824D-C8CFCFA540AC}" type="sibTrans" cxnId="{591E3031-F75F-4BE3-B55C-CB054750AF19}">
      <dgm:prSet/>
      <dgm:spPr/>
      <dgm:t>
        <a:bodyPr/>
        <a:lstStyle/>
        <a:p>
          <a:endParaRPr lang="zh-TW" altLang="en-US"/>
        </a:p>
      </dgm:t>
    </dgm:pt>
    <dgm:pt modelId="{4CAA14BF-A25E-44DB-B1B0-C2D9D2D28ACC}" type="parTrans" cxnId="{591E3031-F75F-4BE3-B55C-CB054750AF19}">
      <dgm:prSet/>
      <dgm:spPr/>
      <dgm:t>
        <a:bodyPr/>
        <a:lstStyle/>
        <a:p>
          <a:endParaRPr lang="zh-TW" altLang="en-US"/>
        </a:p>
      </dgm:t>
    </dgm:pt>
    <dgm:pt modelId="{264EBD3B-3957-4F49-BDFD-0EB5D98CBD8A}">
      <dgm:prSet custT="1"/>
      <dgm:spPr/>
      <dgm:t>
        <a:bodyPr/>
        <a:lstStyle/>
        <a:p>
          <a:r>
            <a:rPr lang="zh-TW" altLang="en-US" sz="2000" b="1" dirty="0" smtClean="0"/>
            <a:t>輔導工作會議</a:t>
          </a:r>
          <a:endParaRPr lang="en-US" altLang="zh-TW" sz="2000" b="1" dirty="0" smtClean="0"/>
        </a:p>
      </dgm:t>
    </dgm:pt>
    <dgm:pt modelId="{87C39180-8CB2-4083-9793-8B2778FF9751}" type="parTrans" cxnId="{91C74F6D-DBD2-4AD2-A43C-51BABF54AD46}">
      <dgm:prSet/>
      <dgm:spPr/>
      <dgm:t>
        <a:bodyPr/>
        <a:lstStyle/>
        <a:p>
          <a:endParaRPr lang="zh-TW" altLang="en-US"/>
        </a:p>
      </dgm:t>
    </dgm:pt>
    <dgm:pt modelId="{C949F3D2-C214-42B6-8E5A-B2F37B20F51B}" type="sibTrans" cxnId="{91C74F6D-DBD2-4AD2-A43C-51BABF54AD46}">
      <dgm:prSet/>
      <dgm:spPr/>
      <dgm:t>
        <a:bodyPr/>
        <a:lstStyle/>
        <a:p>
          <a:endParaRPr lang="zh-TW" altLang="en-US"/>
        </a:p>
      </dgm:t>
    </dgm:pt>
    <dgm:pt modelId="{10C8890F-16F3-4485-B03A-4BAB0353923C}">
      <dgm:prSet custT="1"/>
      <dgm:spPr/>
      <dgm:t>
        <a:bodyPr/>
        <a:lstStyle/>
        <a:p>
          <a:r>
            <a:rPr lang="zh-TW" altLang="en-US" sz="2000" dirty="0" smtClean="0"/>
            <a:t>諸如測驗工作會議、個案研討</a:t>
          </a:r>
          <a:r>
            <a:rPr lang="en-US" altLang="zh-TW" sz="2000" dirty="0" smtClean="0"/>
            <a:t>(</a:t>
          </a:r>
          <a:r>
            <a:rPr lang="zh-TW" altLang="en-US" sz="2000" dirty="0" smtClean="0"/>
            <a:t>管理</a:t>
          </a:r>
          <a:r>
            <a:rPr lang="en-US" altLang="zh-TW" sz="2000" dirty="0" smtClean="0"/>
            <a:t>)</a:t>
          </a:r>
          <a:r>
            <a:rPr lang="zh-TW" altLang="en-US" sz="2000" dirty="0" smtClean="0"/>
            <a:t>會議等輔導議題會議。</a:t>
          </a:r>
          <a:endParaRPr lang="en-US" altLang="zh-TW" sz="2000" dirty="0" smtClean="0"/>
        </a:p>
      </dgm:t>
    </dgm:pt>
    <dgm:pt modelId="{02763A53-3C22-4DC7-B489-F69A800FF8B8}" type="parTrans" cxnId="{E8D71E76-6965-4F76-A7B1-4BD6FB2181D2}">
      <dgm:prSet/>
      <dgm:spPr/>
    </dgm:pt>
    <dgm:pt modelId="{387E6640-CF9E-4A6F-8CFE-461FD6BC8CF4}" type="sibTrans" cxnId="{E8D71E76-6965-4F76-A7B1-4BD6FB2181D2}">
      <dgm:prSet/>
      <dgm:spPr/>
    </dgm:pt>
    <dgm:pt modelId="{CC836429-C628-4042-9746-D1AEA2E2B4CF}" type="pres">
      <dgm:prSet presAssocID="{C14029AE-9A29-4F18-80A8-665F3130B79B}" presName="linear" presStyleCnt="0">
        <dgm:presLayoutVars>
          <dgm:dir/>
          <dgm:animLvl val="lvl"/>
          <dgm:resizeHandles val="exact"/>
        </dgm:presLayoutVars>
      </dgm:prSet>
      <dgm:spPr/>
      <dgm:t>
        <a:bodyPr/>
        <a:lstStyle/>
        <a:p>
          <a:endParaRPr lang="zh-TW" altLang="en-US"/>
        </a:p>
      </dgm:t>
    </dgm:pt>
    <dgm:pt modelId="{97790ED3-D8DA-43F5-9689-9A6E259721C4}" type="pres">
      <dgm:prSet presAssocID="{65E24869-451A-4F4B-AC84-794DE5066517}" presName="parentLin" presStyleCnt="0"/>
      <dgm:spPr/>
    </dgm:pt>
    <dgm:pt modelId="{719EE307-947F-4CD3-819C-5F174D71A964}" type="pres">
      <dgm:prSet presAssocID="{65E24869-451A-4F4B-AC84-794DE5066517}" presName="parentLeftMargin" presStyleLbl="node1" presStyleIdx="0" presStyleCnt="4"/>
      <dgm:spPr/>
      <dgm:t>
        <a:bodyPr/>
        <a:lstStyle/>
        <a:p>
          <a:endParaRPr lang="zh-TW" altLang="en-US"/>
        </a:p>
      </dgm:t>
    </dgm:pt>
    <dgm:pt modelId="{C4DEA591-0ADA-4CC3-B709-4E3A2F8EC8C2}" type="pres">
      <dgm:prSet presAssocID="{65E24869-451A-4F4B-AC84-794DE5066517}" presName="parentText" presStyleLbl="node1" presStyleIdx="0" presStyleCnt="4">
        <dgm:presLayoutVars>
          <dgm:chMax val="0"/>
          <dgm:bulletEnabled val="1"/>
        </dgm:presLayoutVars>
      </dgm:prSet>
      <dgm:spPr/>
      <dgm:t>
        <a:bodyPr/>
        <a:lstStyle/>
        <a:p>
          <a:endParaRPr lang="zh-TW" altLang="en-US"/>
        </a:p>
      </dgm:t>
    </dgm:pt>
    <dgm:pt modelId="{ED329B42-1865-46CA-AED9-4443C2D60AAF}" type="pres">
      <dgm:prSet presAssocID="{65E24869-451A-4F4B-AC84-794DE5066517}" presName="negativeSpace" presStyleCnt="0"/>
      <dgm:spPr/>
    </dgm:pt>
    <dgm:pt modelId="{16C5D59E-60D4-4C89-A73F-F2D5A841A00F}" type="pres">
      <dgm:prSet presAssocID="{65E24869-451A-4F4B-AC84-794DE5066517}" presName="childText" presStyleLbl="conFgAcc1" presStyleIdx="0" presStyleCnt="4">
        <dgm:presLayoutVars>
          <dgm:bulletEnabled val="1"/>
        </dgm:presLayoutVars>
      </dgm:prSet>
      <dgm:spPr/>
      <dgm:t>
        <a:bodyPr/>
        <a:lstStyle/>
        <a:p>
          <a:endParaRPr lang="zh-TW" altLang="en-US"/>
        </a:p>
      </dgm:t>
    </dgm:pt>
    <dgm:pt modelId="{1E861FA4-A3F0-4AFC-9612-F898B9F6F1EA}" type="pres">
      <dgm:prSet presAssocID="{319054C6-85B5-4C9C-B2D4-BD6AC52A9A8A}" presName="spaceBetweenRectangles" presStyleCnt="0"/>
      <dgm:spPr/>
    </dgm:pt>
    <dgm:pt modelId="{B71AE11E-E7B2-4896-B5D7-C6ACB1DF4AF2}" type="pres">
      <dgm:prSet presAssocID="{21154FCB-BD41-4FD7-BA9B-6711A1D75294}" presName="parentLin" presStyleCnt="0"/>
      <dgm:spPr/>
    </dgm:pt>
    <dgm:pt modelId="{53BE22A1-710D-4977-B584-DA6E2E6B6688}" type="pres">
      <dgm:prSet presAssocID="{21154FCB-BD41-4FD7-BA9B-6711A1D75294}" presName="parentLeftMargin" presStyleLbl="node1" presStyleIdx="0" presStyleCnt="4"/>
      <dgm:spPr/>
      <dgm:t>
        <a:bodyPr/>
        <a:lstStyle/>
        <a:p>
          <a:endParaRPr lang="zh-TW" altLang="en-US"/>
        </a:p>
      </dgm:t>
    </dgm:pt>
    <dgm:pt modelId="{82C1C202-9FF5-4945-A458-DDAAF6710FD0}" type="pres">
      <dgm:prSet presAssocID="{21154FCB-BD41-4FD7-BA9B-6711A1D75294}" presName="parentText" presStyleLbl="node1" presStyleIdx="1" presStyleCnt="4">
        <dgm:presLayoutVars>
          <dgm:chMax val="0"/>
          <dgm:bulletEnabled val="1"/>
        </dgm:presLayoutVars>
      </dgm:prSet>
      <dgm:spPr/>
      <dgm:t>
        <a:bodyPr/>
        <a:lstStyle/>
        <a:p>
          <a:endParaRPr lang="zh-TW" altLang="en-US"/>
        </a:p>
      </dgm:t>
    </dgm:pt>
    <dgm:pt modelId="{AEAC4438-0F7B-434A-BD6E-1EB0290CA131}" type="pres">
      <dgm:prSet presAssocID="{21154FCB-BD41-4FD7-BA9B-6711A1D75294}" presName="negativeSpace" presStyleCnt="0"/>
      <dgm:spPr/>
    </dgm:pt>
    <dgm:pt modelId="{2311D974-674C-408D-BAC5-B8EC731B5EC5}" type="pres">
      <dgm:prSet presAssocID="{21154FCB-BD41-4FD7-BA9B-6711A1D75294}" presName="childText" presStyleLbl="conFgAcc1" presStyleIdx="1" presStyleCnt="4">
        <dgm:presLayoutVars>
          <dgm:bulletEnabled val="1"/>
        </dgm:presLayoutVars>
      </dgm:prSet>
      <dgm:spPr/>
      <dgm:t>
        <a:bodyPr/>
        <a:lstStyle/>
        <a:p>
          <a:endParaRPr lang="zh-TW" altLang="en-US"/>
        </a:p>
      </dgm:t>
    </dgm:pt>
    <dgm:pt modelId="{B434ECD2-CCB1-44A0-AC97-A453593A7670}" type="pres">
      <dgm:prSet presAssocID="{785A45AD-2A74-4861-94B6-D73E4885FDB2}" presName="spaceBetweenRectangles" presStyleCnt="0"/>
      <dgm:spPr/>
    </dgm:pt>
    <dgm:pt modelId="{09954D37-342A-4325-A6A7-65B4A73E61A6}" type="pres">
      <dgm:prSet presAssocID="{F7AB633C-E029-40D7-A01D-6F6163F58A8B}" presName="parentLin" presStyleCnt="0"/>
      <dgm:spPr/>
    </dgm:pt>
    <dgm:pt modelId="{C4C26D4B-783D-45B4-8C31-A512DFE4DE03}" type="pres">
      <dgm:prSet presAssocID="{F7AB633C-E029-40D7-A01D-6F6163F58A8B}" presName="parentLeftMargin" presStyleLbl="node1" presStyleIdx="1" presStyleCnt="4"/>
      <dgm:spPr/>
      <dgm:t>
        <a:bodyPr/>
        <a:lstStyle/>
        <a:p>
          <a:endParaRPr lang="zh-TW" altLang="en-US"/>
        </a:p>
      </dgm:t>
    </dgm:pt>
    <dgm:pt modelId="{702890D4-D6BC-44E6-B8E4-605DA82B276F}" type="pres">
      <dgm:prSet presAssocID="{F7AB633C-E029-40D7-A01D-6F6163F58A8B}" presName="parentText" presStyleLbl="node1" presStyleIdx="2" presStyleCnt="4">
        <dgm:presLayoutVars>
          <dgm:chMax val="0"/>
          <dgm:bulletEnabled val="1"/>
        </dgm:presLayoutVars>
      </dgm:prSet>
      <dgm:spPr/>
      <dgm:t>
        <a:bodyPr/>
        <a:lstStyle/>
        <a:p>
          <a:endParaRPr lang="zh-TW" altLang="en-US"/>
        </a:p>
      </dgm:t>
    </dgm:pt>
    <dgm:pt modelId="{14DDD7F2-921A-47EE-9558-BB63C64D69CC}" type="pres">
      <dgm:prSet presAssocID="{F7AB633C-E029-40D7-A01D-6F6163F58A8B}" presName="negativeSpace" presStyleCnt="0"/>
      <dgm:spPr/>
    </dgm:pt>
    <dgm:pt modelId="{2C0EFD48-98A4-49BD-B738-440CA3973D9D}" type="pres">
      <dgm:prSet presAssocID="{F7AB633C-E029-40D7-A01D-6F6163F58A8B}" presName="childText" presStyleLbl="conFgAcc1" presStyleIdx="2" presStyleCnt="4">
        <dgm:presLayoutVars>
          <dgm:bulletEnabled val="1"/>
        </dgm:presLayoutVars>
      </dgm:prSet>
      <dgm:spPr/>
      <dgm:t>
        <a:bodyPr/>
        <a:lstStyle/>
        <a:p>
          <a:endParaRPr lang="zh-TW" altLang="en-US"/>
        </a:p>
      </dgm:t>
    </dgm:pt>
    <dgm:pt modelId="{8824B25D-610D-41AB-B742-3090058E3325}" type="pres">
      <dgm:prSet presAssocID="{A196CE18-A658-4E7A-8334-FB7119AB491F}" presName="spaceBetweenRectangles" presStyleCnt="0"/>
      <dgm:spPr/>
    </dgm:pt>
    <dgm:pt modelId="{2B33E91B-13B0-4F09-B56D-0A014B83C5BE}" type="pres">
      <dgm:prSet presAssocID="{264EBD3B-3957-4F49-BDFD-0EB5D98CBD8A}" presName="parentLin" presStyleCnt="0"/>
      <dgm:spPr/>
    </dgm:pt>
    <dgm:pt modelId="{DE4879F2-F0C0-4F0C-A3ED-CF5CE7A51B2E}" type="pres">
      <dgm:prSet presAssocID="{264EBD3B-3957-4F49-BDFD-0EB5D98CBD8A}" presName="parentLeftMargin" presStyleLbl="node1" presStyleIdx="2" presStyleCnt="4"/>
      <dgm:spPr/>
      <dgm:t>
        <a:bodyPr/>
        <a:lstStyle/>
        <a:p>
          <a:endParaRPr lang="zh-TW" altLang="en-US"/>
        </a:p>
      </dgm:t>
    </dgm:pt>
    <dgm:pt modelId="{F892FAA3-D5AA-44A0-8069-F5F3ABB63E86}" type="pres">
      <dgm:prSet presAssocID="{264EBD3B-3957-4F49-BDFD-0EB5D98CBD8A}" presName="parentText" presStyleLbl="node1" presStyleIdx="3" presStyleCnt="4">
        <dgm:presLayoutVars>
          <dgm:chMax val="0"/>
          <dgm:bulletEnabled val="1"/>
        </dgm:presLayoutVars>
      </dgm:prSet>
      <dgm:spPr/>
      <dgm:t>
        <a:bodyPr/>
        <a:lstStyle/>
        <a:p>
          <a:endParaRPr lang="zh-TW" altLang="en-US"/>
        </a:p>
      </dgm:t>
    </dgm:pt>
    <dgm:pt modelId="{24BA3276-F2CA-4A0D-892D-E223B109C8C4}" type="pres">
      <dgm:prSet presAssocID="{264EBD3B-3957-4F49-BDFD-0EB5D98CBD8A}" presName="negativeSpace" presStyleCnt="0"/>
      <dgm:spPr/>
    </dgm:pt>
    <dgm:pt modelId="{75B58D8E-FDE8-4476-8550-802DD9EB2776}" type="pres">
      <dgm:prSet presAssocID="{264EBD3B-3957-4F49-BDFD-0EB5D98CBD8A}" presName="childText" presStyleLbl="conFgAcc1" presStyleIdx="3" presStyleCnt="4">
        <dgm:presLayoutVars>
          <dgm:bulletEnabled val="1"/>
        </dgm:presLayoutVars>
      </dgm:prSet>
      <dgm:spPr/>
      <dgm:t>
        <a:bodyPr/>
        <a:lstStyle/>
        <a:p>
          <a:endParaRPr lang="zh-TW" altLang="en-US"/>
        </a:p>
      </dgm:t>
    </dgm:pt>
  </dgm:ptLst>
  <dgm:cxnLst>
    <dgm:cxn modelId="{074C4D5A-DA04-46C4-B5A2-203A4E44511A}" srcId="{65E24869-451A-4F4B-AC84-794DE5066517}" destId="{34C7C143-BA38-4D51-B5CE-818CE5CE0CDA}" srcOrd="2" destOrd="0" parTransId="{8C23DB69-87BF-4B09-86A3-29326D9347FC}" sibTransId="{D5D23514-0C7B-472B-BF05-DCEE8E5365A4}"/>
    <dgm:cxn modelId="{A1D14E09-B563-41B5-9062-E5F30E4D2E66}" type="presOf" srcId="{65E24869-451A-4F4B-AC84-794DE5066517}" destId="{C4DEA591-0ADA-4CC3-B709-4E3A2F8EC8C2}" srcOrd="1" destOrd="0" presId="urn:microsoft.com/office/officeart/2005/8/layout/list1"/>
    <dgm:cxn modelId="{8091D920-7166-466E-BA18-2E8A45D1F9D2}" type="presOf" srcId="{264EBD3B-3957-4F49-BDFD-0EB5D98CBD8A}" destId="{DE4879F2-F0C0-4F0C-A3ED-CF5CE7A51B2E}" srcOrd="0" destOrd="0" presId="urn:microsoft.com/office/officeart/2005/8/layout/list1"/>
    <dgm:cxn modelId="{26C5F7C0-7162-4B50-B08D-88970E2C61FA}" srcId="{C14029AE-9A29-4F18-80A8-665F3130B79B}" destId="{F7AB633C-E029-40D7-A01D-6F6163F58A8B}" srcOrd="2" destOrd="0" parTransId="{E6484204-AE18-4C3E-8EE6-CAB2D1755A63}" sibTransId="{A196CE18-A658-4E7A-8334-FB7119AB491F}"/>
    <dgm:cxn modelId="{22C5B36B-CDCB-4A85-862B-8F8243A9F917}" srcId="{C14029AE-9A29-4F18-80A8-665F3130B79B}" destId="{65E24869-451A-4F4B-AC84-794DE5066517}" srcOrd="0" destOrd="0" parTransId="{250C0167-2630-447E-8138-26AA9FD452BA}" sibTransId="{319054C6-85B5-4C9C-B2D4-BD6AC52A9A8A}"/>
    <dgm:cxn modelId="{591E3031-F75F-4BE3-B55C-CB054750AF19}" srcId="{65E24869-451A-4F4B-AC84-794DE5066517}" destId="{E27E19DE-426E-4158-B2C0-A7EA1E612BB2}" srcOrd="0" destOrd="0" parTransId="{4CAA14BF-A25E-44DB-B1B0-C2D9D2D28ACC}" sibTransId="{3EBC111F-55E3-45DE-824D-C8CFCFA540AC}"/>
    <dgm:cxn modelId="{7435021D-2D42-4649-82ED-09275C18CEDF}" type="presOf" srcId="{21154FCB-BD41-4FD7-BA9B-6711A1D75294}" destId="{53BE22A1-710D-4977-B584-DA6E2E6B6688}" srcOrd="0" destOrd="0" presId="urn:microsoft.com/office/officeart/2005/8/layout/list1"/>
    <dgm:cxn modelId="{F884303C-D90F-4C10-B7E7-404615EBB678}" type="presOf" srcId="{34C7C143-BA38-4D51-B5CE-818CE5CE0CDA}" destId="{16C5D59E-60D4-4C89-A73F-F2D5A841A00F}" srcOrd="0" destOrd="2" presId="urn:microsoft.com/office/officeart/2005/8/layout/list1"/>
    <dgm:cxn modelId="{E89E770C-5E62-488F-AA5F-B50BAED66435}" type="presOf" srcId="{E27E19DE-426E-4158-B2C0-A7EA1E612BB2}" destId="{16C5D59E-60D4-4C89-A73F-F2D5A841A00F}" srcOrd="0" destOrd="0" presId="urn:microsoft.com/office/officeart/2005/8/layout/list1"/>
    <dgm:cxn modelId="{49D77FC7-27DB-495B-8C55-7A194D58251E}" type="presOf" srcId="{10C8890F-16F3-4485-B03A-4BAB0353923C}" destId="{75B58D8E-FDE8-4476-8550-802DD9EB2776}" srcOrd="0" destOrd="0" presId="urn:microsoft.com/office/officeart/2005/8/layout/list1"/>
    <dgm:cxn modelId="{11B01C21-84B1-4F05-B3BB-CA8417C649F3}" type="presOf" srcId="{65E24869-451A-4F4B-AC84-794DE5066517}" destId="{719EE307-947F-4CD3-819C-5F174D71A964}" srcOrd="0" destOrd="0" presId="urn:microsoft.com/office/officeart/2005/8/layout/list1"/>
    <dgm:cxn modelId="{E8D71E76-6965-4F76-A7B1-4BD6FB2181D2}" srcId="{264EBD3B-3957-4F49-BDFD-0EB5D98CBD8A}" destId="{10C8890F-16F3-4485-B03A-4BAB0353923C}" srcOrd="0" destOrd="0" parTransId="{02763A53-3C22-4DC7-B489-F69A800FF8B8}" sibTransId="{387E6640-CF9E-4A6F-8CFE-461FD6BC8CF4}"/>
    <dgm:cxn modelId="{48E3BC76-B904-4085-B5E6-E81F6E83E666}" type="presOf" srcId="{F7AB633C-E029-40D7-A01D-6F6163F58A8B}" destId="{702890D4-D6BC-44E6-B8E4-605DA82B276F}" srcOrd="1" destOrd="0" presId="urn:microsoft.com/office/officeart/2005/8/layout/list1"/>
    <dgm:cxn modelId="{0961BAC9-C475-43BC-B110-CD63917172F3}" srcId="{21154FCB-BD41-4FD7-BA9B-6711A1D75294}" destId="{B35477B5-C823-4B96-9CA0-2B3E11C9127F}" srcOrd="0" destOrd="0" parTransId="{224E6FF5-6C16-48DE-8CBD-856666C4DD86}" sibTransId="{615384D7-276D-4C75-9B23-9EDAC095B184}"/>
    <dgm:cxn modelId="{E1D3893D-0193-4043-A6DA-29A6EE7FEDD8}" srcId="{65E24869-451A-4F4B-AC84-794DE5066517}" destId="{DFB984DE-1444-4475-8A5E-FFE8967D53B0}" srcOrd="1" destOrd="0" parTransId="{860426A1-376F-4A12-B9FE-8A96ECC5F369}" sibTransId="{15F25899-7E60-420A-BEC4-554AA43455F8}"/>
    <dgm:cxn modelId="{D182CCF1-E957-4918-AF2F-FD50DC20629C}" type="presOf" srcId="{8E354EDD-99AD-4010-83D1-5BEB4A8193DA}" destId="{2C0EFD48-98A4-49BD-B738-440CA3973D9D}" srcOrd="0" destOrd="0" presId="urn:microsoft.com/office/officeart/2005/8/layout/list1"/>
    <dgm:cxn modelId="{66EF75B9-3D17-4F0C-8C3F-F28623E3DE72}" srcId="{C14029AE-9A29-4F18-80A8-665F3130B79B}" destId="{21154FCB-BD41-4FD7-BA9B-6711A1D75294}" srcOrd="1" destOrd="0" parTransId="{62A76E9C-E952-40AD-A068-F11378F41138}" sibTransId="{785A45AD-2A74-4861-94B6-D73E4885FDB2}"/>
    <dgm:cxn modelId="{CC7AABD5-9F2C-4C60-B771-BBFE909B6133}" srcId="{F7AB633C-E029-40D7-A01D-6F6163F58A8B}" destId="{8E354EDD-99AD-4010-83D1-5BEB4A8193DA}" srcOrd="0" destOrd="0" parTransId="{47B1D740-3726-4145-ACAA-59C6DA39E433}" sibTransId="{2D6D8550-CBEE-4E83-A158-11E82B0999C5}"/>
    <dgm:cxn modelId="{D401BE2E-0118-4A37-96AF-9BE0AE91D9C0}" type="presOf" srcId="{F7AB633C-E029-40D7-A01D-6F6163F58A8B}" destId="{C4C26D4B-783D-45B4-8C31-A512DFE4DE03}" srcOrd="0" destOrd="0" presId="urn:microsoft.com/office/officeart/2005/8/layout/list1"/>
    <dgm:cxn modelId="{68082F33-C2E6-4941-96F5-DF93CEB9BE36}" type="presOf" srcId="{B35477B5-C823-4B96-9CA0-2B3E11C9127F}" destId="{2311D974-674C-408D-BAC5-B8EC731B5EC5}" srcOrd="0" destOrd="0" presId="urn:microsoft.com/office/officeart/2005/8/layout/list1"/>
    <dgm:cxn modelId="{91C74F6D-DBD2-4AD2-A43C-51BABF54AD46}" srcId="{C14029AE-9A29-4F18-80A8-665F3130B79B}" destId="{264EBD3B-3957-4F49-BDFD-0EB5D98CBD8A}" srcOrd="3" destOrd="0" parTransId="{87C39180-8CB2-4083-9793-8B2778FF9751}" sibTransId="{C949F3D2-C214-42B6-8E5A-B2F37B20F51B}"/>
    <dgm:cxn modelId="{3C52836F-E77E-4820-A075-04E74C3E7743}" type="presOf" srcId="{C14029AE-9A29-4F18-80A8-665F3130B79B}" destId="{CC836429-C628-4042-9746-D1AEA2E2B4CF}" srcOrd="0" destOrd="0" presId="urn:microsoft.com/office/officeart/2005/8/layout/list1"/>
    <dgm:cxn modelId="{48D85C5D-1668-4FD6-BD02-C6C32A2838B3}" type="presOf" srcId="{DFB984DE-1444-4475-8A5E-FFE8967D53B0}" destId="{16C5D59E-60D4-4C89-A73F-F2D5A841A00F}" srcOrd="0" destOrd="1" presId="urn:microsoft.com/office/officeart/2005/8/layout/list1"/>
    <dgm:cxn modelId="{FF7CD866-4F72-4664-94E8-217B89411341}" type="presOf" srcId="{21154FCB-BD41-4FD7-BA9B-6711A1D75294}" destId="{82C1C202-9FF5-4945-A458-DDAAF6710FD0}" srcOrd="1" destOrd="0" presId="urn:microsoft.com/office/officeart/2005/8/layout/list1"/>
    <dgm:cxn modelId="{37427A1C-82A2-450C-A3ED-2081362EF55F}" type="presOf" srcId="{264EBD3B-3957-4F49-BDFD-0EB5D98CBD8A}" destId="{F892FAA3-D5AA-44A0-8069-F5F3ABB63E86}" srcOrd="1" destOrd="0" presId="urn:microsoft.com/office/officeart/2005/8/layout/list1"/>
    <dgm:cxn modelId="{5034F8B8-CBE3-45FC-915A-33E45CA2821C}" type="presParOf" srcId="{CC836429-C628-4042-9746-D1AEA2E2B4CF}" destId="{97790ED3-D8DA-43F5-9689-9A6E259721C4}" srcOrd="0" destOrd="0" presId="urn:microsoft.com/office/officeart/2005/8/layout/list1"/>
    <dgm:cxn modelId="{CB67C7F2-BFD0-4230-933C-F19333AC1325}" type="presParOf" srcId="{97790ED3-D8DA-43F5-9689-9A6E259721C4}" destId="{719EE307-947F-4CD3-819C-5F174D71A964}" srcOrd="0" destOrd="0" presId="urn:microsoft.com/office/officeart/2005/8/layout/list1"/>
    <dgm:cxn modelId="{69569551-7760-4FC7-901E-E43D2079AF06}" type="presParOf" srcId="{97790ED3-D8DA-43F5-9689-9A6E259721C4}" destId="{C4DEA591-0ADA-4CC3-B709-4E3A2F8EC8C2}" srcOrd="1" destOrd="0" presId="urn:microsoft.com/office/officeart/2005/8/layout/list1"/>
    <dgm:cxn modelId="{F76A3BE3-4476-4745-9B4A-C9949C0CB883}" type="presParOf" srcId="{CC836429-C628-4042-9746-D1AEA2E2B4CF}" destId="{ED329B42-1865-46CA-AED9-4443C2D60AAF}" srcOrd="1" destOrd="0" presId="urn:microsoft.com/office/officeart/2005/8/layout/list1"/>
    <dgm:cxn modelId="{3BBEBF90-8C85-4D1E-AB3F-5024A8FFEB38}" type="presParOf" srcId="{CC836429-C628-4042-9746-D1AEA2E2B4CF}" destId="{16C5D59E-60D4-4C89-A73F-F2D5A841A00F}" srcOrd="2" destOrd="0" presId="urn:microsoft.com/office/officeart/2005/8/layout/list1"/>
    <dgm:cxn modelId="{2AFA5357-FB44-4EFB-8A52-59AD9FE750BD}" type="presParOf" srcId="{CC836429-C628-4042-9746-D1AEA2E2B4CF}" destId="{1E861FA4-A3F0-4AFC-9612-F898B9F6F1EA}" srcOrd="3" destOrd="0" presId="urn:microsoft.com/office/officeart/2005/8/layout/list1"/>
    <dgm:cxn modelId="{DB0A8323-326C-42F5-9006-0DCF89942842}" type="presParOf" srcId="{CC836429-C628-4042-9746-D1AEA2E2B4CF}" destId="{B71AE11E-E7B2-4896-B5D7-C6ACB1DF4AF2}" srcOrd="4" destOrd="0" presId="urn:microsoft.com/office/officeart/2005/8/layout/list1"/>
    <dgm:cxn modelId="{78B24142-1F61-4CEE-A141-09B34DD15C1F}" type="presParOf" srcId="{B71AE11E-E7B2-4896-B5D7-C6ACB1DF4AF2}" destId="{53BE22A1-710D-4977-B584-DA6E2E6B6688}" srcOrd="0" destOrd="0" presId="urn:microsoft.com/office/officeart/2005/8/layout/list1"/>
    <dgm:cxn modelId="{677F207D-07D8-419F-B8C3-B2046F11A3DA}" type="presParOf" srcId="{B71AE11E-E7B2-4896-B5D7-C6ACB1DF4AF2}" destId="{82C1C202-9FF5-4945-A458-DDAAF6710FD0}" srcOrd="1" destOrd="0" presId="urn:microsoft.com/office/officeart/2005/8/layout/list1"/>
    <dgm:cxn modelId="{61975743-6F2E-4B42-B4A3-7ADF229A78F5}" type="presParOf" srcId="{CC836429-C628-4042-9746-D1AEA2E2B4CF}" destId="{AEAC4438-0F7B-434A-BD6E-1EB0290CA131}" srcOrd="5" destOrd="0" presId="urn:microsoft.com/office/officeart/2005/8/layout/list1"/>
    <dgm:cxn modelId="{A2495FF4-D051-4463-A0F5-6F518C9B0925}" type="presParOf" srcId="{CC836429-C628-4042-9746-D1AEA2E2B4CF}" destId="{2311D974-674C-408D-BAC5-B8EC731B5EC5}" srcOrd="6" destOrd="0" presId="urn:microsoft.com/office/officeart/2005/8/layout/list1"/>
    <dgm:cxn modelId="{DC8D44F1-DD92-4679-BDDB-CDAB40D95238}" type="presParOf" srcId="{CC836429-C628-4042-9746-D1AEA2E2B4CF}" destId="{B434ECD2-CCB1-44A0-AC97-A453593A7670}" srcOrd="7" destOrd="0" presId="urn:microsoft.com/office/officeart/2005/8/layout/list1"/>
    <dgm:cxn modelId="{8CFB5853-8853-44AD-8B78-1C0D0369BF9D}" type="presParOf" srcId="{CC836429-C628-4042-9746-D1AEA2E2B4CF}" destId="{09954D37-342A-4325-A6A7-65B4A73E61A6}" srcOrd="8" destOrd="0" presId="urn:microsoft.com/office/officeart/2005/8/layout/list1"/>
    <dgm:cxn modelId="{DCB6CDD2-B205-47DB-AA8E-E89CB138DA2D}" type="presParOf" srcId="{09954D37-342A-4325-A6A7-65B4A73E61A6}" destId="{C4C26D4B-783D-45B4-8C31-A512DFE4DE03}" srcOrd="0" destOrd="0" presId="urn:microsoft.com/office/officeart/2005/8/layout/list1"/>
    <dgm:cxn modelId="{E6251109-8A5B-4B2D-90FB-56F7311331F3}" type="presParOf" srcId="{09954D37-342A-4325-A6A7-65B4A73E61A6}" destId="{702890D4-D6BC-44E6-B8E4-605DA82B276F}" srcOrd="1" destOrd="0" presId="urn:microsoft.com/office/officeart/2005/8/layout/list1"/>
    <dgm:cxn modelId="{5706C940-E38C-4602-A3C9-298BE4AD35EB}" type="presParOf" srcId="{CC836429-C628-4042-9746-D1AEA2E2B4CF}" destId="{14DDD7F2-921A-47EE-9558-BB63C64D69CC}" srcOrd="9" destOrd="0" presId="urn:microsoft.com/office/officeart/2005/8/layout/list1"/>
    <dgm:cxn modelId="{E2CF1053-6AA7-48BE-B9F8-F46328655109}" type="presParOf" srcId="{CC836429-C628-4042-9746-D1AEA2E2B4CF}" destId="{2C0EFD48-98A4-49BD-B738-440CA3973D9D}" srcOrd="10" destOrd="0" presId="urn:microsoft.com/office/officeart/2005/8/layout/list1"/>
    <dgm:cxn modelId="{A78D5CE6-73E5-4076-9746-36D6341896F2}" type="presParOf" srcId="{CC836429-C628-4042-9746-D1AEA2E2B4CF}" destId="{8824B25D-610D-41AB-B742-3090058E3325}" srcOrd="11" destOrd="0" presId="urn:microsoft.com/office/officeart/2005/8/layout/list1"/>
    <dgm:cxn modelId="{1C56F1D4-82E6-4ABC-B3B4-50915FFCF571}" type="presParOf" srcId="{CC836429-C628-4042-9746-D1AEA2E2B4CF}" destId="{2B33E91B-13B0-4F09-B56D-0A014B83C5BE}" srcOrd="12" destOrd="0" presId="urn:microsoft.com/office/officeart/2005/8/layout/list1"/>
    <dgm:cxn modelId="{2322F8E9-742A-48F7-BD20-7724058A36EF}" type="presParOf" srcId="{2B33E91B-13B0-4F09-B56D-0A014B83C5BE}" destId="{DE4879F2-F0C0-4F0C-A3ED-CF5CE7A51B2E}" srcOrd="0" destOrd="0" presId="urn:microsoft.com/office/officeart/2005/8/layout/list1"/>
    <dgm:cxn modelId="{25998FDE-1F50-4B7D-A219-17A5108B71B9}" type="presParOf" srcId="{2B33E91B-13B0-4F09-B56D-0A014B83C5BE}" destId="{F892FAA3-D5AA-44A0-8069-F5F3ABB63E86}" srcOrd="1" destOrd="0" presId="urn:microsoft.com/office/officeart/2005/8/layout/list1"/>
    <dgm:cxn modelId="{6C082B5A-1167-48A7-93E7-C2422A74B348}" type="presParOf" srcId="{CC836429-C628-4042-9746-D1AEA2E2B4CF}" destId="{24BA3276-F2CA-4A0D-892D-E223B109C8C4}" srcOrd="13" destOrd="0" presId="urn:microsoft.com/office/officeart/2005/8/layout/list1"/>
    <dgm:cxn modelId="{7D794C26-A3F0-498F-AFFB-1ED82CF38C78}" type="presParOf" srcId="{CC836429-C628-4042-9746-D1AEA2E2B4CF}" destId="{75B58D8E-FDE8-4476-8550-802DD9EB2776}"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4CC25E-8E25-4488-AE99-F4D7D5E4B394}" type="doc">
      <dgm:prSet loTypeId="urn:microsoft.com/office/officeart/2005/8/layout/vProcess5" loCatId="process" qsTypeId="urn:microsoft.com/office/officeart/2005/8/quickstyle/simple1#1" qsCatId="simple" csTypeId="urn:microsoft.com/office/officeart/2005/8/colors/colorful1" csCatId="colorful" phldr="1"/>
      <dgm:spPr/>
      <dgm:t>
        <a:bodyPr/>
        <a:lstStyle/>
        <a:p>
          <a:endParaRPr lang="zh-TW" altLang="en-US"/>
        </a:p>
      </dgm:t>
    </dgm:pt>
    <dgm:pt modelId="{253AD7D5-D035-4887-87B9-B8FAE3484E4E}">
      <dgm:prSet phldrT="[文字]" custT="1"/>
      <dgm:spPr/>
      <dgm:t>
        <a:bodyPr/>
        <a:lstStyle/>
        <a:p>
          <a:r>
            <a:rPr lang="zh-TW" altLang="en-US" sz="2800" b="1" dirty="0" smtClean="0"/>
            <a:t>分析學校生涯活動設計與分類</a:t>
          </a:r>
          <a:endParaRPr lang="zh-TW" altLang="en-US" sz="2800" b="1" dirty="0"/>
        </a:p>
      </dgm:t>
    </dgm:pt>
    <dgm:pt modelId="{EC8728A5-88B9-4AB5-A198-BFEF590C7BDA}" type="parTrans" cxnId="{36B7E3AD-7463-4BD3-ADF4-E27ECF35D384}">
      <dgm:prSet/>
      <dgm:spPr/>
      <dgm:t>
        <a:bodyPr/>
        <a:lstStyle/>
        <a:p>
          <a:endParaRPr lang="zh-TW" altLang="en-US"/>
        </a:p>
      </dgm:t>
    </dgm:pt>
    <dgm:pt modelId="{6384F8C8-438F-4C75-99A1-76FB1BD23250}" type="sibTrans" cxnId="{36B7E3AD-7463-4BD3-ADF4-E27ECF35D384}">
      <dgm:prSet/>
      <dgm:spPr/>
      <dgm:t>
        <a:bodyPr/>
        <a:lstStyle/>
        <a:p>
          <a:endParaRPr lang="zh-TW" altLang="en-US"/>
        </a:p>
      </dgm:t>
    </dgm:pt>
    <dgm:pt modelId="{38E0DF40-C040-4D15-BBB6-46EE5E72BBD6}">
      <dgm:prSet phldrT="[文字]" custT="1"/>
      <dgm:spPr/>
      <dgm:t>
        <a:bodyPr/>
        <a:lstStyle/>
        <a:p>
          <a:r>
            <a:rPr lang="zh-TW" altLang="en-US" sz="2800" b="1" dirty="0" smtClean="0"/>
            <a:t>聯繫及整合社區相關資源</a:t>
          </a:r>
          <a:endParaRPr lang="zh-TW" altLang="en-US" sz="2800" b="1" dirty="0"/>
        </a:p>
      </dgm:t>
    </dgm:pt>
    <dgm:pt modelId="{DF0965DB-0198-49A7-A758-CA6F5B67AB1E}" type="parTrans" cxnId="{EAD1047E-5708-4495-BFD7-E243F8838E7E}">
      <dgm:prSet/>
      <dgm:spPr/>
      <dgm:t>
        <a:bodyPr/>
        <a:lstStyle/>
        <a:p>
          <a:endParaRPr lang="zh-TW" altLang="en-US"/>
        </a:p>
      </dgm:t>
    </dgm:pt>
    <dgm:pt modelId="{2F33368E-1252-4E9A-AE5F-D967ED754B1A}" type="sibTrans" cxnId="{EAD1047E-5708-4495-BFD7-E243F8838E7E}">
      <dgm:prSet/>
      <dgm:spPr/>
      <dgm:t>
        <a:bodyPr/>
        <a:lstStyle/>
        <a:p>
          <a:endParaRPr lang="zh-TW" altLang="en-US"/>
        </a:p>
      </dgm:t>
    </dgm:pt>
    <dgm:pt modelId="{608018FF-69C8-45A4-A7C1-7FD6679B5283}">
      <dgm:prSet phldrT="[文字]" custT="1"/>
      <dgm:spPr/>
      <dgm:t>
        <a:bodyPr/>
        <a:lstStyle/>
        <a:p>
          <a:r>
            <a:rPr lang="zh-TW" altLang="en-US" sz="2800" b="1" dirty="0" smtClean="0"/>
            <a:t>執行主題活動並調查參與人員反應</a:t>
          </a:r>
          <a:endParaRPr lang="zh-TW" altLang="en-US" sz="2800" b="1" dirty="0"/>
        </a:p>
      </dgm:t>
    </dgm:pt>
    <dgm:pt modelId="{D1461BF6-5229-42E9-A87E-E03C3D67B49F}" type="parTrans" cxnId="{96E95EC2-31C1-4741-80AD-83384E3EF1E9}">
      <dgm:prSet/>
      <dgm:spPr/>
      <dgm:t>
        <a:bodyPr/>
        <a:lstStyle/>
        <a:p>
          <a:endParaRPr lang="zh-TW" altLang="en-US"/>
        </a:p>
      </dgm:t>
    </dgm:pt>
    <dgm:pt modelId="{91B5B17B-16DB-43EB-A661-D67DFDBD4642}" type="sibTrans" cxnId="{96E95EC2-31C1-4741-80AD-83384E3EF1E9}">
      <dgm:prSet/>
      <dgm:spPr/>
      <dgm:t>
        <a:bodyPr/>
        <a:lstStyle/>
        <a:p>
          <a:endParaRPr lang="zh-TW" altLang="en-US"/>
        </a:p>
      </dgm:t>
    </dgm:pt>
    <dgm:pt modelId="{F226B49D-0B3E-4174-AAF3-A7CC1FD38EB8}">
      <dgm:prSet phldrT="[文字]" custT="1"/>
      <dgm:spPr/>
      <dgm:t>
        <a:bodyPr/>
        <a:lstStyle/>
        <a:p>
          <a:r>
            <a:rPr lang="zh-TW" altLang="en-US" sz="2800" b="1" dirty="0" smtClean="0"/>
            <a:t>評估學生適性輔導活動需求</a:t>
          </a:r>
          <a:endParaRPr lang="zh-TW" altLang="en-US" sz="2800" b="1" dirty="0"/>
        </a:p>
      </dgm:t>
    </dgm:pt>
    <dgm:pt modelId="{13564B65-9984-4F0B-A38D-3BDE1628DB51}" type="parTrans" cxnId="{C02E3CCC-09F3-4959-9D4C-9F5189AFD93E}">
      <dgm:prSet/>
      <dgm:spPr/>
      <dgm:t>
        <a:bodyPr/>
        <a:lstStyle/>
        <a:p>
          <a:endParaRPr lang="zh-TW" altLang="en-US"/>
        </a:p>
      </dgm:t>
    </dgm:pt>
    <dgm:pt modelId="{71115111-B49F-4250-B1D7-27A5FA3FCAA0}" type="sibTrans" cxnId="{C02E3CCC-09F3-4959-9D4C-9F5189AFD93E}">
      <dgm:prSet/>
      <dgm:spPr/>
      <dgm:t>
        <a:bodyPr/>
        <a:lstStyle/>
        <a:p>
          <a:endParaRPr lang="zh-TW" altLang="en-US"/>
        </a:p>
      </dgm:t>
    </dgm:pt>
    <dgm:pt modelId="{2641B539-AF5D-4AD5-9739-063B0320BCB8}">
      <dgm:prSet phldrT="[文字]" custT="1"/>
      <dgm:spPr/>
      <dgm:t>
        <a:bodyPr/>
        <a:lstStyle/>
        <a:p>
          <a:r>
            <a:rPr lang="zh-TW" altLang="en-US" sz="2800" b="1" dirty="0" smtClean="0"/>
            <a:t>檢討並提出修正建議</a:t>
          </a:r>
          <a:endParaRPr lang="zh-TW" altLang="en-US" sz="2800" b="1" dirty="0"/>
        </a:p>
      </dgm:t>
    </dgm:pt>
    <dgm:pt modelId="{4C356174-9364-4310-A6EE-D3E5842C4FEC}" type="parTrans" cxnId="{D33DD363-5CA3-4EBC-9C32-37E4B536852C}">
      <dgm:prSet/>
      <dgm:spPr/>
      <dgm:t>
        <a:bodyPr/>
        <a:lstStyle/>
        <a:p>
          <a:endParaRPr lang="zh-TW" altLang="en-US"/>
        </a:p>
      </dgm:t>
    </dgm:pt>
    <dgm:pt modelId="{87091A25-74CF-4DD8-BF5D-C59E365C5E2D}" type="sibTrans" cxnId="{D33DD363-5CA3-4EBC-9C32-37E4B536852C}">
      <dgm:prSet/>
      <dgm:spPr/>
      <dgm:t>
        <a:bodyPr/>
        <a:lstStyle/>
        <a:p>
          <a:endParaRPr lang="zh-TW" altLang="en-US"/>
        </a:p>
      </dgm:t>
    </dgm:pt>
    <dgm:pt modelId="{9DE58FD2-E94D-47F6-B91F-DC304103A783}" type="pres">
      <dgm:prSet presAssocID="{B34CC25E-8E25-4488-AE99-F4D7D5E4B394}" presName="outerComposite" presStyleCnt="0">
        <dgm:presLayoutVars>
          <dgm:chMax val="5"/>
          <dgm:dir/>
          <dgm:resizeHandles val="exact"/>
        </dgm:presLayoutVars>
      </dgm:prSet>
      <dgm:spPr/>
      <dgm:t>
        <a:bodyPr/>
        <a:lstStyle/>
        <a:p>
          <a:endParaRPr lang="zh-TW" altLang="en-US"/>
        </a:p>
      </dgm:t>
    </dgm:pt>
    <dgm:pt modelId="{AB2273BF-BA16-4FF1-9136-8D1147C5D99B}" type="pres">
      <dgm:prSet presAssocID="{B34CC25E-8E25-4488-AE99-F4D7D5E4B394}" presName="dummyMaxCanvas" presStyleCnt="0">
        <dgm:presLayoutVars/>
      </dgm:prSet>
      <dgm:spPr/>
    </dgm:pt>
    <dgm:pt modelId="{D9126030-84B6-43E8-8AE5-0305E3661BEB}" type="pres">
      <dgm:prSet presAssocID="{B34CC25E-8E25-4488-AE99-F4D7D5E4B394}" presName="FiveNodes_1" presStyleLbl="node1" presStyleIdx="0" presStyleCnt="5" custScaleX="111365">
        <dgm:presLayoutVars>
          <dgm:bulletEnabled val="1"/>
        </dgm:presLayoutVars>
      </dgm:prSet>
      <dgm:spPr/>
      <dgm:t>
        <a:bodyPr/>
        <a:lstStyle/>
        <a:p>
          <a:endParaRPr lang="zh-TW" altLang="en-US"/>
        </a:p>
      </dgm:t>
    </dgm:pt>
    <dgm:pt modelId="{2C47FC3C-80D0-4C8C-A956-F43A2B971616}" type="pres">
      <dgm:prSet presAssocID="{B34CC25E-8E25-4488-AE99-F4D7D5E4B394}" presName="FiveNodes_2" presStyleLbl="node1" presStyleIdx="1" presStyleCnt="5" custScaleX="109677">
        <dgm:presLayoutVars>
          <dgm:bulletEnabled val="1"/>
        </dgm:presLayoutVars>
      </dgm:prSet>
      <dgm:spPr/>
      <dgm:t>
        <a:bodyPr/>
        <a:lstStyle/>
        <a:p>
          <a:endParaRPr lang="zh-TW" altLang="en-US"/>
        </a:p>
      </dgm:t>
    </dgm:pt>
    <dgm:pt modelId="{1E4AD071-7318-49BD-A4B4-66366838CF33}" type="pres">
      <dgm:prSet presAssocID="{B34CC25E-8E25-4488-AE99-F4D7D5E4B394}" presName="FiveNodes_3" presStyleLbl="node1" presStyleIdx="2" presStyleCnt="5" custScaleX="109465">
        <dgm:presLayoutVars>
          <dgm:bulletEnabled val="1"/>
        </dgm:presLayoutVars>
      </dgm:prSet>
      <dgm:spPr/>
      <dgm:t>
        <a:bodyPr/>
        <a:lstStyle/>
        <a:p>
          <a:endParaRPr lang="zh-TW" altLang="en-US"/>
        </a:p>
      </dgm:t>
    </dgm:pt>
    <dgm:pt modelId="{D9628C69-7368-4254-B885-D043EF4F52F7}" type="pres">
      <dgm:prSet presAssocID="{B34CC25E-8E25-4488-AE99-F4D7D5E4B394}" presName="FiveNodes_4" presStyleLbl="node1" presStyleIdx="3" presStyleCnt="5" custScaleX="107149">
        <dgm:presLayoutVars>
          <dgm:bulletEnabled val="1"/>
        </dgm:presLayoutVars>
      </dgm:prSet>
      <dgm:spPr/>
      <dgm:t>
        <a:bodyPr/>
        <a:lstStyle/>
        <a:p>
          <a:endParaRPr lang="zh-TW" altLang="en-US"/>
        </a:p>
      </dgm:t>
    </dgm:pt>
    <dgm:pt modelId="{35182CA6-B775-4670-AD88-2D12CA26ED60}" type="pres">
      <dgm:prSet presAssocID="{B34CC25E-8E25-4488-AE99-F4D7D5E4B394}" presName="FiveNodes_5" presStyleLbl="node1" presStyleIdx="4" presStyleCnt="5" custScaleX="106937">
        <dgm:presLayoutVars>
          <dgm:bulletEnabled val="1"/>
        </dgm:presLayoutVars>
      </dgm:prSet>
      <dgm:spPr/>
      <dgm:t>
        <a:bodyPr/>
        <a:lstStyle/>
        <a:p>
          <a:endParaRPr lang="zh-TW" altLang="en-US"/>
        </a:p>
      </dgm:t>
    </dgm:pt>
    <dgm:pt modelId="{86D669A1-CCD3-428C-9D8D-498BB5BD8A36}" type="pres">
      <dgm:prSet presAssocID="{B34CC25E-8E25-4488-AE99-F4D7D5E4B394}" presName="FiveConn_1-2" presStyleLbl="fgAccFollowNode1" presStyleIdx="0" presStyleCnt="4">
        <dgm:presLayoutVars>
          <dgm:bulletEnabled val="1"/>
        </dgm:presLayoutVars>
      </dgm:prSet>
      <dgm:spPr/>
      <dgm:t>
        <a:bodyPr/>
        <a:lstStyle/>
        <a:p>
          <a:endParaRPr lang="zh-TW" altLang="en-US"/>
        </a:p>
      </dgm:t>
    </dgm:pt>
    <dgm:pt modelId="{9A3CF15A-19C8-468A-8146-4A8B55E86174}" type="pres">
      <dgm:prSet presAssocID="{B34CC25E-8E25-4488-AE99-F4D7D5E4B394}" presName="FiveConn_2-3" presStyleLbl="fgAccFollowNode1" presStyleIdx="1" presStyleCnt="4">
        <dgm:presLayoutVars>
          <dgm:bulletEnabled val="1"/>
        </dgm:presLayoutVars>
      </dgm:prSet>
      <dgm:spPr/>
      <dgm:t>
        <a:bodyPr/>
        <a:lstStyle/>
        <a:p>
          <a:endParaRPr lang="zh-TW" altLang="en-US"/>
        </a:p>
      </dgm:t>
    </dgm:pt>
    <dgm:pt modelId="{26424193-1799-42B2-8493-E91680D5F9BA}" type="pres">
      <dgm:prSet presAssocID="{B34CC25E-8E25-4488-AE99-F4D7D5E4B394}" presName="FiveConn_3-4" presStyleLbl="fgAccFollowNode1" presStyleIdx="2" presStyleCnt="4">
        <dgm:presLayoutVars>
          <dgm:bulletEnabled val="1"/>
        </dgm:presLayoutVars>
      </dgm:prSet>
      <dgm:spPr/>
      <dgm:t>
        <a:bodyPr/>
        <a:lstStyle/>
        <a:p>
          <a:endParaRPr lang="zh-TW" altLang="en-US"/>
        </a:p>
      </dgm:t>
    </dgm:pt>
    <dgm:pt modelId="{3CCADBE6-C857-4D64-903F-D36F942AA86E}" type="pres">
      <dgm:prSet presAssocID="{B34CC25E-8E25-4488-AE99-F4D7D5E4B394}" presName="FiveConn_4-5" presStyleLbl="fgAccFollowNode1" presStyleIdx="3" presStyleCnt="4">
        <dgm:presLayoutVars>
          <dgm:bulletEnabled val="1"/>
        </dgm:presLayoutVars>
      </dgm:prSet>
      <dgm:spPr/>
      <dgm:t>
        <a:bodyPr/>
        <a:lstStyle/>
        <a:p>
          <a:endParaRPr lang="zh-TW" altLang="en-US"/>
        </a:p>
      </dgm:t>
    </dgm:pt>
    <dgm:pt modelId="{82E98C02-5513-4599-A934-9415DA32637E}" type="pres">
      <dgm:prSet presAssocID="{B34CC25E-8E25-4488-AE99-F4D7D5E4B394}" presName="FiveNodes_1_text" presStyleLbl="node1" presStyleIdx="4" presStyleCnt="5">
        <dgm:presLayoutVars>
          <dgm:bulletEnabled val="1"/>
        </dgm:presLayoutVars>
      </dgm:prSet>
      <dgm:spPr/>
      <dgm:t>
        <a:bodyPr/>
        <a:lstStyle/>
        <a:p>
          <a:endParaRPr lang="zh-TW" altLang="en-US"/>
        </a:p>
      </dgm:t>
    </dgm:pt>
    <dgm:pt modelId="{7F96052A-0D4B-4623-A56E-BCDFE9466825}" type="pres">
      <dgm:prSet presAssocID="{B34CC25E-8E25-4488-AE99-F4D7D5E4B394}" presName="FiveNodes_2_text" presStyleLbl="node1" presStyleIdx="4" presStyleCnt="5">
        <dgm:presLayoutVars>
          <dgm:bulletEnabled val="1"/>
        </dgm:presLayoutVars>
      </dgm:prSet>
      <dgm:spPr/>
      <dgm:t>
        <a:bodyPr/>
        <a:lstStyle/>
        <a:p>
          <a:endParaRPr lang="zh-TW" altLang="en-US"/>
        </a:p>
      </dgm:t>
    </dgm:pt>
    <dgm:pt modelId="{B316D0A5-DA80-4565-B49A-EDF5487C779F}" type="pres">
      <dgm:prSet presAssocID="{B34CC25E-8E25-4488-AE99-F4D7D5E4B394}" presName="FiveNodes_3_text" presStyleLbl="node1" presStyleIdx="4" presStyleCnt="5">
        <dgm:presLayoutVars>
          <dgm:bulletEnabled val="1"/>
        </dgm:presLayoutVars>
      </dgm:prSet>
      <dgm:spPr/>
      <dgm:t>
        <a:bodyPr/>
        <a:lstStyle/>
        <a:p>
          <a:endParaRPr lang="zh-TW" altLang="en-US"/>
        </a:p>
      </dgm:t>
    </dgm:pt>
    <dgm:pt modelId="{C5C91D95-12E5-4781-AADD-1BE011725C04}" type="pres">
      <dgm:prSet presAssocID="{B34CC25E-8E25-4488-AE99-F4D7D5E4B394}" presName="FiveNodes_4_text" presStyleLbl="node1" presStyleIdx="4" presStyleCnt="5">
        <dgm:presLayoutVars>
          <dgm:bulletEnabled val="1"/>
        </dgm:presLayoutVars>
      </dgm:prSet>
      <dgm:spPr/>
      <dgm:t>
        <a:bodyPr/>
        <a:lstStyle/>
        <a:p>
          <a:endParaRPr lang="zh-TW" altLang="en-US"/>
        </a:p>
      </dgm:t>
    </dgm:pt>
    <dgm:pt modelId="{63A71FED-405F-4843-B2C7-D98BE71DEA09}" type="pres">
      <dgm:prSet presAssocID="{B34CC25E-8E25-4488-AE99-F4D7D5E4B394}" presName="FiveNodes_5_text" presStyleLbl="node1" presStyleIdx="4" presStyleCnt="5">
        <dgm:presLayoutVars>
          <dgm:bulletEnabled val="1"/>
        </dgm:presLayoutVars>
      </dgm:prSet>
      <dgm:spPr/>
      <dgm:t>
        <a:bodyPr/>
        <a:lstStyle/>
        <a:p>
          <a:endParaRPr lang="zh-TW" altLang="en-US"/>
        </a:p>
      </dgm:t>
    </dgm:pt>
  </dgm:ptLst>
  <dgm:cxnLst>
    <dgm:cxn modelId="{36B7E3AD-7463-4BD3-ADF4-E27ECF35D384}" srcId="{B34CC25E-8E25-4488-AE99-F4D7D5E4B394}" destId="{253AD7D5-D035-4887-87B9-B8FAE3484E4E}" srcOrd="1" destOrd="0" parTransId="{EC8728A5-88B9-4AB5-A198-BFEF590C7BDA}" sibTransId="{6384F8C8-438F-4C75-99A1-76FB1BD23250}"/>
    <dgm:cxn modelId="{D33DD363-5CA3-4EBC-9C32-37E4B536852C}" srcId="{B34CC25E-8E25-4488-AE99-F4D7D5E4B394}" destId="{2641B539-AF5D-4AD5-9739-063B0320BCB8}" srcOrd="4" destOrd="0" parTransId="{4C356174-9364-4310-A6EE-D3E5842C4FEC}" sibTransId="{87091A25-74CF-4DD8-BF5D-C59E365C5E2D}"/>
    <dgm:cxn modelId="{7BDC1E82-4595-4A63-A1B5-637E068BE7E1}" type="presOf" srcId="{71115111-B49F-4250-B1D7-27A5FA3FCAA0}" destId="{86D669A1-CCD3-428C-9D8D-498BB5BD8A36}" srcOrd="0" destOrd="0" presId="urn:microsoft.com/office/officeart/2005/8/layout/vProcess5"/>
    <dgm:cxn modelId="{F8C7BB0F-5BD4-41F6-B7F8-D0E14C2D4983}" type="presOf" srcId="{F226B49D-0B3E-4174-AAF3-A7CC1FD38EB8}" destId="{82E98C02-5513-4599-A934-9415DA32637E}" srcOrd="1" destOrd="0" presId="urn:microsoft.com/office/officeart/2005/8/layout/vProcess5"/>
    <dgm:cxn modelId="{EAD1047E-5708-4495-BFD7-E243F8838E7E}" srcId="{B34CC25E-8E25-4488-AE99-F4D7D5E4B394}" destId="{38E0DF40-C040-4D15-BBB6-46EE5E72BBD6}" srcOrd="2" destOrd="0" parTransId="{DF0965DB-0198-49A7-A758-CA6F5B67AB1E}" sibTransId="{2F33368E-1252-4E9A-AE5F-D967ED754B1A}"/>
    <dgm:cxn modelId="{B6CE50FF-CE25-4D59-A96B-B93DE8939A66}" type="presOf" srcId="{6384F8C8-438F-4C75-99A1-76FB1BD23250}" destId="{9A3CF15A-19C8-468A-8146-4A8B55E86174}" srcOrd="0" destOrd="0" presId="urn:microsoft.com/office/officeart/2005/8/layout/vProcess5"/>
    <dgm:cxn modelId="{64C85F61-882F-492E-A724-AAD60C8F7957}" type="presOf" srcId="{38E0DF40-C040-4D15-BBB6-46EE5E72BBD6}" destId="{B316D0A5-DA80-4565-B49A-EDF5487C779F}" srcOrd="1" destOrd="0" presId="urn:microsoft.com/office/officeart/2005/8/layout/vProcess5"/>
    <dgm:cxn modelId="{F788FBD2-535D-4F23-BF41-0E9F14424A97}" type="presOf" srcId="{B34CC25E-8E25-4488-AE99-F4D7D5E4B394}" destId="{9DE58FD2-E94D-47F6-B91F-DC304103A783}" srcOrd="0" destOrd="0" presId="urn:microsoft.com/office/officeart/2005/8/layout/vProcess5"/>
    <dgm:cxn modelId="{A86DBEC1-B4B1-4E45-A14B-75E89C1EBBBD}" type="presOf" srcId="{253AD7D5-D035-4887-87B9-B8FAE3484E4E}" destId="{7F96052A-0D4B-4623-A56E-BCDFE9466825}" srcOrd="1" destOrd="0" presId="urn:microsoft.com/office/officeart/2005/8/layout/vProcess5"/>
    <dgm:cxn modelId="{4B39553C-5A69-4623-A681-ED05C62BF7BC}" type="presOf" srcId="{2F33368E-1252-4E9A-AE5F-D967ED754B1A}" destId="{26424193-1799-42B2-8493-E91680D5F9BA}" srcOrd="0" destOrd="0" presId="urn:microsoft.com/office/officeart/2005/8/layout/vProcess5"/>
    <dgm:cxn modelId="{96E95EC2-31C1-4741-80AD-83384E3EF1E9}" srcId="{B34CC25E-8E25-4488-AE99-F4D7D5E4B394}" destId="{608018FF-69C8-45A4-A7C1-7FD6679B5283}" srcOrd="3" destOrd="0" parTransId="{D1461BF6-5229-42E9-A87E-E03C3D67B49F}" sibTransId="{91B5B17B-16DB-43EB-A661-D67DFDBD4642}"/>
    <dgm:cxn modelId="{BD9B3B87-3D04-49F1-BF05-BD2ECEB8E8F1}" type="presOf" srcId="{F226B49D-0B3E-4174-AAF3-A7CC1FD38EB8}" destId="{D9126030-84B6-43E8-8AE5-0305E3661BEB}" srcOrd="0" destOrd="0" presId="urn:microsoft.com/office/officeart/2005/8/layout/vProcess5"/>
    <dgm:cxn modelId="{2F70A5EF-35CD-417B-9876-AEC35131F1B7}" type="presOf" srcId="{608018FF-69C8-45A4-A7C1-7FD6679B5283}" destId="{D9628C69-7368-4254-B885-D043EF4F52F7}" srcOrd="0" destOrd="0" presId="urn:microsoft.com/office/officeart/2005/8/layout/vProcess5"/>
    <dgm:cxn modelId="{F688F76D-F0C7-4EB4-9126-09A4099DD9DB}" type="presOf" srcId="{91B5B17B-16DB-43EB-A661-D67DFDBD4642}" destId="{3CCADBE6-C857-4D64-903F-D36F942AA86E}" srcOrd="0" destOrd="0" presId="urn:microsoft.com/office/officeart/2005/8/layout/vProcess5"/>
    <dgm:cxn modelId="{C02E3CCC-09F3-4959-9D4C-9F5189AFD93E}" srcId="{B34CC25E-8E25-4488-AE99-F4D7D5E4B394}" destId="{F226B49D-0B3E-4174-AAF3-A7CC1FD38EB8}" srcOrd="0" destOrd="0" parTransId="{13564B65-9984-4F0B-A38D-3BDE1628DB51}" sibTransId="{71115111-B49F-4250-B1D7-27A5FA3FCAA0}"/>
    <dgm:cxn modelId="{3E232EF5-2183-42D8-8912-B1BEB73B7262}" type="presOf" srcId="{608018FF-69C8-45A4-A7C1-7FD6679B5283}" destId="{C5C91D95-12E5-4781-AADD-1BE011725C04}" srcOrd="1" destOrd="0" presId="urn:microsoft.com/office/officeart/2005/8/layout/vProcess5"/>
    <dgm:cxn modelId="{6546B60A-76FE-47E5-ACD5-607941BE898A}" type="presOf" srcId="{253AD7D5-D035-4887-87B9-B8FAE3484E4E}" destId="{2C47FC3C-80D0-4C8C-A956-F43A2B971616}" srcOrd="0" destOrd="0" presId="urn:microsoft.com/office/officeart/2005/8/layout/vProcess5"/>
    <dgm:cxn modelId="{3E421B07-4CC5-4B82-9B73-C885B18A7F8F}" type="presOf" srcId="{2641B539-AF5D-4AD5-9739-063B0320BCB8}" destId="{35182CA6-B775-4670-AD88-2D12CA26ED60}" srcOrd="0" destOrd="0" presId="urn:microsoft.com/office/officeart/2005/8/layout/vProcess5"/>
    <dgm:cxn modelId="{ABFD88CD-B17C-4B69-A56F-990347CAA989}" type="presOf" srcId="{38E0DF40-C040-4D15-BBB6-46EE5E72BBD6}" destId="{1E4AD071-7318-49BD-A4B4-66366838CF33}" srcOrd="0" destOrd="0" presId="urn:microsoft.com/office/officeart/2005/8/layout/vProcess5"/>
    <dgm:cxn modelId="{980E79A4-AD77-443B-8756-FE4BA19F022A}" type="presOf" srcId="{2641B539-AF5D-4AD5-9739-063B0320BCB8}" destId="{63A71FED-405F-4843-B2C7-D98BE71DEA09}" srcOrd="1" destOrd="0" presId="urn:microsoft.com/office/officeart/2005/8/layout/vProcess5"/>
    <dgm:cxn modelId="{B1C4528E-CCDC-42AA-B871-11709594C655}" type="presParOf" srcId="{9DE58FD2-E94D-47F6-B91F-DC304103A783}" destId="{AB2273BF-BA16-4FF1-9136-8D1147C5D99B}" srcOrd="0" destOrd="0" presId="urn:microsoft.com/office/officeart/2005/8/layout/vProcess5"/>
    <dgm:cxn modelId="{57D36DF7-C652-498B-A449-BBCF8A907F79}" type="presParOf" srcId="{9DE58FD2-E94D-47F6-B91F-DC304103A783}" destId="{D9126030-84B6-43E8-8AE5-0305E3661BEB}" srcOrd="1" destOrd="0" presId="urn:microsoft.com/office/officeart/2005/8/layout/vProcess5"/>
    <dgm:cxn modelId="{BC1EC92F-E93E-4B6A-8563-6CDF9567A12B}" type="presParOf" srcId="{9DE58FD2-E94D-47F6-B91F-DC304103A783}" destId="{2C47FC3C-80D0-4C8C-A956-F43A2B971616}" srcOrd="2" destOrd="0" presId="urn:microsoft.com/office/officeart/2005/8/layout/vProcess5"/>
    <dgm:cxn modelId="{CA26BC37-136D-4DFA-8984-B540FF00421B}" type="presParOf" srcId="{9DE58FD2-E94D-47F6-B91F-DC304103A783}" destId="{1E4AD071-7318-49BD-A4B4-66366838CF33}" srcOrd="3" destOrd="0" presId="urn:microsoft.com/office/officeart/2005/8/layout/vProcess5"/>
    <dgm:cxn modelId="{B7E8C3A6-9805-4F03-BBA0-79C2790ACD63}" type="presParOf" srcId="{9DE58FD2-E94D-47F6-B91F-DC304103A783}" destId="{D9628C69-7368-4254-B885-D043EF4F52F7}" srcOrd="4" destOrd="0" presId="urn:microsoft.com/office/officeart/2005/8/layout/vProcess5"/>
    <dgm:cxn modelId="{C26ECE18-14CF-4581-A074-193E81801869}" type="presParOf" srcId="{9DE58FD2-E94D-47F6-B91F-DC304103A783}" destId="{35182CA6-B775-4670-AD88-2D12CA26ED60}" srcOrd="5" destOrd="0" presId="urn:microsoft.com/office/officeart/2005/8/layout/vProcess5"/>
    <dgm:cxn modelId="{05C846CB-3914-4D69-945A-EBA6593CEB04}" type="presParOf" srcId="{9DE58FD2-E94D-47F6-B91F-DC304103A783}" destId="{86D669A1-CCD3-428C-9D8D-498BB5BD8A36}" srcOrd="6" destOrd="0" presId="urn:microsoft.com/office/officeart/2005/8/layout/vProcess5"/>
    <dgm:cxn modelId="{16592671-0B20-48BF-8A7D-F57DDFC44F6A}" type="presParOf" srcId="{9DE58FD2-E94D-47F6-B91F-DC304103A783}" destId="{9A3CF15A-19C8-468A-8146-4A8B55E86174}" srcOrd="7" destOrd="0" presId="urn:microsoft.com/office/officeart/2005/8/layout/vProcess5"/>
    <dgm:cxn modelId="{DE586CA5-BC62-44BE-B6B9-0591A25702C5}" type="presParOf" srcId="{9DE58FD2-E94D-47F6-B91F-DC304103A783}" destId="{26424193-1799-42B2-8493-E91680D5F9BA}" srcOrd="8" destOrd="0" presId="urn:microsoft.com/office/officeart/2005/8/layout/vProcess5"/>
    <dgm:cxn modelId="{01A352EB-C973-4D08-8314-774435323A5A}" type="presParOf" srcId="{9DE58FD2-E94D-47F6-B91F-DC304103A783}" destId="{3CCADBE6-C857-4D64-903F-D36F942AA86E}" srcOrd="9" destOrd="0" presId="urn:microsoft.com/office/officeart/2005/8/layout/vProcess5"/>
    <dgm:cxn modelId="{2A0BD664-2BFC-4342-97A0-A7978F0C9C50}" type="presParOf" srcId="{9DE58FD2-E94D-47F6-B91F-DC304103A783}" destId="{82E98C02-5513-4599-A934-9415DA32637E}" srcOrd="10" destOrd="0" presId="urn:microsoft.com/office/officeart/2005/8/layout/vProcess5"/>
    <dgm:cxn modelId="{07EF8366-70B3-4CA6-B32F-8F5D689C7874}" type="presParOf" srcId="{9DE58FD2-E94D-47F6-B91F-DC304103A783}" destId="{7F96052A-0D4B-4623-A56E-BCDFE9466825}" srcOrd="11" destOrd="0" presId="urn:microsoft.com/office/officeart/2005/8/layout/vProcess5"/>
    <dgm:cxn modelId="{4C010E72-3AE7-4970-9588-FECB7D67CC00}" type="presParOf" srcId="{9DE58FD2-E94D-47F6-B91F-DC304103A783}" destId="{B316D0A5-DA80-4565-B49A-EDF5487C779F}" srcOrd="12" destOrd="0" presId="urn:microsoft.com/office/officeart/2005/8/layout/vProcess5"/>
    <dgm:cxn modelId="{20D1DF81-1359-47D3-84DD-4270847AFFAF}" type="presParOf" srcId="{9DE58FD2-E94D-47F6-B91F-DC304103A783}" destId="{C5C91D95-12E5-4781-AADD-1BE011725C04}" srcOrd="13" destOrd="0" presId="urn:microsoft.com/office/officeart/2005/8/layout/vProcess5"/>
    <dgm:cxn modelId="{81221623-2DD6-4F17-B898-A3E1648E9B38}" type="presParOf" srcId="{9DE58FD2-E94D-47F6-B91F-DC304103A783}" destId="{63A71FED-405F-4843-B2C7-D98BE71DEA09}"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AF8952F-CDB0-4E85-AA7F-5A4AED41E54C}" type="doc">
      <dgm:prSet loTypeId="urn:microsoft.com/office/officeart/2005/8/layout/arrow2" loCatId="process" qsTypeId="urn:microsoft.com/office/officeart/2005/8/quickstyle/simple1#2" qsCatId="simple" csTypeId="urn:microsoft.com/office/officeart/2005/8/colors/colorful2" csCatId="colorful" phldr="1"/>
      <dgm:spPr/>
      <dgm:t>
        <a:bodyPr/>
        <a:lstStyle/>
        <a:p>
          <a:endParaRPr lang="zh-TW" altLang="en-US"/>
        </a:p>
      </dgm:t>
    </dgm:pt>
    <dgm:pt modelId="{0AC98BE2-DD51-431D-9625-071E948491A2}">
      <dgm:prSet phldrT="[文字]" custT="1"/>
      <dgm:spPr/>
      <dgm:t>
        <a:bodyPr/>
        <a:lstStyle/>
        <a:p>
          <a:r>
            <a:rPr lang="zh-TW" altLang="en-US" sz="2800" dirty="0" smtClean="0">
              <a:latin typeface="+mj-ea"/>
              <a:ea typeface="+mj-ea"/>
            </a:rPr>
            <a:t>學校整體課程分析</a:t>
          </a:r>
          <a:endParaRPr lang="zh-TW" altLang="en-US" sz="2800" dirty="0">
            <a:latin typeface="+mj-ea"/>
            <a:ea typeface="+mj-ea"/>
          </a:endParaRPr>
        </a:p>
      </dgm:t>
    </dgm:pt>
    <dgm:pt modelId="{078D56B4-C152-4EC8-88CA-9968EB16F9D3}" type="parTrans" cxnId="{296AC4F0-23BD-4229-9AE0-51B1C9FEA4E8}">
      <dgm:prSet/>
      <dgm:spPr/>
      <dgm:t>
        <a:bodyPr/>
        <a:lstStyle/>
        <a:p>
          <a:endParaRPr lang="zh-TW" altLang="en-US"/>
        </a:p>
      </dgm:t>
    </dgm:pt>
    <dgm:pt modelId="{B605A5BB-2B44-4C09-B5BF-BF6DC036E003}" type="sibTrans" cxnId="{296AC4F0-23BD-4229-9AE0-51B1C9FEA4E8}">
      <dgm:prSet/>
      <dgm:spPr/>
      <dgm:t>
        <a:bodyPr/>
        <a:lstStyle/>
        <a:p>
          <a:endParaRPr lang="zh-TW" altLang="en-US"/>
        </a:p>
      </dgm:t>
    </dgm:pt>
    <dgm:pt modelId="{677AFA77-806D-4BD4-999A-E496444F941D}">
      <dgm:prSet phldrT="[文字]" custT="1"/>
      <dgm:spPr/>
      <dgm:t>
        <a:bodyPr/>
        <a:lstStyle/>
        <a:p>
          <a:r>
            <a:rPr lang="zh-TW" altLang="en-US" sz="2800" dirty="0" smtClean="0">
              <a:latin typeface="+mj-ea"/>
              <a:ea typeface="+mj-ea"/>
            </a:rPr>
            <a:t>教學活動研討與設計</a:t>
          </a:r>
          <a:endParaRPr lang="zh-TW" altLang="en-US" sz="2800" dirty="0">
            <a:latin typeface="+mj-ea"/>
            <a:ea typeface="+mj-ea"/>
          </a:endParaRPr>
        </a:p>
      </dgm:t>
    </dgm:pt>
    <dgm:pt modelId="{42A5E01F-A4DF-4A3E-86D2-FC39603A87A4}" type="parTrans" cxnId="{42F12D21-47C6-41E0-A3EE-92DC40968BE3}">
      <dgm:prSet/>
      <dgm:spPr/>
      <dgm:t>
        <a:bodyPr/>
        <a:lstStyle/>
        <a:p>
          <a:endParaRPr lang="zh-TW" altLang="en-US"/>
        </a:p>
      </dgm:t>
    </dgm:pt>
    <dgm:pt modelId="{B8BE4EE4-5908-4EAB-A4D1-4B0BD4A9CAF8}" type="sibTrans" cxnId="{42F12D21-47C6-41E0-A3EE-92DC40968BE3}">
      <dgm:prSet/>
      <dgm:spPr/>
      <dgm:t>
        <a:bodyPr/>
        <a:lstStyle/>
        <a:p>
          <a:endParaRPr lang="zh-TW" altLang="en-US"/>
        </a:p>
      </dgm:t>
    </dgm:pt>
    <dgm:pt modelId="{71D36C79-EF8D-4C39-A936-27B14FBB9B01}">
      <dgm:prSet phldrT="[文字]" custT="1"/>
      <dgm:spPr/>
      <dgm:t>
        <a:bodyPr/>
        <a:lstStyle/>
        <a:p>
          <a:r>
            <a:rPr lang="zh-TW" altLang="en-US" sz="2800" dirty="0" smtClean="0">
              <a:latin typeface="+mj-ea"/>
              <a:ea typeface="+mj-ea"/>
            </a:rPr>
            <a:t>教學活動執行與記錄</a:t>
          </a:r>
          <a:endParaRPr lang="zh-TW" altLang="en-US" sz="2800" dirty="0">
            <a:latin typeface="+mj-ea"/>
            <a:ea typeface="+mj-ea"/>
          </a:endParaRPr>
        </a:p>
      </dgm:t>
    </dgm:pt>
    <dgm:pt modelId="{06DD2410-E3C7-4B8F-873D-04A432F7B44F}" type="parTrans" cxnId="{E5A434BB-55A5-4E0C-A2BA-253CC239773A}">
      <dgm:prSet/>
      <dgm:spPr/>
      <dgm:t>
        <a:bodyPr/>
        <a:lstStyle/>
        <a:p>
          <a:endParaRPr lang="zh-TW" altLang="en-US"/>
        </a:p>
      </dgm:t>
    </dgm:pt>
    <dgm:pt modelId="{C014F27B-B429-402B-AE75-FC78ED6389C0}" type="sibTrans" cxnId="{E5A434BB-55A5-4E0C-A2BA-253CC239773A}">
      <dgm:prSet/>
      <dgm:spPr/>
      <dgm:t>
        <a:bodyPr/>
        <a:lstStyle/>
        <a:p>
          <a:endParaRPr lang="zh-TW" altLang="en-US"/>
        </a:p>
      </dgm:t>
    </dgm:pt>
    <dgm:pt modelId="{C3B94C9E-2C71-40DF-A504-817804BE3EF3}">
      <dgm:prSet phldrT="[文字]" custT="1"/>
      <dgm:spPr/>
      <dgm:t>
        <a:bodyPr/>
        <a:lstStyle/>
        <a:p>
          <a:r>
            <a:rPr lang="zh-TW" altLang="en-US" sz="2800" dirty="0" smtClean="0">
              <a:latin typeface="+mj-ea"/>
              <a:ea typeface="+mj-ea"/>
            </a:rPr>
            <a:t>教學結果檢討與修正</a:t>
          </a:r>
          <a:endParaRPr lang="zh-TW" altLang="en-US" sz="2800" dirty="0">
            <a:latin typeface="+mj-ea"/>
            <a:ea typeface="+mj-ea"/>
          </a:endParaRPr>
        </a:p>
      </dgm:t>
    </dgm:pt>
    <dgm:pt modelId="{74E79524-1754-4516-B1E1-8165106A75F0}" type="parTrans" cxnId="{584F50C3-B621-44DB-AD13-EF842767462C}">
      <dgm:prSet/>
      <dgm:spPr/>
      <dgm:t>
        <a:bodyPr/>
        <a:lstStyle/>
        <a:p>
          <a:endParaRPr lang="zh-TW" altLang="en-US"/>
        </a:p>
      </dgm:t>
    </dgm:pt>
    <dgm:pt modelId="{8A3B2773-1859-46D4-934A-E0D4592C8BEC}" type="sibTrans" cxnId="{584F50C3-B621-44DB-AD13-EF842767462C}">
      <dgm:prSet/>
      <dgm:spPr/>
      <dgm:t>
        <a:bodyPr/>
        <a:lstStyle/>
        <a:p>
          <a:endParaRPr lang="zh-TW" altLang="en-US"/>
        </a:p>
      </dgm:t>
    </dgm:pt>
    <dgm:pt modelId="{9DA8A5B3-AE11-4531-BE24-379F3684BF42}" type="pres">
      <dgm:prSet presAssocID="{CAF8952F-CDB0-4E85-AA7F-5A4AED41E54C}" presName="arrowDiagram" presStyleCnt="0">
        <dgm:presLayoutVars>
          <dgm:chMax val="5"/>
          <dgm:dir/>
          <dgm:resizeHandles val="exact"/>
        </dgm:presLayoutVars>
      </dgm:prSet>
      <dgm:spPr/>
      <dgm:t>
        <a:bodyPr/>
        <a:lstStyle/>
        <a:p>
          <a:endParaRPr lang="zh-TW" altLang="en-US"/>
        </a:p>
      </dgm:t>
    </dgm:pt>
    <dgm:pt modelId="{F011EB1D-DBB8-445D-A584-48A5E27440D0}" type="pres">
      <dgm:prSet presAssocID="{CAF8952F-CDB0-4E85-AA7F-5A4AED41E54C}" presName="arrow" presStyleLbl="bgShp" presStyleIdx="0" presStyleCnt="1" custLinFactNeighborX="1002" custLinFactNeighborY="632"/>
      <dgm:spPr/>
      <dgm:t>
        <a:bodyPr/>
        <a:lstStyle/>
        <a:p>
          <a:endParaRPr lang="zh-TW" altLang="en-US"/>
        </a:p>
      </dgm:t>
    </dgm:pt>
    <dgm:pt modelId="{5E6632A4-9E9F-4673-A852-FE1858CEF24D}" type="pres">
      <dgm:prSet presAssocID="{CAF8952F-CDB0-4E85-AA7F-5A4AED41E54C}" presName="arrowDiagram4" presStyleCnt="0"/>
      <dgm:spPr/>
      <dgm:t>
        <a:bodyPr/>
        <a:lstStyle/>
        <a:p>
          <a:endParaRPr lang="zh-TW" altLang="en-US"/>
        </a:p>
      </dgm:t>
    </dgm:pt>
    <dgm:pt modelId="{188EF5EC-78F3-453A-A134-26DA7122B176}" type="pres">
      <dgm:prSet presAssocID="{0AC98BE2-DD51-431D-9625-071E948491A2}" presName="bullet4a" presStyleLbl="node1" presStyleIdx="0" presStyleCnt="4"/>
      <dgm:spPr/>
      <dgm:t>
        <a:bodyPr/>
        <a:lstStyle/>
        <a:p>
          <a:endParaRPr lang="zh-TW" altLang="en-US"/>
        </a:p>
      </dgm:t>
    </dgm:pt>
    <dgm:pt modelId="{C789C57F-FC05-4E7B-AC53-7B307D66ED4B}" type="pres">
      <dgm:prSet presAssocID="{0AC98BE2-DD51-431D-9625-071E948491A2}" presName="textBox4a" presStyleLbl="revTx" presStyleIdx="0" presStyleCnt="4" custScaleX="256553" custScaleY="40419" custLinFactNeighborX="65818" custLinFactNeighborY="-18890">
        <dgm:presLayoutVars>
          <dgm:bulletEnabled val="1"/>
        </dgm:presLayoutVars>
      </dgm:prSet>
      <dgm:spPr/>
      <dgm:t>
        <a:bodyPr/>
        <a:lstStyle/>
        <a:p>
          <a:endParaRPr lang="zh-TW" altLang="en-US"/>
        </a:p>
      </dgm:t>
    </dgm:pt>
    <dgm:pt modelId="{3756D612-EAA1-442F-8A09-E19A9F4D58D9}" type="pres">
      <dgm:prSet presAssocID="{677AFA77-806D-4BD4-999A-E496444F941D}" presName="bullet4b" presStyleLbl="node1" presStyleIdx="1" presStyleCnt="4"/>
      <dgm:spPr/>
      <dgm:t>
        <a:bodyPr/>
        <a:lstStyle/>
        <a:p>
          <a:endParaRPr lang="zh-TW" altLang="en-US"/>
        </a:p>
      </dgm:t>
    </dgm:pt>
    <dgm:pt modelId="{FB39CF1E-501F-41B1-96EF-48C0291565DB}" type="pres">
      <dgm:prSet presAssocID="{677AFA77-806D-4BD4-999A-E496444F941D}" presName="textBox4b" presStyleLbl="revTx" presStyleIdx="1" presStyleCnt="4" custScaleX="291815" custScaleY="14689" custLinFactNeighborX="74686" custLinFactNeighborY="-40782">
        <dgm:presLayoutVars>
          <dgm:bulletEnabled val="1"/>
        </dgm:presLayoutVars>
      </dgm:prSet>
      <dgm:spPr/>
      <dgm:t>
        <a:bodyPr/>
        <a:lstStyle/>
        <a:p>
          <a:endParaRPr lang="zh-TW" altLang="en-US"/>
        </a:p>
      </dgm:t>
    </dgm:pt>
    <dgm:pt modelId="{7445D8DE-A4FD-47BD-9D7D-88F2864C2F49}" type="pres">
      <dgm:prSet presAssocID="{71D36C79-EF8D-4C39-A936-27B14FBB9B01}" presName="bullet4c" presStyleLbl="node1" presStyleIdx="2" presStyleCnt="4"/>
      <dgm:spPr/>
      <dgm:t>
        <a:bodyPr/>
        <a:lstStyle/>
        <a:p>
          <a:endParaRPr lang="zh-TW" altLang="en-US"/>
        </a:p>
      </dgm:t>
    </dgm:pt>
    <dgm:pt modelId="{C35A424B-CCCD-43DF-9510-BC4E2ECDFE5C}" type="pres">
      <dgm:prSet presAssocID="{71D36C79-EF8D-4C39-A936-27B14FBB9B01}" presName="textBox4c" presStyleLbl="revTx" presStyleIdx="2" presStyleCnt="4" custScaleX="255693" custScaleY="15626" custLinFactNeighborX="-92181" custLinFactNeighborY="-65750">
        <dgm:presLayoutVars>
          <dgm:bulletEnabled val="1"/>
        </dgm:presLayoutVars>
      </dgm:prSet>
      <dgm:spPr/>
      <dgm:t>
        <a:bodyPr/>
        <a:lstStyle/>
        <a:p>
          <a:endParaRPr lang="zh-TW" altLang="en-US"/>
        </a:p>
      </dgm:t>
    </dgm:pt>
    <dgm:pt modelId="{F7F66009-D5F2-44AB-9171-70C8CEDF3B9F}" type="pres">
      <dgm:prSet presAssocID="{C3B94C9E-2C71-40DF-A504-817804BE3EF3}" presName="bullet4d" presStyleLbl="node1" presStyleIdx="3" presStyleCnt="4"/>
      <dgm:spPr/>
      <dgm:t>
        <a:bodyPr/>
        <a:lstStyle/>
        <a:p>
          <a:endParaRPr lang="zh-TW" altLang="en-US"/>
        </a:p>
      </dgm:t>
    </dgm:pt>
    <dgm:pt modelId="{EDCECE29-50ED-4514-BE2D-69E0C2873852}" type="pres">
      <dgm:prSet presAssocID="{C3B94C9E-2C71-40DF-A504-817804BE3EF3}" presName="textBox4d" presStyleLbl="revTx" presStyleIdx="3" presStyleCnt="4" custScaleX="247127" custScaleY="12973" custLinFactNeighborX="26138" custLinFactNeighborY="-65400">
        <dgm:presLayoutVars>
          <dgm:bulletEnabled val="1"/>
        </dgm:presLayoutVars>
      </dgm:prSet>
      <dgm:spPr/>
      <dgm:t>
        <a:bodyPr/>
        <a:lstStyle/>
        <a:p>
          <a:endParaRPr lang="zh-TW" altLang="en-US"/>
        </a:p>
      </dgm:t>
    </dgm:pt>
  </dgm:ptLst>
  <dgm:cxnLst>
    <dgm:cxn modelId="{6EB97E47-A945-4FDD-8500-2D82F9F8B824}" type="presOf" srcId="{0AC98BE2-DD51-431D-9625-071E948491A2}" destId="{C789C57F-FC05-4E7B-AC53-7B307D66ED4B}" srcOrd="0" destOrd="0" presId="urn:microsoft.com/office/officeart/2005/8/layout/arrow2"/>
    <dgm:cxn modelId="{42F12D21-47C6-41E0-A3EE-92DC40968BE3}" srcId="{CAF8952F-CDB0-4E85-AA7F-5A4AED41E54C}" destId="{677AFA77-806D-4BD4-999A-E496444F941D}" srcOrd="1" destOrd="0" parTransId="{42A5E01F-A4DF-4A3E-86D2-FC39603A87A4}" sibTransId="{B8BE4EE4-5908-4EAB-A4D1-4B0BD4A9CAF8}"/>
    <dgm:cxn modelId="{584F50C3-B621-44DB-AD13-EF842767462C}" srcId="{CAF8952F-CDB0-4E85-AA7F-5A4AED41E54C}" destId="{C3B94C9E-2C71-40DF-A504-817804BE3EF3}" srcOrd="3" destOrd="0" parTransId="{74E79524-1754-4516-B1E1-8165106A75F0}" sibTransId="{8A3B2773-1859-46D4-934A-E0D4592C8BEC}"/>
    <dgm:cxn modelId="{0A6AA1E6-1CC6-4E41-A00F-B3373AB71D65}" type="presOf" srcId="{C3B94C9E-2C71-40DF-A504-817804BE3EF3}" destId="{EDCECE29-50ED-4514-BE2D-69E0C2873852}" srcOrd="0" destOrd="0" presId="urn:microsoft.com/office/officeart/2005/8/layout/arrow2"/>
    <dgm:cxn modelId="{B1C6710A-F1A0-45A6-A436-3E05B654976A}" type="presOf" srcId="{CAF8952F-CDB0-4E85-AA7F-5A4AED41E54C}" destId="{9DA8A5B3-AE11-4531-BE24-379F3684BF42}" srcOrd="0" destOrd="0" presId="urn:microsoft.com/office/officeart/2005/8/layout/arrow2"/>
    <dgm:cxn modelId="{6B8E4143-6DD4-48D9-A02E-277AD610A1CD}" type="presOf" srcId="{677AFA77-806D-4BD4-999A-E496444F941D}" destId="{FB39CF1E-501F-41B1-96EF-48C0291565DB}" srcOrd="0" destOrd="0" presId="urn:microsoft.com/office/officeart/2005/8/layout/arrow2"/>
    <dgm:cxn modelId="{296AC4F0-23BD-4229-9AE0-51B1C9FEA4E8}" srcId="{CAF8952F-CDB0-4E85-AA7F-5A4AED41E54C}" destId="{0AC98BE2-DD51-431D-9625-071E948491A2}" srcOrd="0" destOrd="0" parTransId="{078D56B4-C152-4EC8-88CA-9968EB16F9D3}" sibTransId="{B605A5BB-2B44-4C09-B5BF-BF6DC036E003}"/>
    <dgm:cxn modelId="{90333EF2-4C5B-4669-829F-69D7F4EC3E41}" type="presOf" srcId="{71D36C79-EF8D-4C39-A936-27B14FBB9B01}" destId="{C35A424B-CCCD-43DF-9510-BC4E2ECDFE5C}" srcOrd="0" destOrd="0" presId="urn:microsoft.com/office/officeart/2005/8/layout/arrow2"/>
    <dgm:cxn modelId="{E5A434BB-55A5-4E0C-A2BA-253CC239773A}" srcId="{CAF8952F-CDB0-4E85-AA7F-5A4AED41E54C}" destId="{71D36C79-EF8D-4C39-A936-27B14FBB9B01}" srcOrd="2" destOrd="0" parTransId="{06DD2410-E3C7-4B8F-873D-04A432F7B44F}" sibTransId="{C014F27B-B429-402B-AE75-FC78ED6389C0}"/>
    <dgm:cxn modelId="{1F0BD3C3-7C3F-4DA4-A20E-D34C65FDE830}" type="presParOf" srcId="{9DA8A5B3-AE11-4531-BE24-379F3684BF42}" destId="{F011EB1D-DBB8-445D-A584-48A5E27440D0}" srcOrd="0" destOrd="0" presId="urn:microsoft.com/office/officeart/2005/8/layout/arrow2"/>
    <dgm:cxn modelId="{DC36BBBB-A712-48DB-B324-7C7A2388FEE3}" type="presParOf" srcId="{9DA8A5B3-AE11-4531-BE24-379F3684BF42}" destId="{5E6632A4-9E9F-4673-A852-FE1858CEF24D}" srcOrd="1" destOrd="0" presId="urn:microsoft.com/office/officeart/2005/8/layout/arrow2"/>
    <dgm:cxn modelId="{D03D08C5-4D65-4209-96B0-1A10E78CD52F}" type="presParOf" srcId="{5E6632A4-9E9F-4673-A852-FE1858CEF24D}" destId="{188EF5EC-78F3-453A-A134-26DA7122B176}" srcOrd="0" destOrd="0" presId="urn:microsoft.com/office/officeart/2005/8/layout/arrow2"/>
    <dgm:cxn modelId="{2FDEC270-27FC-415C-992C-4327A2EFB8FA}" type="presParOf" srcId="{5E6632A4-9E9F-4673-A852-FE1858CEF24D}" destId="{C789C57F-FC05-4E7B-AC53-7B307D66ED4B}" srcOrd="1" destOrd="0" presId="urn:microsoft.com/office/officeart/2005/8/layout/arrow2"/>
    <dgm:cxn modelId="{2152FC10-9265-4730-8F51-A9A9440B7529}" type="presParOf" srcId="{5E6632A4-9E9F-4673-A852-FE1858CEF24D}" destId="{3756D612-EAA1-442F-8A09-E19A9F4D58D9}" srcOrd="2" destOrd="0" presId="urn:microsoft.com/office/officeart/2005/8/layout/arrow2"/>
    <dgm:cxn modelId="{39E42844-9085-44F6-A5D7-70D5EC9E3451}" type="presParOf" srcId="{5E6632A4-9E9F-4673-A852-FE1858CEF24D}" destId="{FB39CF1E-501F-41B1-96EF-48C0291565DB}" srcOrd="3" destOrd="0" presId="urn:microsoft.com/office/officeart/2005/8/layout/arrow2"/>
    <dgm:cxn modelId="{773DE050-D559-449C-890D-88EAAF286330}" type="presParOf" srcId="{5E6632A4-9E9F-4673-A852-FE1858CEF24D}" destId="{7445D8DE-A4FD-47BD-9D7D-88F2864C2F49}" srcOrd="4" destOrd="0" presId="urn:microsoft.com/office/officeart/2005/8/layout/arrow2"/>
    <dgm:cxn modelId="{59BA1F66-0C54-45BF-8285-5C5CECEA4EF3}" type="presParOf" srcId="{5E6632A4-9E9F-4673-A852-FE1858CEF24D}" destId="{C35A424B-CCCD-43DF-9510-BC4E2ECDFE5C}" srcOrd="5" destOrd="0" presId="urn:microsoft.com/office/officeart/2005/8/layout/arrow2"/>
    <dgm:cxn modelId="{BCB2FDF4-F5BE-4435-AC28-176FE7C81E83}" type="presParOf" srcId="{5E6632A4-9E9F-4673-A852-FE1858CEF24D}" destId="{F7F66009-D5F2-44AB-9171-70C8CEDF3B9F}" srcOrd="6" destOrd="0" presId="urn:microsoft.com/office/officeart/2005/8/layout/arrow2"/>
    <dgm:cxn modelId="{E87290E3-EEDA-4B47-9F63-57B6260DBD4B}" type="presParOf" srcId="{5E6632A4-9E9F-4673-A852-FE1858CEF24D}" destId="{EDCECE29-50ED-4514-BE2D-69E0C2873852}"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AF8952F-CDB0-4E85-AA7F-5A4AED41E54C}" type="doc">
      <dgm:prSet loTypeId="urn:microsoft.com/office/officeart/2005/8/layout/vList6" loCatId="process" qsTypeId="urn:microsoft.com/office/officeart/2005/8/quickstyle/simple1#4" qsCatId="simple" csTypeId="urn:microsoft.com/office/officeart/2005/8/colors/colorful2" csCatId="colorful" phldr="1"/>
      <dgm:spPr/>
      <dgm:t>
        <a:bodyPr/>
        <a:lstStyle/>
        <a:p>
          <a:endParaRPr lang="zh-TW" altLang="en-US"/>
        </a:p>
      </dgm:t>
    </dgm:pt>
    <dgm:pt modelId="{0AC98BE2-DD51-431D-9625-071E948491A2}">
      <dgm:prSet phldrT="[文字]" custT="1"/>
      <dgm:spPr/>
      <dgm:t>
        <a:bodyPr/>
        <a:lstStyle/>
        <a:p>
          <a:r>
            <a:rPr lang="zh-TW" altLang="en-US" sz="2800" dirty="0" smtClean="0">
              <a:latin typeface="+mj-ea"/>
              <a:ea typeface="+mj-ea"/>
            </a:rPr>
            <a:t>適性溝通與宣導</a:t>
          </a:r>
          <a:endParaRPr lang="zh-TW" altLang="en-US" sz="2800" dirty="0">
            <a:latin typeface="+mj-ea"/>
            <a:ea typeface="+mj-ea"/>
          </a:endParaRPr>
        </a:p>
      </dgm:t>
    </dgm:pt>
    <dgm:pt modelId="{078D56B4-C152-4EC8-88CA-9968EB16F9D3}" type="parTrans" cxnId="{296AC4F0-23BD-4229-9AE0-51B1C9FEA4E8}">
      <dgm:prSet/>
      <dgm:spPr/>
      <dgm:t>
        <a:bodyPr/>
        <a:lstStyle/>
        <a:p>
          <a:endParaRPr lang="zh-TW" altLang="en-US"/>
        </a:p>
      </dgm:t>
    </dgm:pt>
    <dgm:pt modelId="{B605A5BB-2B44-4C09-B5BF-BF6DC036E003}" type="sibTrans" cxnId="{296AC4F0-23BD-4229-9AE0-51B1C9FEA4E8}">
      <dgm:prSet/>
      <dgm:spPr/>
      <dgm:t>
        <a:bodyPr/>
        <a:lstStyle/>
        <a:p>
          <a:endParaRPr lang="zh-TW" altLang="en-US"/>
        </a:p>
      </dgm:t>
    </dgm:pt>
    <dgm:pt modelId="{677AFA77-806D-4BD4-999A-E496444F941D}">
      <dgm:prSet phldrT="[文字]" custT="1"/>
      <dgm:spPr/>
      <dgm:t>
        <a:bodyPr/>
        <a:lstStyle/>
        <a:p>
          <a:r>
            <a:rPr lang="zh-TW" altLang="en-US" sz="2800" dirty="0" smtClean="0">
              <a:latin typeface="+mj-ea"/>
              <a:ea typeface="+mj-ea"/>
            </a:rPr>
            <a:t>心理測驗與輔導</a:t>
          </a:r>
          <a:endParaRPr lang="zh-TW" altLang="en-US" sz="2800" dirty="0">
            <a:latin typeface="+mj-ea"/>
            <a:ea typeface="+mj-ea"/>
          </a:endParaRPr>
        </a:p>
      </dgm:t>
    </dgm:pt>
    <dgm:pt modelId="{42A5E01F-A4DF-4A3E-86D2-FC39603A87A4}" type="parTrans" cxnId="{42F12D21-47C6-41E0-A3EE-92DC40968BE3}">
      <dgm:prSet/>
      <dgm:spPr/>
      <dgm:t>
        <a:bodyPr/>
        <a:lstStyle/>
        <a:p>
          <a:endParaRPr lang="zh-TW" altLang="en-US"/>
        </a:p>
      </dgm:t>
    </dgm:pt>
    <dgm:pt modelId="{B8BE4EE4-5908-4EAB-A4D1-4B0BD4A9CAF8}" type="sibTrans" cxnId="{42F12D21-47C6-41E0-A3EE-92DC40968BE3}">
      <dgm:prSet/>
      <dgm:spPr/>
      <dgm:t>
        <a:bodyPr/>
        <a:lstStyle/>
        <a:p>
          <a:endParaRPr lang="zh-TW" altLang="en-US"/>
        </a:p>
      </dgm:t>
    </dgm:pt>
    <dgm:pt modelId="{71D36C79-EF8D-4C39-A936-27B14FBB9B01}">
      <dgm:prSet phldrT="[文字]" custT="1"/>
      <dgm:spPr/>
      <dgm:t>
        <a:bodyPr/>
        <a:lstStyle/>
        <a:p>
          <a:r>
            <a:rPr lang="zh-TW" altLang="en-US" sz="2800" dirty="0" smtClean="0">
              <a:latin typeface="+mj-ea"/>
              <a:ea typeface="+mj-ea"/>
            </a:rPr>
            <a:t>試探活動與輔導</a:t>
          </a:r>
          <a:endParaRPr lang="zh-TW" altLang="en-US" sz="2800" dirty="0">
            <a:latin typeface="+mj-ea"/>
            <a:ea typeface="+mj-ea"/>
          </a:endParaRPr>
        </a:p>
      </dgm:t>
    </dgm:pt>
    <dgm:pt modelId="{06DD2410-E3C7-4B8F-873D-04A432F7B44F}" type="parTrans" cxnId="{E5A434BB-55A5-4E0C-A2BA-253CC239773A}">
      <dgm:prSet/>
      <dgm:spPr/>
      <dgm:t>
        <a:bodyPr/>
        <a:lstStyle/>
        <a:p>
          <a:endParaRPr lang="zh-TW" altLang="en-US"/>
        </a:p>
      </dgm:t>
    </dgm:pt>
    <dgm:pt modelId="{C014F27B-B429-402B-AE75-FC78ED6389C0}" type="sibTrans" cxnId="{E5A434BB-55A5-4E0C-A2BA-253CC239773A}">
      <dgm:prSet/>
      <dgm:spPr/>
      <dgm:t>
        <a:bodyPr/>
        <a:lstStyle/>
        <a:p>
          <a:endParaRPr lang="zh-TW" altLang="en-US"/>
        </a:p>
      </dgm:t>
    </dgm:pt>
    <dgm:pt modelId="{C3B94C9E-2C71-40DF-A504-817804BE3EF3}">
      <dgm:prSet phldrT="[文字]" custT="1"/>
      <dgm:spPr/>
      <dgm:t>
        <a:bodyPr/>
        <a:lstStyle/>
        <a:p>
          <a:r>
            <a:rPr lang="zh-TW" altLang="en-US" sz="2800" dirty="0" smtClean="0">
              <a:latin typeface="+mj-ea"/>
              <a:ea typeface="+mj-ea"/>
            </a:rPr>
            <a:t>生涯個別諮商</a:t>
          </a:r>
          <a:endParaRPr lang="zh-TW" altLang="en-US" sz="2800" dirty="0">
            <a:latin typeface="+mj-ea"/>
            <a:ea typeface="+mj-ea"/>
          </a:endParaRPr>
        </a:p>
      </dgm:t>
    </dgm:pt>
    <dgm:pt modelId="{74E79524-1754-4516-B1E1-8165106A75F0}" type="parTrans" cxnId="{584F50C3-B621-44DB-AD13-EF842767462C}">
      <dgm:prSet/>
      <dgm:spPr/>
      <dgm:t>
        <a:bodyPr/>
        <a:lstStyle/>
        <a:p>
          <a:endParaRPr lang="zh-TW" altLang="en-US"/>
        </a:p>
      </dgm:t>
    </dgm:pt>
    <dgm:pt modelId="{8A3B2773-1859-46D4-934A-E0D4592C8BEC}" type="sibTrans" cxnId="{584F50C3-B621-44DB-AD13-EF842767462C}">
      <dgm:prSet/>
      <dgm:spPr/>
      <dgm:t>
        <a:bodyPr/>
        <a:lstStyle/>
        <a:p>
          <a:endParaRPr lang="zh-TW" altLang="en-US"/>
        </a:p>
      </dgm:t>
    </dgm:pt>
    <dgm:pt modelId="{1AB28E8D-0458-40CB-B4A0-DF331644745E}">
      <dgm:prSet phldrT="[文字]" custT="1"/>
      <dgm:spPr/>
      <dgm:t>
        <a:bodyPr/>
        <a:lstStyle/>
        <a:p>
          <a:r>
            <a:rPr lang="zh-TW" altLang="en-US" sz="2800" dirty="0" smtClean="0">
              <a:latin typeface="+mj-ea"/>
              <a:ea typeface="+mj-ea"/>
            </a:rPr>
            <a:t>生涯小團體</a:t>
          </a:r>
          <a:endParaRPr lang="zh-TW" altLang="en-US" sz="2800" dirty="0">
            <a:latin typeface="+mj-ea"/>
            <a:ea typeface="+mj-ea"/>
          </a:endParaRPr>
        </a:p>
      </dgm:t>
    </dgm:pt>
    <dgm:pt modelId="{5C0A9672-F02B-4EF4-B71E-08D369970FED}" type="parTrans" cxnId="{3253E26D-B69F-4C8A-B9A2-125A7F333AFA}">
      <dgm:prSet/>
      <dgm:spPr/>
      <dgm:t>
        <a:bodyPr/>
        <a:lstStyle/>
        <a:p>
          <a:endParaRPr lang="zh-TW" altLang="en-US"/>
        </a:p>
      </dgm:t>
    </dgm:pt>
    <dgm:pt modelId="{8A6DFB8D-D3B8-4831-BCF0-9A6DCDEC6E17}" type="sibTrans" cxnId="{3253E26D-B69F-4C8A-B9A2-125A7F333AFA}">
      <dgm:prSet/>
      <dgm:spPr/>
      <dgm:t>
        <a:bodyPr/>
        <a:lstStyle/>
        <a:p>
          <a:endParaRPr lang="zh-TW" altLang="en-US"/>
        </a:p>
      </dgm:t>
    </dgm:pt>
    <dgm:pt modelId="{F6BB4494-708E-4D6C-ADA8-B9202A62F952}">
      <dgm:prSet phldrT="[文字]" custT="1"/>
      <dgm:spPr/>
      <dgm:t>
        <a:bodyPr/>
        <a:lstStyle/>
        <a:p>
          <a:r>
            <a:rPr lang="zh-TW" altLang="en-US" sz="2400" dirty="0" smtClean="0">
              <a:latin typeface="+mj-ea"/>
              <a:ea typeface="+mj-ea"/>
            </a:rPr>
            <a:t>班親會、親職教育、教師研習等。</a:t>
          </a:r>
          <a:endParaRPr lang="zh-TW" altLang="en-US" sz="2400" dirty="0">
            <a:latin typeface="+mj-ea"/>
            <a:ea typeface="+mj-ea"/>
          </a:endParaRPr>
        </a:p>
      </dgm:t>
    </dgm:pt>
    <dgm:pt modelId="{AEAFFE5C-D38F-4EAE-8D9A-D96E4B314CA4}" type="parTrans" cxnId="{E45E9DDE-059C-4C39-AD4F-2C5B0CDE3ED7}">
      <dgm:prSet/>
      <dgm:spPr/>
      <dgm:t>
        <a:bodyPr/>
        <a:lstStyle/>
        <a:p>
          <a:endParaRPr lang="zh-TW" altLang="en-US"/>
        </a:p>
      </dgm:t>
    </dgm:pt>
    <dgm:pt modelId="{F3F43129-4D16-4BE2-ACE4-52F739567CF4}" type="sibTrans" cxnId="{E45E9DDE-059C-4C39-AD4F-2C5B0CDE3ED7}">
      <dgm:prSet/>
      <dgm:spPr/>
      <dgm:t>
        <a:bodyPr/>
        <a:lstStyle/>
        <a:p>
          <a:endParaRPr lang="zh-TW" altLang="en-US"/>
        </a:p>
      </dgm:t>
    </dgm:pt>
    <dgm:pt modelId="{50929FA1-2B1D-41B9-8C7D-FF42BC26A892}">
      <dgm:prSet phldrT="[文字]" custT="1"/>
      <dgm:spPr/>
      <dgm:t>
        <a:bodyPr/>
        <a:lstStyle/>
        <a:p>
          <a:r>
            <a:rPr lang="zh-TW" altLang="en-US" sz="2400" dirty="0" smtClean="0">
              <a:latin typeface="+mj-ea"/>
              <a:ea typeface="+mj-ea"/>
            </a:rPr>
            <a:t>性向測驗、興趣測驗等</a:t>
          </a:r>
          <a:endParaRPr lang="zh-TW" altLang="en-US" sz="2400" dirty="0">
            <a:latin typeface="+mj-ea"/>
            <a:ea typeface="+mj-ea"/>
          </a:endParaRPr>
        </a:p>
      </dgm:t>
    </dgm:pt>
    <dgm:pt modelId="{138587C7-FA51-4D5E-ADCD-B1EE7651CF99}" type="parTrans" cxnId="{66FFFB02-744B-4F39-9ECE-8B5D7CC3829B}">
      <dgm:prSet/>
      <dgm:spPr/>
      <dgm:t>
        <a:bodyPr/>
        <a:lstStyle/>
        <a:p>
          <a:endParaRPr lang="zh-TW" altLang="en-US"/>
        </a:p>
      </dgm:t>
    </dgm:pt>
    <dgm:pt modelId="{5AA3E997-0BCB-42B3-BEF6-09EE19F71265}" type="sibTrans" cxnId="{66FFFB02-744B-4F39-9ECE-8B5D7CC3829B}">
      <dgm:prSet/>
      <dgm:spPr/>
      <dgm:t>
        <a:bodyPr/>
        <a:lstStyle/>
        <a:p>
          <a:endParaRPr lang="zh-TW" altLang="en-US"/>
        </a:p>
      </dgm:t>
    </dgm:pt>
    <dgm:pt modelId="{B4F162DC-ED16-49DB-B245-08E7402767D9}">
      <dgm:prSet phldrT="[文字]" custT="1"/>
      <dgm:spPr/>
      <dgm:t>
        <a:bodyPr/>
        <a:lstStyle/>
        <a:p>
          <a:r>
            <a:rPr lang="zh-TW" altLang="en-US" sz="2400" dirty="0" smtClean="0">
              <a:latin typeface="+mj-ea"/>
              <a:ea typeface="+mj-ea"/>
            </a:rPr>
            <a:t>產業初探、職業試探、高職參訪等。</a:t>
          </a:r>
          <a:endParaRPr lang="zh-TW" altLang="en-US" sz="2400" dirty="0">
            <a:latin typeface="+mj-ea"/>
            <a:ea typeface="+mj-ea"/>
          </a:endParaRPr>
        </a:p>
      </dgm:t>
    </dgm:pt>
    <dgm:pt modelId="{61BFF3CC-C15D-4496-B740-C0B1E9B14A47}" type="parTrans" cxnId="{5D677EDB-A2D7-402D-9377-B3B03C0C6E0F}">
      <dgm:prSet/>
      <dgm:spPr/>
    </dgm:pt>
    <dgm:pt modelId="{B8FDABCB-165F-454C-8829-C321611CD135}" type="sibTrans" cxnId="{5D677EDB-A2D7-402D-9377-B3B03C0C6E0F}">
      <dgm:prSet/>
      <dgm:spPr/>
    </dgm:pt>
    <dgm:pt modelId="{F5B21988-52DC-4B2E-B1AC-EFC9E62167B6}">
      <dgm:prSet phldrT="[文字]" custT="1"/>
      <dgm:spPr/>
      <dgm:t>
        <a:bodyPr/>
        <a:lstStyle/>
        <a:p>
          <a:r>
            <a:rPr lang="zh-TW" altLang="en-US" sz="2400" dirty="0" smtClean="0">
              <a:latin typeface="+mj-ea"/>
              <a:ea typeface="+mj-ea"/>
            </a:rPr>
            <a:t>自我探索、生涯探索團體等。</a:t>
          </a:r>
          <a:endParaRPr lang="zh-TW" altLang="en-US" sz="2400" dirty="0">
            <a:latin typeface="+mj-ea"/>
            <a:ea typeface="+mj-ea"/>
          </a:endParaRPr>
        </a:p>
      </dgm:t>
    </dgm:pt>
    <dgm:pt modelId="{A54558B5-71B0-443A-AF15-E04180E59A30}" type="parTrans" cxnId="{789A8275-0B36-4349-A2B8-FF09AF678519}">
      <dgm:prSet/>
      <dgm:spPr/>
    </dgm:pt>
    <dgm:pt modelId="{142243BC-407A-4036-BC21-876C5153597A}" type="sibTrans" cxnId="{789A8275-0B36-4349-A2B8-FF09AF678519}">
      <dgm:prSet/>
      <dgm:spPr/>
    </dgm:pt>
    <dgm:pt modelId="{92CA7880-BAA2-47CE-B300-A3685B65F2CD}">
      <dgm:prSet phldrT="[文字]" custT="1"/>
      <dgm:spPr/>
      <dgm:t>
        <a:bodyPr/>
        <a:lstStyle/>
        <a:p>
          <a:r>
            <a:rPr lang="zh-TW" altLang="en-US" sz="2400" dirty="0" smtClean="0">
              <a:latin typeface="+mj-ea"/>
              <a:ea typeface="+mj-ea"/>
            </a:rPr>
            <a:t>學生或家庭諮商。</a:t>
          </a:r>
          <a:endParaRPr lang="zh-TW" altLang="en-US" sz="2400" dirty="0">
            <a:latin typeface="+mj-ea"/>
            <a:ea typeface="+mj-ea"/>
          </a:endParaRPr>
        </a:p>
      </dgm:t>
    </dgm:pt>
    <dgm:pt modelId="{E6DEBFB4-99D4-478D-9A59-D17A45A3D99E}" type="parTrans" cxnId="{5198F53F-9DF3-4936-A149-07FFF0535F1A}">
      <dgm:prSet/>
      <dgm:spPr/>
    </dgm:pt>
    <dgm:pt modelId="{FC2083AC-8E7D-4B70-959D-9A3F1B0B73A4}" type="sibTrans" cxnId="{5198F53F-9DF3-4936-A149-07FFF0535F1A}">
      <dgm:prSet/>
      <dgm:spPr/>
    </dgm:pt>
    <dgm:pt modelId="{05B26202-69EE-407C-AE00-6205A08515D4}" type="pres">
      <dgm:prSet presAssocID="{CAF8952F-CDB0-4E85-AA7F-5A4AED41E54C}" presName="Name0" presStyleCnt="0">
        <dgm:presLayoutVars>
          <dgm:dir/>
          <dgm:animLvl val="lvl"/>
          <dgm:resizeHandles/>
        </dgm:presLayoutVars>
      </dgm:prSet>
      <dgm:spPr/>
      <dgm:t>
        <a:bodyPr/>
        <a:lstStyle/>
        <a:p>
          <a:endParaRPr lang="zh-TW" altLang="en-US"/>
        </a:p>
      </dgm:t>
    </dgm:pt>
    <dgm:pt modelId="{06657049-0D6B-4082-9F0A-788E5B5345FC}" type="pres">
      <dgm:prSet presAssocID="{0AC98BE2-DD51-431D-9625-071E948491A2}" presName="linNode" presStyleCnt="0"/>
      <dgm:spPr/>
    </dgm:pt>
    <dgm:pt modelId="{9780EF7A-C581-4982-8634-FA2FB83576BB}" type="pres">
      <dgm:prSet presAssocID="{0AC98BE2-DD51-431D-9625-071E948491A2}" presName="parentShp" presStyleLbl="node1" presStyleIdx="0" presStyleCnt="5">
        <dgm:presLayoutVars>
          <dgm:bulletEnabled val="1"/>
        </dgm:presLayoutVars>
      </dgm:prSet>
      <dgm:spPr/>
      <dgm:t>
        <a:bodyPr/>
        <a:lstStyle/>
        <a:p>
          <a:endParaRPr lang="zh-TW" altLang="en-US"/>
        </a:p>
      </dgm:t>
    </dgm:pt>
    <dgm:pt modelId="{69AA89E1-536C-418E-8698-A27E17013A18}" type="pres">
      <dgm:prSet presAssocID="{0AC98BE2-DD51-431D-9625-071E948491A2}" presName="childShp" presStyleLbl="bgAccFollowNode1" presStyleIdx="0" presStyleCnt="5">
        <dgm:presLayoutVars>
          <dgm:bulletEnabled val="1"/>
        </dgm:presLayoutVars>
      </dgm:prSet>
      <dgm:spPr/>
      <dgm:t>
        <a:bodyPr/>
        <a:lstStyle/>
        <a:p>
          <a:endParaRPr lang="zh-TW" altLang="en-US"/>
        </a:p>
      </dgm:t>
    </dgm:pt>
    <dgm:pt modelId="{D058BBC1-0AB5-40E4-8A61-811308677AC8}" type="pres">
      <dgm:prSet presAssocID="{B605A5BB-2B44-4C09-B5BF-BF6DC036E003}" presName="spacing" presStyleCnt="0"/>
      <dgm:spPr/>
    </dgm:pt>
    <dgm:pt modelId="{DA7E232C-A458-4772-9369-CD003F2EA3E9}" type="pres">
      <dgm:prSet presAssocID="{677AFA77-806D-4BD4-999A-E496444F941D}" presName="linNode" presStyleCnt="0"/>
      <dgm:spPr/>
    </dgm:pt>
    <dgm:pt modelId="{78852C6F-A73C-4EEF-AD7B-C7E40A265E79}" type="pres">
      <dgm:prSet presAssocID="{677AFA77-806D-4BD4-999A-E496444F941D}" presName="parentShp" presStyleLbl="node1" presStyleIdx="1" presStyleCnt="5">
        <dgm:presLayoutVars>
          <dgm:bulletEnabled val="1"/>
        </dgm:presLayoutVars>
      </dgm:prSet>
      <dgm:spPr/>
      <dgm:t>
        <a:bodyPr/>
        <a:lstStyle/>
        <a:p>
          <a:endParaRPr lang="zh-TW" altLang="en-US"/>
        </a:p>
      </dgm:t>
    </dgm:pt>
    <dgm:pt modelId="{C739301A-330E-4B67-A3F5-BA12EFF701FF}" type="pres">
      <dgm:prSet presAssocID="{677AFA77-806D-4BD4-999A-E496444F941D}" presName="childShp" presStyleLbl="bgAccFollowNode1" presStyleIdx="1" presStyleCnt="5">
        <dgm:presLayoutVars>
          <dgm:bulletEnabled val="1"/>
        </dgm:presLayoutVars>
      </dgm:prSet>
      <dgm:spPr/>
      <dgm:t>
        <a:bodyPr/>
        <a:lstStyle/>
        <a:p>
          <a:endParaRPr lang="zh-TW" altLang="en-US"/>
        </a:p>
      </dgm:t>
    </dgm:pt>
    <dgm:pt modelId="{B072987F-F897-4648-9831-ECA307C95C9D}" type="pres">
      <dgm:prSet presAssocID="{B8BE4EE4-5908-4EAB-A4D1-4B0BD4A9CAF8}" presName="spacing" presStyleCnt="0"/>
      <dgm:spPr/>
    </dgm:pt>
    <dgm:pt modelId="{EAF25B9D-37CB-4A58-9C23-2911C8D22B70}" type="pres">
      <dgm:prSet presAssocID="{71D36C79-EF8D-4C39-A936-27B14FBB9B01}" presName="linNode" presStyleCnt="0"/>
      <dgm:spPr/>
    </dgm:pt>
    <dgm:pt modelId="{8BD5F869-B96E-45B7-9134-1E92F6AE038F}" type="pres">
      <dgm:prSet presAssocID="{71D36C79-EF8D-4C39-A936-27B14FBB9B01}" presName="parentShp" presStyleLbl="node1" presStyleIdx="2" presStyleCnt="5">
        <dgm:presLayoutVars>
          <dgm:bulletEnabled val="1"/>
        </dgm:presLayoutVars>
      </dgm:prSet>
      <dgm:spPr/>
      <dgm:t>
        <a:bodyPr/>
        <a:lstStyle/>
        <a:p>
          <a:endParaRPr lang="zh-TW" altLang="en-US"/>
        </a:p>
      </dgm:t>
    </dgm:pt>
    <dgm:pt modelId="{FE27F846-D73B-421A-B392-7675C2F46932}" type="pres">
      <dgm:prSet presAssocID="{71D36C79-EF8D-4C39-A936-27B14FBB9B01}" presName="childShp" presStyleLbl="bgAccFollowNode1" presStyleIdx="2" presStyleCnt="5">
        <dgm:presLayoutVars>
          <dgm:bulletEnabled val="1"/>
        </dgm:presLayoutVars>
      </dgm:prSet>
      <dgm:spPr/>
      <dgm:t>
        <a:bodyPr/>
        <a:lstStyle/>
        <a:p>
          <a:endParaRPr lang="zh-TW" altLang="en-US"/>
        </a:p>
      </dgm:t>
    </dgm:pt>
    <dgm:pt modelId="{805EE13F-47CF-4125-95F4-8FF64E464201}" type="pres">
      <dgm:prSet presAssocID="{C014F27B-B429-402B-AE75-FC78ED6389C0}" presName="spacing" presStyleCnt="0"/>
      <dgm:spPr/>
    </dgm:pt>
    <dgm:pt modelId="{BC2D65AA-E057-4206-93AF-14D3607977B2}" type="pres">
      <dgm:prSet presAssocID="{1AB28E8D-0458-40CB-B4A0-DF331644745E}" presName="linNode" presStyleCnt="0"/>
      <dgm:spPr/>
    </dgm:pt>
    <dgm:pt modelId="{502E68B8-8AFD-459C-98DA-CA54C11CACCA}" type="pres">
      <dgm:prSet presAssocID="{1AB28E8D-0458-40CB-B4A0-DF331644745E}" presName="parentShp" presStyleLbl="node1" presStyleIdx="3" presStyleCnt="5">
        <dgm:presLayoutVars>
          <dgm:bulletEnabled val="1"/>
        </dgm:presLayoutVars>
      </dgm:prSet>
      <dgm:spPr/>
      <dgm:t>
        <a:bodyPr/>
        <a:lstStyle/>
        <a:p>
          <a:endParaRPr lang="zh-TW" altLang="en-US"/>
        </a:p>
      </dgm:t>
    </dgm:pt>
    <dgm:pt modelId="{C0FD9EF9-39B3-44AB-8FD7-3B17A47D210D}" type="pres">
      <dgm:prSet presAssocID="{1AB28E8D-0458-40CB-B4A0-DF331644745E}" presName="childShp" presStyleLbl="bgAccFollowNode1" presStyleIdx="3" presStyleCnt="5">
        <dgm:presLayoutVars>
          <dgm:bulletEnabled val="1"/>
        </dgm:presLayoutVars>
      </dgm:prSet>
      <dgm:spPr/>
      <dgm:t>
        <a:bodyPr/>
        <a:lstStyle/>
        <a:p>
          <a:endParaRPr lang="zh-TW" altLang="en-US"/>
        </a:p>
      </dgm:t>
    </dgm:pt>
    <dgm:pt modelId="{FCD4A485-09D1-4AEA-B400-9A04ED5A4479}" type="pres">
      <dgm:prSet presAssocID="{8A6DFB8D-D3B8-4831-BCF0-9A6DCDEC6E17}" presName="spacing" presStyleCnt="0"/>
      <dgm:spPr/>
    </dgm:pt>
    <dgm:pt modelId="{B9B8FAAA-138C-4E77-86D3-2435B0AF66D0}" type="pres">
      <dgm:prSet presAssocID="{C3B94C9E-2C71-40DF-A504-817804BE3EF3}" presName="linNode" presStyleCnt="0"/>
      <dgm:spPr/>
    </dgm:pt>
    <dgm:pt modelId="{EFCABB6E-064C-4C77-87EC-485C294B56D6}" type="pres">
      <dgm:prSet presAssocID="{C3B94C9E-2C71-40DF-A504-817804BE3EF3}" presName="parentShp" presStyleLbl="node1" presStyleIdx="4" presStyleCnt="5">
        <dgm:presLayoutVars>
          <dgm:bulletEnabled val="1"/>
        </dgm:presLayoutVars>
      </dgm:prSet>
      <dgm:spPr/>
      <dgm:t>
        <a:bodyPr/>
        <a:lstStyle/>
        <a:p>
          <a:endParaRPr lang="zh-TW" altLang="en-US"/>
        </a:p>
      </dgm:t>
    </dgm:pt>
    <dgm:pt modelId="{11989A45-7B36-4E1A-A521-F67B6D43AAF8}" type="pres">
      <dgm:prSet presAssocID="{C3B94C9E-2C71-40DF-A504-817804BE3EF3}" presName="childShp" presStyleLbl="bgAccFollowNode1" presStyleIdx="4" presStyleCnt="5">
        <dgm:presLayoutVars>
          <dgm:bulletEnabled val="1"/>
        </dgm:presLayoutVars>
      </dgm:prSet>
      <dgm:spPr/>
      <dgm:t>
        <a:bodyPr/>
        <a:lstStyle/>
        <a:p>
          <a:endParaRPr lang="zh-TW" altLang="en-US"/>
        </a:p>
      </dgm:t>
    </dgm:pt>
  </dgm:ptLst>
  <dgm:cxnLst>
    <dgm:cxn modelId="{789A8275-0B36-4349-A2B8-FF09AF678519}" srcId="{1AB28E8D-0458-40CB-B4A0-DF331644745E}" destId="{F5B21988-52DC-4B2E-B1AC-EFC9E62167B6}" srcOrd="0" destOrd="0" parTransId="{A54558B5-71B0-443A-AF15-E04180E59A30}" sibTransId="{142243BC-407A-4036-BC21-876C5153597A}"/>
    <dgm:cxn modelId="{66FFFB02-744B-4F39-9ECE-8B5D7CC3829B}" srcId="{677AFA77-806D-4BD4-999A-E496444F941D}" destId="{50929FA1-2B1D-41B9-8C7D-FF42BC26A892}" srcOrd="0" destOrd="0" parTransId="{138587C7-FA51-4D5E-ADCD-B1EE7651CF99}" sibTransId="{5AA3E997-0BCB-42B3-BEF6-09EE19F71265}"/>
    <dgm:cxn modelId="{149F4E8B-691A-4212-B834-244D6ED6A2FF}" type="presOf" srcId="{C3B94C9E-2C71-40DF-A504-817804BE3EF3}" destId="{EFCABB6E-064C-4C77-87EC-485C294B56D6}" srcOrd="0" destOrd="0" presId="urn:microsoft.com/office/officeart/2005/8/layout/vList6"/>
    <dgm:cxn modelId="{F720DB84-A55A-4762-B9D2-8AB7C1321FB5}" type="presOf" srcId="{0AC98BE2-DD51-431D-9625-071E948491A2}" destId="{9780EF7A-C581-4982-8634-FA2FB83576BB}" srcOrd="0" destOrd="0" presId="urn:microsoft.com/office/officeart/2005/8/layout/vList6"/>
    <dgm:cxn modelId="{A8B03FF2-C3C4-45D6-BDD9-93EBFDAA35B9}" type="presOf" srcId="{CAF8952F-CDB0-4E85-AA7F-5A4AED41E54C}" destId="{05B26202-69EE-407C-AE00-6205A08515D4}" srcOrd="0" destOrd="0" presId="urn:microsoft.com/office/officeart/2005/8/layout/vList6"/>
    <dgm:cxn modelId="{296AC4F0-23BD-4229-9AE0-51B1C9FEA4E8}" srcId="{CAF8952F-CDB0-4E85-AA7F-5A4AED41E54C}" destId="{0AC98BE2-DD51-431D-9625-071E948491A2}" srcOrd="0" destOrd="0" parTransId="{078D56B4-C152-4EC8-88CA-9968EB16F9D3}" sibTransId="{B605A5BB-2B44-4C09-B5BF-BF6DC036E003}"/>
    <dgm:cxn modelId="{820D9C72-72A6-4F26-8AAE-A2A2997F1CA7}" type="presOf" srcId="{92CA7880-BAA2-47CE-B300-A3685B65F2CD}" destId="{11989A45-7B36-4E1A-A521-F67B6D43AAF8}" srcOrd="0" destOrd="0" presId="urn:microsoft.com/office/officeart/2005/8/layout/vList6"/>
    <dgm:cxn modelId="{860B541B-9813-4ED7-9904-53F9D9E660CD}" type="presOf" srcId="{B4F162DC-ED16-49DB-B245-08E7402767D9}" destId="{FE27F846-D73B-421A-B392-7675C2F46932}" srcOrd="0" destOrd="0" presId="urn:microsoft.com/office/officeart/2005/8/layout/vList6"/>
    <dgm:cxn modelId="{584F50C3-B621-44DB-AD13-EF842767462C}" srcId="{CAF8952F-CDB0-4E85-AA7F-5A4AED41E54C}" destId="{C3B94C9E-2C71-40DF-A504-817804BE3EF3}" srcOrd="4" destOrd="0" parTransId="{74E79524-1754-4516-B1E1-8165106A75F0}" sibTransId="{8A3B2773-1859-46D4-934A-E0D4592C8BEC}"/>
    <dgm:cxn modelId="{7E9B4867-F36F-4574-91F2-BFC1D05F9393}" type="presOf" srcId="{1AB28E8D-0458-40CB-B4A0-DF331644745E}" destId="{502E68B8-8AFD-459C-98DA-CA54C11CACCA}" srcOrd="0" destOrd="0" presId="urn:microsoft.com/office/officeart/2005/8/layout/vList6"/>
    <dgm:cxn modelId="{42F12D21-47C6-41E0-A3EE-92DC40968BE3}" srcId="{CAF8952F-CDB0-4E85-AA7F-5A4AED41E54C}" destId="{677AFA77-806D-4BD4-999A-E496444F941D}" srcOrd="1" destOrd="0" parTransId="{42A5E01F-A4DF-4A3E-86D2-FC39603A87A4}" sibTransId="{B8BE4EE4-5908-4EAB-A4D1-4B0BD4A9CAF8}"/>
    <dgm:cxn modelId="{5D677EDB-A2D7-402D-9377-B3B03C0C6E0F}" srcId="{71D36C79-EF8D-4C39-A936-27B14FBB9B01}" destId="{B4F162DC-ED16-49DB-B245-08E7402767D9}" srcOrd="0" destOrd="0" parTransId="{61BFF3CC-C15D-4496-B740-C0B1E9B14A47}" sibTransId="{B8FDABCB-165F-454C-8829-C321611CD135}"/>
    <dgm:cxn modelId="{E5A434BB-55A5-4E0C-A2BA-253CC239773A}" srcId="{CAF8952F-CDB0-4E85-AA7F-5A4AED41E54C}" destId="{71D36C79-EF8D-4C39-A936-27B14FBB9B01}" srcOrd="2" destOrd="0" parTransId="{06DD2410-E3C7-4B8F-873D-04A432F7B44F}" sibTransId="{C014F27B-B429-402B-AE75-FC78ED6389C0}"/>
    <dgm:cxn modelId="{5198F53F-9DF3-4936-A149-07FFF0535F1A}" srcId="{C3B94C9E-2C71-40DF-A504-817804BE3EF3}" destId="{92CA7880-BAA2-47CE-B300-A3685B65F2CD}" srcOrd="0" destOrd="0" parTransId="{E6DEBFB4-99D4-478D-9A59-D17A45A3D99E}" sibTransId="{FC2083AC-8E7D-4B70-959D-9A3F1B0B73A4}"/>
    <dgm:cxn modelId="{0412A672-0FBC-4000-997B-3E6280289E88}" type="presOf" srcId="{F5B21988-52DC-4B2E-B1AC-EFC9E62167B6}" destId="{C0FD9EF9-39B3-44AB-8FD7-3B17A47D210D}" srcOrd="0" destOrd="0" presId="urn:microsoft.com/office/officeart/2005/8/layout/vList6"/>
    <dgm:cxn modelId="{3253E26D-B69F-4C8A-B9A2-125A7F333AFA}" srcId="{CAF8952F-CDB0-4E85-AA7F-5A4AED41E54C}" destId="{1AB28E8D-0458-40CB-B4A0-DF331644745E}" srcOrd="3" destOrd="0" parTransId="{5C0A9672-F02B-4EF4-B71E-08D369970FED}" sibTransId="{8A6DFB8D-D3B8-4831-BCF0-9A6DCDEC6E17}"/>
    <dgm:cxn modelId="{C4A63752-D7B7-4E80-998C-9346E078153B}" type="presOf" srcId="{50929FA1-2B1D-41B9-8C7D-FF42BC26A892}" destId="{C739301A-330E-4B67-A3F5-BA12EFF701FF}" srcOrd="0" destOrd="0" presId="urn:microsoft.com/office/officeart/2005/8/layout/vList6"/>
    <dgm:cxn modelId="{9AC30CD7-CF2C-4483-89AC-74BA3A31C411}" type="presOf" srcId="{F6BB4494-708E-4D6C-ADA8-B9202A62F952}" destId="{69AA89E1-536C-418E-8698-A27E17013A18}" srcOrd="0" destOrd="0" presId="urn:microsoft.com/office/officeart/2005/8/layout/vList6"/>
    <dgm:cxn modelId="{2B49D2EF-771E-4AE5-B61A-F4702BDACD39}" type="presOf" srcId="{71D36C79-EF8D-4C39-A936-27B14FBB9B01}" destId="{8BD5F869-B96E-45B7-9134-1E92F6AE038F}" srcOrd="0" destOrd="0" presId="urn:microsoft.com/office/officeart/2005/8/layout/vList6"/>
    <dgm:cxn modelId="{CD04033A-ED4B-47AC-97F4-103D2DD79A32}" type="presOf" srcId="{677AFA77-806D-4BD4-999A-E496444F941D}" destId="{78852C6F-A73C-4EEF-AD7B-C7E40A265E79}" srcOrd="0" destOrd="0" presId="urn:microsoft.com/office/officeart/2005/8/layout/vList6"/>
    <dgm:cxn modelId="{E45E9DDE-059C-4C39-AD4F-2C5B0CDE3ED7}" srcId="{0AC98BE2-DD51-431D-9625-071E948491A2}" destId="{F6BB4494-708E-4D6C-ADA8-B9202A62F952}" srcOrd="0" destOrd="0" parTransId="{AEAFFE5C-D38F-4EAE-8D9A-D96E4B314CA4}" sibTransId="{F3F43129-4D16-4BE2-ACE4-52F739567CF4}"/>
    <dgm:cxn modelId="{C9D97916-F995-4AC4-A2AF-1C5B79FFFE99}" type="presParOf" srcId="{05B26202-69EE-407C-AE00-6205A08515D4}" destId="{06657049-0D6B-4082-9F0A-788E5B5345FC}" srcOrd="0" destOrd="0" presId="urn:microsoft.com/office/officeart/2005/8/layout/vList6"/>
    <dgm:cxn modelId="{6100F8BC-C042-4EBB-B6AD-D8747866C554}" type="presParOf" srcId="{06657049-0D6B-4082-9F0A-788E5B5345FC}" destId="{9780EF7A-C581-4982-8634-FA2FB83576BB}" srcOrd="0" destOrd="0" presId="urn:microsoft.com/office/officeart/2005/8/layout/vList6"/>
    <dgm:cxn modelId="{EB215328-FEAA-4057-B8C8-D4004BC935FC}" type="presParOf" srcId="{06657049-0D6B-4082-9F0A-788E5B5345FC}" destId="{69AA89E1-536C-418E-8698-A27E17013A18}" srcOrd="1" destOrd="0" presId="urn:microsoft.com/office/officeart/2005/8/layout/vList6"/>
    <dgm:cxn modelId="{ED029884-3E7C-486B-9C8E-3A9791E634DA}" type="presParOf" srcId="{05B26202-69EE-407C-AE00-6205A08515D4}" destId="{D058BBC1-0AB5-40E4-8A61-811308677AC8}" srcOrd="1" destOrd="0" presId="urn:microsoft.com/office/officeart/2005/8/layout/vList6"/>
    <dgm:cxn modelId="{F73A4FD6-829E-48A5-AD87-BB6905E3D288}" type="presParOf" srcId="{05B26202-69EE-407C-AE00-6205A08515D4}" destId="{DA7E232C-A458-4772-9369-CD003F2EA3E9}" srcOrd="2" destOrd="0" presId="urn:microsoft.com/office/officeart/2005/8/layout/vList6"/>
    <dgm:cxn modelId="{A14DE778-1DAB-4F12-BEBD-0B58B8B189FE}" type="presParOf" srcId="{DA7E232C-A458-4772-9369-CD003F2EA3E9}" destId="{78852C6F-A73C-4EEF-AD7B-C7E40A265E79}" srcOrd="0" destOrd="0" presId="urn:microsoft.com/office/officeart/2005/8/layout/vList6"/>
    <dgm:cxn modelId="{A5CDA7CC-6CDE-4652-BFED-872A9D281A48}" type="presParOf" srcId="{DA7E232C-A458-4772-9369-CD003F2EA3E9}" destId="{C739301A-330E-4B67-A3F5-BA12EFF701FF}" srcOrd="1" destOrd="0" presId="urn:microsoft.com/office/officeart/2005/8/layout/vList6"/>
    <dgm:cxn modelId="{11FF994E-8E7E-4BD6-94F2-111346137BF4}" type="presParOf" srcId="{05B26202-69EE-407C-AE00-6205A08515D4}" destId="{B072987F-F897-4648-9831-ECA307C95C9D}" srcOrd="3" destOrd="0" presId="urn:microsoft.com/office/officeart/2005/8/layout/vList6"/>
    <dgm:cxn modelId="{AE236454-AF2E-4547-8433-834E2A23DAD3}" type="presParOf" srcId="{05B26202-69EE-407C-AE00-6205A08515D4}" destId="{EAF25B9D-37CB-4A58-9C23-2911C8D22B70}" srcOrd="4" destOrd="0" presId="urn:microsoft.com/office/officeart/2005/8/layout/vList6"/>
    <dgm:cxn modelId="{D7558B5A-AB85-46FF-A495-33D3DFA7F4F4}" type="presParOf" srcId="{EAF25B9D-37CB-4A58-9C23-2911C8D22B70}" destId="{8BD5F869-B96E-45B7-9134-1E92F6AE038F}" srcOrd="0" destOrd="0" presId="urn:microsoft.com/office/officeart/2005/8/layout/vList6"/>
    <dgm:cxn modelId="{C127D6BC-277E-45E7-9E91-5EF7730A671F}" type="presParOf" srcId="{EAF25B9D-37CB-4A58-9C23-2911C8D22B70}" destId="{FE27F846-D73B-421A-B392-7675C2F46932}" srcOrd="1" destOrd="0" presId="urn:microsoft.com/office/officeart/2005/8/layout/vList6"/>
    <dgm:cxn modelId="{481EA979-06E0-43E2-8068-150D71D9E00F}" type="presParOf" srcId="{05B26202-69EE-407C-AE00-6205A08515D4}" destId="{805EE13F-47CF-4125-95F4-8FF64E464201}" srcOrd="5" destOrd="0" presId="urn:microsoft.com/office/officeart/2005/8/layout/vList6"/>
    <dgm:cxn modelId="{754DFF38-3DC7-4DEF-A2E5-C3563A964E32}" type="presParOf" srcId="{05B26202-69EE-407C-AE00-6205A08515D4}" destId="{BC2D65AA-E057-4206-93AF-14D3607977B2}" srcOrd="6" destOrd="0" presId="urn:microsoft.com/office/officeart/2005/8/layout/vList6"/>
    <dgm:cxn modelId="{A638E7B5-A2EA-4555-A6AC-58ED3AB550EA}" type="presParOf" srcId="{BC2D65AA-E057-4206-93AF-14D3607977B2}" destId="{502E68B8-8AFD-459C-98DA-CA54C11CACCA}" srcOrd="0" destOrd="0" presId="urn:microsoft.com/office/officeart/2005/8/layout/vList6"/>
    <dgm:cxn modelId="{A3D68B6C-51A0-404F-A752-B96CED25D501}" type="presParOf" srcId="{BC2D65AA-E057-4206-93AF-14D3607977B2}" destId="{C0FD9EF9-39B3-44AB-8FD7-3B17A47D210D}" srcOrd="1" destOrd="0" presId="urn:microsoft.com/office/officeart/2005/8/layout/vList6"/>
    <dgm:cxn modelId="{6C95C0AD-CA87-4917-94F3-3024A3AD5CA1}" type="presParOf" srcId="{05B26202-69EE-407C-AE00-6205A08515D4}" destId="{FCD4A485-09D1-4AEA-B400-9A04ED5A4479}" srcOrd="7" destOrd="0" presId="urn:microsoft.com/office/officeart/2005/8/layout/vList6"/>
    <dgm:cxn modelId="{A3A27152-6343-4BA4-8F5E-DC9B7C6C31AF}" type="presParOf" srcId="{05B26202-69EE-407C-AE00-6205A08515D4}" destId="{B9B8FAAA-138C-4E77-86D3-2435B0AF66D0}" srcOrd="8" destOrd="0" presId="urn:microsoft.com/office/officeart/2005/8/layout/vList6"/>
    <dgm:cxn modelId="{99B2C8C3-BE5D-4883-8E71-82C5AC996ADE}" type="presParOf" srcId="{B9B8FAAA-138C-4E77-86D3-2435B0AF66D0}" destId="{EFCABB6E-064C-4C77-87EC-485C294B56D6}" srcOrd="0" destOrd="0" presId="urn:microsoft.com/office/officeart/2005/8/layout/vList6"/>
    <dgm:cxn modelId="{C085C696-F4D5-45C3-94DC-3CD2B44C656C}" type="presParOf" srcId="{B9B8FAAA-138C-4E77-86D3-2435B0AF66D0}" destId="{11989A45-7B36-4E1A-A521-F67B6D43AAF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8A92709C-9C66-4C78-9D38-AA26FF0C83ED}" type="datetimeFigureOut">
              <a:rPr lang="zh-TW" altLang="en-US"/>
              <a:pPr>
                <a:defRPr/>
              </a:pPr>
              <a:t>2012/10/18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7CDA524F-E27A-43E8-BCF1-3BB3D0F8D511}"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0A7D7025-745A-483F-8004-8560CECF5030}" type="datetimeFigureOut">
              <a:rPr lang="zh-TW" altLang="en-US"/>
              <a:pPr>
                <a:defRPr/>
              </a:pPr>
              <a:t>2012/10/18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F3D9BBD6-B2F0-4B7C-BDCA-44E376743D8F}"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投影片圖像版面配置區 1"/>
          <p:cNvSpPr>
            <a:spLocks noGrp="1" noRot="1" noChangeAspect="1"/>
          </p:cNvSpPr>
          <p:nvPr>
            <p:ph type="sldImg"/>
          </p:nvPr>
        </p:nvSpPr>
        <p:spPr bwMode="auto">
          <a:noFill/>
          <a:ln>
            <a:solidFill>
              <a:srgbClr val="000000"/>
            </a:solidFill>
            <a:miter lim="800000"/>
            <a:headEnd/>
            <a:tailEnd/>
          </a:ln>
        </p:spPr>
      </p:sp>
      <p:sp>
        <p:nvSpPr>
          <p:cNvPr id="25602"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25603"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F48EE5-81FD-44D8-B0A5-EB9D7E380198}" type="slidenum">
              <a:rPr lang="zh-TW" altLang="en-US"/>
              <a:pPr fontAlgn="base">
                <a:spcBef>
                  <a:spcPct val="0"/>
                </a:spcBef>
                <a:spcAft>
                  <a:spcPct val="0"/>
                </a:spcAft>
                <a:defRPr/>
              </a:pPr>
              <a:t>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圖像版面配置區 1"/>
          <p:cNvSpPr>
            <a:spLocks noGrp="1" noRot="1" noChangeAspect="1"/>
          </p:cNvSpPr>
          <p:nvPr>
            <p:ph type="sldImg"/>
          </p:nvPr>
        </p:nvSpPr>
        <p:spPr bwMode="auto">
          <a:noFill/>
          <a:ln>
            <a:solidFill>
              <a:srgbClr val="000000"/>
            </a:solidFill>
            <a:miter lim="800000"/>
            <a:headEnd/>
            <a:tailEnd/>
          </a:ln>
        </p:spPr>
      </p:sp>
      <p:sp>
        <p:nvSpPr>
          <p:cNvPr id="35842"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35843" name="投影片編號版面配置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C50ADC-E755-4061-91B4-D03D510D0129}" type="slidenum">
              <a:rPr lang="zh-TW" altLang="en-US"/>
              <a:pPr fontAlgn="base">
                <a:spcBef>
                  <a:spcPct val="0"/>
                </a:spcBef>
                <a:spcAft>
                  <a:spcPct val="0"/>
                </a:spcAft>
                <a:defRPr/>
              </a:pPr>
              <a:t>18</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4" name="矩形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矩形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矩形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標題 7"/>
          <p:cNvSpPr>
            <a:spLocks noGrp="1"/>
          </p:cNvSpPr>
          <p:nvPr>
            <p:ph type="ctrTitle"/>
          </p:nvPr>
        </p:nvSpPr>
        <p:spPr>
          <a:xfrm>
            <a:off x="2362200" y="4038600"/>
            <a:ext cx="6477000" cy="1828800"/>
          </a:xfrm>
        </p:spPr>
        <p:txBody>
          <a:bodyPr anchor="b"/>
          <a:lstStyle>
            <a:lvl1pPr>
              <a:defRPr cap="all" baseline="0"/>
            </a:lvl1pPr>
          </a:lstStyle>
          <a:p>
            <a:r>
              <a:rPr lang="zh-TW" altLang="en-US" smtClean="0"/>
              <a:t>按一下以編輯母片標題樣式</a:t>
            </a:r>
            <a:endParaRPr lang="en-US"/>
          </a:p>
        </p:txBody>
      </p:sp>
      <p:sp>
        <p:nvSpPr>
          <p:cNvPr id="9" name="副標題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7" name="日期版面配置區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3B01183-3154-42A4-A6A1-46B701CC39FF}" type="datetime1">
              <a:rPr lang="en-US" altLang="zh-TW"/>
              <a:pPr>
                <a:defRPr/>
              </a:pPr>
              <a:t>10/18/2012</a:t>
            </a:fld>
            <a:endParaRPr lang="en-US" dirty="0"/>
          </a:p>
        </p:txBody>
      </p:sp>
      <p:sp>
        <p:nvSpPr>
          <p:cNvPr id="10" name="頁尾版面配置區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投影片編號版面配置區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C6B4F14A-B7E0-4B1D-A310-78EE3DCADC8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pPr>
              <a:defRPr/>
            </a:pPr>
            <a:fld id="{B6BB0E26-66D2-4DB8-8D4F-5D01F6DD8E5F}" type="datetime1">
              <a:rPr lang="en-US" altLang="zh-TW"/>
              <a:pPr>
                <a:defRPr/>
              </a:pPr>
              <a:t>10/18/2012</a:t>
            </a:fld>
            <a:endParaRPr lang="en-US" dirty="0"/>
          </a:p>
        </p:txBody>
      </p:sp>
      <p:sp>
        <p:nvSpPr>
          <p:cNvPr id="5" name="頁尾版面配置區 2"/>
          <p:cNvSpPr>
            <a:spLocks noGrp="1"/>
          </p:cNvSpPr>
          <p:nvPr>
            <p:ph type="ftr" sz="quarter" idx="11"/>
          </p:nvPr>
        </p:nvSpPr>
        <p:spPr/>
        <p:txBody>
          <a:bodyPr/>
          <a:lstStyle>
            <a:lvl1pPr>
              <a:defRPr/>
            </a:lvl1pPr>
          </a:lstStyle>
          <a:p>
            <a:pPr>
              <a:defRPr/>
            </a:pPr>
            <a:endParaRPr lang="en-US"/>
          </a:p>
        </p:txBody>
      </p:sp>
      <p:sp>
        <p:nvSpPr>
          <p:cNvPr id="6" name="投影片編號版面配置區 22"/>
          <p:cNvSpPr>
            <a:spLocks noGrp="1"/>
          </p:cNvSpPr>
          <p:nvPr>
            <p:ph type="sldNum" sz="quarter" idx="12"/>
          </p:nvPr>
        </p:nvSpPr>
        <p:spPr/>
        <p:txBody>
          <a:bodyPr/>
          <a:lstStyle>
            <a:lvl1pPr>
              <a:defRPr/>
            </a:lvl1pPr>
          </a:lstStyle>
          <a:p>
            <a:pPr>
              <a:defRPr/>
            </a:pPr>
            <a:fld id="{9F41B374-19B6-4D8E-A533-0399F1893E3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4" name="矩形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直排標題 1"/>
          <p:cNvSpPr>
            <a:spLocks noGrp="1"/>
          </p:cNvSpPr>
          <p:nvPr>
            <p:ph type="title" orient="vert"/>
          </p:nvPr>
        </p:nvSpPr>
        <p:spPr>
          <a:xfrm>
            <a:off x="6553200" y="609600"/>
            <a:ext cx="2057400" cy="55165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609600"/>
            <a:ext cx="5562600" cy="551656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3"/>
          <p:cNvSpPr>
            <a:spLocks noGrp="1"/>
          </p:cNvSpPr>
          <p:nvPr>
            <p:ph type="dt" sz="half" idx="10"/>
          </p:nvPr>
        </p:nvSpPr>
        <p:spPr>
          <a:xfrm>
            <a:off x="6553200" y="6248400"/>
            <a:ext cx="2209800" cy="365125"/>
          </a:xfrm>
        </p:spPr>
        <p:txBody>
          <a:bodyPr/>
          <a:lstStyle>
            <a:lvl1pPr>
              <a:defRPr/>
            </a:lvl1pPr>
          </a:lstStyle>
          <a:p>
            <a:pPr>
              <a:defRPr/>
            </a:pPr>
            <a:fld id="{2FBECEB2-6736-41B6-B94C-10EAFB13A4D0}" type="datetime1">
              <a:rPr lang="en-US" altLang="zh-TW"/>
              <a:pPr>
                <a:defRPr/>
              </a:pPr>
              <a:t>10/18/2012</a:t>
            </a:fld>
            <a:endParaRPr lang="en-US" dirty="0"/>
          </a:p>
        </p:txBody>
      </p:sp>
      <p:sp>
        <p:nvSpPr>
          <p:cNvPr id="8" name="頁尾版面配置區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投影片編號版面配置區 5"/>
          <p:cNvSpPr>
            <a:spLocks noGrp="1"/>
          </p:cNvSpPr>
          <p:nvPr>
            <p:ph type="sldNum" sz="quarter" idx="12"/>
          </p:nvPr>
        </p:nvSpPr>
        <p:spPr>
          <a:xfrm rot="5400000">
            <a:off x="5989638" y="144462"/>
            <a:ext cx="533400" cy="244475"/>
          </a:xfrm>
        </p:spPr>
        <p:txBody>
          <a:bodyPr/>
          <a:lstStyle>
            <a:lvl1pPr>
              <a:defRPr/>
            </a:lvl1pPr>
          </a:lstStyle>
          <a:p>
            <a:pPr>
              <a:defRPr/>
            </a:pPr>
            <a:fld id="{1C538D41-7416-473E-B0A5-F34FF57250E7}"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828800" y="152400"/>
            <a:ext cx="6477000" cy="563563"/>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1219200" y="1219200"/>
            <a:ext cx="7620000" cy="4953000"/>
          </a:xfrm>
        </p:spPr>
        <p:txBody>
          <a:bodyPr>
            <a:normAutofit/>
          </a:bodyPr>
          <a:lstStyle/>
          <a:p>
            <a:pPr lvl="0"/>
            <a:endParaRPr lang="zh-TW" altLang="en-US" noProof="0" smtClean="0"/>
          </a:p>
        </p:txBody>
      </p:sp>
      <p:sp>
        <p:nvSpPr>
          <p:cNvPr id="4" name="Rectangle 132"/>
          <p:cNvSpPr>
            <a:spLocks noGrp="1" noChangeArrowheads="1"/>
          </p:cNvSpPr>
          <p:nvPr>
            <p:ph type="sldNum" sz="quarter" idx="10"/>
          </p:nvPr>
        </p:nvSpPr>
        <p:spPr/>
        <p:txBody>
          <a:bodyPr/>
          <a:lstStyle>
            <a:lvl1pPr>
              <a:defRPr/>
            </a:lvl1pPr>
          </a:lstStyle>
          <a:p>
            <a:pPr>
              <a:defRPr/>
            </a:pPr>
            <a:fld id="{6EA713DE-A0CE-497E-A0F0-69AA3257623C}"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12648" y="228600"/>
            <a:ext cx="8153400" cy="990600"/>
          </a:xfrm>
        </p:spPr>
        <p:txBody>
          <a:bodyPr/>
          <a:lstStyle/>
          <a:p>
            <a:r>
              <a:rPr lang="zh-TW" altLang="en-US" smtClean="0"/>
              <a:t>按一下以編輯母片標題樣式</a:t>
            </a:r>
            <a:endParaRPr lang="en-US"/>
          </a:p>
        </p:txBody>
      </p:sp>
      <p:sp>
        <p:nvSpPr>
          <p:cNvPr id="8" name="內容版面配置區 7"/>
          <p:cNvSpPr>
            <a:spLocks noGrp="1"/>
          </p:cNvSpPr>
          <p:nvPr>
            <p:ph sz="quarter" idx="1"/>
          </p:nvPr>
        </p:nvSpPr>
        <p:spPr>
          <a:xfrm>
            <a:off x="612648" y="1600200"/>
            <a:ext cx="81534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13"/>
          <p:cNvSpPr>
            <a:spLocks noGrp="1"/>
          </p:cNvSpPr>
          <p:nvPr>
            <p:ph type="dt" sz="half" idx="10"/>
          </p:nvPr>
        </p:nvSpPr>
        <p:spPr/>
        <p:txBody>
          <a:bodyPr/>
          <a:lstStyle>
            <a:lvl1pPr>
              <a:defRPr/>
            </a:lvl1pPr>
          </a:lstStyle>
          <a:p>
            <a:pPr>
              <a:defRPr/>
            </a:pPr>
            <a:fld id="{56388A96-99BD-41E6-8F7C-5A17538FB2C1}" type="datetime1">
              <a:rPr lang="en-US" altLang="zh-TW"/>
              <a:pPr>
                <a:defRPr/>
              </a:pPr>
              <a:t>10/18/2012</a:t>
            </a:fld>
            <a:endParaRPr lang="en-US" dirty="0"/>
          </a:p>
        </p:txBody>
      </p:sp>
      <p:sp>
        <p:nvSpPr>
          <p:cNvPr id="5" name="頁尾版面配置區 2"/>
          <p:cNvSpPr>
            <a:spLocks noGrp="1"/>
          </p:cNvSpPr>
          <p:nvPr>
            <p:ph type="ftr" sz="quarter" idx="11"/>
          </p:nvPr>
        </p:nvSpPr>
        <p:spPr/>
        <p:txBody>
          <a:bodyPr/>
          <a:lstStyle>
            <a:lvl1pPr>
              <a:defRPr/>
            </a:lvl1pPr>
          </a:lstStyle>
          <a:p>
            <a:pPr>
              <a:defRPr/>
            </a:pPr>
            <a:endParaRPr lang="en-US"/>
          </a:p>
        </p:txBody>
      </p:sp>
      <p:sp>
        <p:nvSpPr>
          <p:cNvPr id="6" name="投影片編號版面配置區 22"/>
          <p:cNvSpPr>
            <a:spLocks noGrp="1"/>
          </p:cNvSpPr>
          <p:nvPr>
            <p:ph type="sldNum" sz="quarter" idx="12"/>
          </p:nvPr>
        </p:nvSpPr>
        <p:spPr/>
        <p:txBody>
          <a:bodyPr/>
          <a:lstStyle>
            <a:lvl1pPr>
              <a:defRPr/>
            </a:lvl1pPr>
          </a:lstStyle>
          <a:p>
            <a:pPr>
              <a:defRPr/>
            </a:pPr>
            <a:fld id="{9A0EFB45-1685-4B01-BED6-0D907497B15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4"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3" name="文字版面配置區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2" name="標題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zh-TW" altLang="en-US" smtClean="0"/>
              <a:t>按一下以編輯母片標題樣式</a:t>
            </a:r>
            <a:endParaRPr lang="en-US"/>
          </a:p>
        </p:txBody>
      </p:sp>
      <p:sp>
        <p:nvSpPr>
          <p:cNvPr id="7" name="日期版面配置區 11"/>
          <p:cNvSpPr>
            <a:spLocks noGrp="1"/>
          </p:cNvSpPr>
          <p:nvPr>
            <p:ph type="dt" sz="half" idx="10"/>
          </p:nvPr>
        </p:nvSpPr>
        <p:spPr/>
        <p:txBody>
          <a:bodyPr/>
          <a:lstStyle>
            <a:lvl1pPr>
              <a:defRPr/>
            </a:lvl1pPr>
          </a:lstStyle>
          <a:p>
            <a:pPr>
              <a:defRPr/>
            </a:pPr>
            <a:fld id="{B04D00D3-888A-4A3D-A87B-98C1CBB2CCB7}" type="datetime1">
              <a:rPr lang="en-US" altLang="zh-TW"/>
              <a:pPr>
                <a:defRPr/>
              </a:pPr>
              <a:t>10/18/2012</a:t>
            </a:fld>
            <a:endParaRPr lang="en-US"/>
          </a:p>
        </p:txBody>
      </p:sp>
      <p:sp>
        <p:nvSpPr>
          <p:cNvPr id="8" name="投影片編號版面配置區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F7268CD-93CA-4204-8F2B-EA1608B62BFC}" type="slidenum">
              <a:rPr lang="en-US"/>
              <a:pPr>
                <a:defRPr/>
              </a:pPr>
              <a:t>‹#›</a:t>
            </a:fld>
            <a:endParaRPr lang="en-US" dirty="0"/>
          </a:p>
        </p:txBody>
      </p:sp>
      <p:sp>
        <p:nvSpPr>
          <p:cNvPr id="9" name="頁尾版面配置區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9" name="內容版面配置區 8"/>
          <p:cNvSpPr>
            <a:spLocks noGrp="1"/>
          </p:cNvSpPr>
          <p:nvPr>
            <p:ph sz="quarter" idx="1"/>
          </p:nvPr>
        </p:nvSpPr>
        <p:spPr>
          <a:xfrm>
            <a:off x="609600"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內容版面配置區 10"/>
          <p:cNvSpPr>
            <a:spLocks noGrp="1"/>
          </p:cNvSpPr>
          <p:nvPr>
            <p:ph sz="quarter" idx="2"/>
          </p:nvPr>
        </p:nvSpPr>
        <p:spPr>
          <a:xfrm>
            <a:off x="4844901"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7"/>
          <p:cNvSpPr>
            <a:spLocks noGrp="1"/>
          </p:cNvSpPr>
          <p:nvPr>
            <p:ph type="dt" sz="half" idx="10"/>
          </p:nvPr>
        </p:nvSpPr>
        <p:spPr/>
        <p:txBody>
          <a:bodyPr rtlCol="0"/>
          <a:lstStyle>
            <a:lvl1pPr>
              <a:defRPr/>
            </a:lvl1pPr>
          </a:lstStyle>
          <a:p>
            <a:pPr>
              <a:defRPr/>
            </a:pPr>
            <a:fld id="{BD4DE9CB-7BF0-43D4-82CC-85BF2B23B505}" type="datetime1">
              <a:rPr lang="en-US" altLang="zh-TW"/>
              <a:pPr>
                <a:defRPr/>
              </a:pPr>
              <a:t>10/18/2012</a:t>
            </a:fld>
            <a:endParaRPr lang="en-US"/>
          </a:p>
        </p:txBody>
      </p:sp>
      <p:sp>
        <p:nvSpPr>
          <p:cNvPr id="6" name="投影片編號版面配置區 9"/>
          <p:cNvSpPr>
            <a:spLocks noGrp="1"/>
          </p:cNvSpPr>
          <p:nvPr>
            <p:ph type="sldNum" sz="quarter" idx="11"/>
          </p:nvPr>
        </p:nvSpPr>
        <p:spPr/>
        <p:txBody>
          <a:bodyPr rtlCol="0"/>
          <a:lstStyle>
            <a:lvl1pPr>
              <a:defRPr/>
            </a:lvl1pPr>
          </a:lstStyle>
          <a:p>
            <a:pPr>
              <a:defRPr/>
            </a:pPr>
            <a:fld id="{8E2FD65C-3331-489F-B858-71D215C1272C}" type="slidenum">
              <a:rPr lang="en-US"/>
              <a:pPr>
                <a:defRPr/>
              </a:pPr>
              <a:t>‹#›</a:t>
            </a:fld>
            <a:endParaRPr lang="en-US"/>
          </a:p>
        </p:txBody>
      </p:sp>
      <p:sp>
        <p:nvSpPr>
          <p:cNvPr id="7" name="頁尾版面配置區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33400" y="273050"/>
            <a:ext cx="8153400" cy="869950"/>
          </a:xfrm>
        </p:spPr>
        <p:txBody>
          <a:bodyPr/>
          <a:lstStyle>
            <a:lvl1pPr>
              <a:defRPr/>
            </a:lvl1pPr>
          </a:lstStyle>
          <a:p>
            <a:r>
              <a:rPr lang="zh-TW" altLang="en-US" smtClean="0"/>
              <a:t>按一下以編輯母片標題樣式</a:t>
            </a:r>
            <a:endParaRPr lang="en-US"/>
          </a:p>
        </p:txBody>
      </p:sp>
      <p:sp>
        <p:nvSpPr>
          <p:cNvPr id="11" name="內容版面配置區 10"/>
          <p:cNvSpPr>
            <a:spLocks noGrp="1"/>
          </p:cNvSpPr>
          <p:nvPr>
            <p:ph sz="quarter" idx="2"/>
          </p:nvPr>
        </p:nvSpPr>
        <p:spPr>
          <a:xfrm>
            <a:off x="609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3" name="內容版面配置區 12"/>
          <p:cNvSpPr>
            <a:spLocks noGrp="1"/>
          </p:cNvSpPr>
          <p:nvPr>
            <p:ph sz="quarter" idx="4"/>
          </p:nvPr>
        </p:nvSpPr>
        <p:spPr>
          <a:xfrm>
            <a:off x="4800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6" name="文字版面配置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15" name="文字版面配置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7" name="日期版面配置區 9"/>
          <p:cNvSpPr>
            <a:spLocks noGrp="1"/>
          </p:cNvSpPr>
          <p:nvPr>
            <p:ph type="dt" sz="half" idx="10"/>
          </p:nvPr>
        </p:nvSpPr>
        <p:spPr/>
        <p:txBody>
          <a:bodyPr rtlCol="0"/>
          <a:lstStyle>
            <a:lvl1pPr>
              <a:defRPr/>
            </a:lvl1pPr>
          </a:lstStyle>
          <a:p>
            <a:pPr>
              <a:defRPr/>
            </a:pPr>
            <a:fld id="{EF8DC0DD-6B39-4635-A524-CFE4ACC5456A}" type="datetime1">
              <a:rPr lang="en-US" altLang="zh-TW"/>
              <a:pPr>
                <a:defRPr/>
              </a:pPr>
              <a:t>10/18/2012</a:t>
            </a:fld>
            <a:endParaRPr lang="en-US"/>
          </a:p>
        </p:txBody>
      </p:sp>
      <p:sp>
        <p:nvSpPr>
          <p:cNvPr id="8" name="投影片編號版面配置區 11"/>
          <p:cNvSpPr>
            <a:spLocks noGrp="1"/>
          </p:cNvSpPr>
          <p:nvPr>
            <p:ph type="sldNum" sz="quarter" idx="11"/>
          </p:nvPr>
        </p:nvSpPr>
        <p:spPr/>
        <p:txBody>
          <a:bodyPr rtlCol="0"/>
          <a:lstStyle>
            <a:lvl1pPr>
              <a:defRPr/>
            </a:lvl1pPr>
          </a:lstStyle>
          <a:p>
            <a:pPr>
              <a:defRPr/>
            </a:pPr>
            <a:fld id="{4C90AE98-A927-46C1-9E69-4DD5EFD74707}" type="slidenum">
              <a:rPr lang="en-US"/>
              <a:pPr>
                <a:defRPr/>
              </a:pPr>
              <a:t>‹#›</a:t>
            </a:fld>
            <a:endParaRPr lang="en-US"/>
          </a:p>
        </p:txBody>
      </p:sp>
      <p:sp>
        <p:nvSpPr>
          <p:cNvPr id="9" name="頁尾版面配置區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13"/>
          <p:cNvSpPr>
            <a:spLocks noGrp="1"/>
          </p:cNvSpPr>
          <p:nvPr>
            <p:ph type="dt" sz="half" idx="10"/>
          </p:nvPr>
        </p:nvSpPr>
        <p:spPr/>
        <p:txBody>
          <a:bodyPr/>
          <a:lstStyle>
            <a:lvl1pPr>
              <a:defRPr/>
            </a:lvl1pPr>
          </a:lstStyle>
          <a:p>
            <a:pPr>
              <a:defRPr/>
            </a:pPr>
            <a:fld id="{9ED03ADC-5D23-435B-9EDC-33B254854D18}" type="datetime1">
              <a:rPr lang="en-US" altLang="zh-TW"/>
              <a:pPr>
                <a:defRPr/>
              </a:pPr>
              <a:t>10/18/2012</a:t>
            </a:fld>
            <a:endParaRPr lang="en-US" dirty="0"/>
          </a:p>
        </p:txBody>
      </p:sp>
      <p:sp>
        <p:nvSpPr>
          <p:cNvPr id="4" name="頁尾版面配置區 2"/>
          <p:cNvSpPr>
            <a:spLocks noGrp="1"/>
          </p:cNvSpPr>
          <p:nvPr>
            <p:ph type="ftr" sz="quarter" idx="11"/>
          </p:nvPr>
        </p:nvSpPr>
        <p:spPr/>
        <p:txBody>
          <a:bodyPr/>
          <a:lstStyle>
            <a:lvl1pPr>
              <a:defRPr/>
            </a:lvl1pPr>
          </a:lstStyle>
          <a:p>
            <a:pPr>
              <a:defRPr/>
            </a:pPr>
            <a:endParaRPr lang="en-US"/>
          </a:p>
        </p:txBody>
      </p:sp>
      <p:sp>
        <p:nvSpPr>
          <p:cNvPr id="5" name="投影片編號版面配置區 22"/>
          <p:cNvSpPr>
            <a:spLocks noGrp="1"/>
          </p:cNvSpPr>
          <p:nvPr>
            <p:ph type="sldNum" sz="quarter" idx="12"/>
          </p:nvPr>
        </p:nvSpPr>
        <p:spPr/>
        <p:txBody>
          <a:bodyPr/>
          <a:lstStyle>
            <a:lvl1pPr>
              <a:defRPr/>
            </a:lvl1pPr>
          </a:lstStyle>
          <a:p>
            <a:pPr>
              <a:defRPr/>
            </a:pPr>
            <a:fld id="{372A1308-47B0-4336-9DBF-393B8ECCDE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pPr>
              <a:defRPr/>
            </a:pPr>
            <a:fld id="{8E26E25E-7DA5-4DF4-92D5-B985841E5AA0}" type="datetime1">
              <a:rPr lang="en-US" altLang="zh-TW"/>
              <a:pPr>
                <a:defRPr/>
              </a:pPr>
              <a:t>10/18/2012</a:t>
            </a:fld>
            <a:endParaRPr lang="en-US"/>
          </a:p>
        </p:txBody>
      </p:sp>
      <p:sp>
        <p:nvSpPr>
          <p:cNvPr id="3" name="頁尾版面配置區 2"/>
          <p:cNvSpPr>
            <a:spLocks noGrp="1"/>
          </p:cNvSpPr>
          <p:nvPr>
            <p:ph type="ftr" sz="quarter" idx="11"/>
          </p:nvPr>
        </p:nvSpPr>
        <p:spPr/>
        <p:txBody>
          <a:bodyPr/>
          <a:lstStyle>
            <a:lvl1pPr>
              <a:defRPr/>
            </a:lvl1pPr>
          </a:lstStyle>
          <a:p>
            <a:pPr>
              <a:defRPr/>
            </a:pPr>
            <a:endParaRPr lang="en-US"/>
          </a:p>
        </p:txBody>
      </p:sp>
      <p:sp>
        <p:nvSpPr>
          <p:cNvPr id="4" name="投影片編號版面配置區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78A366CB-3E65-442E-8146-E9622BE9692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0" y="273050"/>
            <a:ext cx="8077200" cy="869950"/>
          </a:xfrm>
        </p:spPr>
        <p:txBody>
          <a:bodyPr/>
          <a:lstStyle>
            <a:lvl1pPr algn="l">
              <a:buNone/>
              <a:defRPr sz="4400" b="0"/>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9" name="內容版面配置區 8"/>
          <p:cNvSpPr>
            <a:spLocks noGrp="1"/>
          </p:cNvSpPr>
          <p:nvPr>
            <p:ph sz="quarter" idx="1"/>
          </p:nvPr>
        </p:nvSpPr>
        <p:spPr>
          <a:xfrm>
            <a:off x="2362200" y="1752600"/>
            <a:ext cx="6400800" cy="44196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13"/>
          <p:cNvSpPr>
            <a:spLocks noGrp="1"/>
          </p:cNvSpPr>
          <p:nvPr>
            <p:ph type="dt" sz="half" idx="10"/>
          </p:nvPr>
        </p:nvSpPr>
        <p:spPr/>
        <p:txBody>
          <a:bodyPr/>
          <a:lstStyle>
            <a:lvl1pPr>
              <a:defRPr/>
            </a:lvl1pPr>
          </a:lstStyle>
          <a:p>
            <a:pPr>
              <a:defRPr/>
            </a:pPr>
            <a:fld id="{AFF09802-4BFC-48EB-AF27-00E727CA9E09}" type="datetime1">
              <a:rPr lang="en-US" altLang="zh-TW"/>
              <a:pPr>
                <a:defRPr/>
              </a:pPr>
              <a:t>10/18/2012</a:t>
            </a:fld>
            <a:endParaRPr lang="en-US" dirty="0"/>
          </a:p>
        </p:txBody>
      </p:sp>
      <p:sp>
        <p:nvSpPr>
          <p:cNvPr id="6" name="頁尾版面配置區 2"/>
          <p:cNvSpPr>
            <a:spLocks noGrp="1"/>
          </p:cNvSpPr>
          <p:nvPr>
            <p:ph type="ftr" sz="quarter" idx="11"/>
          </p:nvPr>
        </p:nvSpPr>
        <p:spPr/>
        <p:txBody>
          <a:bodyPr/>
          <a:lstStyle>
            <a:lvl1pPr>
              <a:defRPr/>
            </a:lvl1pPr>
          </a:lstStyle>
          <a:p>
            <a:pPr>
              <a:defRPr/>
            </a:pPr>
            <a:endParaRPr lang="en-US"/>
          </a:p>
        </p:txBody>
      </p:sp>
      <p:sp>
        <p:nvSpPr>
          <p:cNvPr id="7" name="投影片編號版面配置區 22"/>
          <p:cNvSpPr>
            <a:spLocks noGrp="1"/>
          </p:cNvSpPr>
          <p:nvPr>
            <p:ph type="sldNum" sz="quarter" idx="12"/>
          </p:nvPr>
        </p:nvSpPr>
        <p:spPr/>
        <p:txBody>
          <a:bodyPr/>
          <a:lstStyle>
            <a:lvl1pPr>
              <a:defRPr/>
            </a:lvl1pPr>
          </a:lstStyle>
          <a:p>
            <a:pPr>
              <a:defRPr/>
            </a:pPr>
            <a:fld id="{73BA31A7-6AD1-4844-BB9A-C6BC77366CB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3">
        <a:schemeClr val="bg2"/>
      </p:bgRef>
    </p:bg>
    <p:spTree>
      <p:nvGrpSpPr>
        <p:cNvPr id="1" name=""/>
        <p:cNvGrpSpPr/>
        <p:nvPr/>
      </p:nvGrpSpPr>
      <p:grpSpPr>
        <a:xfrm>
          <a:off x="0" y="0"/>
          <a:ext cx="0" cy="0"/>
          <a:chOff x="0" y="0"/>
          <a:chExt cx="0" cy="0"/>
        </a:xfrm>
      </p:grpSpPr>
      <p:sp>
        <p:nvSpPr>
          <p:cNvPr id="5" name="矩形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矩形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矩形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矩形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文字版面配置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2" name="標題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11"/>
          <p:cNvSpPr>
            <a:spLocks noGrp="1"/>
          </p:cNvSpPr>
          <p:nvPr>
            <p:ph type="dt" sz="half" idx="10"/>
          </p:nvPr>
        </p:nvSpPr>
        <p:spPr>
          <a:xfrm>
            <a:off x="6248400" y="6248400"/>
            <a:ext cx="2667000" cy="365125"/>
          </a:xfrm>
        </p:spPr>
        <p:txBody>
          <a:bodyPr rtlCol="0"/>
          <a:lstStyle>
            <a:lvl1pPr>
              <a:defRPr/>
            </a:lvl1pPr>
          </a:lstStyle>
          <a:p>
            <a:pPr>
              <a:defRPr/>
            </a:pPr>
            <a:fld id="{4CFBCA4D-E096-4530-996C-E991EEC6D4A0}" type="datetime1">
              <a:rPr lang="en-US" altLang="zh-TW"/>
              <a:pPr>
                <a:defRPr/>
              </a:pPr>
              <a:t>10/18/2012</a:t>
            </a:fld>
            <a:endParaRPr lang="en-US"/>
          </a:p>
        </p:txBody>
      </p:sp>
      <p:sp>
        <p:nvSpPr>
          <p:cNvPr id="10" name="投影片編號版面配置區 12"/>
          <p:cNvSpPr>
            <a:spLocks noGrp="1"/>
          </p:cNvSpPr>
          <p:nvPr>
            <p:ph type="sldNum" sz="quarter" idx="11"/>
          </p:nvPr>
        </p:nvSpPr>
        <p:spPr>
          <a:xfrm>
            <a:off x="0" y="4667250"/>
            <a:ext cx="1447800" cy="663575"/>
          </a:xfrm>
        </p:spPr>
        <p:txBody>
          <a:bodyPr rtlCol="0"/>
          <a:lstStyle>
            <a:lvl1pPr>
              <a:defRPr sz="2800"/>
            </a:lvl1pPr>
          </a:lstStyle>
          <a:p>
            <a:pPr>
              <a:defRPr/>
            </a:pPr>
            <a:fld id="{DCB38828-D9B6-4684-AAE0-0C4CBEFFAC77}" type="slidenum">
              <a:rPr lang="en-US"/>
              <a:pPr>
                <a:defRPr/>
              </a:pPr>
              <a:t>‹#›</a:t>
            </a:fld>
            <a:endParaRPr lang="en-US" dirty="0"/>
          </a:p>
        </p:txBody>
      </p:sp>
      <p:sp>
        <p:nvSpPr>
          <p:cNvPr id="11" name="頁尾版面配置區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 name="日期版面配置區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ea typeface="+mn-ea"/>
              </a:defRPr>
            </a:lvl1pPr>
          </a:lstStyle>
          <a:p>
            <a:pPr>
              <a:defRPr/>
            </a:pPr>
            <a:fld id="{9B2AA0D7-9520-4B3C-A6DB-ABD07709B1AB}" type="datetime1">
              <a:rPr lang="en-US" altLang="zh-TW"/>
              <a:pPr>
                <a:defRPr/>
              </a:pPr>
              <a:t>10/18/2012</a:t>
            </a:fld>
            <a:endParaRPr lang="en-US" dirty="0"/>
          </a:p>
        </p:txBody>
      </p:sp>
      <p:sp>
        <p:nvSpPr>
          <p:cNvPr id="3" name="頁尾版面配置區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defRPr>
            </a:lvl1pPr>
          </a:lstStyle>
          <a:p>
            <a:pPr>
              <a:defRPr/>
            </a:pPr>
            <a:endParaRPr lang="en-US"/>
          </a:p>
        </p:txBody>
      </p:sp>
      <p:sp>
        <p:nvSpPr>
          <p:cNvPr id="7" name="矩形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矩形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9" name="矩形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3" name="投影片編號版面配置區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ea typeface="+mn-ea"/>
              </a:defRPr>
            </a:lvl1pPr>
          </a:lstStyle>
          <a:p>
            <a:pPr>
              <a:defRPr/>
            </a:pPr>
            <a:fld id="{88D17FDC-B268-499A-B4C2-8760F2CD991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4" r:id="rId3"/>
    <p:sldLayoutId id="2147483675" r:id="rId4"/>
    <p:sldLayoutId id="2147483676" r:id="rId5"/>
    <p:sldLayoutId id="2147483671" r:id="rId6"/>
    <p:sldLayoutId id="2147483677" r:id="rId7"/>
    <p:sldLayoutId id="2147483670" r:id="rId8"/>
    <p:sldLayoutId id="2147483678" r:id="rId9"/>
    <p:sldLayoutId id="2147483669" r:id="rId10"/>
    <p:sldLayoutId id="2147483679" r:id="rId11"/>
    <p:sldLayoutId id="2147483680" r:id="rId12"/>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36229;&#36899;&#32080;/0812(&#20462;)-&#26041;%5b1%5d...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350" y="2852738"/>
            <a:ext cx="7507288" cy="1790700"/>
          </a:xfrm>
        </p:spPr>
        <p:txBody>
          <a:bodyPr>
            <a:normAutofit/>
          </a:bodyPr>
          <a:lstStyle/>
          <a:p>
            <a:pPr eaLnBrk="1" hangingPunct="1"/>
            <a:r>
              <a:rPr lang="en-US" altLang="zh-TW" sz="3600" cap="none" smtClean="0">
                <a:latin typeface="文鼎中特黑" pitchFamily="49" charset="-120"/>
                <a:ea typeface="文鼎中特黑" pitchFamily="49" charset="-120"/>
                <a:cs typeface="微軟正黑體"/>
              </a:rPr>
              <a:t>7</a:t>
            </a:r>
            <a:r>
              <a:rPr lang="zh-TW" altLang="en-US" sz="3600" cap="none" smtClean="0">
                <a:latin typeface="文鼎中特黑" pitchFamily="49" charset="-120"/>
                <a:ea typeface="文鼎中特黑" pitchFamily="49" charset="-120"/>
                <a:cs typeface="微軟正黑體"/>
              </a:rPr>
              <a:t>、</a:t>
            </a:r>
            <a:r>
              <a:rPr lang="en-US" altLang="zh-TW" sz="3600" cap="none" smtClean="0">
                <a:latin typeface="文鼎中特黑" pitchFamily="49" charset="-120"/>
                <a:ea typeface="文鼎中特黑" pitchFamily="49" charset="-120"/>
                <a:cs typeface="微軟正黑體"/>
              </a:rPr>
              <a:t>8</a:t>
            </a:r>
            <a:r>
              <a:rPr lang="zh-TW" altLang="en-US" sz="3600" cap="none" smtClean="0">
                <a:latin typeface="文鼎中特黑" pitchFamily="49" charset="-120"/>
                <a:ea typeface="文鼎中特黑" pitchFamily="49" charset="-120"/>
                <a:cs typeface="微軟正黑體"/>
              </a:rPr>
              <a:t>、</a:t>
            </a:r>
            <a:r>
              <a:rPr lang="en-US" altLang="zh-TW" sz="3600" cap="none" smtClean="0">
                <a:latin typeface="文鼎中特黑" pitchFamily="49" charset="-120"/>
                <a:ea typeface="文鼎中特黑" pitchFamily="49" charset="-120"/>
                <a:cs typeface="微軟正黑體"/>
              </a:rPr>
              <a:t>9</a:t>
            </a:r>
            <a:r>
              <a:rPr lang="zh-TW" altLang="en-US" sz="3600" cap="none" smtClean="0">
                <a:latin typeface="文鼎中特黑" pitchFamily="49" charset="-120"/>
                <a:ea typeface="文鼎中特黑" pitchFamily="49" charset="-120"/>
                <a:cs typeface="微軟正黑體"/>
              </a:rPr>
              <a:t>年級學生的適性輔導工作</a:t>
            </a:r>
          </a:p>
        </p:txBody>
      </p:sp>
      <p:sp>
        <p:nvSpPr>
          <p:cNvPr id="16386" name="副標題 2"/>
          <p:cNvSpPr>
            <a:spLocks noGrp="1"/>
          </p:cNvSpPr>
          <p:nvPr>
            <p:ph type="subTitle" idx="1"/>
          </p:nvPr>
        </p:nvSpPr>
        <p:spPr>
          <a:xfrm>
            <a:off x="2362200" y="6049963"/>
            <a:ext cx="6705600" cy="685800"/>
          </a:xfrm>
        </p:spPr>
        <p:txBody>
          <a:bodyPr/>
          <a:lstStyle/>
          <a:p>
            <a:pPr algn="ctr" eaLnBrk="1" hangingPunct="1"/>
            <a:r>
              <a:rPr lang="en-US" altLang="zh-TW" smtClean="0">
                <a:latin typeface="文鼎中特黑" pitchFamily="49" charset="-120"/>
                <a:ea typeface="文鼎中特黑" pitchFamily="49" charset="-120"/>
                <a:cs typeface="微軟正黑體"/>
              </a:rPr>
              <a:t> </a:t>
            </a:r>
            <a:r>
              <a:rPr lang="zh-TW" altLang="en-US" smtClean="0">
                <a:latin typeface="文鼎中特黑" pitchFamily="49" charset="-120"/>
                <a:ea typeface="文鼎中特黑" pitchFamily="49" charset="-120"/>
                <a:cs typeface="微軟正黑體"/>
              </a:rPr>
              <a:t>講師：郭政源</a:t>
            </a:r>
          </a:p>
        </p:txBody>
      </p:sp>
      <p:sp>
        <p:nvSpPr>
          <p:cNvPr id="16387" name="投影片編號版面配置區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9B4EC687-9FB7-408B-B368-6B66B902FCC0}" type="slidenum">
              <a:rPr lang="en-US" altLang="zh-TW">
                <a:ea typeface="新細明體" charset="-120"/>
              </a:rPr>
              <a:pPr fontAlgn="base">
                <a:spcBef>
                  <a:spcPct val="0"/>
                </a:spcBef>
                <a:spcAft>
                  <a:spcPct val="0"/>
                </a:spcAft>
                <a:defRPr/>
              </a:pPr>
              <a:t>1</a:t>
            </a:fld>
            <a:endParaRPr lang="en-US" altLang="zh-TW">
              <a:ea typeface="新細明體" charset="-120"/>
            </a:endParaRPr>
          </a:p>
        </p:txBody>
      </p:sp>
      <p:pic>
        <p:nvPicPr>
          <p:cNvPr id="16388" name="Picture 2" descr="教育部12年國民基本教育主影像"/>
          <p:cNvPicPr>
            <a:picLocks noChangeAspect="1" noChangeArrowheads="1"/>
          </p:cNvPicPr>
          <p:nvPr/>
        </p:nvPicPr>
        <p:blipFill>
          <a:blip r:embed="rId2"/>
          <a:srcRect/>
          <a:stretch>
            <a:fillRect/>
          </a:stretch>
        </p:blipFill>
        <p:spPr bwMode="auto">
          <a:xfrm>
            <a:off x="0" y="0"/>
            <a:ext cx="9144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a:xfrm>
            <a:off x="612775" y="228600"/>
            <a:ext cx="8153400" cy="990600"/>
          </a:xfrm>
        </p:spPr>
        <p:txBody>
          <a:bodyPr/>
          <a:lstStyle/>
          <a:p>
            <a:pPr eaLnBrk="1" hangingPunct="1"/>
            <a:r>
              <a:rPr lang="en-US" altLang="zh-TW" sz="3600" smtClean="0">
                <a:latin typeface="文鼎中特黑" pitchFamily="49" charset="-120"/>
                <a:ea typeface="文鼎中特黑" pitchFamily="49" charset="-120"/>
                <a:cs typeface="微軟正黑體"/>
              </a:rPr>
              <a:t>12</a:t>
            </a:r>
            <a:r>
              <a:rPr lang="zh-TW" altLang="en-US" sz="3600" smtClean="0">
                <a:latin typeface="文鼎中特黑" pitchFamily="49" charset="-120"/>
                <a:ea typeface="文鼎中特黑" pitchFamily="49" charset="-120"/>
                <a:cs typeface="微軟正黑體"/>
              </a:rPr>
              <a:t>年國教實施前後輔導工作相同之處</a:t>
            </a:r>
          </a:p>
        </p:txBody>
      </p:sp>
      <p:graphicFrame>
        <p:nvGraphicFramePr>
          <p:cNvPr id="4" name="內容版面配置區 3"/>
          <p:cNvGraphicFramePr>
            <a:graphicFrameLocks noGrp="1"/>
          </p:cNvGraphicFramePr>
          <p:nvPr>
            <p:ph sz="quarter" idx="1"/>
          </p:nvPr>
        </p:nvGraphicFramePr>
        <p:xfrm>
          <a:off x="683568" y="1556792"/>
          <a:ext cx="7920880"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投影片編號版面配置區 4"/>
          <p:cNvSpPr>
            <a:spLocks noGrp="1"/>
          </p:cNvSpPr>
          <p:nvPr>
            <p:ph type="sldNum" sz="quarter" idx="12"/>
          </p:nvPr>
        </p:nvSpPr>
        <p:spPr/>
        <p:txBody>
          <a:bodyPr>
            <a:normAutofit fontScale="85000" lnSpcReduction="20000"/>
          </a:bodyPr>
          <a:lstStyle/>
          <a:p>
            <a:pPr>
              <a:defRPr/>
            </a:pPr>
            <a:fld id="{609C3F71-4EC0-4BA7-9D77-9975151C2AEE}" type="slidenum">
              <a:rPr lang="en-US"/>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適性輔導自我檢核</a:t>
            </a:r>
          </a:p>
        </p:txBody>
      </p:sp>
      <p:sp>
        <p:nvSpPr>
          <p:cNvPr id="3" name="投影片編號版面配置區 2"/>
          <p:cNvSpPr>
            <a:spLocks noGrp="1"/>
          </p:cNvSpPr>
          <p:nvPr>
            <p:ph type="sldNum" sz="quarter" idx="12"/>
          </p:nvPr>
        </p:nvSpPr>
        <p:spPr/>
        <p:txBody>
          <a:bodyPr>
            <a:normAutofit fontScale="85000" lnSpcReduction="20000"/>
          </a:bodyPr>
          <a:lstStyle/>
          <a:p>
            <a:pPr>
              <a:defRPr/>
            </a:pPr>
            <a:fld id="{D888CCAB-8C94-4253-83CA-BE8CF2F4FD78}" type="slidenum">
              <a:rPr lang="en-US"/>
              <a:pPr>
                <a:defRPr/>
              </a:pPr>
              <a:t>11</a:t>
            </a:fld>
            <a:endParaRPr lang="en-US" dirty="0"/>
          </a:p>
        </p:txBody>
      </p:sp>
      <p:graphicFrame>
        <p:nvGraphicFramePr>
          <p:cNvPr id="5" name="資料庫圖表 4"/>
          <p:cNvGraphicFramePr/>
          <p:nvPr/>
        </p:nvGraphicFramePr>
        <p:xfrm>
          <a:off x="611560" y="1397000"/>
          <a:ext cx="8208912"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行政規劃階段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組織</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5F137DDA-AEAE-4640-8F19-E3524BFF5503}" type="slidenum">
              <a:rPr lang="en-US"/>
              <a:pPr>
                <a:defRPr/>
              </a:pPr>
              <a:t>12</a:t>
            </a:fld>
            <a:endParaRPr lang="en-US" dirty="0"/>
          </a:p>
        </p:txBody>
      </p:sp>
      <p:graphicFrame>
        <p:nvGraphicFramePr>
          <p:cNvPr id="5" name="資料庫圖表 4"/>
          <p:cNvGraphicFramePr/>
          <p:nvPr/>
        </p:nvGraphicFramePr>
        <p:xfrm>
          <a:off x="611560" y="1484784"/>
          <a:ext cx="835292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行政規劃階段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會議</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29698" name="內容版面配置區 2"/>
          <p:cNvSpPr>
            <a:spLocks noGrp="1"/>
          </p:cNvSpPr>
          <p:nvPr>
            <p:ph sz="quarter" idx="1"/>
          </p:nvPr>
        </p:nvSpPr>
        <p:spPr>
          <a:xfrm>
            <a:off x="612775" y="1600200"/>
            <a:ext cx="8153400" cy="4495800"/>
          </a:xfrm>
        </p:spPr>
        <p:txBody>
          <a:bodyPr/>
          <a:lstStyle/>
          <a:p>
            <a:pPr eaLnBrk="1" hangingPunct="1"/>
            <a:endParaRPr lang="en-US" altLang="zh-TW" sz="2800" b="1" smtClean="0">
              <a:solidFill>
                <a:srgbClr val="0070C0"/>
              </a:solidFill>
              <a:latin typeface="文鼎中特黑" pitchFamily="49" charset="-120"/>
              <a:ea typeface="文鼎中特黑" pitchFamily="49" charset="-120"/>
              <a:cs typeface="微軟正黑體"/>
            </a:endParaRPr>
          </a:p>
          <a:p>
            <a:pPr eaLnBrk="1" hangingPunct="1"/>
            <a:r>
              <a:rPr lang="en-US" altLang="zh-TW" sz="2800" b="1" smtClean="0">
                <a:solidFill>
                  <a:srgbClr val="0070C0"/>
                </a:solidFill>
                <a:latin typeface="文鼎中特黑" pitchFamily="49" charset="-120"/>
                <a:ea typeface="文鼎中特黑" pitchFamily="49" charset="-120"/>
                <a:cs typeface="微軟正黑體"/>
              </a:rPr>
              <a:t>7~8</a:t>
            </a:r>
            <a:r>
              <a:rPr lang="zh-TW" altLang="en-US" sz="2800" b="1" smtClean="0">
                <a:solidFill>
                  <a:srgbClr val="0070C0"/>
                </a:solidFill>
                <a:latin typeface="文鼎中特黑" pitchFamily="49" charset="-120"/>
                <a:ea typeface="文鼎中特黑" pitchFamily="49" charset="-120"/>
                <a:cs typeface="微軟正黑體"/>
              </a:rPr>
              <a:t>月  生涯發展教育工作計畫審訂會議</a:t>
            </a:r>
            <a:endParaRPr lang="en-US" altLang="zh-TW" sz="2800" smtClean="0">
              <a:latin typeface="文鼎中特黑" pitchFamily="49" charset="-120"/>
              <a:ea typeface="文鼎中特黑" pitchFamily="49" charset="-120"/>
              <a:cs typeface="微軟正黑體"/>
            </a:endParaRPr>
          </a:p>
          <a:p>
            <a:pPr eaLnBrk="1" hangingPunct="1"/>
            <a:r>
              <a:rPr lang="en-US" altLang="zh-TW" sz="2800" b="1" smtClean="0">
                <a:solidFill>
                  <a:srgbClr val="00B050"/>
                </a:solidFill>
                <a:latin typeface="文鼎中特黑" pitchFamily="49" charset="-120"/>
                <a:ea typeface="文鼎中特黑" pitchFamily="49" charset="-120"/>
                <a:cs typeface="微軟正黑體"/>
              </a:rPr>
              <a:t>7~8</a:t>
            </a:r>
            <a:r>
              <a:rPr lang="zh-TW" altLang="en-US" sz="2800" b="1" smtClean="0">
                <a:solidFill>
                  <a:srgbClr val="00B050"/>
                </a:solidFill>
                <a:latin typeface="文鼎中特黑" pitchFamily="49" charset="-120"/>
                <a:ea typeface="文鼎中特黑" pitchFamily="49" charset="-120"/>
                <a:cs typeface="微軟正黑體"/>
              </a:rPr>
              <a:t>月  生涯發展教育議題課程小組會議</a:t>
            </a:r>
          </a:p>
          <a:p>
            <a:pPr eaLnBrk="1" hangingPunct="1"/>
            <a:r>
              <a:rPr lang="zh-TW" altLang="en-US" sz="2800" b="1" smtClean="0">
                <a:solidFill>
                  <a:srgbClr val="FF0000"/>
                </a:solidFill>
                <a:latin typeface="文鼎中特黑" pitchFamily="49" charset="-120"/>
                <a:ea typeface="文鼎中特黑" pitchFamily="49" charset="-120"/>
                <a:cs typeface="微軟正黑體"/>
              </a:rPr>
              <a:t>學期間 各教學領域會議</a:t>
            </a:r>
            <a:r>
              <a:rPr lang="en-US" altLang="zh-TW" sz="2800" b="1" smtClean="0">
                <a:solidFill>
                  <a:srgbClr val="FF0000"/>
                </a:solidFill>
                <a:latin typeface="文鼎中特黑" pitchFamily="49" charset="-120"/>
                <a:ea typeface="文鼎中特黑" pitchFamily="49" charset="-120"/>
                <a:cs typeface="微軟正黑體"/>
              </a:rPr>
              <a:t>(</a:t>
            </a:r>
            <a:r>
              <a:rPr lang="zh-TW" altLang="en-US" sz="2800" b="1" smtClean="0">
                <a:solidFill>
                  <a:srgbClr val="FF0000"/>
                </a:solidFill>
                <a:latin typeface="文鼎中特黑" pitchFamily="49" charset="-120"/>
                <a:ea typeface="文鼎中特黑" pitchFamily="49" charset="-120"/>
                <a:cs typeface="微軟正黑體"/>
              </a:rPr>
              <a:t>多次</a:t>
            </a:r>
            <a:r>
              <a:rPr lang="en-US" altLang="zh-TW" sz="2800" b="1" smtClean="0">
                <a:solidFill>
                  <a:srgbClr val="FF0000"/>
                </a:solidFill>
                <a:latin typeface="文鼎中特黑" pitchFamily="49" charset="-120"/>
                <a:ea typeface="文鼎中特黑" pitchFamily="49" charset="-120"/>
                <a:cs typeface="微軟正黑體"/>
              </a:rPr>
              <a:t>)</a:t>
            </a:r>
          </a:p>
          <a:p>
            <a:pPr eaLnBrk="1" hangingPunct="1"/>
            <a:r>
              <a:rPr lang="zh-TW" altLang="en-US" sz="2800" b="1" smtClean="0">
                <a:solidFill>
                  <a:srgbClr val="7030A0"/>
                </a:solidFill>
                <a:latin typeface="文鼎中特黑" pitchFamily="49" charset="-120"/>
                <a:ea typeface="文鼎中特黑" pitchFamily="49" charset="-120"/>
                <a:cs typeface="微軟正黑體"/>
              </a:rPr>
              <a:t>學期間 各項輔導工作會議</a:t>
            </a:r>
            <a:endParaRPr lang="en-US" altLang="zh-TW" sz="2800" smtClean="0">
              <a:latin typeface="文鼎中特黑" pitchFamily="49" charset="-120"/>
              <a:ea typeface="文鼎中特黑" pitchFamily="49" charset="-120"/>
              <a:cs typeface="微軟正黑體"/>
            </a:endParaRPr>
          </a:p>
          <a:p>
            <a:pPr eaLnBrk="1" hangingPunct="1"/>
            <a:r>
              <a:rPr lang="en-US" altLang="zh-TW" sz="2800" b="1" smtClean="0">
                <a:solidFill>
                  <a:srgbClr val="0070C0"/>
                </a:solidFill>
                <a:latin typeface="文鼎中特黑" pitchFamily="49" charset="-120"/>
                <a:ea typeface="文鼎中特黑" pitchFamily="49" charset="-120"/>
                <a:cs typeface="微軟正黑體"/>
              </a:rPr>
              <a:t>2~3</a:t>
            </a:r>
            <a:r>
              <a:rPr lang="zh-TW" altLang="en-US" sz="2800" b="1" smtClean="0">
                <a:solidFill>
                  <a:srgbClr val="0070C0"/>
                </a:solidFill>
                <a:latin typeface="文鼎中特黑" pitchFamily="49" charset="-120"/>
                <a:ea typeface="文鼎中特黑" pitchFamily="49" charset="-120"/>
                <a:cs typeface="微軟正黑體"/>
              </a:rPr>
              <a:t>月  生涯發展教育工作期中檢核會議</a:t>
            </a:r>
            <a:endParaRPr lang="en-US" altLang="zh-TW" sz="2800" b="1" smtClean="0">
              <a:solidFill>
                <a:srgbClr val="0070C0"/>
              </a:solidFill>
              <a:latin typeface="文鼎中特黑" pitchFamily="49" charset="-120"/>
              <a:ea typeface="文鼎中特黑" pitchFamily="49" charset="-120"/>
              <a:cs typeface="微軟正黑體"/>
            </a:endParaRPr>
          </a:p>
          <a:p>
            <a:pPr eaLnBrk="1" hangingPunct="1"/>
            <a:r>
              <a:rPr lang="en-US" altLang="zh-TW" sz="2800" b="1" smtClean="0">
                <a:solidFill>
                  <a:srgbClr val="0070C0"/>
                </a:solidFill>
                <a:latin typeface="文鼎中特黑" pitchFamily="49" charset="-120"/>
                <a:ea typeface="文鼎中特黑" pitchFamily="49" charset="-120"/>
                <a:cs typeface="微軟正黑體"/>
              </a:rPr>
              <a:t>5~6</a:t>
            </a:r>
            <a:r>
              <a:rPr lang="zh-TW" altLang="en-US" sz="2800" b="1" smtClean="0">
                <a:solidFill>
                  <a:srgbClr val="0070C0"/>
                </a:solidFill>
                <a:latin typeface="文鼎中特黑" pitchFamily="49" charset="-120"/>
                <a:ea typeface="文鼎中特黑" pitchFamily="49" charset="-120"/>
                <a:cs typeface="微軟正黑體"/>
              </a:rPr>
              <a:t>月  生涯發展教育工作期末檢討會議</a:t>
            </a:r>
            <a:endParaRPr lang="en-US" altLang="zh-TW" sz="28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B1250AD8-B272-4BAD-8416-35677E18730E}" type="slidenum">
              <a:rPr lang="en-US"/>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行政規劃階段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計畫</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30722" name="內容版面配置區 2"/>
          <p:cNvSpPr>
            <a:spLocks noGrp="1"/>
          </p:cNvSpPr>
          <p:nvPr>
            <p:ph sz="quarter" idx="1"/>
          </p:nvPr>
        </p:nvSpPr>
        <p:spPr>
          <a:xfrm>
            <a:off x="612775" y="1600200"/>
            <a:ext cx="8153400" cy="4495800"/>
          </a:xfrm>
        </p:spPr>
        <p:txBody>
          <a:bodyPr/>
          <a:lstStyle/>
          <a:p>
            <a:pPr eaLnBrk="1" hangingPunct="1"/>
            <a:endParaRPr lang="en-US" altLang="zh-TW" b="1" u="sng" smtClean="0">
              <a:solidFill>
                <a:srgbClr val="FF0000"/>
              </a:solidFill>
              <a:cs typeface="微軟正黑體"/>
            </a:endParaRPr>
          </a:p>
          <a:p>
            <a:pPr eaLnBrk="1" hangingPunct="1"/>
            <a:r>
              <a:rPr lang="zh-TW" altLang="en-US" b="1" u="sng" smtClean="0">
                <a:solidFill>
                  <a:srgbClr val="FF0000"/>
                </a:solidFill>
                <a:cs typeface="微軟正黑體"/>
              </a:rPr>
              <a:t>生涯發展教育實施計畫</a:t>
            </a:r>
            <a:r>
              <a:rPr lang="en-US" altLang="zh-TW" b="1" u="sng" smtClean="0">
                <a:solidFill>
                  <a:srgbClr val="FF0000"/>
                </a:solidFill>
                <a:cs typeface="微軟正黑體"/>
              </a:rPr>
              <a:t>(</a:t>
            </a:r>
            <a:r>
              <a:rPr lang="zh-TW" altLang="en-US" b="1" u="sng" smtClean="0">
                <a:solidFill>
                  <a:srgbClr val="FF0000"/>
                </a:solidFill>
                <a:cs typeface="微軟正黑體"/>
              </a:rPr>
              <a:t>總計畫</a:t>
            </a:r>
            <a:r>
              <a:rPr lang="en-US" altLang="zh-TW" b="1" u="sng" smtClean="0">
                <a:solidFill>
                  <a:srgbClr val="FF0000"/>
                </a:solidFill>
                <a:cs typeface="微軟正黑體"/>
              </a:rPr>
              <a:t>)</a:t>
            </a:r>
          </a:p>
          <a:p>
            <a:pPr eaLnBrk="1" hangingPunct="1"/>
            <a:r>
              <a:rPr lang="zh-TW" altLang="en-US" b="1" smtClean="0">
                <a:cs typeface="微軟正黑體"/>
              </a:rPr>
              <a:t>課程融入及活動實施計畫</a:t>
            </a:r>
            <a:endParaRPr lang="en-US" altLang="zh-TW" b="1" smtClean="0">
              <a:cs typeface="微軟正黑體"/>
            </a:endParaRPr>
          </a:p>
          <a:p>
            <a:pPr eaLnBrk="1" hangingPunct="1"/>
            <a:r>
              <a:rPr lang="zh-TW" altLang="en-US" b="1" smtClean="0">
                <a:cs typeface="微軟正黑體"/>
              </a:rPr>
              <a:t>各式宣導及研習計畫</a:t>
            </a:r>
            <a:r>
              <a:rPr lang="en-US" altLang="zh-TW" b="1" smtClean="0">
                <a:cs typeface="微軟正黑體"/>
              </a:rPr>
              <a:t>(</a:t>
            </a:r>
            <a:r>
              <a:rPr lang="zh-TW" altLang="en-US" b="1" smtClean="0">
                <a:cs typeface="微軟正黑體"/>
              </a:rPr>
              <a:t>學生、家長、教師</a:t>
            </a:r>
            <a:r>
              <a:rPr lang="en-US" altLang="zh-TW" b="1" smtClean="0">
                <a:cs typeface="微軟正黑體"/>
              </a:rPr>
              <a:t>)</a:t>
            </a:r>
          </a:p>
          <a:p>
            <a:pPr eaLnBrk="1" hangingPunct="1"/>
            <a:r>
              <a:rPr lang="zh-TW" altLang="en-US" b="1" smtClean="0">
                <a:cs typeface="微軟正黑體"/>
              </a:rPr>
              <a:t>學生測驗及團體輔導計畫</a:t>
            </a:r>
            <a:endParaRPr lang="en-US" altLang="zh-TW" b="1" smtClean="0">
              <a:cs typeface="微軟正黑體"/>
            </a:endParaRPr>
          </a:p>
          <a:p>
            <a:pPr eaLnBrk="1" hangingPunct="1"/>
            <a:r>
              <a:rPr lang="zh-TW" altLang="en-US" b="1" smtClean="0">
                <a:cs typeface="微軟正黑體"/>
              </a:rPr>
              <a:t>學生</a:t>
            </a:r>
            <a:r>
              <a:rPr lang="zh-TW" altLang="en-US" b="1" u="sng" smtClean="0">
                <a:solidFill>
                  <a:srgbClr val="7030A0"/>
                </a:solidFill>
                <a:cs typeface="微軟正黑體"/>
              </a:rPr>
              <a:t>生涯檔案</a:t>
            </a:r>
            <a:r>
              <a:rPr lang="zh-TW" altLang="en-US" b="1" smtClean="0">
                <a:cs typeface="微軟正黑體"/>
              </a:rPr>
              <a:t>建置及管理計畫</a:t>
            </a:r>
            <a:endParaRPr lang="en-US" altLang="zh-TW" b="1" smtClean="0">
              <a:cs typeface="微軟正黑體"/>
            </a:endParaRPr>
          </a:p>
          <a:p>
            <a:pPr eaLnBrk="1" hangingPunct="1"/>
            <a:r>
              <a:rPr lang="zh-TW" altLang="en-US" b="1" smtClean="0">
                <a:cs typeface="微軟正黑體"/>
              </a:rPr>
              <a:t>學生</a:t>
            </a:r>
            <a:r>
              <a:rPr lang="zh-TW" altLang="en-US" b="1" u="sng" smtClean="0">
                <a:solidFill>
                  <a:srgbClr val="7030A0"/>
                </a:solidFill>
                <a:cs typeface="微軟正黑體"/>
              </a:rPr>
              <a:t>生涯輔導紀錄</a:t>
            </a:r>
            <a:r>
              <a:rPr lang="zh-TW" altLang="en-US" b="1" smtClean="0">
                <a:cs typeface="微軟正黑體"/>
              </a:rPr>
              <a:t>手冊建置及管理計畫</a:t>
            </a:r>
            <a:endParaRPr lang="en-US" altLang="zh-TW" b="1" smtClean="0">
              <a:cs typeface="微軟正黑體"/>
            </a:endParaRPr>
          </a:p>
          <a:p>
            <a:pPr eaLnBrk="1" hangingPunct="1"/>
            <a:r>
              <a:rPr lang="zh-TW" altLang="en-US" b="1" smtClean="0">
                <a:cs typeface="微軟正黑體"/>
              </a:rPr>
              <a:t>其他依據各校工作需求之計畫</a:t>
            </a:r>
          </a:p>
        </p:txBody>
      </p:sp>
      <p:sp>
        <p:nvSpPr>
          <p:cNvPr id="4" name="投影片編號版面配置區 3"/>
          <p:cNvSpPr>
            <a:spLocks noGrp="1"/>
          </p:cNvSpPr>
          <p:nvPr>
            <p:ph type="sldNum" sz="quarter" idx="12"/>
          </p:nvPr>
        </p:nvSpPr>
        <p:spPr/>
        <p:txBody>
          <a:bodyPr>
            <a:normAutofit fontScale="85000" lnSpcReduction="20000"/>
          </a:bodyPr>
          <a:lstStyle/>
          <a:p>
            <a:pPr>
              <a:defRPr/>
            </a:pPr>
            <a:fld id="{3B78F47B-26AB-4E94-B19F-4B2EBE9F99AF}" type="slidenum">
              <a:rPr lang="en-US"/>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計畫執行階段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主題活動</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7646DD6A-B622-44F0-BC81-1477F09CCC32}" type="slidenum">
              <a:rPr lang="en-US"/>
              <a:pPr>
                <a:defRPr/>
              </a:pPr>
              <a:t>15</a:t>
            </a:fld>
            <a:endParaRPr lang="en-US" dirty="0"/>
          </a:p>
        </p:txBody>
      </p:sp>
      <p:graphicFrame>
        <p:nvGraphicFramePr>
          <p:cNvPr id="6" name="資料庫圖表 5"/>
          <p:cNvGraphicFramePr/>
          <p:nvPr/>
        </p:nvGraphicFramePr>
        <p:xfrm>
          <a:off x="395536" y="1556792"/>
          <a:ext cx="849694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計畫執行階段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生涯議題教學活動</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C0966547-5D88-4500-B200-87EC6FD7EC62}" type="slidenum">
              <a:rPr lang="en-US"/>
              <a:pPr>
                <a:defRPr/>
              </a:pPr>
              <a:t>16</a:t>
            </a:fld>
            <a:endParaRPr lang="en-US" dirty="0"/>
          </a:p>
        </p:txBody>
      </p:sp>
      <p:graphicFrame>
        <p:nvGraphicFramePr>
          <p:cNvPr id="6" name="內容版面配置區 3"/>
          <p:cNvGraphicFramePr>
            <a:graphicFrameLocks noGrp="1"/>
          </p:cNvGraphicFramePr>
          <p:nvPr>
            <p:ph idx="1"/>
          </p:nvPr>
        </p:nvGraphicFramePr>
        <p:xfrm>
          <a:off x="395536" y="1772816"/>
          <a:ext cx="8748464" cy="45693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normAutofit/>
          </a:bodyPr>
          <a:lstStyle/>
          <a:p>
            <a:pPr eaLnBrk="1" hangingPunct="1"/>
            <a:r>
              <a:rPr lang="zh-TW" altLang="en-US" sz="3600" smtClean="0">
                <a:latin typeface="文鼎中特黑" pitchFamily="49" charset="-120"/>
                <a:ea typeface="文鼎中特黑" pitchFamily="49" charset="-120"/>
                <a:cs typeface="微軟正黑體"/>
              </a:rPr>
              <a:t>計畫執行階段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生涯檔案</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31CAF511-128E-47F4-85FB-675BC83439E1}" type="slidenum">
              <a:rPr lang="en-US"/>
              <a:pPr>
                <a:defRPr/>
              </a:pPr>
              <a:t>17</a:t>
            </a:fld>
            <a:endParaRPr lang="en-US" dirty="0"/>
          </a:p>
        </p:txBody>
      </p:sp>
      <p:pic>
        <p:nvPicPr>
          <p:cNvPr id="6" name="資料庫圖表 5"/>
          <p:cNvPicPr>
            <a:picLocks noChangeArrowheads="1"/>
          </p:cNvPicPr>
          <p:nvPr/>
        </p:nvPicPr>
        <p:blipFill>
          <a:blip r:embed="rId2"/>
          <a:srcRect/>
          <a:stretch>
            <a:fillRect/>
          </a:stretch>
        </p:blipFill>
        <p:spPr bwMode="auto">
          <a:xfrm>
            <a:off x="0" y="0"/>
            <a:ext cx="9253538" cy="7261225"/>
          </a:xfrm>
          <a:prstGeom prst="rect">
            <a:avLst/>
          </a:prstGeom>
          <a:noFill/>
          <a:ln w="9525" algn="ctr">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normAutofit/>
          </a:bodyPr>
          <a:lstStyle/>
          <a:p>
            <a:pPr eaLnBrk="1" hangingPunct="1"/>
            <a:r>
              <a:rPr lang="zh-TW" altLang="en-US" sz="3600" smtClean="0">
                <a:latin typeface="文鼎中特黑" pitchFamily="49" charset="-120"/>
                <a:ea typeface="文鼎中特黑" pitchFamily="49" charset="-120"/>
                <a:cs typeface="微軟正黑體"/>
              </a:rPr>
              <a:t>計畫執行階段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生涯輔導紀錄手冊</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E9D53482-19D8-4BF0-B405-EDA5F055A18F}" type="slidenum">
              <a:rPr lang="en-US"/>
              <a:pPr>
                <a:defRPr/>
              </a:pPr>
              <a:t>18</a:t>
            </a:fld>
            <a:endParaRPr lang="en-US" dirty="0"/>
          </a:p>
        </p:txBody>
      </p:sp>
      <p:pic>
        <p:nvPicPr>
          <p:cNvPr id="6" name="資料庫圖表 5"/>
          <p:cNvPicPr>
            <a:picLocks noChangeArrowheads="1"/>
          </p:cNvPicPr>
          <p:nvPr/>
        </p:nvPicPr>
        <p:blipFill>
          <a:blip r:embed="rId3"/>
          <a:srcRect/>
          <a:stretch>
            <a:fillRect/>
          </a:stretch>
        </p:blipFill>
        <p:spPr bwMode="auto">
          <a:xfrm>
            <a:off x="0" y="0"/>
            <a:ext cx="9175750" cy="7686675"/>
          </a:xfrm>
          <a:prstGeom prst="rect">
            <a:avLst/>
          </a:prstGeom>
          <a:noFill/>
          <a:ln w="9525" algn="ctr">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計畫執行階段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生涯輔導</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36866" name="內容版面配置區 2"/>
          <p:cNvSpPr>
            <a:spLocks noGrp="1"/>
          </p:cNvSpPr>
          <p:nvPr>
            <p:ph sz="quarter" idx="1"/>
          </p:nvPr>
        </p:nvSpPr>
        <p:spPr>
          <a:xfrm>
            <a:off x="612775" y="1600200"/>
            <a:ext cx="8153400" cy="4495800"/>
          </a:xfrm>
        </p:spPr>
        <p:txBody>
          <a:bodyPr/>
          <a:lstStyle/>
          <a:p>
            <a:pPr eaLnBrk="1" hangingPunct="1"/>
            <a:endParaRPr lang="zh-TW" altLang="en-US" smtClean="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60A3457E-599D-40D9-8120-B28074543B49}" type="slidenum">
              <a:rPr lang="en-US"/>
              <a:pPr>
                <a:defRPr/>
              </a:pPr>
              <a:t>19</a:t>
            </a:fld>
            <a:endParaRPr lang="en-US" dirty="0"/>
          </a:p>
        </p:txBody>
      </p:sp>
      <p:graphicFrame>
        <p:nvGraphicFramePr>
          <p:cNvPr id="5" name="內容版面配置區 3"/>
          <p:cNvGraphicFramePr>
            <a:graphicFrameLocks/>
          </p:cNvGraphicFramePr>
          <p:nvPr/>
        </p:nvGraphicFramePr>
        <p:xfrm>
          <a:off x="395536" y="1772816"/>
          <a:ext cx="8748464" cy="45693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標題 1"/>
          <p:cNvSpPr>
            <a:spLocks noGrp="1"/>
          </p:cNvSpPr>
          <p:nvPr>
            <p:ph type="title"/>
          </p:nvPr>
        </p:nvSpPr>
        <p:spPr>
          <a:xfrm>
            <a:off x="612775" y="228600"/>
            <a:ext cx="8153400" cy="990600"/>
          </a:xfrm>
        </p:spPr>
        <p:txBody>
          <a:bodyPr/>
          <a:lstStyle/>
          <a:p>
            <a:pPr algn="ctr" eaLnBrk="1" hangingPunct="1"/>
            <a:r>
              <a:rPr lang="zh-TW" altLang="en-US" sz="3600" smtClean="0">
                <a:cs typeface="微軟正黑體"/>
              </a:rPr>
              <a:t>目     錄</a:t>
            </a:r>
          </a:p>
        </p:txBody>
      </p:sp>
      <p:sp>
        <p:nvSpPr>
          <p:cNvPr id="3" name="投影片編號版面配置區 2"/>
          <p:cNvSpPr>
            <a:spLocks noGrp="1"/>
          </p:cNvSpPr>
          <p:nvPr>
            <p:ph type="sldNum" sz="quarter" idx="12"/>
          </p:nvPr>
        </p:nvSpPr>
        <p:spPr/>
        <p:txBody>
          <a:bodyPr>
            <a:normAutofit fontScale="85000" lnSpcReduction="20000"/>
          </a:bodyPr>
          <a:lstStyle/>
          <a:p>
            <a:pPr>
              <a:defRPr/>
            </a:pPr>
            <a:fld id="{B17A6DED-BC0B-43F4-A6D0-5B2F9CD81BAC}" type="slidenum">
              <a:rPr lang="en-US"/>
              <a:pPr>
                <a:defRPr/>
              </a:pPr>
              <a:t>2</a:t>
            </a:fld>
            <a:endParaRPr lang="en-US" dirty="0"/>
          </a:p>
        </p:txBody>
      </p:sp>
      <p:graphicFrame>
        <p:nvGraphicFramePr>
          <p:cNvPr id="5" name="資料庫圖表 4"/>
          <p:cNvGraphicFramePr/>
          <p:nvPr/>
        </p:nvGraphicFramePr>
        <p:xfrm>
          <a:off x="611560" y="1484784"/>
          <a:ext cx="8280920" cy="5373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成果檢視階段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成果檢核</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graphicFrame>
        <p:nvGraphicFramePr>
          <p:cNvPr id="5" name="內容版面配置區 4"/>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投影片編號版面配置區 3"/>
          <p:cNvSpPr>
            <a:spLocks noGrp="1"/>
          </p:cNvSpPr>
          <p:nvPr>
            <p:ph type="sldNum" sz="quarter" idx="12"/>
          </p:nvPr>
        </p:nvSpPr>
        <p:spPr/>
        <p:txBody>
          <a:bodyPr>
            <a:normAutofit fontScale="85000" lnSpcReduction="20000"/>
          </a:bodyPr>
          <a:lstStyle/>
          <a:p>
            <a:pPr>
              <a:defRPr/>
            </a:pPr>
            <a:fld id="{89DDEDB6-4989-457D-8C70-467B1AA4FC35}" type="slidenum">
              <a:rPr lang="en-US"/>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lstStyle/>
          <a:p>
            <a:pPr eaLnBrk="1" hangingPunct="1"/>
            <a:r>
              <a:rPr lang="zh-TW" altLang="en-US" sz="3600" smtClean="0">
                <a:latin typeface="文鼎中特黑" pitchFamily="49" charset="-120"/>
                <a:ea typeface="文鼎中特黑" pitchFamily="49" charset="-120"/>
                <a:cs typeface="微軟正黑體"/>
              </a:rPr>
              <a:t>成果檢視階段</a:t>
            </a:r>
            <a:r>
              <a:rPr lang="en-US" altLang="zh-TW" sz="3600" smtClean="0">
                <a:latin typeface="文鼎中特黑" pitchFamily="49" charset="-120"/>
                <a:ea typeface="文鼎中特黑" pitchFamily="49" charset="-120"/>
                <a:cs typeface="微軟正黑體"/>
              </a:rPr>
              <a:t>(</a:t>
            </a:r>
            <a:r>
              <a:rPr lang="zh-TW" altLang="en-US" sz="3600" smtClean="0">
                <a:latin typeface="文鼎中特黑" pitchFamily="49" charset="-120"/>
                <a:ea typeface="文鼎中特黑" pitchFamily="49" charset="-120"/>
                <a:cs typeface="微軟正黑體"/>
              </a:rPr>
              <a:t>進路討論</a:t>
            </a:r>
            <a:r>
              <a:rPr lang="en-US" altLang="zh-TW" sz="3600" smtClean="0">
                <a:latin typeface="文鼎中特黑" pitchFamily="49" charset="-120"/>
                <a:ea typeface="文鼎中特黑" pitchFamily="49" charset="-120"/>
                <a:cs typeface="微軟正黑體"/>
              </a:rPr>
              <a:t>)</a:t>
            </a:r>
            <a:endParaRPr lang="zh-TW" altLang="en-US" sz="3600" smtClean="0">
              <a:latin typeface="文鼎中特黑" pitchFamily="49" charset="-120"/>
              <a:ea typeface="文鼎中特黑" pitchFamily="49" charset="-120"/>
              <a:cs typeface="微軟正黑體"/>
            </a:endParaRPr>
          </a:p>
        </p:txBody>
      </p:sp>
      <p:sp>
        <p:nvSpPr>
          <p:cNvPr id="4" name="投影片編號版面配置區 3"/>
          <p:cNvSpPr>
            <a:spLocks noGrp="1"/>
          </p:cNvSpPr>
          <p:nvPr>
            <p:ph type="sldNum" sz="quarter" idx="12"/>
          </p:nvPr>
        </p:nvSpPr>
        <p:spPr/>
        <p:txBody>
          <a:bodyPr>
            <a:normAutofit fontScale="85000" lnSpcReduction="20000"/>
          </a:bodyPr>
          <a:lstStyle/>
          <a:p>
            <a:pPr>
              <a:defRPr/>
            </a:pPr>
            <a:fld id="{7965DFD1-45A2-44CB-AA85-87748F1EF9E2}" type="slidenum">
              <a:rPr lang="en-US"/>
              <a:pPr>
                <a:defRPr/>
              </a:pPr>
              <a:t>21</a:t>
            </a:fld>
            <a:endParaRPr lang="en-US" dirty="0"/>
          </a:p>
        </p:txBody>
      </p:sp>
      <p:graphicFrame>
        <p:nvGraphicFramePr>
          <p:cNvPr id="6" name="資料庫圖表 5"/>
          <p:cNvGraphicFramePr/>
          <p:nvPr/>
        </p:nvGraphicFramePr>
        <p:xfrm>
          <a:off x="2063552" y="1412776"/>
          <a:ext cx="7080448"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圓角矩形 4"/>
          <p:cNvSpPr/>
          <p:nvPr/>
        </p:nvSpPr>
        <p:spPr>
          <a:xfrm>
            <a:off x="250825" y="2349500"/>
            <a:ext cx="2089150" cy="39592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r>
              <a:rPr kumimoji="0" lang="zh-TW" altLang="en-US" sz="2400">
                <a:solidFill>
                  <a:srgbClr val="FFFFFF"/>
                </a:solidFill>
                <a:ea typeface="文鼎中特黑" pitchFamily="49" charset="-120"/>
                <a:cs typeface="微軟正黑體"/>
              </a:rPr>
              <a:t>學校可配合生涯輔導紀錄手冊之內容與學生最後選填志願之差異進行量化或質化討論。</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標題 1"/>
          <p:cNvSpPr>
            <a:spLocks noGrp="1"/>
          </p:cNvSpPr>
          <p:nvPr>
            <p:ph type="title"/>
          </p:nvPr>
        </p:nvSpPr>
        <p:spPr>
          <a:xfrm>
            <a:off x="612775" y="228600"/>
            <a:ext cx="8153400" cy="990600"/>
          </a:xfrm>
        </p:spPr>
        <p:txBody>
          <a:bodyPr/>
          <a:lstStyle/>
          <a:p>
            <a:pPr eaLnBrk="1" hangingPunct="1"/>
            <a:endParaRPr lang="zh-TW" altLang="en-US" smtClean="0">
              <a:cs typeface="微軟正黑體"/>
            </a:endParaRPr>
          </a:p>
        </p:txBody>
      </p:sp>
      <p:sp>
        <p:nvSpPr>
          <p:cNvPr id="3" name="投影片編號版面配置區 2"/>
          <p:cNvSpPr>
            <a:spLocks noGrp="1"/>
          </p:cNvSpPr>
          <p:nvPr>
            <p:ph type="sldNum" sz="quarter" idx="12"/>
          </p:nvPr>
        </p:nvSpPr>
        <p:spPr/>
        <p:txBody>
          <a:bodyPr>
            <a:normAutofit fontScale="85000" lnSpcReduction="20000"/>
          </a:bodyPr>
          <a:lstStyle/>
          <a:p>
            <a:pPr>
              <a:defRPr/>
            </a:pPr>
            <a:fld id="{B49E1B09-548E-452D-A1C2-3E020F29A0EE}" type="slidenum">
              <a:rPr lang="en-US"/>
              <a:pPr>
                <a:defRPr/>
              </a:pPr>
              <a:t>22</a:t>
            </a:fld>
            <a:endParaRPr lang="en-US" dirty="0"/>
          </a:p>
        </p:txBody>
      </p:sp>
      <p:sp>
        <p:nvSpPr>
          <p:cNvPr id="39939" name="內容版面配置區 3"/>
          <p:cNvSpPr>
            <a:spLocks noGrp="1"/>
          </p:cNvSpPr>
          <p:nvPr>
            <p:ph sz="quarter" idx="1"/>
          </p:nvPr>
        </p:nvSpPr>
        <p:spPr>
          <a:xfrm>
            <a:off x="612775" y="1600200"/>
            <a:ext cx="8153400" cy="4495800"/>
          </a:xfrm>
        </p:spPr>
        <p:txBody>
          <a:bodyPr/>
          <a:lstStyle/>
          <a:p>
            <a:pPr eaLnBrk="1" hangingPunct="1"/>
            <a:endParaRPr lang="zh-TW" altLang="en-US" smtClean="0">
              <a:cs typeface="微軟正黑體"/>
            </a:endParaRPr>
          </a:p>
        </p:txBody>
      </p:sp>
      <p:sp>
        <p:nvSpPr>
          <p:cNvPr id="5" name="Rectangle 7"/>
          <p:cNvSpPr>
            <a:spLocks noChangeArrowheads="1"/>
          </p:cNvSpPr>
          <p:nvPr/>
        </p:nvSpPr>
        <p:spPr bwMode="auto">
          <a:xfrm>
            <a:off x="755650" y="9525"/>
            <a:ext cx="8208963" cy="1860550"/>
          </a:xfrm>
          <a:prstGeom prst="rect">
            <a:avLst/>
          </a:prstGeom>
          <a:solidFill>
            <a:schemeClr val="accent1">
              <a:lumMod val="20000"/>
              <a:lumOff val="80000"/>
            </a:schemeClr>
          </a:solidFill>
          <a:ln w="9525">
            <a:noFill/>
            <a:miter lim="800000"/>
            <a:headEnd/>
            <a:tailEnd/>
          </a:ln>
        </p:spPr>
        <p:txBody>
          <a:bodyPr lIns="90000" tIns="46800" rIns="90000" bIns="46800" anchor="ctr">
            <a:spAutoFit/>
          </a:bodyPr>
          <a:lstStyle/>
          <a:p>
            <a:pPr eaLnBrk="0" hangingPunct="0"/>
            <a:r>
              <a:rPr kumimoji="0" lang="zh-TW" sz="3600" b="1">
                <a:solidFill>
                  <a:srgbClr val="000000"/>
                </a:solidFill>
                <a:latin typeface="標楷體" pitchFamily="65" charset="-120"/>
                <a:ea typeface="文鼎中特黑" pitchFamily="49" charset="-120"/>
                <a:cs typeface="微軟正黑體"/>
              </a:rPr>
              <a:t>生涯發展規劃書</a:t>
            </a:r>
            <a:endParaRPr kumimoji="0" lang="zh-TW" sz="3600">
              <a:latin typeface="標楷體" pitchFamily="65" charset="-120"/>
              <a:ea typeface="文鼎中特黑" pitchFamily="49" charset="-120"/>
              <a:cs typeface="微軟正黑體"/>
            </a:endParaRPr>
          </a:p>
          <a:p>
            <a:pPr eaLnBrk="0" hangingPunct="0"/>
            <a:r>
              <a:rPr kumimoji="0" lang="zh-TW" altLang="en-US" sz="1400">
                <a:solidFill>
                  <a:srgbClr val="000000"/>
                </a:solidFill>
                <a:latin typeface="標楷體" pitchFamily="65" charset="-120"/>
                <a:ea typeface="微軟正黑體"/>
                <a:cs typeface="Times New Roman" pitchFamily="18" charset="0"/>
              </a:rPr>
              <a:t>    </a:t>
            </a:r>
            <a:r>
              <a:rPr kumimoji="0" lang="zh-TW" altLang="en-US" sz="2000">
                <a:solidFill>
                  <a:srgbClr val="000000"/>
                </a:solidFill>
                <a:latin typeface="標楷體" pitchFamily="65" charset="-120"/>
                <a:ea typeface="文鼎中特黑" pitchFamily="49" charset="-120"/>
                <a:cs typeface="Times New Roman" pitchFamily="18" charset="0"/>
              </a:rPr>
              <a:t>恭喜您即將完成國中階段的學習，準備邁向下一個學程。「凡事豫則立」，您將如何規劃自己的未來？請依個人狀況加以分析評估，並嘗試擬出具體的生涯目標。過程中可以請家人或師長提供意見，並和您一起填寫這份規劃書。如有任何問題，別忘了可以尋求協助喔！</a:t>
            </a:r>
            <a:endParaRPr kumimoji="0" lang="zh-TW" altLang="en-US" sz="2000">
              <a:latin typeface="標楷體" pitchFamily="65" charset="-120"/>
              <a:ea typeface="文鼎中特黑" pitchFamily="49" charset="-120"/>
              <a:cs typeface="微軟正黑體"/>
            </a:endParaRPr>
          </a:p>
        </p:txBody>
      </p:sp>
      <p:graphicFrame>
        <p:nvGraphicFramePr>
          <p:cNvPr id="6" name="表格 5"/>
          <p:cNvGraphicFramePr>
            <a:graphicFrameLocks noGrp="1"/>
          </p:cNvGraphicFramePr>
          <p:nvPr/>
        </p:nvGraphicFramePr>
        <p:xfrm>
          <a:off x="827088" y="2636838"/>
          <a:ext cx="7643812" cy="3352800"/>
        </p:xfrm>
        <a:graphic>
          <a:graphicData uri="http://schemas.openxmlformats.org/drawingml/2006/table">
            <a:tbl>
              <a:tblPr/>
              <a:tblGrid>
                <a:gridCol w="7643926"/>
              </a:tblGrid>
              <a:tr h="3330029">
                <a:tc>
                  <a:txBody>
                    <a:bodyPr/>
                    <a:lstStyle/>
                    <a:p>
                      <a:pPr algn="l">
                        <a:lnSpc>
                          <a:spcPct val="100000"/>
                        </a:lnSpc>
                        <a:spcAft>
                          <a:spcPts val="0"/>
                        </a:spcAft>
                        <a:tabLst>
                          <a:tab pos="5728335" algn="l"/>
                        </a:tabLst>
                      </a:pPr>
                      <a:r>
                        <a:rPr lang="zh-TW" sz="2000" kern="100" dirty="0" smtClean="0">
                          <a:solidFill>
                            <a:srgbClr val="000000"/>
                          </a:solidFill>
                          <a:latin typeface="Arial"/>
                          <a:ea typeface="標楷體"/>
                          <a:cs typeface="Arial"/>
                        </a:rPr>
                        <a:t>這</a:t>
                      </a:r>
                      <a:r>
                        <a:rPr lang="zh-TW" sz="2000" kern="100" dirty="0">
                          <a:solidFill>
                            <a:srgbClr val="000000"/>
                          </a:solidFill>
                          <a:latin typeface="Arial"/>
                          <a:ea typeface="標楷體"/>
                          <a:cs typeface="Arial"/>
                        </a:rPr>
                        <a:t>份評核表可幫助您思考：自己國中畢業後究竟適合讀學術導向的高中？或是職業導向的高職或五專？請評估各項考慮因素與每個導向的符合程度</a:t>
                      </a:r>
                      <a:r>
                        <a:rPr lang="zh-TW" sz="2000" kern="100" dirty="0">
                          <a:solidFill>
                            <a:srgbClr val="000000"/>
                          </a:solidFill>
                          <a:latin typeface="Times New Roman"/>
                          <a:ea typeface="標楷體"/>
                        </a:rPr>
                        <a:t>，並填入「</a:t>
                      </a:r>
                      <a:r>
                        <a:rPr lang="en-US" sz="2000" kern="100" dirty="0">
                          <a:solidFill>
                            <a:srgbClr val="000000"/>
                          </a:solidFill>
                          <a:latin typeface="Times New Roman"/>
                          <a:ea typeface="標楷體"/>
                        </a:rPr>
                        <a:t>0</a:t>
                      </a:r>
                      <a:r>
                        <a:rPr lang="zh-TW" sz="2000" kern="100" dirty="0">
                          <a:solidFill>
                            <a:srgbClr val="000000"/>
                          </a:solidFill>
                          <a:latin typeface="Times New Roman"/>
                          <a:ea typeface="標楷體"/>
                        </a:rPr>
                        <a:t>～</a:t>
                      </a:r>
                      <a:r>
                        <a:rPr lang="en-US" sz="2000" kern="100" dirty="0">
                          <a:solidFill>
                            <a:srgbClr val="000000"/>
                          </a:solidFill>
                          <a:latin typeface="Times New Roman"/>
                          <a:ea typeface="標楷體"/>
                        </a:rPr>
                        <a:t>5</a:t>
                      </a:r>
                      <a:r>
                        <a:rPr lang="zh-TW" sz="2000" kern="100" dirty="0">
                          <a:solidFill>
                            <a:srgbClr val="000000"/>
                          </a:solidFill>
                          <a:latin typeface="Times New Roman"/>
                          <a:ea typeface="標楷體"/>
                        </a:rPr>
                        <a:t>」的分數，</a:t>
                      </a:r>
                      <a:r>
                        <a:rPr lang="en-US" sz="2000" kern="100" dirty="0">
                          <a:solidFill>
                            <a:srgbClr val="000000"/>
                          </a:solidFill>
                          <a:latin typeface="Times New Roman"/>
                          <a:ea typeface="標楷體"/>
                        </a:rPr>
                        <a:t>5</a:t>
                      </a:r>
                      <a:r>
                        <a:rPr lang="zh-TW" sz="2000" kern="100" dirty="0">
                          <a:solidFill>
                            <a:srgbClr val="000000"/>
                          </a:solidFill>
                          <a:latin typeface="Times New Roman"/>
                          <a:ea typeface="標楷體"/>
                        </a:rPr>
                        <a:t>分代表非常符合，</a:t>
                      </a:r>
                      <a:r>
                        <a:rPr lang="en-US" sz="2000" kern="100" dirty="0">
                          <a:solidFill>
                            <a:srgbClr val="000000"/>
                          </a:solidFill>
                          <a:latin typeface="Times New Roman"/>
                          <a:ea typeface="標楷體"/>
                        </a:rPr>
                        <a:t>0</a:t>
                      </a:r>
                      <a:r>
                        <a:rPr lang="zh-TW" sz="2000" kern="100" dirty="0">
                          <a:solidFill>
                            <a:srgbClr val="000000"/>
                          </a:solidFill>
                          <a:latin typeface="Times New Roman"/>
                          <a:ea typeface="標楷體"/>
                        </a:rPr>
                        <a:t>分代表非常不符合。</a:t>
                      </a:r>
                      <a:endParaRPr lang="zh-TW" sz="2000" kern="100" dirty="0">
                        <a:latin typeface="Times New Roman"/>
                        <a:ea typeface="新細明體"/>
                      </a:endParaRPr>
                    </a:p>
                    <a:p>
                      <a:pPr marL="0" indent="0" algn="l">
                        <a:lnSpc>
                          <a:spcPct val="100000"/>
                        </a:lnSpc>
                        <a:spcAft>
                          <a:spcPts val="0"/>
                        </a:spcAft>
                        <a:tabLst>
                          <a:tab pos="5728335" algn="l"/>
                        </a:tabLst>
                      </a:pPr>
                      <a:r>
                        <a:rPr lang="en-US" sz="2000" kern="100" dirty="0">
                          <a:solidFill>
                            <a:srgbClr val="000000"/>
                          </a:solidFill>
                          <a:latin typeface="Times New Roman"/>
                          <a:ea typeface="標楷體"/>
                        </a:rPr>
                        <a:t>1.</a:t>
                      </a:r>
                      <a:r>
                        <a:rPr lang="zh-TW" sz="2000" kern="100" dirty="0">
                          <a:solidFill>
                            <a:srgbClr val="000000"/>
                          </a:solidFill>
                          <a:latin typeface="Times New Roman"/>
                          <a:ea typeface="標楷體"/>
                        </a:rPr>
                        <a:t>「學術導向」欄位請依各項考慮因素，評估個人就讀「高中」的符合程度。</a:t>
                      </a:r>
                      <a:endParaRPr lang="zh-TW" sz="2000" kern="100" dirty="0">
                        <a:latin typeface="Times New Roman"/>
                        <a:ea typeface="新細明體"/>
                      </a:endParaRPr>
                    </a:p>
                    <a:p>
                      <a:pPr marL="0" indent="0" algn="l">
                        <a:lnSpc>
                          <a:spcPct val="100000"/>
                        </a:lnSpc>
                        <a:spcAft>
                          <a:spcPts val="0"/>
                        </a:spcAft>
                        <a:tabLst>
                          <a:tab pos="5728335" algn="l"/>
                        </a:tabLst>
                      </a:pPr>
                      <a:r>
                        <a:rPr lang="en-US" sz="2000" kern="100" dirty="0">
                          <a:solidFill>
                            <a:srgbClr val="000000"/>
                          </a:solidFill>
                          <a:latin typeface="Times New Roman"/>
                          <a:ea typeface="標楷體"/>
                        </a:rPr>
                        <a:t>2.</a:t>
                      </a:r>
                      <a:r>
                        <a:rPr lang="zh-TW" sz="2000" kern="100" dirty="0">
                          <a:solidFill>
                            <a:srgbClr val="000000"/>
                          </a:solidFill>
                          <a:latin typeface="Times New Roman"/>
                          <a:ea typeface="標楷體"/>
                        </a:rPr>
                        <a:t>「職業導向」欄位請先列出自己想選讀的群科</a:t>
                      </a:r>
                      <a:r>
                        <a:rPr lang="en-US" sz="2000" kern="100" dirty="0">
                          <a:solidFill>
                            <a:srgbClr val="000000"/>
                          </a:solidFill>
                          <a:latin typeface="Times New Roman"/>
                          <a:ea typeface="標楷體"/>
                        </a:rPr>
                        <a:t>1-3</a:t>
                      </a:r>
                      <a:r>
                        <a:rPr lang="zh-TW" sz="2000" kern="100" dirty="0">
                          <a:solidFill>
                            <a:srgbClr val="000000"/>
                          </a:solidFill>
                          <a:latin typeface="Times New Roman"/>
                          <a:ea typeface="標楷體"/>
                        </a:rPr>
                        <a:t>項，再依各項考慮因素，逐一評估個人在該群科的符合程度。</a:t>
                      </a:r>
                      <a:endParaRPr lang="zh-TW" sz="2000" kern="100" dirty="0">
                        <a:latin typeface="Times New Roman"/>
                        <a:ea typeface="新細明體"/>
                      </a:endParaRPr>
                    </a:p>
                    <a:p>
                      <a:pPr marL="0" indent="0" algn="l">
                        <a:lnSpc>
                          <a:spcPct val="100000"/>
                        </a:lnSpc>
                        <a:spcAft>
                          <a:spcPts val="0"/>
                        </a:spcAft>
                        <a:tabLst>
                          <a:tab pos="5728335" algn="l"/>
                        </a:tabLst>
                      </a:pPr>
                      <a:r>
                        <a:rPr lang="en-US" sz="2000" kern="100" dirty="0">
                          <a:solidFill>
                            <a:srgbClr val="000000"/>
                          </a:solidFill>
                          <a:latin typeface="Times New Roman"/>
                          <a:ea typeface="標楷體"/>
                        </a:rPr>
                        <a:t>3.</a:t>
                      </a:r>
                      <a:r>
                        <a:rPr lang="zh-TW" sz="2000" kern="100" dirty="0">
                          <a:solidFill>
                            <a:srgbClr val="000000"/>
                          </a:solidFill>
                          <a:latin typeface="Times New Roman"/>
                          <a:ea typeface="標楷體"/>
                        </a:rPr>
                        <a:t>將學術導向及職業導向所列群科的各項考慮因素</a:t>
                      </a:r>
                      <a:r>
                        <a:rPr lang="zh-TW" sz="2000" u="sng" kern="100" dirty="0">
                          <a:solidFill>
                            <a:srgbClr val="000000"/>
                          </a:solidFill>
                          <a:latin typeface="Times New Roman"/>
                          <a:ea typeface="標楷體"/>
                        </a:rPr>
                        <a:t>符合程度分數縱向加總</a:t>
                      </a:r>
                      <a:r>
                        <a:rPr lang="zh-TW" sz="2000" kern="100" dirty="0">
                          <a:solidFill>
                            <a:srgbClr val="000000"/>
                          </a:solidFill>
                          <a:latin typeface="Times New Roman"/>
                          <a:ea typeface="標楷體"/>
                        </a:rPr>
                        <a:t>，填入「總計」欄。總分越高，代表您評估各項考慮因素後，認為自己最適合選擇該導向或群科。</a:t>
                      </a:r>
                      <a:endParaRPr lang="zh-TW" sz="2000" kern="100" dirty="0">
                        <a:latin typeface="Times New Roman"/>
                        <a:ea typeface="新細明體"/>
                      </a:endParaRPr>
                    </a:p>
                  </a:txBody>
                  <a:tcPr marL="105508" marR="105508" marT="0" marB="0">
                    <a:lnL>
                      <a:noFill/>
                    </a:lnL>
                    <a:lnR>
                      <a:noFill/>
                    </a:lnR>
                    <a:lnT>
                      <a:noFill/>
                    </a:lnT>
                    <a:lnB>
                      <a:noFill/>
                    </a:lnB>
                  </a:tcPr>
                </a:tc>
              </a:tr>
            </a:tbl>
          </a:graphicData>
        </a:graphic>
      </p:graphicFrame>
      <p:sp>
        <p:nvSpPr>
          <p:cNvPr id="39943" name="Rectangle 22"/>
          <p:cNvSpPr>
            <a:spLocks noChangeArrowheads="1"/>
          </p:cNvSpPr>
          <p:nvPr/>
        </p:nvSpPr>
        <p:spPr bwMode="auto">
          <a:xfrm>
            <a:off x="827088" y="1992313"/>
            <a:ext cx="2459037" cy="519112"/>
          </a:xfrm>
          <a:prstGeom prst="rect">
            <a:avLst/>
          </a:prstGeom>
          <a:noFill/>
          <a:ln w="9525">
            <a:noFill/>
            <a:miter lim="800000"/>
            <a:headEnd/>
            <a:tailEnd/>
          </a:ln>
        </p:spPr>
        <p:txBody>
          <a:bodyPr lIns="90000" tIns="46800" rIns="90000" bIns="46800" anchor="ctr">
            <a:spAutoFit/>
          </a:bodyPr>
          <a:lstStyle/>
          <a:p>
            <a:pPr eaLnBrk="0" hangingPunct="0"/>
            <a:r>
              <a:rPr kumimoji="0" lang="zh-TW" altLang="zh-TW" sz="2800">
                <a:solidFill>
                  <a:srgbClr val="000000"/>
                </a:solidFill>
                <a:latin typeface="標楷體" pitchFamily="65" charset="-120"/>
                <a:ea typeface="微軟正黑體"/>
                <a:cs typeface="Times New Roman" pitchFamily="18" charset="0"/>
              </a:rPr>
              <a:t>◎</a:t>
            </a:r>
            <a:r>
              <a:rPr kumimoji="0" lang="zh-TW" sz="2800">
                <a:solidFill>
                  <a:srgbClr val="000000"/>
                </a:solidFill>
                <a:latin typeface="標楷體" pitchFamily="65" charset="-120"/>
                <a:ea typeface="文鼎中特黑" pitchFamily="49" charset="-120"/>
                <a:cs typeface="Times New Roman" pitchFamily="18" charset="0"/>
              </a:rPr>
              <a:t>生涯評核表</a:t>
            </a:r>
            <a:endParaRPr kumimoji="0" lang="zh-TW" sz="2800">
              <a:latin typeface="標楷體" pitchFamily="65" charset="-120"/>
              <a:ea typeface="文鼎中特黑" pitchFamily="49" charset="-12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標題 1"/>
          <p:cNvSpPr>
            <a:spLocks noGrp="1"/>
          </p:cNvSpPr>
          <p:nvPr>
            <p:ph type="title"/>
          </p:nvPr>
        </p:nvSpPr>
        <p:spPr>
          <a:xfrm>
            <a:off x="612775" y="228600"/>
            <a:ext cx="8153400" cy="990600"/>
          </a:xfrm>
        </p:spPr>
        <p:txBody>
          <a:bodyPr/>
          <a:lstStyle/>
          <a:p>
            <a:pPr eaLnBrk="1" hangingPunct="1"/>
            <a:endParaRPr lang="zh-TW" altLang="en-US" smtClean="0">
              <a:cs typeface="微軟正黑體"/>
            </a:endParaRPr>
          </a:p>
        </p:txBody>
      </p:sp>
      <p:sp>
        <p:nvSpPr>
          <p:cNvPr id="3" name="投影片編號版面配置區 2"/>
          <p:cNvSpPr>
            <a:spLocks noGrp="1"/>
          </p:cNvSpPr>
          <p:nvPr>
            <p:ph type="sldNum" sz="quarter" idx="12"/>
          </p:nvPr>
        </p:nvSpPr>
        <p:spPr/>
        <p:txBody>
          <a:bodyPr>
            <a:normAutofit fontScale="85000" lnSpcReduction="20000"/>
          </a:bodyPr>
          <a:lstStyle/>
          <a:p>
            <a:pPr>
              <a:defRPr/>
            </a:pPr>
            <a:fld id="{B414C641-ADE0-4697-843F-934F8EDD196A}" type="slidenum">
              <a:rPr lang="en-US"/>
              <a:pPr>
                <a:defRPr/>
              </a:pPr>
              <a:t>23</a:t>
            </a:fld>
            <a:endParaRPr lang="en-US" dirty="0"/>
          </a:p>
        </p:txBody>
      </p:sp>
      <p:sp>
        <p:nvSpPr>
          <p:cNvPr id="40963" name="內容版面配置區 3"/>
          <p:cNvSpPr>
            <a:spLocks noGrp="1"/>
          </p:cNvSpPr>
          <p:nvPr>
            <p:ph sz="quarter" idx="1"/>
          </p:nvPr>
        </p:nvSpPr>
        <p:spPr>
          <a:xfrm>
            <a:off x="612775" y="1600200"/>
            <a:ext cx="8153400" cy="4495800"/>
          </a:xfrm>
        </p:spPr>
        <p:txBody>
          <a:bodyPr/>
          <a:lstStyle/>
          <a:p>
            <a:pPr eaLnBrk="1" hangingPunct="1"/>
            <a:endParaRPr lang="zh-TW" altLang="en-US" smtClean="0">
              <a:cs typeface="微軟正黑體"/>
            </a:endParaRPr>
          </a:p>
        </p:txBody>
      </p:sp>
      <p:graphicFrame>
        <p:nvGraphicFramePr>
          <p:cNvPr id="5" name="表格 4"/>
          <p:cNvGraphicFramePr>
            <a:graphicFrameLocks noGrp="1"/>
          </p:cNvGraphicFramePr>
          <p:nvPr/>
        </p:nvGraphicFramePr>
        <p:xfrm>
          <a:off x="684213" y="1628775"/>
          <a:ext cx="7993062" cy="4537075"/>
        </p:xfrm>
        <a:graphic>
          <a:graphicData uri="http://schemas.openxmlformats.org/drawingml/2006/table">
            <a:tbl>
              <a:tblPr/>
              <a:tblGrid>
                <a:gridCol w="1231718"/>
                <a:gridCol w="483059"/>
                <a:gridCol w="5311992"/>
                <a:gridCol w="966119"/>
              </a:tblGrid>
              <a:tr h="793546">
                <a:tc>
                  <a:txBody>
                    <a:bodyPr/>
                    <a:lstStyle/>
                    <a:p>
                      <a:pPr marL="0" marR="0" lvl="0" indent="0" algn="ctr" defTabSz="914400" rtl="0" eaLnBrk="1" fontAlgn="base" latinLnBrk="0" hangingPunct="1">
                        <a:lnSpc>
                          <a:spcPts val="2200"/>
                        </a:lnSpc>
                        <a:spcBef>
                          <a:spcPct val="0"/>
                        </a:spcBef>
                        <a:spcAft>
                          <a:spcPct val="0"/>
                        </a:spcAft>
                        <a:buClrTx/>
                        <a:buSzTx/>
                        <a:buFontTx/>
                        <a:buNone/>
                        <a:tabLst/>
                      </a:pPr>
                      <a:r>
                        <a:rPr kumimoji="0" lang="zh-TW" sz="1400" b="1" i="0" u="none" strike="noStrike" cap="none" normalizeH="0" baseline="0" dirty="0" smtClean="0">
                          <a:ln>
                            <a:noFill/>
                          </a:ln>
                          <a:solidFill>
                            <a:srgbClr val="000000"/>
                          </a:solidFill>
                          <a:effectLst/>
                          <a:latin typeface="Times New Roman" pitchFamily="18" charset="0"/>
                          <a:ea typeface="標楷體" pitchFamily="65" charset="-120"/>
                        </a:rPr>
                        <a:t>生涯目標</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txBody>
                  <a:tcPr marL="30065" marR="30065"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gridSpan="3">
                  <a:txBody>
                    <a:bodyPr/>
                    <a:lstStyle/>
                    <a:p>
                      <a:pPr marL="0" marR="0" lvl="0" indent="0" algn="just" defTabSz="914400" rtl="0" eaLnBrk="1" fontAlgn="base" latinLnBrk="0" hangingPunct="1">
                        <a:lnSpc>
                          <a:spcPts val="22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Arial" pitchFamily="34" charset="0"/>
                          <a:ea typeface="標楷體" pitchFamily="65" charset="-120"/>
                          <a:cs typeface="Arial" pitchFamily="34" charset="0"/>
                        </a:rPr>
                        <a:t>我想升讀的學校：</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1.</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2.</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3.</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      </a:t>
                      </a:r>
                      <a:r>
                        <a:rPr kumimoji="0" lang="zh-TW" sz="1400" b="0" i="0" u="none" strike="noStrike" cap="none" normalizeH="0" baseline="0" dirty="0" smtClean="0">
                          <a:ln>
                            <a:noFill/>
                          </a:ln>
                          <a:solidFill>
                            <a:srgbClr val="000000"/>
                          </a:solidFill>
                          <a:effectLst/>
                          <a:latin typeface="Arial" pitchFamily="34" charset="0"/>
                          <a:ea typeface="標楷體" pitchFamily="65" charset="-120"/>
                          <a:cs typeface="Arial" pitchFamily="34" charset="0"/>
                        </a:rPr>
                        <a:t>（參考手冊第</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14</a:t>
                      </a:r>
                      <a:r>
                        <a:rPr kumimoji="0" lang="zh-TW" sz="1400" b="0" i="0" u="none" strike="noStrike" cap="none" normalizeH="0" baseline="0" dirty="0" smtClean="0">
                          <a:ln>
                            <a:noFill/>
                          </a:ln>
                          <a:solidFill>
                            <a:srgbClr val="000000"/>
                          </a:solidFill>
                          <a:effectLst/>
                          <a:latin typeface="Arial" pitchFamily="34" charset="0"/>
                          <a:ea typeface="標楷體" pitchFamily="65" charset="-120"/>
                          <a:cs typeface="Arial" pitchFamily="34" charset="0"/>
                        </a:rPr>
                        <a:t>頁）</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p>
                      <a:pPr marL="0" marR="0" lvl="0" indent="0" algn="just" defTabSz="914400" rtl="0" eaLnBrk="1" fontAlgn="base" latinLnBrk="0" hangingPunct="1">
                        <a:lnSpc>
                          <a:spcPts val="22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Arial" pitchFamily="34" charset="0"/>
                          <a:ea typeface="標楷體" pitchFamily="65" charset="-120"/>
                        </a:rPr>
                        <a:t>將來我想從事的職業（工作）</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1.</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2.</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3. </a:t>
                      </a:r>
                      <a:r>
                        <a:rPr kumimoji="0" lang="zh-TW" altLang="en-US" sz="1400" b="0" i="0" u="none" strike="noStrike" cap="none" normalizeH="0" baseline="0" dirty="0" smtClean="0">
                          <a:ln>
                            <a:noFill/>
                          </a:ln>
                          <a:solidFill>
                            <a:srgbClr val="000000"/>
                          </a:solidFill>
                          <a:effectLst/>
                          <a:latin typeface="Arial" pitchFamily="34" charset="0"/>
                          <a:ea typeface="標楷體" pitchFamily="65" charset="-12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    </a:t>
                      </a:r>
                      <a:r>
                        <a:rPr kumimoji="0" lang="en-US" altLang="zh-TW" sz="1400" b="0" i="0" u="sng" strike="noStrike" cap="none" normalizeH="0" baseline="0" dirty="0" smtClean="0">
                          <a:ln>
                            <a:noFill/>
                          </a:ln>
                          <a:solidFill>
                            <a:srgbClr val="000000"/>
                          </a:solidFill>
                          <a:effectLst/>
                          <a:latin typeface="Arial" pitchFamily="34" charset="0"/>
                          <a:ea typeface="標楷體" pitchFamily="65" charset="-120"/>
                        </a:rPr>
                        <a:t>        </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   </a:t>
                      </a:r>
                      <a:endParaRPr kumimoji="0" lang="zh-TW" altLang="zh-TW" sz="1400" b="0" i="0" u="none" strike="noStrike" cap="none" normalizeH="0" baseline="0" dirty="0" smtClean="0">
                        <a:ln>
                          <a:noFill/>
                        </a:ln>
                        <a:solidFill>
                          <a:schemeClr val="tx1"/>
                        </a:solidFill>
                        <a:effectLst/>
                        <a:latin typeface="Times New Roman" pitchFamily="18" charset="0"/>
                        <a:ea typeface="新細明體" pitchFamily="18" charset="-120"/>
                      </a:endParaRPr>
                    </a:p>
                  </a:txBody>
                  <a:tcPr marL="30065" marR="30065" marT="0" marB="0" anchor="ctr" horzOverflow="overflow">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r>
              <a:tr h="1247653">
                <a:tc gridSpan="2">
                  <a:txBody>
                    <a:bodyPr/>
                    <a:lstStyle/>
                    <a:p>
                      <a:pPr marL="0" marR="0" lvl="0" indent="0" algn="ctr" defTabSz="914400" rtl="0" eaLnBrk="1" fontAlgn="base" latinLnBrk="0" hangingPunct="1">
                        <a:lnSpc>
                          <a:spcPct val="100000"/>
                        </a:lnSpc>
                        <a:spcBef>
                          <a:spcPts val="120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家長意見</a:t>
                      </a:r>
                      <a:endParaRPr kumimoji="0" lang="zh-TW" sz="14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30065" marR="30065"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綜合以上相關資料，我希望孩子選擇：（可複選）</a:t>
                      </a:r>
                      <a:endParaRPr kumimoji="0" lang="zh-TW" sz="14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1.</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高中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2.</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綜合高中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3.</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五</a:t>
                      </a:r>
                      <a:r>
                        <a:rPr kumimoji="0" lang="zh-TW" sz="1400" b="0" i="0" u="none" strike="noStrike" cap="none" normalizeH="0" baseline="0" dirty="0" smtClean="0">
                          <a:ln>
                            <a:noFill/>
                          </a:ln>
                          <a:solidFill>
                            <a:srgbClr val="000000"/>
                          </a:solidFill>
                          <a:effectLst/>
                          <a:latin typeface="Arial" pitchFamily="34" charset="0"/>
                          <a:ea typeface="標楷體" pitchFamily="65" charset="-120"/>
                          <a:cs typeface="Arial" pitchFamily="34" charset="0"/>
                        </a:rPr>
                        <a:t>專</a:t>
                      </a:r>
                      <a:r>
                        <a:rPr kumimoji="0" lang="zh-TW" sz="1400" b="0"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zh-TW" altLang="en-US" sz="1400" b="0" i="0" u="none" strike="noStrike" cap="none" normalizeH="0" baseline="0" dirty="0" smtClean="0">
                          <a:ln>
                            <a:noFill/>
                          </a:ln>
                          <a:solidFill>
                            <a:srgbClr val="000000"/>
                          </a:solidFill>
                          <a:effectLst/>
                          <a:latin typeface="標楷體" pitchFamily="65" charset="-120"/>
                          <a:ea typeface="新細明體" pitchFamily="18"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4.</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高職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5.</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實用技能學程</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400" b="0" i="0" u="none" strike="noStrike" cap="none" normalizeH="0" baseline="0" dirty="0" smtClean="0">
                          <a:ln>
                            <a:noFill/>
                          </a:ln>
                          <a:solidFill>
                            <a:srgbClr val="000000"/>
                          </a:solidFill>
                          <a:effectLst/>
                          <a:latin typeface="標楷體" pitchFamily="65" charset="-120"/>
                          <a:ea typeface="新細明體" pitchFamily="18" charset="-12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6.</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建教合作班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7.</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軍校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8.</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就業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rPr>
                        <a:t>9.</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其他</a:t>
                      </a:r>
                      <a:r>
                        <a:rPr kumimoji="0" lang="zh-TW" altLang="en-US" sz="1400" b="0" i="0" u="sng" strike="noStrike" cap="none" normalizeH="0" baseline="0" dirty="0" smtClean="0">
                          <a:ln>
                            <a:noFill/>
                          </a:ln>
                          <a:solidFill>
                            <a:srgbClr val="000000"/>
                          </a:solidFill>
                          <a:effectLst/>
                          <a:latin typeface="Times New Roman" pitchFamily="18" charset="0"/>
                          <a:ea typeface="標楷體" pitchFamily="65" charset="-120"/>
                        </a:rPr>
                        <a:t>                </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說明：</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rPr>
                        <a:t> </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endParaRPr>
                    </a:p>
                  </a:txBody>
                  <a:tcPr marL="30065" marR="300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endPar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endParaRPr>
                    </a:p>
                    <a:p>
                      <a:pPr marL="0" marR="0" lvl="0" indent="0" algn="ctr" defTabSz="914400" rtl="0" eaLnBrk="1" fontAlgn="base" latinLnBrk="0" hangingPunct="1">
                        <a:lnSpc>
                          <a:spcPts val="2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簽章</a:t>
                      </a:r>
                      <a:endParaRPr kumimoji="0"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30065" marR="30065" marT="0" marB="0" horzOverflow="overflow">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247653">
                <a:tc gridSpan="2">
                  <a:txBody>
                    <a:bodyPr/>
                    <a:lstStyle/>
                    <a:p>
                      <a:pPr marL="0" marR="0" lvl="0" indent="0" algn="ctr" defTabSz="914400" rtl="0" eaLnBrk="1" fontAlgn="base" latinLnBrk="0" hangingPunct="1">
                        <a:lnSpc>
                          <a:spcPct val="100000"/>
                        </a:lnSpc>
                        <a:spcBef>
                          <a:spcPts val="120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導師意見</a:t>
                      </a:r>
                      <a:endParaRPr kumimoji="0" lang="zh-TW" sz="14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30065" marR="30065"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TW"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綜合以上相關資料，建議學生選讀：（可複選）</a:t>
                      </a:r>
                      <a:endParaRPr kumimoji="0" lang="zh-TW" sz="1400" b="0"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cs typeface="Times New Roman" pitchFamily="18" charset="0"/>
                        </a:rPr>
                        <a:t>1.</a:t>
                      </a:r>
                      <a:r>
                        <a:rPr kumimoji="0" lang="zh-TW"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高中 </a:t>
                      </a:r>
                      <a:r>
                        <a:rPr kumimoji="0" lang="zh-TW" altLang="en-US"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cs typeface="Times New Roman" pitchFamily="18" charset="0"/>
                        </a:rPr>
                        <a:t>2.</a:t>
                      </a:r>
                      <a:r>
                        <a:rPr kumimoji="0" lang="zh-TW"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綜合高中 </a:t>
                      </a:r>
                      <a:r>
                        <a:rPr kumimoji="0" lang="zh-TW" altLang="en-US"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cs typeface="Times New Roman" pitchFamily="18" charset="0"/>
                        </a:rPr>
                        <a:t>3.</a:t>
                      </a:r>
                      <a:r>
                        <a:rPr kumimoji="0" lang="zh-TW" sz="1400" b="0" i="0" u="none" strike="noStrike" cap="none" normalizeH="0" baseline="0" smtClean="0">
                          <a:ln>
                            <a:noFill/>
                          </a:ln>
                          <a:solidFill>
                            <a:srgbClr val="000000"/>
                          </a:solidFill>
                          <a:effectLst/>
                          <a:latin typeface="Times New Roman" pitchFamily="18" charset="0"/>
                          <a:ea typeface="標楷體" pitchFamily="65" charset="-120"/>
                          <a:cs typeface="Arial" pitchFamily="34" charset="0"/>
                        </a:rPr>
                        <a:t>五</a:t>
                      </a:r>
                      <a:r>
                        <a:rPr kumimoji="0" lang="zh-TW" sz="1400" b="0" i="0" u="none" strike="noStrike" cap="none" normalizeH="0" baseline="0" smtClean="0">
                          <a:ln>
                            <a:noFill/>
                          </a:ln>
                          <a:solidFill>
                            <a:srgbClr val="000000"/>
                          </a:solidFill>
                          <a:effectLst/>
                          <a:latin typeface="Arial" pitchFamily="34" charset="0"/>
                          <a:ea typeface="標楷體" pitchFamily="65" charset="-120"/>
                          <a:cs typeface="Arial" pitchFamily="34" charset="0"/>
                        </a:rPr>
                        <a:t>專</a:t>
                      </a:r>
                      <a:r>
                        <a:rPr kumimoji="0" lang="zh-TW" sz="1400" b="0"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 </a:t>
                      </a:r>
                      <a:r>
                        <a:rPr kumimoji="0" lang="zh-TW" altLang="en-US" sz="1400" b="0" i="0" u="none" strike="noStrike" cap="none" normalizeH="0" baseline="0" smtClean="0">
                          <a:ln>
                            <a:noFill/>
                          </a:ln>
                          <a:solidFill>
                            <a:srgbClr val="000000"/>
                          </a:solidFill>
                          <a:effectLst/>
                          <a:latin typeface="標楷體" pitchFamily="65" charset="-120"/>
                          <a:ea typeface="新細明體" pitchFamily="18" charset="-120"/>
                          <a:cs typeface="Arial" pitchFamily="34" charset="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rPr>
                        <a:t>4.</a:t>
                      </a:r>
                      <a:r>
                        <a:rPr kumimoji="0" lang="zh-TW" sz="1400" b="0" i="0" u="none" strike="noStrike" cap="none" normalizeH="0" baseline="0" smtClean="0">
                          <a:ln>
                            <a:noFill/>
                          </a:ln>
                          <a:solidFill>
                            <a:srgbClr val="000000"/>
                          </a:solidFill>
                          <a:effectLst/>
                          <a:latin typeface="Times New Roman" pitchFamily="18" charset="0"/>
                          <a:ea typeface="標楷體" pitchFamily="65" charset="-120"/>
                        </a:rPr>
                        <a:t>高職 </a:t>
                      </a:r>
                      <a:r>
                        <a:rPr kumimoji="0" lang="zh-TW" altLang="en-US" sz="1400" b="0" i="0" u="none" strike="noStrike" cap="none" normalizeH="0" baseline="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rPr>
                        <a:t>5.</a:t>
                      </a:r>
                      <a:r>
                        <a:rPr kumimoji="0" lang="zh-TW" sz="1400" b="0" i="0" u="none" strike="noStrike" cap="none" normalizeH="0" baseline="0" smtClean="0">
                          <a:ln>
                            <a:noFill/>
                          </a:ln>
                          <a:solidFill>
                            <a:srgbClr val="000000"/>
                          </a:solidFill>
                          <a:effectLst/>
                          <a:latin typeface="Times New Roman" pitchFamily="18" charset="0"/>
                          <a:ea typeface="標楷體" pitchFamily="65" charset="-120"/>
                        </a:rPr>
                        <a:t>實用技能學程</a:t>
                      </a:r>
                      <a:endParaRPr kumimoji="0" lang="zh-TW" sz="1400" b="0" i="0" u="none" strike="noStrike" cap="none" normalizeH="0" baseline="0" smtClean="0">
                        <a:ln>
                          <a:noFill/>
                        </a:ln>
                        <a:solidFill>
                          <a:schemeClr val="tx1"/>
                        </a:solidFill>
                        <a:effectLst/>
                        <a:latin typeface="Times New Roman" pitchFamily="18" charset="0"/>
                        <a:ea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rgbClr val="000000"/>
                          </a:solidFill>
                          <a:effectLst/>
                          <a:latin typeface="標楷體" pitchFamily="65" charset="-120"/>
                          <a:ea typeface="新細明體" pitchFamily="18" charset="-12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rPr>
                        <a:t>6.</a:t>
                      </a:r>
                      <a:r>
                        <a:rPr kumimoji="0" lang="zh-TW" sz="1400" b="0" i="0" u="none" strike="noStrike" cap="none" normalizeH="0" baseline="0" smtClean="0">
                          <a:ln>
                            <a:noFill/>
                          </a:ln>
                          <a:solidFill>
                            <a:srgbClr val="000000"/>
                          </a:solidFill>
                          <a:effectLst/>
                          <a:latin typeface="Arial" pitchFamily="34" charset="0"/>
                          <a:ea typeface="標楷體" pitchFamily="65" charset="-120"/>
                        </a:rPr>
                        <a:t>建教合作班</a:t>
                      </a:r>
                      <a:r>
                        <a:rPr kumimoji="0" lang="zh-TW" sz="1400" b="0" i="0" u="none" strike="noStrike" cap="none" normalizeH="0" baseline="0" smtClean="0">
                          <a:ln>
                            <a:noFill/>
                          </a:ln>
                          <a:solidFill>
                            <a:srgbClr val="000000"/>
                          </a:solidFill>
                          <a:effectLst/>
                          <a:latin typeface="Times New Roman" pitchFamily="18" charset="0"/>
                          <a:ea typeface="新細明體" pitchFamily="18" charset="-120"/>
                        </a:rPr>
                        <a:t> </a:t>
                      </a:r>
                      <a:r>
                        <a:rPr kumimoji="0" lang="zh-TW" altLang="en-US" sz="1400" b="0" i="0" u="none" strike="noStrike" cap="none" normalizeH="0" baseline="0" smtClean="0">
                          <a:ln>
                            <a:noFill/>
                          </a:ln>
                          <a:solidFill>
                            <a:srgbClr val="000000"/>
                          </a:solidFill>
                          <a:effectLst/>
                          <a:latin typeface="標楷體" pitchFamily="65" charset="-120"/>
                          <a:ea typeface="新細明體" pitchFamily="18" charset="-12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rPr>
                        <a:t>7.</a:t>
                      </a:r>
                      <a:r>
                        <a:rPr kumimoji="0" lang="zh-TW" sz="1400" b="0" i="0" u="none" strike="noStrike" cap="none" normalizeH="0" baseline="0" smtClean="0">
                          <a:ln>
                            <a:noFill/>
                          </a:ln>
                          <a:solidFill>
                            <a:srgbClr val="000000"/>
                          </a:solidFill>
                          <a:effectLst/>
                          <a:latin typeface="Times New Roman" pitchFamily="18" charset="0"/>
                          <a:ea typeface="標楷體" pitchFamily="65" charset="-120"/>
                        </a:rPr>
                        <a:t>軍校 </a:t>
                      </a:r>
                      <a:r>
                        <a:rPr kumimoji="0" lang="zh-TW" altLang="en-US" sz="1400" b="0" i="0" u="none" strike="noStrike" cap="none" normalizeH="0" baseline="0" smtClean="0">
                          <a:ln>
                            <a:noFill/>
                          </a:ln>
                          <a:solidFill>
                            <a:srgbClr val="000000"/>
                          </a:solidFill>
                          <a:effectLst/>
                          <a:latin typeface="Times New Roman" pitchFamily="18" charset="0"/>
                          <a:ea typeface="標楷體" pitchFamily="65" charset="-120"/>
                        </a:rPr>
                        <a:t>□</a:t>
                      </a:r>
                      <a:r>
                        <a:rPr kumimoji="0" lang="en-US" altLang="zh-TW" sz="1400" b="0" i="0" u="none" strike="noStrike" cap="none" normalizeH="0" baseline="0" smtClean="0">
                          <a:ln>
                            <a:noFill/>
                          </a:ln>
                          <a:solidFill>
                            <a:srgbClr val="000000"/>
                          </a:solidFill>
                          <a:effectLst/>
                          <a:latin typeface="Arial" pitchFamily="34" charset="0"/>
                          <a:ea typeface="標楷體" pitchFamily="65" charset="-120"/>
                        </a:rPr>
                        <a:t>8.</a:t>
                      </a:r>
                      <a:r>
                        <a:rPr kumimoji="0" lang="zh-TW" sz="1400" b="0" i="0" u="none" strike="noStrike" cap="none" normalizeH="0" baseline="0" smtClean="0">
                          <a:ln>
                            <a:noFill/>
                          </a:ln>
                          <a:solidFill>
                            <a:srgbClr val="000000"/>
                          </a:solidFill>
                          <a:effectLst/>
                          <a:latin typeface="Times New Roman" pitchFamily="18" charset="0"/>
                          <a:ea typeface="標楷體" pitchFamily="65" charset="-120"/>
                        </a:rPr>
                        <a:t>其他</a:t>
                      </a:r>
                      <a:r>
                        <a:rPr kumimoji="0" lang="zh-TW" altLang="en-US" sz="1400" b="0" i="0" u="sng" strike="noStrike" cap="none" normalizeH="0" baseline="0" smtClean="0">
                          <a:ln>
                            <a:noFill/>
                          </a:ln>
                          <a:solidFill>
                            <a:srgbClr val="000000"/>
                          </a:solidFill>
                          <a:effectLst/>
                          <a:latin typeface="Times New Roman" pitchFamily="18" charset="0"/>
                          <a:ea typeface="標楷體" pitchFamily="65" charset="-120"/>
                        </a:rPr>
                        <a:t>                </a:t>
                      </a:r>
                      <a:endParaRPr kumimoji="0" lang="zh-TW" sz="1400" b="0" i="0" u="none" strike="noStrike" cap="none" normalizeH="0" baseline="0" smtClean="0">
                        <a:ln>
                          <a:noFill/>
                        </a:ln>
                        <a:solidFill>
                          <a:schemeClr val="tx1"/>
                        </a:solidFill>
                        <a:effectLst/>
                        <a:latin typeface="Times New Roman" pitchFamily="18" charset="0"/>
                        <a:ea typeface="新細明體" pitchFamily="18" charset="-12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smtClean="0">
                          <a:ln>
                            <a:noFill/>
                          </a:ln>
                          <a:solidFill>
                            <a:srgbClr val="000000"/>
                          </a:solidFill>
                          <a:effectLst/>
                          <a:latin typeface="Times New Roman" pitchFamily="18" charset="0"/>
                          <a:ea typeface="標楷體" pitchFamily="65" charset="-120"/>
                        </a:rPr>
                        <a:t>說明：</a:t>
                      </a:r>
                      <a:endParaRPr kumimoji="0" lang="zh-TW" sz="1400" b="0" i="0" u="none" strike="noStrike" cap="none" normalizeH="0" baseline="0" smtClean="0">
                        <a:ln>
                          <a:noFill/>
                        </a:ln>
                        <a:solidFill>
                          <a:schemeClr val="tx1"/>
                        </a:solidFill>
                        <a:effectLst/>
                        <a:latin typeface="Times New Roman" pitchFamily="18" charset="0"/>
                        <a:ea typeface="新細明體" pitchFamily="18" charset="-120"/>
                      </a:endParaRPr>
                    </a:p>
                  </a:txBody>
                  <a:tcPr marL="30065" marR="300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endPar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endParaRPr>
                    </a:p>
                    <a:p>
                      <a:pPr marL="0" marR="0" lvl="0" indent="0" algn="ctr" defTabSz="914400" rtl="0" eaLnBrk="1" fontAlgn="base" latinLnBrk="0" hangingPunct="1">
                        <a:lnSpc>
                          <a:spcPts val="2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簽章</a:t>
                      </a:r>
                      <a:endParaRPr kumimoji="0"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30065" marR="30065" marT="0" marB="0" horzOverflow="overflow">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247653">
                <a:tc gridSpan="2">
                  <a:txBody>
                    <a:bodyPr/>
                    <a:lstStyle/>
                    <a:p>
                      <a:pPr marL="0" marR="0" lvl="0" indent="0" algn="ctr" defTabSz="914400" rtl="0" eaLnBrk="1" fontAlgn="base" latinLnBrk="0" hangingPunct="1">
                        <a:lnSpc>
                          <a:spcPct val="100000"/>
                        </a:lnSpc>
                        <a:spcBef>
                          <a:spcPts val="120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輔導教師意見</a:t>
                      </a:r>
                      <a:endParaRPr kumimoji="0" lang="zh-TW" sz="14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30065" marR="30065"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綜合以上相關資料，建議學生選讀：（可複選）</a:t>
                      </a:r>
                      <a:endParaRPr kumimoji="0" lang="zh-TW" sz="14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1.</a:t>
                      </a: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高中 </a:t>
                      </a:r>
                      <a:r>
                        <a:rPr kumimoji="0" lang="zh-TW" altLang="en-US" sz="1400" b="0" i="0" u="none" strike="noStrike" cap="none" normalizeH="0" baseline="0" dirty="0" smtClean="0">
                          <a:ln>
                            <a:noFill/>
                          </a:ln>
                          <a:solidFill>
                            <a:srgbClr val="000000"/>
                          </a:solidFill>
                          <a:effectLst/>
                          <a:latin typeface="Times New Roman" pitchFamily="18" charset="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Arial" pitchFamily="34" charset="0"/>
                          <a:ea typeface="標楷體" pitchFamily="65" charset="-120"/>
                          <a:cs typeface="Times New Roman" pitchFamily="18" charset="0"/>
                        </a:rPr>
                        <a:t>2.</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綜合高中 </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3.</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五專 </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4.</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高職 </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5.</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實用技能學程</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6.</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建教合作班</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 </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7.</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軍校 </a:t>
                      </a:r>
                      <a:r>
                        <a:rPr kumimoji="0" lang="zh-TW" altLang="en-US"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a:t>
                      </a:r>
                      <a:r>
                        <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8.</a:t>
                      </a: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其他</a:t>
                      </a:r>
                      <a:r>
                        <a:rPr kumimoji="0" lang="zh-TW" altLang="en-US" sz="1400" b="0" i="0" u="sng" strike="noStrike" cap="none" normalizeH="0" baseline="0" dirty="0" smtClean="0">
                          <a:ln>
                            <a:noFill/>
                          </a:ln>
                          <a:solidFill>
                            <a:srgbClr val="000000"/>
                          </a:solidFill>
                          <a:effectLst/>
                          <a:latin typeface="標楷體" pitchFamily="65" charset="-120"/>
                          <a:ea typeface="標楷體" pitchFamily="65" charset="-120"/>
                          <a:cs typeface="Arial" pitchFamily="34" charset="0"/>
                        </a:rPr>
                        <a:t>             </a:t>
                      </a:r>
                      <a:r>
                        <a:rPr kumimoji="0" lang="zh-TW" altLang="en-US" sz="1400" b="0" i="0" u="sng" strike="noStrike" cap="none" normalizeH="0" baseline="0" dirty="0" smtClean="0">
                          <a:ln>
                            <a:noFill/>
                          </a:ln>
                          <a:solidFill>
                            <a:srgbClr val="000000"/>
                          </a:solidFill>
                          <a:effectLst/>
                          <a:latin typeface="Times New Roman" pitchFamily="18" charset="0"/>
                          <a:ea typeface="新細明體" pitchFamily="18" charset="-120"/>
                          <a:cs typeface="Arial" pitchFamily="34" charset="0"/>
                        </a:rPr>
                        <a:t>   </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Times New Roman" pitchFamily="18" charset="0"/>
                          <a:ea typeface="標楷體" pitchFamily="65" charset="-120"/>
                        </a:rPr>
                        <a:t>說明：</a:t>
                      </a:r>
                      <a:endParaRPr kumimoji="0" lang="zh-TW" sz="1400" b="0" i="0" u="none" strike="noStrike" cap="none" normalizeH="0" baseline="0" dirty="0" smtClean="0">
                        <a:ln>
                          <a:noFill/>
                        </a:ln>
                        <a:solidFill>
                          <a:schemeClr val="tx1"/>
                        </a:solidFill>
                        <a:effectLst/>
                        <a:latin typeface="Times New Roman" pitchFamily="18" charset="0"/>
                        <a:ea typeface="新細明體" pitchFamily="18" charset="-120"/>
                      </a:endParaRPr>
                    </a:p>
                  </a:txBody>
                  <a:tcPr marL="30065" marR="300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endParaRPr kumimoji="0"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endParaRPr>
                    </a:p>
                    <a:p>
                      <a:pPr marL="0" marR="0" lvl="0" indent="0" algn="ctr" defTabSz="914400" rtl="0" eaLnBrk="1" fontAlgn="base" latinLnBrk="0" hangingPunct="1">
                        <a:lnSpc>
                          <a:spcPts val="2000"/>
                        </a:lnSpc>
                        <a:spcBef>
                          <a:spcPct val="0"/>
                        </a:spcBef>
                        <a:spcAft>
                          <a:spcPct val="0"/>
                        </a:spcAft>
                        <a:buClrTx/>
                        <a:buSzTx/>
                        <a:buFontTx/>
                        <a:buNone/>
                        <a:tabLst/>
                      </a:pPr>
                      <a:r>
                        <a:rPr kumimoji="0" lang="zh-TW" sz="1400" b="0" i="0" u="none" strike="noStrike" cap="none" normalizeH="0" baseline="0" dirty="0" smtClean="0">
                          <a:ln>
                            <a:noFill/>
                          </a:ln>
                          <a:solidFill>
                            <a:srgbClr val="000000"/>
                          </a:solidFill>
                          <a:effectLst/>
                          <a:latin typeface="標楷體" pitchFamily="65" charset="-120"/>
                          <a:ea typeface="標楷體" pitchFamily="65" charset="-120"/>
                          <a:cs typeface="Arial" pitchFamily="34" charset="0"/>
                        </a:rPr>
                        <a:t>簽章</a:t>
                      </a:r>
                      <a:endParaRPr kumimoji="0"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marL="30065" marR="30065" marT="0" marB="0" horzOverflow="overflow">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15" name="Group 31"/>
          <p:cNvGraphicFramePr>
            <a:graphicFrameLocks noGrp="1"/>
          </p:cNvGraphicFramePr>
          <p:nvPr>
            <p:ph idx="1"/>
          </p:nvPr>
        </p:nvGraphicFramePr>
        <p:xfrm>
          <a:off x="611188" y="1557338"/>
          <a:ext cx="8281987" cy="4991100"/>
        </p:xfrm>
        <a:graphic>
          <a:graphicData uri="http://schemas.openxmlformats.org/drawingml/2006/table">
            <a:tbl>
              <a:tblPr/>
              <a:tblGrid>
                <a:gridCol w="504825"/>
                <a:gridCol w="1727200"/>
                <a:gridCol w="3024187"/>
                <a:gridCol w="3025775"/>
              </a:tblGrid>
              <a:tr h="82073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適性輔導推展</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核心內涵</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生涯輔導與活動</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生涯發展教育教學</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主題與活動</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325563">
                <a:tc row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七</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自我覺察與探索</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生涯覺察與試探</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導    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自我覺察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親師座談會</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自我覺察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學生生涯輔導紀錄手冊建置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生涯發展教育議題融入教學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參訪活動</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社區職場參觀</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分站活動</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生涯闖關活動</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4.</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親師合作</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家長職業分享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5.</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專題演講及座談	</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238250">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輔導教師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班級輔導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自我覺察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心理測驗實施與解釋</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生涯檔案建置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r h="1244600">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學生輔導諮商中心</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測驗解釋諮詢</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個別、團體諮商</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bl>
          </a:graphicData>
        </a:graphic>
      </p:graphicFrame>
      <p:sp>
        <p:nvSpPr>
          <p:cNvPr id="4" name="投影片編號版面配置區 3"/>
          <p:cNvSpPr>
            <a:spLocks noGrp="1"/>
          </p:cNvSpPr>
          <p:nvPr>
            <p:ph type="sldNum" sz="quarter" idx="10"/>
          </p:nvPr>
        </p:nvSpPr>
        <p:spPr/>
        <p:txBody>
          <a:bodyPr>
            <a:normAutofit fontScale="85000" lnSpcReduction="20000"/>
          </a:bodyPr>
          <a:lstStyle/>
          <a:p>
            <a:pPr>
              <a:defRPr/>
            </a:pPr>
            <a:fld id="{60DF0D13-5100-425D-B0A5-C2045908E6C4}" type="slidenum">
              <a:rPr lang="zh-TW" altLang="en-US" smtClean="0"/>
              <a:pPr>
                <a:defRPr/>
              </a:pPr>
              <a:t>24</a:t>
            </a:fld>
            <a:endParaRPr lang="en-US" altLang="zh-TW"/>
          </a:p>
        </p:txBody>
      </p:sp>
      <p:sp>
        <p:nvSpPr>
          <p:cNvPr id="6" name="標題 1"/>
          <p:cNvSpPr txBox="1">
            <a:spLocks/>
          </p:cNvSpPr>
          <p:nvPr/>
        </p:nvSpPr>
        <p:spPr>
          <a:xfrm>
            <a:off x="612775" y="228600"/>
            <a:ext cx="8153400" cy="990600"/>
          </a:xfrm>
          <a:prstGeom prst="rect">
            <a:avLst/>
          </a:prstGeom>
        </p:spPr>
        <p:txBody>
          <a:bodyPr anchor="ctr">
            <a:normAutofit/>
          </a:bodyPr>
          <a:lstStyle/>
          <a:p>
            <a:r>
              <a:rPr kumimoji="0" lang="zh-TW" altLang="en-US" sz="3600">
                <a:solidFill>
                  <a:schemeClr val="tx2"/>
                </a:solidFill>
                <a:latin typeface="文鼎中特黑" pitchFamily="49" charset="-120"/>
                <a:ea typeface="文鼎中特黑" pitchFamily="49" charset="-120"/>
                <a:cs typeface="微軟正黑體"/>
              </a:rPr>
              <a:t>學校適性輔導三級分工</a:t>
            </a:r>
            <a:r>
              <a:rPr kumimoji="0" lang="en-US" altLang="zh-TW" sz="3600">
                <a:solidFill>
                  <a:schemeClr val="tx2"/>
                </a:solidFill>
                <a:latin typeface="文鼎中特黑" pitchFamily="49" charset="-120"/>
                <a:ea typeface="文鼎中特黑" pitchFamily="49" charset="-120"/>
                <a:cs typeface="微軟正黑體"/>
              </a:rPr>
              <a:t>-</a:t>
            </a:r>
            <a:r>
              <a:rPr kumimoji="0" lang="zh-TW" altLang="en-US" sz="3600">
                <a:solidFill>
                  <a:schemeClr val="tx2"/>
                </a:solidFill>
                <a:latin typeface="文鼎中特黑" pitchFamily="49" charset="-120"/>
                <a:ea typeface="文鼎中特黑" pitchFamily="49" charset="-120"/>
                <a:cs typeface="微軟正黑體"/>
              </a:rPr>
              <a:t>七年級</a:t>
            </a:r>
            <a:endParaRPr kumimoji="0" lang="en-US" altLang="zh-TW" sz="3600">
              <a:solidFill>
                <a:schemeClr val="tx2"/>
              </a:solidFill>
              <a:latin typeface="文鼎中特黑" pitchFamily="49" charset="-120"/>
              <a:ea typeface="文鼎中特黑" pitchFamily="49" charset="-120"/>
              <a:cs typeface="微軟正黑體"/>
            </a:endParaRPr>
          </a:p>
          <a:p>
            <a:pPr algn="r"/>
            <a:r>
              <a:rPr kumimoji="0" lang="zh-TW" altLang="en-US" sz="1600">
                <a:solidFill>
                  <a:schemeClr val="tx2"/>
                </a:solidFill>
                <a:latin typeface="文鼎中特黑" pitchFamily="49" charset="-120"/>
                <a:ea typeface="文鼎中特黑" pitchFamily="49" charset="-120"/>
                <a:cs typeface="微軟正黑體"/>
              </a:rPr>
              <a:t>本表參考高雄市適性輔導計畫</a:t>
            </a:r>
          </a:p>
        </p:txBody>
      </p:sp>
      <p:sp>
        <p:nvSpPr>
          <p:cNvPr id="5" name="圓角矩形 4"/>
          <p:cNvSpPr/>
          <p:nvPr/>
        </p:nvSpPr>
        <p:spPr>
          <a:xfrm>
            <a:off x="6156325" y="5445125"/>
            <a:ext cx="2663825" cy="1008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t>請依各校實際狀況分工</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0"/>
          </p:nvPr>
        </p:nvSpPr>
        <p:spPr/>
        <p:txBody>
          <a:bodyPr>
            <a:normAutofit fontScale="85000" lnSpcReduction="20000"/>
          </a:bodyPr>
          <a:lstStyle/>
          <a:p>
            <a:pPr>
              <a:defRPr/>
            </a:pPr>
            <a:fld id="{5E667BA0-EEE0-480D-B9E6-86643105148E}" type="slidenum">
              <a:rPr lang="zh-TW" altLang="en-US" smtClean="0"/>
              <a:pPr>
                <a:defRPr/>
              </a:pPr>
              <a:t>25</a:t>
            </a:fld>
            <a:endParaRPr lang="en-US" altLang="zh-TW"/>
          </a:p>
        </p:txBody>
      </p:sp>
      <p:sp>
        <p:nvSpPr>
          <p:cNvPr id="43010" name="文字方塊 12"/>
          <p:cNvSpPr txBox="1">
            <a:spLocks noChangeArrowheads="1"/>
          </p:cNvSpPr>
          <p:nvPr/>
        </p:nvSpPr>
        <p:spPr bwMode="auto">
          <a:xfrm>
            <a:off x="1331913" y="2133600"/>
            <a:ext cx="6769100" cy="2862263"/>
          </a:xfrm>
          <a:prstGeom prst="rect">
            <a:avLst/>
          </a:prstGeom>
          <a:noFill/>
          <a:ln w="9525">
            <a:noFill/>
            <a:miter lim="800000"/>
            <a:headEnd/>
            <a:tailEnd/>
          </a:ln>
        </p:spPr>
        <p:txBody>
          <a:bodyPr>
            <a:spAutoFit/>
          </a:bodyPr>
          <a:lstStyle/>
          <a:p>
            <a:r>
              <a:rPr kumimoji="0" lang="zh-TW" altLang="en-US" sz="3600">
                <a:latin typeface="Tw Cen MT" pitchFamily="34" charset="0"/>
                <a:ea typeface="微軟正黑體"/>
                <a:cs typeface="微軟正黑體"/>
              </a:rPr>
              <a:t>我們可以做些什麼</a:t>
            </a:r>
            <a:r>
              <a:rPr kumimoji="0" lang="en-US" altLang="zh-TW" sz="3600">
                <a:latin typeface="Tw Cen MT" pitchFamily="34" charset="0"/>
                <a:ea typeface="微軟正黑體"/>
                <a:cs typeface="微軟正黑體"/>
              </a:rPr>
              <a:t>(</a:t>
            </a:r>
            <a:r>
              <a:rPr kumimoji="0" lang="zh-TW" altLang="en-US" sz="3600">
                <a:latin typeface="Tw Cen MT" pitchFamily="34" charset="0"/>
                <a:ea typeface="微軟正黑體"/>
                <a:cs typeface="微軟正黑體"/>
              </a:rPr>
              <a:t>舉例</a:t>
            </a:r>
            <a:r>
              <a:rPr kumimoji="0" lang="en-US" altLang="zh-TW" sz="3600">
                <a:latin typeface="Tw Cen MT" pitchFamily="34" charset="0"/>
                <a:ea typeface="微軟正黑體"/>
                <a:cs typeface="微軟正黑體"/>
              </a:rPr>
              <a:t>)</a:t>
            </a:r>
            <a:r>
              <a:rPr kumimoji="0" lang="zh-TW" altLang="en-US" sz="3600">
                <a:latin typeface="Tw Cen MT" pitchFamily="34" charset="0"/>
                <a:ea typeface="微軟正黑體"/>
                <a:cs typeface="微軟正黑體"/>
              </a:rPr>
              <a:t>？</a:t>
            </a:r>
            <a:endParaRPr kumimoji="0" lang="en-US" altLang="zh-TW" sz="3600">
              <a:latin typeface="Tw Cen MT" pitchFamily="34" charset="0"/>
              <a:ea typeface="微軟正黑體"/>
              <a:cs typeface="微軟正黑體"/>
            </a:endParaRPr>
          </a:p>
          <a:p>
            <a:r>
              <a:rPr kumimoji="0" lang="en-US" altLang="zh-TW" sz="3600">
                <a:latin typeface="Tw Cen MT" pitchFamily="34" charset="0"/>
                <a:ea typeface="微軟正黑體"/>
                <a:cs typeface="微軟正黑體"/>
              </a:rPr>
              <a:t>1.</a:t>
            </a:r>
            <a:r>
              <a:rPr kumimoji="0" lang="zh-TW" altLang="en-US" sz="3600">
                <a:latin typeface="Tw Cen MT" pitchFamily="34" charset="0"/>
                <a:ea typeface="微軟正黑體"/>
                <a:cs typeface="微軟正黑體"/>
              </a:rPr>
              <a:t>生涯議題教學</a:t>
            </a:r>
            <a:endParaRPr kumimoji="0" lang="en-US" altLang="zh-TW" sz="3600">
              <a:latin typeface="Tw Cen MT" pitchFamily="34" charset="0"/>
              <a:ea typeface="微軟正黑體"/>
              <a:cs typeface="微軟正黑體"/>
            </a:endParaRPr>
          </a:p>
          <a:p>
            <a:r>
              <a:rPr kumimoji="0" lang="en-US" altLang="zh-TW" sz="3600">
                <a:latin typeface="Tw Cen MT" pitchFamily="34" charset="0"/>
                <a:ea typeface="微軟正黑體"/>
                <a:cs typeface="微軟正黑體"/>
              </a:rPr>
              <a:t>2.</a:t>
            </a:r>
            <a:r>
              <a:rPr kumimoji="0" lang="zh-TW" altLang="en-US" sz="3600">
                <a:latin typeface="Tw Cen MT" pitchFamily="34" charset="0"/>
                <a:ea typeface="微軟正黑體"/>
                <a:cs typeface="微軟正黑體"/>
              </a:rPr>
              <a:t>生涯檔案檢核</a:t>
            </a:r>
            <a:endParaRPr kumimoji="0" lang="en-US" altLang="zh-TW" sz="3600">
              <a:latin typeface="Tw Cen MT" pitchFamily="34" charset="0"/>
              <a:ea typeface="微軟正黑體"/>
              <a:cs typeface="微軟正黑體"/>
            </a:endParaRPr>
          </a:p>
          <a:p>
            <a:r>
              <a:rPr kumimoji="0" lang="en-US" altLang="zh-TW" sz="3600">
                <a:latin typeface="Tw Cen MT" pitchFamily="34" charset="0"/>
                <a:ea typeface="微軟正黑體"/>
                <a:cs typeface="微軟正黑體"/>
              </a:rPr>
              <a:t>3.</a:t>
            </a:r>
            <a:r>
              <a:rPr kumimoji="0" lang="zh-TW" altLang="en-US" sz="3600">
                <a:latin typeface="Tw Cen MT" pitchFamily="34" charset="0"/>
                <a:ea typeface="微軟正黑體"/>
                <a:cs typeface="微軟正黑體"/>
              </a:rPr>
              <a:t>產業初探活動</a:t>
            </a:r>
            <a:endParaRPr kumimoji="0" lang="en-US" altLang="zh-TW" sz="3600">
              <a:latin typeface="Tw Cen MT" pitchFamily="34" charset="0"/>
              <a:ea typeface="微軟正黑體"/>
              <a:cs typeface="微軟正黑體"/>
            </a:endParaRPr>
          </a:p>
          <a:p>
            <a:endParaRPr kumimoji="0" lang="en-US" altLang="zh-TW" sz="3600">
              <a:latin typeface="Tw Cen MT" pitchFamily="34" charset="0"/>
              <a:ea typeface="微軟正黑體"/>
              <a:cs typeface="微軟正黑體"/>
            </a:endParaRPr>
          </a:p>
        </p:txBody>
      </p:sp>
      <p:sp>
        <p:nvSpPr>
          <p:cNvPr id="14" name="標題 13"/>
          <p:cNvSpPr>
            <a:spLocks noGrp="1"/>
          </p:cNvSpPr>
          <p:nvPr>
            <p:ph type="title"/>
          </p:nvPr>
        </p:nvSpPr>
        <p:spPr/>
        <p:txBody>
          <a:bodyPr>
            <a:normAutofit fontScale="90000"/>
          </a:bodyPr>
          <a:lstStyle/>
          <a:p>
            <a:pPr eaLnBrk="1" fontAlgn="auto" hangingPunct="1">
              <a:spcAft>
                <a:spcPts val="0"/>
              </a:spcAft>
              <a:defRPr/>
            </a:pPr>
            <a:endParaRPr lang="zh-TW" altLang="en-US"/>
          </a:p>
        </p:txBody>
      </p:sp>
      <p:sp>
        <p:nvSpPr>
          <p:cNvPr id="15" name="標題 1"/>
          <p:cNvSpPr txBox="1">
            <a:spLocks/>
          </p:cNvSpPr>
          <p:nvPr/>
        </p:nvSpPr>
        <p:spPr>
          <a:xfrm>
            <a:off x="1116013" y="476250"/>
            <a:ext cx="7189787" cy="612775"/>
          </a:xfrm>
          <a:prstGeom prst="rect">
            <a:avLst/>
          </a:prstGeom>
        </p:spPr>
        <p:txBody>
          <a:bodyPr anchor="ctr">
            <a:normAutofit/>
          </a:bodyPr>
          <a:lstStyle/>
          <a:p>
            <a:r>
              <a:rPr kumimoji="0" lang="zh-TW" altLang="en-US" sz="3600">
                <a:solidFill>
                  <a:schemeClr val="tx2"/>
                </a:solidFill>
                <a:latin typeface="文鼎中特黑" pitchFamily="49" charset="-120"/>
                <a:ea typeface="文鼎中特黑" pitchFamily="49" charset="-120"/>
                <a:cs typeface="微軟正黑體"/>
              </a:rPr>
              <a:t>學校適性輔導</a:t>
            </a:r>
            <a:r>
              <a:rPr kumimoji="0" lang="en-US" altLang="zh-TW" sz="3600">
                <a:solidFill>
                  <a:schemeClr val="tx2"/>
                </a:solidFill>
                <a:latin typeface="文鼎中特黑" pitchFamily="49" charset="-120"/>
                <a:ea typeface="文鼎中特黑" pitchFamily="49" charset="-120"/>
                <a:cs typeface="微軟正黑體"/>
              </a:rPr>
              <a:t>-</a:t>
            </a:r>
            <a:r>
              <a:rPr kumimoji="0" lang="zh-TW" altLang="en-US" sz="3600">
                <a:solidFill>
                  <a:schemeClr val="tx2"/>
                </a:solidFill>
                <a:latin typeface="文鼎中特黑" pitchFamily="49" charset="-120"/>
                <a:ea typeface="文鼎中特黑" pitchFamily="49" charset="-120"/>
                <a:cs typeface="微軟正黑體"/>
              </a:rPr>
              <a:t>七年級活動範例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65" name="Group 33"/>
          <p:cNvGraphicFramePr>
            <a:graphicFrameLocks noGrp="1"/>
          </p:cNvGraphicFramePr>
          <p:nvPr>
            <p:ph idx="1"/>
          </p:nvPr>
        </p:nvGraphicFramePr>
        <p:xfrm>
          <a:off x="395288" y="1628775"/>
          <a:ext cx="8569325" cy="5094288"/>
        </p:xfrm>
        <a:graphic>
          <a:graphicData uri="http://schemas.openxmlformats.org/drawingml/2006/table">
            <a:tbl>
              <a:tblPr/>
              <a:tblGrid>
                <a:gridCol w="576262"/>
                <a:gridCol w="1728788"/>
                <a:gridCol w="3311525"/>
                <a:gridCol w="2952750"/>
              </a:tblGrid>
              <a:tr h="7286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適性輔導推展</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核心內涵</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生涯輔導與活動</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生涯發展教育教學</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主題與活動</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325563">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八</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生涯覺察</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與試探</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導    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親師座談會</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學生生涯輔導紀錄手冊建置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生涯發展教育議題融入教學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參訪活動</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社區高職參訪</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職群試探活動</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4.</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生涯探索營</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5.</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親師合作</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職業訪談</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6.</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專題演講及座談</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552575">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輔導教師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班級輔導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生涯覺察</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團體輔導</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心理測驗實施</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性向測驗</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a:t>
                      </a:r>
                      <a:endPar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4..</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生涯檔案建置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r h="1135063">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學生輔導諮商中心</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測驗解釋諮詢</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個別、團體諮商</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bl>
          </a:graphicData>
        </a:graphic>
      </p:graphicFrame>
      <p:sp>
        <p:nvSpPr>
          <p:cNvPr id="4" name="投影片編號版面配置區 3"/>
          <p:cNvSpPr>
            <a:spLocks noGrp="1"/>
          </p:cNvSpPr>
          <p:nvPr>
            <p:ph type="sldNum" sz="quarter" idx="10"/>
          </p:nvPr>
        </p:nvSpPr>
        <p:spPr/>
        <p:txBody>
          <a:bodyPr>
            <a:normAutofit fontScale="85000" lnSpcReduction="20000"/>
          </a:bodyPr>
          <a:lstStyle/>
          <a:p>
            <a:pPr>
              <a:defRPr/>
            </a:pPr>
            <a:fld id="{54F64FA7-EC54-47D2-A1CB-F261CC90AC19}" type="slidenum">
              <a:rPr lang="zh-TW" altLang="en-US" smtClean="0"/>
              <a:pPr>
                <a:defRPr/>
              </a:pPr>
              <a:t>26</a:t>
            </a:fld>
            <a:endParaRPr lang="en-US" altLang="zh-TW"/>
          </a:p>
        </p:txBody>
      </p:sp>
      <p:sp>
        <p:nvSpPr>
          <p:cNvPr id="44057" name="標題 1"/>
          <p:cNvSpPr txBox="1">
            <a:spLocks/>
          </p:cNvSpPr>
          <p:nvPr/>
        </p:nvSpPr>
        <p:spPr bwMode="auto">
          <a:xfrm>
            <a:off x="612775" y="228600"/>
            <a:ext cx="8153400" cy="990600"/>
          </a:xfrm>
          <a:prstGeom prst="rect">
            <a:avLst/>
          </a:prstGeom>
          <a:noFill/>
          <a:ln w="9525">
            <a:noFill/>
            <a:miter lim="800000"/>
            <a:headEnd/>
            <a:tailEnd/>
          </a:ln>
        </p:spPr>
        <p:txBody>
          <a:bodyPr anchor="ctr"/>
          <a:lstStyle/>
          <a:p>
            <a:r>
              <a:rPr kumimoji="0" lang="zh-TW" altLang="en-US" sz="3600">
                <a:solidFill>
                  <a:schemeClr val="tx2"/>
                </a:solidFill>
                <a:latin typeface="文鼎中特黑" pitchFamily="49" charset="-120"/>
                <a:ea typeface="文鼎中特黑" pitchFamily="49" charset="-120"/>
                <a:cs typeface="微軟正黑體"/>
              </a:rPr>
              <a:t>學校適性輔導三級分工</a:t>
            </a:r>
            <a:r>
              <a:rPr kumimoji="0" lang="en-US" altLang="zh-TW" sz="3600">
                <a:solidFill>
                  <a:schemeClr val="tx2"/>
                </a:solidFill>
                <a:latin typeface="文鼎中特黑" pitchFamily="49" charset="-120"/>
                <a:ea typeface="文鼎中特黑" pitchFamily="49" charset="-120"/>
                <a:cs typeface="微軟正黑體"/>
              </a:rPr>
              <a:t>-</a:t>
            </a:r>
            <a:r>
              <a:rPr kumimoji="0" lang="zh-TW" altLang="en-US" sz="3600">
                <a:solidFill>
                  <a:schemeClr val="tx2"/>
                </a:solidFill>
                <a:latin typeface="文鼎中特黑" pitchFamily="49" charset="-120"/>
                <a:ea typeface="文鼎中特黑" pitchFamily="49" charset="-120"/>
                <a:cs typeface="微軟正黑體"/>
              </a:rPr>
              <a:t>八年級</a:t>
            </a:r>
            <a:endParaRPr kumimoji="0" lang="en-US" altLang="zh-TW" sz="3600">
              <a:solidFill>
                <a:schemeClr val="tx2"/>
              </a:solidFill>
              <a:latin typeface="文鼎中特黑" pitchFamily="49" charset="-120"/>
              <a:ea typeface="文鼎中特黑" pitchFamily="49" charset="-120"/>
              <a:cs typeface="微軟正黑體"/>
            </a:endParaRPr>
          </a:p>
          <a:p>
            <a:pPr algn="r"/>
            <a:r>
              <a:rPr kumimoji="0" lang="zh-TW" altLang="en-US" sz="1600">
                <a:solidFill>
                  <a:schemeClr val="tx2"/>
                </a:solidFill>
                <a:latin typeface="文鼎中特黑" pitchFamily="49" charset="-120"/>
                <a:ea typeface="文鼎中特黑" pitchFamily="49" charset="-120"/>
                <a:cs typeface="微軟正黑體"/>
              </a:rPr>
              <a:t>本表參考高雄市適性輔導計畫</a:t>
            </a:r>
          </a:p>
        </p:txBody>
      </p:sp>
      <p:sp>
        <p:nvSpPr>
          <p:cNvPr id="5" name="圓角矩形 4"/>
          <p:cNvSpPr/>
          <p:nvPr/>
        </p:nvSpPr>
        <p:spPr>
          <a:xfrm>
            <a:off x="6156325" y="5373688"/>
            <a:ext cx="2663825" cy="1008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0" lang="zh-TW" altLang="en-US">
                <a:solidFill>
                  <a:srgbClr val="FFFFFF"/>
                </a:solidFill>
                <a:ea typeface="華康隸書體W7" pitchFamily="65" charset="-120"/>
                <a:cs typeface="微軟正黑體"/>
              </a:rPr>
              <a:t>請依各校實際狀況分工</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endParaRPr lang="zh-TW" altLang="en-US"/>
          </a:p>
        </p:txBody>
      </p:sp>
      <p:sp>
        <p:nvSpPr>
          <p:cNvPr id="4" name="投影片編號版面配置區 3"/>
          <p:cNvSpPr>
            <a:spLocks noGrp="1"/>
          </p:cNvSpPr>
          <p:nvPr>
            <p:ph type="sldNum" sz="quarter" idx="10"/>
          </p:nvPr>
        </p:nvSpPr>
        <p:spPr/>
        <p:txBody>
          <a:bodyPr>
            <a:normAutofit fontScale="85000" lnSpcReduction="20000"/>
          </a:bodyPr>
          <a:lstStyle/>
          <a:p>
            <a:pPr>
              <a:defRPr/>
            </a:pPr>
            <a:fld id="{3944C0E5-12E5-43AB-99DD-17064D51AE25}" type="slidenum">
              <a:rPr lang="zh-TW" altLang="en-US" smtClean="0"/>
              <a:pPr>
                <a:defRPr/>
              </a:pPr>
              <a:t>27</a:t>
            </a:fld>
            <a:endParaRPr lang="en-US" altLang="zh-TW"/>
          </a:p>
        </p:txBody>
      </p:sp>
      <p:sp>
        <p:nvSpPr>
          <p:cNvPr id="45059" name="文字方塊 4"/>
          <p:cNvSpPr txBox="1">
            <a:spLocks noChangeArrowheads="1"/>
          </p:cNvSpPr>
          <p:nvPr/>
        </p:nvSpPr>
        <p:spPr bwMode="auto">
          <a:xfrm>
            <a:off x="1331913" y="2133600"/>
            <a:ext cx="6769100" cy="2862263"/>
          </a:xfrm>
          <a:prstGeom prst="rect">
            <a:avLst/>
          </a:prstGeom>
          <a:noFill/>
          <a:ln w="9525">
            <a:noFill/>
            <a:miter lim="800000"/>
            <a:headEnd/>
            <a:tailEnd/>
          </a:ln>
        </p:spPr>
        <p:txBody>
          <a:bodyPr>
            <a:spAutoFit/>
          </a:bodyPr>
          <a:lstStyle/>
          <a:p>
            <a:r>
              <a:rPr kumimoji="0" lang="zh-TW" altLang="en-US" sz="3600">
                <a:latin typeface="Tw Cen MT" pitchFamily="34" charset="0"/>
                <a:ea typeface="微軟正黑體"/>
                <a:cs typeface="微軟正黑體"/>
              </a:rPr>
              <a:t>我們可以做些什麼</a:t>
            </a:r>
            <a:r>
              <a:rPr kumimoji="0" lang="en-US" altLang="zh-TW" sz="3600">
                <a:latin typeface="Tw Cen MT" pitchFamily="34" charset="0"/>
                <a:ea typeface="微軟正黑體"/>
                <a:cs typeface="微軟正黑體"/>
              </a:rPr>
              <a:t>(</a:t>
            </a:r>
            <a:r>
              <a:rPr kumimoji="0" lang="zh-TW" altLang="en-US" sz="3600">
                <a:latin typeface="Tw Cen MT" pitchFamily="34" charset="0"/>
                <a:ea typeface="微軟正黑體"/>
                <a:cs typeface="微軟正黑體"/>
              </a:rPr>
              <a:t>舉例</a:t>
            </a:r>
            <a:r>
              <a:rPr kumimoji="0" lang="en-US" altLang="zh-TW" sz="3600">
                <a:latin typeface="Tw Cen MT" pitchFamily="34" charset="0"/>
                <a:ea typeface="微軟正黑體"/>
                <a:cs typeface="微軟正黑體"/>
              </a:rPr>
              <a:t>)</a:t>
            </a:r>
            <a:r>
              <a:rPr kumimoji="0" lang="zh-TW" altLang="en-US" sz="3600">
                <a:latin typeface="Tw Cen MT" pitchFamily="34" charset="0"/>
                <a:ea typeface="微軟正黑體"/>
                <a:cs typeface="微軟正黑體"/>
              </a:rPr>
              <a:t>？</a:t>
            </a:r>
            <a:endParaRPr kumimoji="0" lang="en-US" altLang="zh-TW" sz="3600">
              <a:latin typeface="Tw Cen MT" pitchFamily="34" charset="0"/>
              <a:ea typeface="微軟正黑體"/>
              <a:cs typeface="微軟正黑體"/>
            </a:endParaRPr>
          </a:p>
          <a:p>
            <a:r>
              <a:rPr kumimoji="0" lang="en-US" altLang="zh-TW" sz="3600">
                <a:latin typeface="Tw Cen MT" pitchFamily="34" charset="0"/>
                <a:ea typeface="微軟正黑體"/>
                <a:cs typeface="微軟正黑體"/>
              </a:rPr>
              <a:t>1.</a:t>
            </a:r>
            <a:r>
              <a:rPr kumimoji="0" lang="zh-TW" altLang="en-US" sz="3600">
                <a:latin typeface="Tw Cen MT" pitchFamily="34" charset="0"/>
                <a:ea typeface="微軟正黑體"/>
                <a:cs typeface="微軟正黑體"/>
              </a:rPr>
              <a:t>除了教學與檔案外</a:t>
            </a:r>
            <a:r>
              <a:rPr kumimoji="0" lang="en-US" altLang="zh-TW" sz="3600">
                <a:latin typeface="Tw Cen MT" pitchFamily="34" charset="0"/>
                <a:ea typeface="微軟正黑體"/>
                <a:cs typeface="微軟正黑體"/>
              </a:rPr>
              <a:t>….</a:t>
            </a:r>
          </a:p>
          <a:p>
            <a:r>
              <a:rPr kumimoji="0" lang="en-US" altLang="zh-TW" sz="3600">
                <a:latin typeface="Tw Cen MT" pitchFamily="34" charset="0"/>
                <a:ea typeface="微軟正黑體"/>
                <a:cs typeface="微軟正黑體"/>
              </a:rPr>
              <a:t>2.</a:t>
            </a:r>
            <a:r>
              <a:rPr kumimoji="0" lang="zh-TW" altLang="en-US" sz="3600">
                <a:latin typeface="Tw Cen MT" pitchFamily="34" charset="0"/>
                <a:ea typeface="微軟正黑體"/>
                <a:cs typeface="微軟正黑體"/>
              </a:rPr>
              <a:t>八年級高職參訪活動</a:t>
            </a:r>
            <a:endParaRPr kumimoji="0" lang="en-US" altLang="zh-TW" sz="3600">
              <a:latin typeface="Tw Cen MT" pitchFamily="34" charset="0"/>
              <a:ea typeface="微軟正黑體"/>
              <a:cs typeface="微軟正黑體"/>
            </a:endParaRPr>
          </a:p>
          <a:p>
            <a:r>
              <a:rPr kumimoji="0" lang="en-US" altLang="zh-TW" sz="3600">
                <a:latin typeface="Tw Cen MT" pitchFamily="34" charset="0"/>
                <a:ea typeface="微軟正黑體"/>
                <a:cs typeface="微軟正黑體"/>
              </a:rPr>
              <a:t>3.</a:t>
            </a:r>
            <a:r>
              <a:rPr kumimoji="0" lang="zh-TW" altLang="en-US" sz="3600">
                <a:latin typeface="Tw Cen MT" pitchFamily="34" charset="0"/>
                <a:ea typeface="微軟正黑體"/>
                <a:cs typeface="微軟正黑體"/>
              </a:rPr>
              <a:t>特殊班隊的生涯檔案</a:t>
            </a:r>
            <a:endParaRPr kumimoji="0" lang="en-US" altLang="zh-TW" sz="3600">
              <a:latin typeface="Tw Cen MT" pitchFamily="34" charset="0"/>
              <a:ea typeface="微軟正黑體"/>
              <a:cs typeface="微軟正黑體"/>
            </a:endParaRPr>
          </a:p>
          <a:p>
            <a:endParaRPr kumimoji="0" lang="en-US" altLang="zh-TW" sz="3600">
              <a:latin typeface="Tw Cen MT" pitchFamily="34" charset="0"/>
              <a:ea typeface="微軟正黑體"/>
              <a:cs typeface="微軟正黑體"/>
            </a:endParaRPr>
          </a:p>
        </p:txBody>
      </p:sp>
      <p:sp>
        <p:nvSpPr>
          <p:cNvPr id="6" name="標題 1"/>
          <p:cNvSpPr txBox="1">
            <a:spLocks/>
          </p:cNvSpPr>
          <p:nvPr/>
        </p:nvSpPr>
        <p:spPr>
          <a:xfrm>
            <a:off x="1116013" y="476250"/>
            <a:ext cx="7189787" cy="612775"/>
          </a:xfrm>
          <a:prstGeom prst="rect">
            <a:avLst/>
          </a:prstGeom>
        </p:spPr>
        <p:txBody>
          <a:bodyPr anchor="ctr">
            <a:normAutofit/>
          </a:bodyPr>
          <a:lstStyle/>
          <a:p>
            <a:pPr>
              <a:lnSpc>
                <a:spcPct val="80000"/>
              </a:lnSpc>
            </a:pPr>
            <a:r>
              <a:rPr kumimoji="0" lang="zh-TW" altLang="en-US" sz="4000">
                <a:solidFill>
                  <a:schemeClr val="tx2"/>
                </a:solidFill>
                <a:latin typeface="文鼎中特黑" pitchFamily="49" charset="-120"/>
                <a:ea typeface="文鼎中特黑" pitchFamily="49" charset="-120"/>
                <a:cs typeface="微軟正黑體"/>
              </a:rPr>
              <a:t>學校適性輔導</a:t>
            </a:r>
            <a:r>
              <a:rPr kumimoji="0" lang="en-US" altLang="zh-TW" sz="4000">
                <a:solidFill>
                  <a:schemeClr val="tx2"/>
                </a:solidFill>
                <a:latin typeface="文鼎中特黑" pitchFamily="49" charset="-120"/>
                <a:ea typeface="文鼎中特黑" pitchFamily="49" charset="-120"/>
                <a:cs typeface="微軟正黑體"/>
              </a:rPr>
              <a:t>-</a:t>
            </a:r>
            <a:r>
              <a:rPr kumimoji="0" lang="zh-TW" altLang="en-US" sz="4000">
                <a:solidFill>
                  <a:schemeClr val="tx2"/>
                </a:solidFill>
                <a:latin typeface="文鼎中特黑" pitchFamily="49" charset="-120"/>
                <a:ea typeface="文鼎中特黑" pitchFamily="49" charset="-120"/>
                <a:cs typeface="微軟正黑體"/>
              </a:rPr>
              <a:t>八年級活動範例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21" name="Group 41"/>
          <p:cNvGraphicFramePr>
            <a:graphicFrameLocks noGrp="1"/>
          </p:cNvGraphicFramePr>
          <p:nvPr>
            <p:ph idx="1"/>
          </p:nvPr>
        </p:nvGraphicFramePr>
        <p:xfrm>
          <a:off x="250825" y="1546225"/>
          <a:ext cx="8642350" cy="5118100"/>
        </p:xfrm>
        <a:graphic>
          <a:graphicData uri="http://schemas.openxmlformats.org/drawingml/2006/table">
            <a:tbl>
              <a:tblPr/>
              <a:tblGrid>
                <a:gridCol w="461963"/>
                <a:gridCol w="1771650"/>
                <a:gridCol w="3600450"/>
                <a:gridCol w="2808287"/>
              </a:tblGrid>
              <a:tr h="75882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適性輔導推展</a:t>
                      </a:r>
                    </a:p>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核心內涵</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生涯輔導與活動</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生涯發展教育教學</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主題與活動</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209675">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九</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年</a:t>
                      </a:r>
                      <a:endPar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級</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生涯探索</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與</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進路選擇</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導    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生涯規劃</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親師座談會</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進路選擇</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學生生涯輔導紀錄手冊建置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生涯發展教育議題融入教學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升學進路宣導</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生涯博覽會、資料展</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4.</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參訪活動</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高中職參訪活動</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5.</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專題演講及座談</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6.</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加深職業試探</a:t>
                      </a:r>
                      <a:r>
                        <a:rPr kumimoji="0" lang="en-US" altLang="zh-TW" sz="2000" b="0" i="0" u="none" strike="noStrike" cap="none" normalizeH="0" baseline="0" smtClean="0">
                          <a:ln>
                            <a:noFill/>
                          </a:ln>
                          <a:solidFill>
                            <a:schemeClr val="tx1"/>
                          </a:solidFill>
                          <a:effectLst/>
                          <a:latin typeface="微軟正黑體"/>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技藝教育課程</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7.</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技藝教育課程成果展</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751013">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輔導教師</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班級輔導</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生涯規劃</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團體輔導</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個別輔導</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3.</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心理測驗實施</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興趣測驗</a:t>
                      </a: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a:t>
                      </a:r>
                      <a:endPar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4.</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微軟正黑體"/>
                        </a:rPr>
                        <a:t>生涯檔案建置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r h="1128713">
                <a:tc vMerge="1">
                  <a:txBody>
                    <a:bodyPr/>
                    <a:lstStyle/>
                    <a:p>
                      <a:endParaRPr lang="zh-TW" altLang="en-US"/>
                    </a:p>
                  </a:txBody>
                  <a:tcPr/>
                </a:tc>
                <a:tc vMerge="1">
                  <a:txBody>
                    <a:bodyPr/>
                    <a:lstStyle/>
                    <a:p>
                      <a:endParaRPr lang="zh-TW" altLang="en-US"/>
                    </a:p>
                  </a:txBody>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學生輔導諮商中心</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1.</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測驗解釋諮詢</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2.</a:t>
                      </a:r>
                      <a:r>
                        <a:rPr kumimoji="0" lang="zh-TW" altLang="en-US" sz="2000" b="0" i="0" u="none" strike="noStrike" cap="none" normalizeH="0" baseline="0" smtClean="0">
                          <a:ln>
                            <a:noFill/>
                          </a:ln>
                          <a:solidFill>
                            <a:schemeClr val="tx1"/>
                          </a:solidFill>
                          <a:effectLst/>
                          <a:latin typeface="華康隸書體W7" pitchFamily="65" charset="-120"/>
                          <a:ea typeface="華康隸書體W7" pitchFamily="65" charset="-120"/>
                          <a:cs typeface="Times New Roman" pitchFamily="18" charset="0"/>
                        </a:rPr>
                        <a:t>個別、團體諮商</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r>
            </a:tbl>
          </a:graphicData>
        </a:graphic>
      </p:graphicFrame>
      <p:sp>
        <p:nvSpPr>
          <p:cNvPr id="4" name="投影片編號版面配置區 3"/>
          <p:cNvSpPr>
            <a:spLocks noGrp="1"/>
          </p:cNvSpPr>
          <p:nvPr>
            <p:ph type="sldNum" sz="quarter" idx="10"/>
          </p:nvPr>
        </p:nvSpPr>
        <p:spPr/>
        <p:txBody>
          <a:bodyPr>
            <a:normAutofit fontScale="85000" lnSpcReduction="20000"/>
          </a:bodyPr>
          <a:lstStyle/>
          <a:p>
            <a:pPr>
              <a:defRPr/>
            </a:pPr>
            <a:fld id="{A9D8F5CF-84C0-4F74-A00D-E921B759A878}" type="slidenum">
              <a:rPr lang="zh-TW" altLang="en-US" smtClean="0"/>
              <a:pPr>
                <a:defRPr/>
              </a:pPr>
              <a:t>28</a:t>
            </a:fld>
            <a:endParaRPr lang="en-US" altLang="zh-TW"/>
          </a:p>
        </p:txBody>
      </p:sp>
      <p:sp>
        <p:nvSpPr>
          <p:cNvPr id="46107" name="標題 1"/>
          <p:cNvSpPr txBox="1">
            <a:spLocks/>
          </p:cNvSpPr>
          <p:nvPr/>
        </p:nvSpPr>
        <p:spPr bwMode="auto">
          <a:xfrm>
            <a:off x="612775" y="228600"/>
            <a:ext cx="8153400" cy="990600"/>
          </a:xfrm>
          <a:prstGeom prst="rect">
            <a:avLst/>
          </a:prstGeom>
          <a:noFill/>
          <a:ln w="9525">
            <a:noFill/>
            <a:miter lim="800000"/>
            <a:headEnd/>
            <a:tailEnd/>
          </a:ln>
        </p:spPr>
        <p:txBody>
          <a:bodyPr anchor="ctr"/>
          <a:lstStyle/>
          <a:p>
            <a:r>
              <a:rPr kumimoji="0" lang="zh-TW" altLang="en-US" sz="3600">
                <a:solidFill>
                  <a:schemeClr val="tx2"/>
                </a:solidFill>
                <a:latin typeface="文鼎中特黑" pitchFamily="49" charset="-120"/>
                <a:ea typeface="文鼎中特黑" pitchFamily="49" charset="-120"/>
                <a:cs typeface="微軟正黑體"/>
              </a:rPr>
              <a:t>學校適性輔導三級分工</a:t>
            </a:r>
            <a:r>
              <a:rPr kumimoji="0" lang="en-US" altLang="zh-TW" sz="3600">
                <a:solidFill>
                  <a:schemeClr val="tx2"/>
                </a:solidFill>
                <a:latin typeface="文鼎中特黑" pitchFamily="49" charset="-120"/>
                <a:ea typeface="文鼎中特黑" pitchFamily="49" charset="-120"/>
                <a:cs typeface="微軟正黑體"/>
              </a:rPr>
              <a:t>-</a:t>
            </a:r>
            <a:r>
              <a:rPr kumimoji="0" lang="zh-TW" altLang="en-US" sz="3600">
                <a:solidFill>
                  <a:schemeClr val="tx2"/>
                </a:solidFill>
                <a:latin typeface="文鼎中特黑" pitchFamily="49" charset="-120"/>
                <a:ea typeface="文鼎中特黑" pitchFamily="49" charset="-120"/>
                <a:cs typeface="微軟正黑體"/>
              </a:rPr>
              <a:t>九年級</a:t>
            </a:r>
            <a:endParaRPr kumimoji="0" lang="en-US" altLang="zh-TW" sz="3600">
              <a:solidFill>
                <a:schemeClr val="tx2"/>
              </a:solidFill>
              <a:latin typeface="文鼎中特黑" pitchFamily="49" charset="-120"/>
              <a:ea typeface="文鼎中特黑" pitchFamily="49" charset="-120"/>
              <a:cs typeface="微軟正黑體"/>
            </a:endParaRPr>
          </a:p>
          <a:p>
            <a:pPr algn="r"/>
            <a:r>
              <a:rPr kumimoji="0" lang="zh-TW" altLang="en-US" sz="1600">
                <a:solidFill>
                  <a:schemeClr val="tx2"/>
                </a:solidFill>
                <a:latin typeface="Tw Cen MT" pitchFamily="34" charset="0"/>
                <a:ea typeface="文鼎中特黑" pitchFamily="49" charset="-120"/>
                <a:cs typeface="微軟正黑體"/>
              </a:rPr>
              <a:t>本表參考高雄市適性輔導計畫</a:t>
            </a:r>
          </a:p>
        </p:txBody>
      </p:sp>
      <p:sp>
        <p:nvSpPr>
          <p:cNvPr id="5" name="圓角矩形 4"/>
          <p:cNvSpPr/>
          <p:nvPr/>
        </p:nvSpPr>
        <p:spPr>
          <a:xfrm>
            <a:off x="6156325" y="5516563"/>
            <a:ext cx="2663825" cy="1008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0" lang="zh-TW" altLang="en-US">
                <a:solidFill>
                  <a:srgbClr val="FFFFFF"/>
                </a:solidFill>
                <a:ea typeface="華康隸書體W7" pitchFamily="65" charset="-120"/>
                <a:cs typeface="微軟正黑體"/>
              </a:rPr>
              <a:t>請依各校實際狀況分工</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endParaRPr lang="zh-TW" altLang="en-US"/>
          </a:p>
        </p:txBody>
      </p:sp>
      <p:sp>
        <p:nvSpPr>
          <p:cNvPr id="4" name="投影片編號版面配置區 3"/>
          <p:cNvSpPr>
            <a:spLocks noGrp="1"/>
          </p:cNvSpPr>
          <p:nvPr>
            <p:ph type="sldNum" sz="quarter" idx="10"/>
          </p:nvPr>
        </p:nvSpPr>
        <p:spPr/>
        <p:txBody>
          <a:bodyPr>
            <a:normAutofit fontScale="85000" lnSpcReduction="20000"/>
          </a:bodyPr>
          <a:lstStyle/>
          <a:p>
            <a:pPr>
              <a:defRPr/>
            </a:pPr>
            <a:fld id="{D814038D-4D81-49EB-BD00-1667AA0240E4}" type="slidenum">
              <a:rPr lang="zh-TW" altLang="en-US" smtClean="0"/>
              <a:pPr>
                <a:defRPr/>
              </a:pPr>
              <a:t>29</a:t>
            </a:fld>
            <a:endParaRPr lang="en-US" altLang="zh-TW"/>
          </a:p>
        </p:txBody>
      </p:sp>
      <p:sp>
        <p:nvSpPr>
          <p:cNvPr id="47107" name="文字方塊 4"/>
          <p:cNvSpPr txBox="1">
            <a:spLocks noChangeArrowheads="1"/>
          </p:cNvSpPr>
          <p:nvPr/>
        </p:nvSpPr>
        <p:spPr bwMode="auto">
          <a:xfrm>
            <a:off x="1331913" y="2133600"/>
            <a:ext cx="6769100" cy="2289175"/>
          </a:xfrm>
          <a:prstGeom prst="rect">
            <a:avLst/>
          </a:prstGeom>
          <a:noFill/>
          <a:ln w="9525">
            <a:noFill/>
            <a:miter lim="800000"/>
            <a:headEnd/>
            <a:tailEnd/>
          </a:ln>
        </p:spPr>
        <p:txBody>
          <a:bodyPr>
            <a:spAutoFit/>
          </a:bodyPr>
          <a:lstStyle/>
          <a:p>
            <a:r>
              <a:rPr kumimoji="0" lang="zh-TW" altLang="en-US" sz="3600">
                <a:latin typeface="文鼎中特黑" pitchFamily="49" charset="-120"/>
                <a:ea typeface="文鼎中特黑" pitchFamily="49" charset="-120"/>
                <a:cs typeface="微軟正黑體"/>
              </a:rPr>
              <a:t>我們可以做些什麼</a:t>
            </a:r>
            <a:r>
              <a:rPr kumimoji="0" lang="en-US" altLang="zh-TW" sz="3600">
                <a:latin typeface="文鼎中特黑" pitchFamily="49" charset="-120"/>
                <a:ea typeface="文鼎中特黑" pitchFamily="49" charset="-120"/>
                <a:cs typeface="微軟正黑體"/>
              </a:rPr>
              <a:t>(</a:t>
            </a:r>
            <a:r>
              <a:rPr kumimoji="0" lang="zh-TW" altLang="en-US" sz="3600">
                <a:latin typeface="文鼎中特黑" pitchFamily="49" charset="-120"/>
                <a:ea typeface="文鼎中特黑" pitchFamily="49" charset="-120"/>
                <a:cs typeface="微軟正黑體"/>
              </a:rPr>
              <a:t>舉例</a:t>
            </a:r>
            <a:r>
              <a:rPr kumimoji="0" lang="en-US" altLang="zh-TW" sz="3600">
                <a:latin typeface="文鼎中特黑" pitchFamily="49" charset="-120"/>
                <a:ea typeface="文鼎中特黑" pitchFamily="49" charset="-120"/>
                <a:cs typeface="微軟正黑體"/>
              </a:rPr>
              <a:t>)</a:t>
            </a:r>
            <a:r>
              <a:rPr kumimoji="0" lang="zh-TW" altLang="en-US" sz="3600">
                <a:latin typeface="文鼎中特黑" pitchFamily="49" charset="-120"/>
                <a:ea typeface="文鼎中特黑" pitchFamily="49" charset="-120"/>
                <a:cs typeface="微軟正黑體"/>
              </a:rPr>
              <a:t>？</a:t>
            </a:r>
            <a:endParaRPr kumimoji="0" lang="en-US" altLang="zh-TW" sz="3600">
              <a:latin typeface="文鼎中特黑" pitchFamily="49" charset="-120"/>
              <a:ea typeface="文鼎中特黑" pitchFamily="49" charset="-120"/>
              <a:cs typeface="微軟正黑體"/>
            </a:endParaRPr>
          </a:p>
          <a:p>
            <a:r>
              <a:rPr kumimoji="0" lang="en-US" altLang="zh-TW" sz="3600">
                <a:latin typeface="文鼎中特黑" pitchFamily="49" charset="-120"/>
                <a:ea typeface="文鼎中特黑" pitchFamily="49" charset="-120"/>
                <a:cs typeface="微軟正黑體"/>
              </a:rPr>
              <a:t>1.</a:t>
            </a:r>
            <a:r>
              <a:rPr kumimoji="0" lang="zh-TW" altLang="en-US" sz="3600">
                <a:latin typeface="文鼎中特黑" pitchFamily="49" charset="-120"/>
                <a:ea typeface="文鼎中特黑" pitchFamily="49" charset="-120"/>
                <a:cs typeface="微軟正黑體"/>
              </a:rPr>
              <a:t>國中技藝教育課程開設</a:t>
            </a:r>
            <a:endParaRPr kumimoji="0" lang="en-US" altLang="zh-TW" sz="3600">
              <a:latin typeface="文鼎中特黑" pitchFamily="49" charset="-120"/>
              <a:ea typeface="文鼎中特黑" pitchFamily="49" charset="-120"/>
              <a:cs typeface="微軟正黑體"/>
            </a:endParaRPr>
          </a:p>
          <a:p>
            <a:r>
              <a:rPr kumimoji="0" lang="en-US" altLang="zh-TW" sz="3600">
                <a:latin typeface="文鼎中特黑" pitchFamily="49" charset="-120"/>
                <a:ea typeface="文鼎中特黑" pitchFamily="49" charset="-120"/>
                <a:cs typeface="微軟正黑體"/>
              </a:rPr>
              <a:t>2.</a:t>
            </a:r>
            <a:r>
              <a:rPr kumimoji="0" lang="zh-TW" altLang="en-US" sz="3600">
                <a:latin typeface="文鼎中特黑" pitchFamily="49" charset="-120"/>
                <a:ea typeface="文鼎中特黑" pitchFamily="49" charset="-120"/>
                <a:cs typeface="微軟正黑體"/>
              </a:rPr>
              <a:t>生涯博覽會</a:t>
            </a:r>
            <a:endParaRPr kumimoji="0" lang="en-US" altLang="zh-TW" sz="3600">
              <a:latin typeface="文鼎中特黑" pitchFamily="49" charset="-120"/>
              <a:ea typeface="文鼎中特黑" pitchFamily="49" charset="-120"/>
              <a:cs typeface="微軟正黑體"/>
            </a:endParaRPr>
          </a:p>
          <a:p>
            <a:endParaRPr kumimoji="0" lang="en-US" altLang="zh-TW" sz="3600">
              <a:latin typeface="文鼎中特黑" pitchFamily="49" charset="-120"/>
              <a:ea typeface="文鼎中特黑" pitchFamily="49" charset="-120"/>
              <a:cs typeface="微軟正黑體"/>
            </a:endParaRPr>
          </a:p>
        </p:txBody>
      </p:sp>
      <p:sp>
        <p:nvSpPr>
          <p:cNvPr id="6" name="標題 1"/>
          <p:cNvSpPr txBox="1">
            <a:spLocks/>
          </p:cNvSpPr>
          <p:nvPr/>
        </p:nvSpPr>
        <p:spPr>
          <a:xfrm>
            <a:off x="1116013" y="476250"/>
            <a:ext cx="7189787" cy="612775"/>
          </a:xfrm>
          <a:prstGeom prst="rect">
            <a:avLst/>
          </a:prstGeom>
        </p:spPr>
        <p:txBody>
          <a:bodyPr anchor="ctr">
            <a:normAutofit/>
          </a:bodyPr>
          <a:lstStyle/>
          <a:p>
            <a:pPr>
              <a:lnSpc>
                <a:spcPct val="80000"/>
              </a:lnSpc>
            </a:pPr>
            <a:r>
              <a:rPr kumimoji="0" lang="zh-TW" altLang="en-US" sz="4000">
                <a:solidFill>
                  <a:schemeClr val="tx2"/>
                </a:solidFill>
                <a:latin typeface="文鼎中特黑" pitchFamily="49" charset="-120"/>
                <a:ea typeface="文鼎中特黑" pitchFamily="49" charset="-120"/>
                <a:cs typeface="微軟正黑體"/>
              </a:rPr>
              <a:t>學校適性輔導</a:t>
            </a:r>
            <a:r>
              <a:rPr kumimoji="0" lang="en-US" altLang="zh-TW" sz="4000">
                <a:solidFill>
                  <a:schemeClr val="tx2"/>
                </a:solidFill>
                <a:latin typeface="文鼎中特黑" pitchFamily="49" charset="-120"/>
                <a:ea typeface="文鼎中特黑" pitchFamily="49" charset="-120"/>
                <a:cs typeface="微軟正黑體"/>
              </a:rPr>
              <a:t>-</a:t>
            </a:r>
            <a:r>
              <a:rPr kumimoji="0" lang="zh-TW" altLang="en-US" sz="4000">
                <a:solidFill>
                  <a:schemeClr val="tx2"/>
                </a:solidFill>
                <a:latin typeface="文鼎中特黑" pitchFamily="49" charset="-120"/>
                <a:ea typeface="文鼎中特黑" pitchFamily="49" charset="-120"/>
                <a:cs typeface="微軟正黑體"/>
              </a:rPr>
              <a:t>九年級活動範例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標題 1"/>
          <p:cNvSpPr>
            <a:spLocks noGrp="1"/>
          </p:cNvSpPr>
          <p:nvPr>
            <p:ph type="title"/>
          </p:nvPr>
        </p:nvSpPr>
        <p:spPr>
          <a:xfrm>
            <a:off x="612775" y="228600"/>
            <a:ext cx="8153400" cy="990600"/>
          </a:xfrm>
        </p:spPr>
        <p:txBody>
          <a:bodyPr/>
          <a:lstStyle/>
          <a:p>
            <a:pPr eaLnBrk="1" hangingPunct="1"/>
            <a:endParaRPr lang="zh-TW" altLang="en-US" smtClean="0">
              <a:cs typeface="微軟正黑體"/>
            </a:endParaRPr>
          </a:p>
        </p:txBody>
      </p:sp>
      <p:sp>
        <p:nvSpPr>
          <p:cNvPr id="3" name="投影片編號版面配置區 2"/>
          <p:cNvSpPr>
            <a:spLocks noGrp="1"/>
          </p:cNvSpPr>
          <p:nvPr>
            <p:ph type="sldNum" sz="quarter" idx="12"/>
          </p:nvPr>
        </p:nvSpPr>
        <p:spPr/>
        <p:txBody>
          <a:bodyPr>
            <a:normAutofit fontScale="85000" lnSpcReduction="20000"/>
          </a:bodyPr>
          <a:lstStyle/>
          <a:p>
            <a:pPr>
              <a:defRPr/>
            </a:pPr>
            <a:fld id="{CDE2D3DF-A82C-4E86-AEB3-D0F2196F3065}" type="slidenum">
              <a:rPr lang="en-US"/>
              <a:pPr>
                <a:defRPr/>
              </a:pPr>
              <a:t>3</a:t>
            </a:fld>
            <a:endParaRPr lang="en-US" dirty="0"/>
          </a:p>
        </p:txBody>
      </p:sp>
      <p:sp>
        <p:nvSpPr>
          <p:cNvPr id="18435" name="內容版面配置區 3"/>
          <p:cNvSpPr>
            <a:spLocks noGrp="1"/>
          </p:cNvSpPr>
          <p:nvPr>
            <p:ph sz="quarter" idx="1"/>
          </p:nvPr>
        </p:nvSpPr>
        <p:spPr>
          <a:xfrm>
            <a:off x="612775" y="1600200"/>
            <a:ext cx="8153400" cy="4495800"/>
          </a:xfrm>
        </p:spPr>
        <p:txBody>
          <a:bodyPr/>
          <a:lstStyle/>
          <a:p>
            <a:pPr eaLnBrk="1" hangingPunct="1"/>
            <a:endParaRPr lang="zh-TW" altLang="en-US" smtClean="0">
              <a:cs typeface="微軟正黑體"/>
            </a:endParaRPr>
          </a:p>
        </p:txBody>
      </p:sp>
      <p:graphicFrame>
        <p:nvGraphicFramePr>
          <p:cNvPr id="18467" name="Group 35"/>
          <p:cNvGraphicFramePr>
            <a:graphicFrameLocks noGrp="1"/>
          </p:cNvGraphicFramePr>
          <p:nvPr/>
        </p:nvGraphicFramePr>
        <p:xfrm>
          <a:off x="539750" y="1196975"/>
          <a:ext cx="8458200" cy="5445125"/>
        </p:xfrm>
        <a:graphic>
          <a:graphicData uri="http://schemas.openxmlformats.org/drawingml/2006/table">
            <a:tbl>
              <a:tblPr/>
              <a:tblGrid>
                <a:gridCol w="4114800"/>
                <a:gridCol w="4343400"/>
              </a:tblGrid>
              <a:tr h="633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400" b="1" i="0" u="none" strike="noStrike" cap="none" normalizeH="0" baseline="0" smtClean="0">
                          <a:ln>
                            <a:noFill/>
                          </a:ln>
                          <a:solidFill>
                            <a:srgbClr val="080808"/>
                          </a:solidFill>
                          <a:effectLst/>
                          <a:latin typeface="標楷體" pitchFamily="65" charset="-120"/>
                          <a:ea typeface="標楷體" pitchFamily="65" charset="-120"/>
                          <a:cs typeface="微軟正黑體"/>
                        </a:rPr>
                        <a:t>工作要項</a:t>
                      </a:r>
                      <a:endParaRPr kumimoji="0" lang="zh-TW" sz="24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400" b="1" i="0" u="none" strike="noStrike" cap="none" normalizeH="0" baseline="0" smtClean="0">
                          <a:ln>
                            <a:noFill/>
                          </a:ln>
                          <a:solidFill>
                            <a:srgbClr val="080808"/>
                          </a:solidFill>
                          <a:effectLst/>
                          <a:latin typeface="標楷體" pitchFamily="65" charset="-120"/>
                          <a:ea typeface="標楷體" pitchFamily="65" charset="-120"/>
                          <a:cs typeface="微軟正黑體"/>
                        </a:rPr>
                        <a:t>方案</a:t>
                      </a:r>
                      <a:endParaRPr kumimoji="0" lang="zh-TW" sz="24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3413">
                <a:tc>
                  <a:txBody>
                    <a:bodyPr/>
                    <a:lstStyle/>
                    <a:p>
                      <a:pPr marL="174625" marR="0" lvl="0" indent="-174625" algn="l" defTabSz="914400" rtl="0" eaLnBrk="1" fontAlgn="base" latinLnBrk="0" hangingPunct="1">
                        <a:lnSpc>
                          <a:spcPct val="100000"/>
                        </a:lnSpc>
                        <a:spcBef>
                          <a:spcPct val="0"/>
                        </a:spcBef>
                        <a:spcAft>
                          <a:spcPct val="0"/>
                        </a:spcAft>
                        <a:buClrTx/>
                        <a:buSzTx/>
                        <a:buFontTx/>
                        <a:buNone/>
                        <a:tabLst/>
                      </a:pPr>
                      <a:r>
                        <a:rPr kumimoji="0" lang="en-US" alt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1.</a:t>
                      </a:r>
                      <a:r>
                        <a:rPr kumimoji="0" 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規劃入學方式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c>
                  <a:txBody>
                    <a:bodyPr/>
                    <a:lstStyle/>
                    <a:p>
                      <a:pPr marL="165100" marR="0" lvl="0" indent="-16510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1-1</a:t>
                      </a:r>
                      <a:r>
                        <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高中高職及五專免試入學實施方案</a:t>
                      </a:r>
                    </a:p>
                    <a:p>
                      <a:pPr marL="165100" marR="0" lvl="0" indent="-16510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1-2</a:t>
                      </a:r>
                      <a:r>
                        <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高中高職及五專特色招生實施方案</a:t>
                      </a:r>
                      <a:endParaRPr kumimoji="0" lang="zh-TW" sz="2000" b="1" i="0" u="none" strike="noStrike" cap="none" normalizeH="0" baseline="0" smtClean="0">
                        <a:ln>
                          <a:noFill/>
                        </a:ln>
                        <a:solidFill>
                          <a:srgbClr val="002060"/>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r>
              <a:tr h="633413">
                <a:tc>
                  <a:txBody>
                    <a:bodyPr/>
                    <a:lstStyle/>
                    <a:p>
                      <a:pPr marL="174625" marR="0" lvl="0" indent="-174625" algn="l" defTabSz="914400" rtl="0" eaLnBrk="1" fontAlgn="base" latinLnBrk="0" hangingPunct="1">
                        <a:lnSpc>
                          <a:spcPct val="100000"/>
                        </a:lnSpc>
                        <a:spcBef>
                          <a:spcPct val="0"/>
                        </a:spcBef>
                        <a:spcAft>
                          <a:spcPct val="0"/>
                        </a:spcAft>
                        <a:buClrTx/>
                        <a:buSzTx/>
                        <a:buFontTx/>
                        <a:buNone/>
                        <a:tabLst/>
                      </a:pPr>
                      <a:r>
                        <a:rPr kumimoji="0" lang="en-US" alt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2.</a:t>
                      </a:r>
                      <a:r>
                        <a:rPr kumimoji="0" 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劃分免試就學區</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c>
                  <a:txBody>
                    <a:bodyPr/>
                    <a:lstStyle/>
                    <a:p>
                      <a:pPr marL="165100" marR="0" lvl="0" indent="-16510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2-1</a:t>
                      </a:r>
                      <a:r>
                        <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高中高職免試就學區規劃實施方案</a:t>
                      </a:r>
                      <a:endParaRPr kumimoji="0" lang="zh-TW" sz="2000" b="1" i="0" u="none" strike="noStrike" cap="none" normalizeH="0" baseline="0" smtClean="0">
                        <a:ln>
                          <a:noFill/>
                        </a:ln>
                        <a:solidFill>
                          <a:srgbClr val="002060"/>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r>
              <a:tr h="633413">
                <a:tc>
                  <a:txBody>
                    <a:bodyPr/>
                    <a:lstStyle/>
                    <a:p>
                      <a:pPr marL="174625" marR="0" lvl="0" indent="-174625" algn="l"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3.</a:t>
                      </a:r>
                      <a:r>
                        <a:rPr kumimoji="0" 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實施高中職免學費</a:t>
                      </a:r>
                      <a:endParaRPr kumimoji="0" lang="zh-TW" sz="20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c>
                  <a:txBody>
                    <a:bodyPr/>
                    <a:lstStyle/>
                    <a:p>
                      <a:pPr marL="304800" marR="0" lvl="0" indent="-30480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3-1</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高中職免學費方案</a:t>
                      </a:r>
                      <a:endParaRPr kumimoji="0" lang="zh-TW" sz="18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r>
              <a:tr h="906463">
                <a:tc>
                  <a:txBody>
                    <a:bodyPr/>
                    <a:lstStyle/>
                    <a:p>
                      <a:pPr marL="106363" marR="0" lvl="0" indent="-106363" algn="l"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4.</a:t>
                      </a:r>
                      <a:r>
                        <a:rPr kumimoji="0" 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推動高中職優質化及均質化</a:t>
                      </a:r>
                      <a:endParaRPr kumimoji="0" lang="zh-TW" sz="20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c>
                  <a:txBody>
                    <a:bodyPr/>
                    <a:lstStyle/>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4-1</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高中優質化輔助方案</a:t>
                      </a:r>
                    </a:p>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4-2</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高職優質化輔助方案</a:t>
                      </a:r>
                    </a:p>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4-3</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高中職適性學習社區教育資源均質化</a:t>
                      </a:r>
                      <a:endPar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endParaRPr>
                    </a:p>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   </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實施方案</a:t>
                      </a:r>
                      <a:endParaRPr kumimoji="0" lang="zh-TW" sz="18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r>
              <a:tr h="701675">
                <a:tc>
                  <a:txBody>
                    <a:bodyPr/>
                    <a:lstStyle/>
                    <a:p>
                      <a:pPr marL="174625" marR="0" lvl="0" indent="-174625" algn="l" defTabSz="914400" rtl="0" eaLnBrk="1" fontAlgn="base" latinLnBrk="0" hangingPunct="1">
                        <a:lnSpc>
                          <a:spcPct val="100000"/>
                        </a:lnSpc>
                        <a:spcBef>
                          <a:spcPct val="0"/>
                        </a:spcBef>
                        <a:spcAft>
                          <a:spcPct val="0"/>
                        </a:spcAft>
                        <a:buClrTx/>
                        <a:buSzTx/>
                        <a:buFontTx/>
                        <a:buNone/>
                        <a:tabLst/>
                      </a:pPr>
                      <a:r>
                        <a:rPr kumimoji="0" lang="en-US" alt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5.</a:t>
                      </a:r>
                      <a:r>
                        <a:rPr kumimoji="0" 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落實國中教學正常化、適性</a:t>
                      </a:r>
                      <a:endParaRPr kumimoji="0" lang="en-US" altLang="zh-TW" sz="2400" b="1" i="0" u="none" strike="noStrike" cap="none" normalizeH="0" baseline="0" smtClean="0">
                        <a:ln>
                          <a:noFill/>
                        </a:ln>
                        <a:solidFill>
                          <a:srgbClr val="002060"/>
                        </a:solidFill>
                        <a:effectLst/>
                        <a:latin typeface="標楷體" pitchFamily="65" charset="-120"/>
                        <a:ea typeface="標楷體" pitchFamily="65" charset="-120"/>
                        <a:cs typeface="微軟正黑體"/>
                      </a:endParaRPr>
                    </a:p>
                    <a:p>
                      <a:pPr marL="174625" marR="0" lvl="0" indent="-174625" algn="l" defTabSz="914400" rtl="0" eaLnBrk="1" fontAlgn="base" latinLnBrk="0" hangingPunct="1">
                        <a:lnSpc>
                          <a:spcPct val="100000"/>
                        </a:lnSpc>
                        <a:spcBef>
                          <a:spcPct val="0"/>
                        </a:spcBef>
                        <a:spcAft>
                          <a:spcPct val="0"/>
                        </a:spcAft>
                        <a:buClrTx/>
                        <a:buSzTx/>
                        <a:buFontTx/>
                        <a:buNone/>
                        <a:tabLst/>
                      </a:pPr>
                      <a:r>
                        <a:rPr kumimoji="0" lang="en-US" alt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  </a:t>
                      </a:r>
                      <a:r>
                        <a:rPr kumimoji="0" lang="zh-TW" sz="2400" b="1" i="0" u="none" strike="noStrike" cap="none" normalizeH="0" baseline="0" smtClean="0">
                          <a:ln>
                            <a:noFill/>
                          </a:ln>
                          <a:solidFill>
                            <a:srgbClr val="002060"/>
                          </a:solidFill>
                          <a:effectLst/>
                          <a:latin typeface="標楷體" pitchFamily="65" charset="-120"/>
                          <a:ea typeface="標楷體" pitchFamily="65" charset="-120"/>
                          <a:cs typeface="微軟正黑體"/>
                        </a:rPr>
                        <a:t>輔導及品質提升</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c>
                  <a:txBody>
                    <a:bodyPr/>
                    <a:lstStyle/>
                    <a:p>
                      <a:pPr marL="165100" marR="0" lvl="0" indent="-16510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5-1</a:t>
                      </a:r>
                      <a:r>
                        <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落實國中教學正常化、適性輔導</a:t>
                      </a:r>
                      <a:endPar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endParaRPr>
                    </a:p>
                    <a:p>
                      <a:pPr marL="165100" marR="0" lvl="0" indent="-16510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   </a:t>
                      </a:r>
                      <a:r>
                        <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rPr>
                        <a:t>及品質提升</a:t>
                      </a:r>
                      <a:r>
                        <a:rPr kumimoji="0" lang="zh-TW" altLang="en-US" sz="2000" b="1" i="0" u="none" strike="noStrike" cap="none" normalizeH="0" baseline="0" smtClean="0">
                          <a:ln>
                            <a:noFill/>
                          </a:ln>
                          <a:solidFill>
                            <a:srgbClr val="002060"/>
                          </a:solidFill>
                          <a:effectLst/>
                          <a:latin typeface="標楷體" pitchFamily="65" charset="-120"/>
                          <a:ea typeface="標楷體" pitchFamily="65" charset="-120"/>
                          <a:cs typeface="微軟正黑體"/>
                          <a:hlinkClick r:id="rId2" action="ppaction://hlinkfile"/>
                        </a:rPr>
                        <a:t>方案</a:t>
                      </a:r>
                      <a:endParaRPr kumimoji="0" lang="zh-TW" sz="2000" b="1" i="0" u="none" strike="noStrike" cap="none" normalizeH="0" baseline="0" smtClean="0">
                        <a:ln>
                          <a:noFill/>
                        </a:ln>
                        <a:solidFill>
                          <a:srgbClr val="002060"/>
                        </a:solidFill>
                        <a:effectLst/>
                        <a:latin typeface="標楷體" pitchFamily="65" charset="-120"/>
                        <a:ea typeface="標楷體" pitchFamily="65" charset="-120"/>
                        <a:cs typeface="微軟正黑體"/>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r>
              <a:tr h="633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6.</a:t>
                      </a:r>
                      <a:r>
                        <a:rPr kumimoji="0" 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財務規劃</a:t>
                      </a:r>
                      <a:endParaRPr kumimoji="0" lang="zh-TW" sz="20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c>
                  <a:txBody>
                    <a:bodyPr/>
                    <a:lstStyle/>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6-1</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十二年國民基本教育財務規劃方案</a:t>
                      </a:r>
                      <a:endParaRPr kumimoji="0" lang="zh-TW" sz="18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4EB"/>
                    </a:solidFill>
                  </a:tcPr>
                </a:tc>
              </a:tr>
              <a:tr h="633413">
                <a:tc>
                  <a:txBody>
                    <a:bodyPr/>
                    <a:lstStyle/>
                    <a:p>
                      <a:pPr marL="106363" marR="0" lvl="0" indent="-106363" algn="l"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7.</a:t>
                      </a:r>
                      <a:r>
                        <a:rPr kumimoji="0" lang="zh-TW" sz="2000" b="0" i="0" u="none" strike="noStrike" cap="none" normalizeH="0" baseline="0" smtClean="0">
                          <a:ln>
                            <a:noFill/>
                          </a:ln>
                          <a:solidFill>
                            <a:srgbClr val="080808"/>
                          </a:solidFill>
                          <a:effectLst/>
                          <a:latin typeface="標楷體" pitchFamily="65" charset="-120"/>
                          <a:ea typeface="標楷體" pitchFamily="65" charset="-120"/>
                          <a:cs typeface="微軟正黑體"/>
                        </a:rPr>
                        <a:t>制定高級中等教育法及研修相關子法</a:t>
                      </a:r>
                      <a:endParaRPr kumimoji="0" lang="zh-TW" sz="20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c>
                  <a:txBody>
                    <a:bodyPr/>
                    <a:lstStyle/>
                    <a:p>
                      <a:pPr marL="0" marR="0" lvl="0" indent="0" algn="just" defTabSz="914400" rtl="0" eaLnBrk="1" fontAlgn="base" latinLnBrk="0" hangingPunct="1">
                        <a:lnSpc>
                          <a:spcPts val="1800"/>
                        </a:lnSpc>
                        <a:spcBef>
                          <a:spcPct val="0"/>
                        </a:spcBef>
                        <a:spcAft>
                          <a:spcPct val="0"/>
                        </a:spcAft>
                        <a:buClrTx/>
                        <a:buSzTx/>
                        <a:buFontTx/>
                        <a:buNone/>
                        <a:tabLst/>
                      </a:pPr>
                      <a:r>
                        <a:rPr kumimoji="0" lang="en-US" alt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7-1</a:t>
                      </a:r>
                      <a:r>
                        <a:rPr kumimoji="0" lang="zh-TW" sz="1800" b="0" i="0" u="none" strike="noStrike" cap="none" normalizeH="0" baseline="0" smtClean="0">
                          <a:ln>
                            <a:noFill/>
                          </a:ln>
                          <a:solidFill>
                            <a:srgbClr val="080808"/>
                          </a:solidFill>
                          <a:effectLst/>
                          <a:latin typeface="標楷體" pitchFamily="65" charset="-120"/>
                          <a:ea typeface="標楷體" pitchFamily="65" charset="-120"/>
                          <a:cs typeface="微軟正黑體"/>
                        </a:rPr>
                        <a:t>高級中等教育法</a:t>
                      </a:r>
                      <a:endParaRPr kumimoji="0" lang="zh-TW" sz="1800" b="0" i="0" u="none" strike="noStrike" cap="none" normalizeH="0" baseline="0" smtClean="0">
                        <a:ln>
                          <a:noFill/>
                        </a:ln>
                        <a:solidFill>
                          <a:srgbClr val="080808"/>
                        </a:solidFill>
                        <a:effectLst/>
                        <a:latin typeface="標楷體" pitchFamily="65" charset="-120"/>
                        <a:ea typeface="標楷體" pitchFamily="65" charset="-12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8D5"/>
                    </a:solidFill>
                  </a:tcPr>
                </a:tc>
              </a:tr>
            </a:tbl>
          </a:graphicData>
        </a:graphic>
      </p:graphicFrame>
      <p:sp>
        <p:nvSpPr>
          <p:cNvPr id="6" name="Rectangle 1"/>
          <p:cNvSpPr>
            <a:spLocks noChangeArrowheads="1"/>
          </p:cNvSpPr>
          <p:nvPr/>
        </p:nvSpPr>
        <p:spPr bwMode="auto">
          <a:xfrm>
            <a:off x="762000" y="136525"/>
            <a:ext cx="7467600" cy="946150"/>
          </a:xfrm>
          <a:prstGeom prst="rect">
            <a:avLst/>
          </a:prstGeom>
          <a:solidFill>
            <a:schemeClr val="accent6">
              <a:lumMod val="20000"/>
              <a:lumOff val="80000"/>
            </a:schemeClr>
          </a:solidFill>
          <a:ln w="9525">
            <a:noFill/>
            <a:miter lim="800000"/>
            <a:headEnd/>
            <a:tailEnd/>
          </a:ln>
          <a:effectLst/>
        </p:spPr>
        <p:txBody>
          <a:bodyPr anchor="ctr">
            <a:spAutoFit/>
          </a:bodyPr>
          <a:lstStyle/>
          <a:p>
            <a:pPr eaLnBrk="0" hangingPunct="0"/>
            <a:r>
              <a:rPr kumimoji="0" lang="zh-TW" altLang="zh-TW" sz="2800">
                <a:solidFill>
                  <a:srgbClr val="080808"/>
                </a:solidFill>
                <a:latin typeface="文鼎中特黑" pitchFamily="49" charset="-120"/>
                <a:ea typeface="文鼎中特黑" pitchFamily="49" charset="-120"/>
                <a:cs typeface="微軟正黑體"/>
              </a:rPr>
              <a:t>十二年國民基本教育</a:t>
            </a:r>
            <a:r>
              <a:rPr kumimoji="0" lang="zh-TW" altLang="en-US" sz="2800">
                <a:solidFill>
                  <a:srgbClr val="080808"/>
                </a:solidFill>
                <a:latin typeface="文鼎中特黑" pitchFamily="49" charset="-120"/>
                <a:ea typeface="文鼎中特黑" pitchFamily="49" charset="-120"/>
                <a:cs typeface="微軟正黑體"/>
              </a:rPr>
              <a:t>與生涯輔導</a:t>
            </a:r>
            <a:endParaRPr kumimoji="0" lang="en-US" altLang="zh-TW" sz="1600">
              <a:solidFill>
                <a:srgbClr val="000000"/>
              </a:solidFill>
              <a:latin typeface="文鼎中特黑" pitchFamily="49" charset="-120"/>
              <a:ea typeface="文鼎中特黑" pitchFamily="49" charset="-120"/>
              <a:cs typeface="微軟正黑體"/>
            </a:endParaRPr>
          </a:p>
          <a:p>
            <a:pPr eaLnBrk="0" hangingPunct="0"/>
            <a:r>
              <a:rPr kumimoji="0" lang="zh-TW" altLang="en-US" sz="2800">
                <a:solidFill>
                  <a:srgbClr val="080808"/>
                </a:solidFill>
                <a:latin typeface="文鼎中特黑" pitchFamily="49" charset="-120"/>
                <a:ea typeface="文鼎中特黑" pitchFamily="49" charset="-120"/>
                <a:cs typeface="Times New Roman" pitchFamily="18" charset="0"/>
              </a:rPr>
              <a:t>十二年國民基本教育實施計畫工作要項及方案</a:t>
            </a:r>
            <a:endParaRPr kumimoji="0" lang="zh-TW" altLang="en-US" sz="2800">
              <a:solidFill>
                <a:srgbClr val="080808"/>
              </a:solidFill>
              <a:latin typeface="文鼎中特黑" pitchFamily="49" charset="-120"/>
              <a:ea typeface="文鼎中特黑" pitchFamily="49" charset="-120"/>
              <a:cs typeface="微軟正黑體"/>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63713" y="476250"/>
            <a:ext cx="6477000" cy="563563"/>
          </a:xfrm>
        </p:spPr>
        <p:txBody>
          <a:bodyPr>
            <a:normAutofit fontScale="90000"/>
          </a:bodyPr>
          <a:lstStyle/>
          <a:p>
            <a:pPr eaLnBrk="1" fontAlgn="auto" hangingPunct="1">
              <a:spcAft>
                <a:spcPts val="0"/>
              </a:spcAft>
              <a:defRPr/>
            </a:pPr>
            <a:r>
              <a:rPr lang="zh-TW" altLang="en-US" dirty="0" smtClean="0"/>
              <a:t>下課遊戲</a:t>
            </a:r>
            <a:endParaRPr lang="zh-TW" altLang="en-US" dirty="0"/>
          </a:p>
        </p:txBody>
      </p:sp>
      <p:sp>
        <p:nvSpPr>
          <p:cNvPr id="4" name="投影片編號版面配置區 3"/>
          <p:cNvSpPr>
            <a:spLocks noGrp="1"/>
          </p:cNvSpPr>
          <p:nvPr>
            <p:ph type="sldNum" sz="quarter" idx="10"/>
          </p:nvPr>
        </p:nvSpPr>
        <p:spPr/>
        <p:txBody>
          <a:bodyPr>
            <a:normAutofit fontScale="85000" lnSpcReduction="20000"/>
          </a:bodyPr>
          <a:lstStyle/>
          <a:p>
            <a:pPr>
              <a:defRPr/>
            </a:pPr>
            <a:fld id="{9096CC52-A7EE-45EB-AA75-EEDB1BB7A9C3}" type="slidenum">
              <a:rPr lang="zh-TW" altLang="en-US" smtClean="0"/>
              <a:pPr>
                <a:defRPr/>
              </a:pPr>
              <a:t>30</a:t>
            </a:fld>
            <a:endParaRPr lang="en-US" altLang="zh-TW"/>
          </a:p>
        </p:txBody>
      </p:sp>
      <p:sp>
        <p:nvSpPr>
          <p:cNvPr id="48131" name="文字方塊 4"/>
          <p:cNvSpPr txBox="1">
            <a:spLocks noChangeArrowheads="1"/>
          </p:cNvSpPr>
          <p:nvPr/>
        </p:nvSpPr>
        <p:spPr bwMode="auto">
          <a:xfrm>
            <a:off x="1403350" y="3141663"/>
            <a:ext cx="6769100" cy="1190625"/>
          </a:xfrm>
          <a:prstGeom prst="rect">
            <a:avLst/>
          </a:prstGeom>
          <a:noFill/>
          <a:ln w="9525">
            <a:noFill/>
            <a:miter lim="800000"/>
            <a:headEnd/>
            <a:tailEnd/>
          </a:ln>
        </p:spPr>
        <p:txBody>
          <a:bodyPr>
            <a:spAutoFit/>
          </a:bodyPr>
          <a:lstStyle/>
          <a:p>
            <a:r>
              <a:rPr kumimoji="0" lang="zh-TW" altLang="en-US" sz="3600">
                <a:latin typeface="文鼎中特黑" pitchFamily="49" charset="-120"/>
                <a:ea typeface="文鼎中特黑" pitchFamily="49" charset="-120"/>
                <a:cs typeface="微軟正黑體"/>
              </a:rPr>
              <a:t>教師問題解決能力</a:t>
            </a:r>
            <a:endParaRPr kumimoji="0" lang="en-US" altLang="zh-TW" sz="3600">
              <a:latin typeface="文鼎中特黑" pitchFamily="49" charset="-120"/>
              <a:ea typeface="文鼎中特黑" pitchFamily="49" charset="-120"/>
              <a:cs typeface="微軟正黑體"/>
            </a:endParaRPr>
          </a:p>
          <a:p>
            <a:r>
              <a:rPr kumimoji="0" lang="zh-TW" altLang="en-US" sz="3600">
                <a:latin typeface="文鼎中特黑" pitchFamily="49" charset="-120"/>
                <a:ea typeface="文鼎中特黑" pitchFamily="49" charset="-120"/>
                <a:cs typeface="微軟正黑體"/>
              </a:rPr>
              <a:t>        搞飛機</a:t>
            </a:r>
            <a:endParaRPr kumimoji="0" lang="en-US" altLang="zh-TW" sz="3600">
              <a:latin typeface="文鼎中特黑" pitchFamily="49" charset="-120"/>
              <a:ea typeface="文鼎中特黑" pitchFamily="49" charset="-120"/>
              <a:cs typeface="微軟正黑體"/>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normAutofit/>
          </a:bodyPr>
          <a:lstStyle/>
          <a:p>
            <a:pPr eaLnBrk="1" hangingPunct="1"/>
            <a:r>
              <a:rPr lang="zh-TW" altLang="en-US" sz="3600" smtClean="0">
                <a:solidFill>
                  <a:srgbClr val="000000"/>
                </a:solidFill>
                <a:latin typeface="微軟正黑體"/>
                <a:ea typeface="文鼎中特黑" pitchFamily="49" charset="-120"/>
                <a:cs typeface="微軟正黑體"/>
              </a:rPr>
              <a:t>十二年國民基本教育七大總體目標</a:t>
            </a:r>
            <a:endParaRPr lang="zh-TW" altLang="en-US" sz="3600" smtClean="0">
              <a:ea typeface="文鼎中特黑" pitchFamily="49" charset="-120"/>
              <a:cs typeface="微軟正黑體"/>
            </a:endParaRPr>
          </a:p>
        </p:txBody>
      </p:sp>
      <p:sp>
        <p:nvSpPr>
          <p:cNvPr id="3" name="投影片編號版面配置區 2"/>
          <p:cNvSpPr>
            <a:spLocks noGrp="1"/>
          </p:cNvSpPr>
          <p:nvPr>
            <p:ph type="sldNum" sz="quarter" idx="12"/>
          </p:nvPr>
        </p:nvSpPr>
        <p:spPr/>
        <p:txBody>
          <a:bodyPr>
            <a:normAutofit fontScale="85000" lnSpcReduction="20000"/>
          </a:bodyPr>
          <a:lstStyle/>
          <a:p>
            <a:pPr>
              <a:defRPr/>
            </a:pPr>
            <a:fld id="{15F060AF-4811-4131-BA92-E801C4CCB460}" type="slidenum">
              <a:rPr lang="en-US"/>
              <a:pPr>
                <a:defRPr/>
              </a:pPr>
              <a:t>4</a:t>
            </a:fld>
            <a:endParaRPr lang="en-US" dirty="0"/>
          </a:p>
        </p:txBody>
      </p:sp>
      <p:sp>
        <p:nvSpPr>
          <p:cNvPr id="6" name="Text Box 2"/>
          <p:cNvSpPr txBox="1">
            <a:spLocks noChangeArrowheads="1"/>
          </p:cNvSpPr>
          <p:nvPr/>
        </p:nvSpPr>
        <p:spPr bwMode="gray">
          <a:xfrm>
            <a:off x="539750" y="1484313"/>
            <a:ext cx="8382000" cy="4664075"/>
          </a:xfrm>
          <a:prstGeom prst="rect">
            <a:avLst/>
          </a:prstGeom>
          <a:noFill/>
          <a:ln w="9525" algn="ctr">
            <a:noFill/>
            <a:miter lim="800000"/>
            <a:headEnd/>
            <a:tailEnd/>
          </a:ln>
        </p:spPr>
        <p:txBody>
          <a:bodyPr>
            <a:spAutoFit/>
          </a:bodyPr>
          <a:lstStyle/>
          <a:p>
            <a:pPr marL="1258888" indent="-1258888">
              <a:lnSpc>
                <a:spcPts val="3600"/>
              </a:lnSpc>
            </a:pPr>
            <a:r>
              <a:rPr kumimoji="0" lang="en-US" altLang="zh-TW" sz="3200">
                <a:solidFill>
                  <a:srgbClr val="000000"/>
                </a:solidFill>
                <a:latin typeface="文鼎中特黑" pitchFamily="49" charset="-120"/>
                <a:ea typeface="文鼎中特黑" pitchFamily="49" charset="-120"/>
                <a:cs typeface="微軟正黑體"/>
              </a:rPr>
              <a:t>1.</a:t>
            </a:r>
            <a:r>
              <a:rPr kumimoji="0" lang="zh-TW" altLang="en-US" sz="2800">
                <a:solidFill>
                  <a:srgbClr val="000000"/>
                </a:solidFill>
                <a:latin typeface="文鼎中特黑" pitchFamily="49" charset="-120"/>
                <a:ea typeface="文鼎中特黑" pitchFamily="49" charset="-120"/>
                <a:cs typeface="微軟正黑體"/>
              </a:rPr>
              <a:t>提升國民基本知能，培養現代公民素養。</a:t>
            </a:r>
            <a:endParaRPr kumimoji="0" lang="en-US" altLang="zh-TW" sz="2800">
              <a:solidFill>
                <a:srgbClr val="000000"/>
              </a:solidFill>
              <a:latin typeface="文鼎中特黑" pitchFamily="49" charset="-120"/>
              <a:ea typeface="文鼎中特黑" pitchFamily="49" charset="-120"/>
              <a:cs typeface="微軟正黑體"/>
            </a:endParaRP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2.</a:t>
            </a:r>
            <a:r>
              <a:rPr kumimoji="0" lang="zh-TW" altLang="en-US" sz="2800">
                <a:solidFill>
                  <a:srgbClr val="000000"/>
                </a:solidFill>
                <a:latin typeface="文鼎中特黑" pitchFamily="49" charset="-120"/>
                <a:ea typeface="文鼎中特黑" pitchFamily="49" charset="-120"/>
                <a:cs typeface="微軟正黑體"/>
              </a:rPr>
              <a:t>強化國民基本能力，厚植國家經濟競爭力。</a:t>
            </a:r>
            <a:endParaRPr kumimoji="0" lang="en-US" altLang="zh-TW" sz="2800">
              <a:solidFill>
                <a:srgbClr val="000000"/>
              </a:solidFill>
              <a:latin typeface="文鼎中特黑" pitchFamily="49" charset="-120"/>
              <a:ea typeface="文鼎中特黑" pitchFamily="49" charset="-120"/>
              <a:cs typeface="微軟正黑體"/>
            </a:endParaRP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3.</a:t>
            </a:r>
            <a:r>
              <a:rPr kumimoji="0" lang="zh-TW" altLang="en-US" sz="2800">
                <a:solidFill>
                  <a:srgbClr val="000000"/>
                </a:solidFill>
                <a:latin typeface="文鼎中特黑" pitchFamily="49" charset="-120"/>
                <a:ea typeface="文鼎中特黑" pitchFamily="49" charset="-120"/>
                <a:cs typeface="微軟正黑體"/>
              </a:rPr>
              <a:t>促進教育機會均等，追求社會公平與正義。</a:t>
            </a:r>
            <a:endParaRPr kumimoji="0" lang="en-US" altLang="zh-TW" sz="2800">
              <a:solidFill>
                <a:srgbClr val="000000"/>
              </a:solidFill>
              <a:latin typeface="文鼎中特黑" pitchFamily="49" charset="-120"/>
              <a:ea typeface="文鼎中特黑" pitchFamily="49" charset="-120"/>
              <a:cs typeface="微軟正黑體"/>
            </a:endParaRP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4.</a:t>
            </a:r>
            <a:r>
              <a:rPr kumimoji="0" lang="zh-TW" altLang="en-US" sz="2800">
                <a:solidFill>
                  <a:srgbClr val="000000"/>
                </a:solidFill>
                <a:latin typeface="文鼎中特黑" pitchFamily="49" charset="-120"/>
                <a:ea typeface="文鼎中特黑" pitchFamily="49" charset="-120"/>
                <a:cs typeface="微軟正黑體"/>
              </a:rPr>
              <a:t>充實高級中等學校資源，均衡區域與城鄉教育發展。</a:t>
            </a:r>
            <a:endParaRPr kumimoji="0" lang="en-US" altLang="zh-TW" sz="2800">
              <a:solidFill>
                <a:srgbClr val="000000"/>
              </a:solidFill>
              <a:latin typeface="文鼎中特黑" pitchFamily="49" charset="-120"/>
              <a:ea typeface="文鼎中特黑" pitchFamily="49" charset="-120"/>
              <a:cs typeface="微軟正黑體"/>
            </a:endParaRP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5.</a:t>
            </a:r>
            <a:r>
              <a:rPr kumimoji="0" lang="zh-TW" altLang="en-US" sz="2800">
                <a:solidFill>
                  <a:srgbClr val="CC0000"/>
                </a:solidFill>
                <a:latin typeface="文鼎中特黑" pitchFamily="49" charset="-120"/>
                <a:ea typeface="文鼎中特黑" pitchFamily="49" charset="-120"/>
                <a:cs typeface="微軟正黑體"/>
              </a:rPr>
              <a:t>落實國中學生性向探索與生涯輔導，引導多元適性升學或就業。</a:t>
            </a:r>
            <a:endParaRPr kumimoji="0" lang="en-US" altLang="zh-TW" sz="2800">
              <a:solidFill>
                <a:srgbClr val="CC0000"/>
              </a:solidFill>
              <a:latin typeface="文鼎中特黑" pitchFamily="49" charset="-120"/>
              <a:ea typeface="文鼎中特黑" pitchFamily="49" charset="-120"/>
              <a:cs typeface="微軟正黑體"/>
            </a:endParaRP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6.</a:t>
            </a:r>
            <a:r>
              <a:rPr kumimoji="0" lang="zh-TW" altLang="en-US" sz="2800">
                <a:solidFill>
                  <a:srgbClr val="000000"/>
                </a:solidFill>
                <a:latin typeface="文鼎中特黑" pitchFamily="49" charset="-120"/>
                <a:ea typeface="文鼎中特黑" pitchFamily="49" charset="-120"/>
                <a:cs typeface="微軟正黑體"/>
              </a:rPr>
              <a:t>有效紓緩過度升學壓力，引導國中正常教學與五育均衡發展。</a:t>
            </a:r>
          </a:p>
          <a:p>
            <a:pPr marL="1258888" indent="-1258888">
              <a:lnSpc>
                <a:spcPts val="3600"/>
              </a:lnSpc>
            </a:pPr>
            <a:r>
              <a:rPr kumimoji="0" lang="en-US" altLang="zh-TW" sz="2800">
                <a:solidFill>
                  <a:srgbClr val="000000"/>
                </a:solidFill>
                <a:latin typeface="文鼎中特黑" pitchFamily="49" charset="-120"/>
                <a:ea typeface="文鼎中特黑" pitchFamily="49" charset="-120"/>
                <a:cs typeface="微軟正黑體"/>
              </a:rPr>
              <a:t>7.</a:t>
            </a:r>
            <a:r>
              <a:rPr kumimoji="0" lang="zh-TW" altLang="en-US" sz="2800">
                <a:solidFill>
                  <a:srgbClr val="000000"/>
                </a:solidFill>
                <a:latin typeface="文鼎中特黑" pitchFamily="49" charset="-120"/>
                <a:ea typeface="文鼎中特黑" pitchFamily="49" charset="-120"/>
                <a:cs typeface="微軟正黑體"/>
              </a:rPr>
              <a:t>建立學力檢測機制，確保國中學生基本素質。</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normAutofit/>
          </a:bodyPr>
          <a:lstStyle/>
          <a:p>
            <a:pPr eaLnBrk="1" hangingPunct="1"/>
            <a:r>
              <a:rPr lang="zh-TW" altLang="en-US" sz="3600" smtClean="0">
                <a:latin typeface="文鼎中特黑" pitchFamily="49" charset="-120"/>
                <a:ea typeface="文鼎中特黑" pitchFamily="49" charset="-120"/>
                <a:cs typeface="微軟正黑體"/>
              </a:rPr>
              <a:t>適性輔導方案預期成效 </a:t>
            </a:r>
          </a:p>
        </p:txBody>
      </p:sp>
      <p:sp>
        <p:nvSpPr>
          <p:cNvPr id="3" name="投影片編號版面配置區 2"/>
          <p:cNvSpPr>
            <a:spLocks noGrp="1"/>
          </p:cNvSpPr>
          <p:nvPr>
            <p:ph type="sldNum" sz="quarter" idx="12"/>
          </p:nvPr>
        </p:nvSpPr>
        <p:spPr/>
        <p:txBody>
          <a:bodyPr>
            <a:normAutofit fontScale="85000" lnSpcReduction="20000"/>
          </a:bodyPr>
          <a:lstStyle/>
          <a:p>
            <a:pPr>
              <a:defRPr/>
            </a:pPr>
            <a:fld id="{DD13CDF1-2DFF-44F1-8FA7-A8F48BFE5B33}" type="slidenum">
              <a:rPr lang="en-US"/>
              <a:pPr>
                <a:defRPr/>
              </a:pPr>
              <a:t>5</a:t>
            </a:fld>
            <a:endParaRPr lang="en-US" dirty="0"/>
          </a:p>
        </p:txBody>
      </p:sp>
      <p:sp>
        <p:nvSpPr>
          <p:cNvPr id="4" name="內容版面配置區 3"/>
          <p:cNvSpPr>
            <a:spLocks noGrp="1"/>
          </p:cNvSpPr>
          <p:nvPr>
            <p:ph sz="quarter" idx="1"/>
          </p:nvPr>
        </p:nvSpPr>
        <p:spPr>
          <a:xfrm>
            <a:off x="612775" y="1600200"/>
            <a:ext cx="8153400" cy="4495800"/>
          </a:xfrm>
        </p:spPr>
        <p:txBody>
          <a:bodyPr>
            <a:normAutofit/>
          </a:bodyPr>
          <a:lstStyle/>
          <a:p>
            <a:pPr marL="441325" indent="0" eaLnBrk="1" hangingPunct="1">
              <a:spcBef>
                <a:spcPct val="50000"/>
              </a:spcBef>
              <a:buFont typeface="Wingdings" pitchFamily="2" charset="2"/>
              <a:buNone/>
            </a:pPr>
            <a:r>
              <a:rPr lang="zh-TW" altLang="en-US" sz="2800" smtClean="0">
                <a:solidFill>
                  <a:srgbClr val="080808"/>
                </a:solidFill>
                <a:latin typeface="文鼎中特黑" pitchFamily="49" charset="-120"/>
                <a:ea typeface="文鼎中特黑" pitchFamily="49" charset="-120"/>
                <a:cs typeface="微軟正黑體"/>
              </a:rPr>
              <a:t>◆促進國民中學教學正常化之落實，以</a:t>
            </a:r>
            <a:endParaRPr lang="en-US" altLang="zh-TW" sz="2800" smtClean="0">
              <a:solidFill>
                <a:srgbClr val="080808"/>
              </a:solidFill>
              <a:latin typeface="文鼎中特黑" pitchFamily="49" charset="-120"/>
              <a:ea typeface="文鼎中特黑" pitchFamily="49" charset="-120"/>
              <a:cs typeface="微軟正黑體"/>
            </a:endParaRPr>
          </a:p>
          <a:p>
            <a:pPr marL="441325" indent="0" eaLnBrk="1" hangingPunct="1">
              <a:spcBef>
                <a:spcPct val="50000"/>
              </a:spcBef>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  </a:t>
            </a:r>
            <a:r>
              <a:rPr lang="zh-TW" altLang="en-US" sz="2800" smtClean="0">
                <a:solidFill>
                  <a:srgbClr val="080808"/>
                </a:solidFill>
                <a:latin typeface="文鼎中特黑" pitchFamily="49" charset="-120"/>
                <a:ea typeface="文鼎中特黑" pitchFamily="49" charset="-120"/>
                <a:cs typeface="微軟正黑體"/>
              </a:rPr>
              <a:t>達到均衡德智體群美之全人化教育。</a:t>
            </a:r>
            <a:endParaRPr lang="en-US" altLang="zh-TW" sz="2800" smtClean="0">
              <a:solidFill>
                <a:srgbClr val="080808"/>
              </a:solidFill>
              <a:latin typeface="文鼎中特黑" pitchFamily="49" charset="-120"/>
              <a:ea typeface="文鼎中特黑" pitchFamily="49" charset="-120"/>
              <a:cs typeface="微軟正黑體"/>
            </a:endParaRPr>
          </a:p>
          <a:p>
            <a:pPr marL="441325" indent="0" eaLnBrk="1" hangingPunct="1">
              <a:spcBef>
                <a:spcPct val="50000"/>
              </a:spcBef>
              <a:buFont typeface="Wingdings" pitchFamily="2" charset="2"/>
              <a:buNone/>
            </a:pPr>
            <a:r>
              <a:rPr lang="zh-TW" altLang="en-US" sz="2800" smtClean="0">
                <a:solidFill>
                  <a:srgbClr val="080808"/>
                </a:solidFill>
                <a:latin typeface="文鼎中特黑" pitchFamily="49" charset="-120"/>
                <a:ea typeface="文鼎中特黑" pitchFamily="49" charset="-120"/>
                <a:cs typeface="微軟正黑體"/>
              </a:rPr>
              <a:t>◆實施學生生涯發展教育，探索學生性</a:t>
            </a:r>
            <a:endParaRPr lang="en-US" altLang="zh-TW" sz="2800" smtClean="0">
              <a:solidFill>
                <a:srgbClr val="080808"/>
              </a:solidFill>
              <a:latin typeface="文鼎中特黑" pitchFamily="49" charset="-120"/>
              <a:ea typeface="文鼎中特黑" pitchFamily="49" charset="-120"/>
              <a:cs typeface="微軟正黑體"/>
            </a:endParaRPr>
          </a:p>
          <a:p>
            <a:pPr marL="441325" indent="0" eaLnBrk="1" hangingPunct="1">
              <a:spcBef>
                <a:spcPct val="50000"/>
              </a:spcBef>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  </a:t>
            </a:r>
            <a:r>
              <a:rPr lang="zh-TW" altLang="en-US" sz="2800" smtClean="0">
                <a:solidFill>
                  <a:srgbClr val="080808"/>
                </a:solidFill>
                <a:latin typeface="文鼎中特黑" pitchFamily="49" charset="-120"/>
                <a:ea typeface="文鼎中特黑" pitchFamily="49" charset="-120"/>
                <a:cs typeface="微軟正黑體"/>
              </a:rPr>
              <a:t>向興趣，協助找出適合學生的最佳進路。</a:t>
            </a:r>
          </a:p>
          <a:p>
            <a:pPr marL="441325" indent="0" eaLnBrk="1" hangingPunct="1">
              <a:spcBef>
                <a:spcPct val="50000"/>
              </a:spcBef>
              <a:buFont typeface="Wingdings" pitchFamily="2" charset="2"/>
              <a:buNone/>
            </a:pPr>
            <a:r>
              <a:rPr lang="zh-TW" altLang="en-US" sz="2800" smtClean="0">
                <a:solidFill>
                  <a:srgbClr val="080808"/>
                </a:solidFill>
                <a:latin typeface="文鼎中特黑" pitchFamily="49" charset="-120"/>
                <a:ea typeface="文鼎中特黑" pitchFamily="49" charset="-120"/>
                <a:cs typeface="微軟正黑體"/>
              </a:rPr>
              <a:t>◆提升國民中學之教育品質，以帶起每一</a:t>
            </a:r>
            <a:endParaRPr lang="en-US" altLang="zh-TW" sz="2800" smtClean="0">
              <a:solidFill>
                <a:srgbClr val="080808"/>
              </a:solidFill>
              <a:latin typeface="文鼎中特黑" pitchFamily="49" charset="-120"/>
              <a:ea typeface="文鼎中特黑" pitchFamily="49" charset="-120"/>
              <a:cs typeface="微軟正黑體"/>
            </a:endParaRPr>
          </a:p>
          <a:p>
            <a:pPr marL="441325" indent="0" eaLnBrk="1" hangingPunct="1">
              <a:spcBef>
                <a:spcPct val="50000"/>
              </a:spcBef>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  </a:t>
            </a:r>
            <a:r>
              <a:rPr lang="zh-TW" altLang="en-US" sz="2800" smtClean="0">
                <a:solidFill>
                  <a:srgbClr val="080808"/>
                </a:solidFill>
                <a:latin typeface="文鼎中特黑" pitchFamily="49" charset="-120"/>
                <a:ea typeface="文鼎中特黑" pitchFamily="49" charset="-120"/>
                <a:cs typeface="微軟正黑體"/>
              </a:rPr>
              <a:t>個學生。</a:t>
            </a:r>
          </a:p>
          <a:p>
            <a:pPr marL="441325" indent="0" eaLnBrk="1" hangingPunct="1"/>
            <a:endParaRPr lang="zh-TW" altLang="en-US" smtClean="0">
              <a:latin typeface="文鼎中特黑" pitchFamily="49" charset="-120"/>
              <a:ea typeface="文鼎中特黑" pitchFamily="49" charset="-120"/>
              <a:cs typeface="微軟正黑體"/>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2775" y="228600"/>
            <a:ext cx="8153400" cy="990600"/>
          </a:xfrm>
        </p:spPr>
        <p:txBody>
          <a:bodyPr>
            <a:normAutofit/>
          </a:bodyPr>
          <a:lstStyle/>
          <a:p>
            <a:pPr eaLnBrk="1" hangingPunct="1"/>
            <a:r>
              <a:rPr lang="zh-TW" altLang="en-US" sz="3600" smtClean="0">
                <a:solidFill>
                  <a:srgbClr val="000000"/>
                </a:solidFill>
                <a:latin typeface="文鼎中特黑" pitchFamily="49" charset="-120"/>
                <a:ea typeface="文鼎中特黑" pitchFamily="49" charset="-120"/>
                <a:cs typeface="微軟正黑體"/>
              </a:rPr>
              <a:t>具體策略</a:t>
            </a:r>
            <a:r>
              <a:rPr lang="en-US" altLang="zh-TW" sz="3600" smtClean="0">
                <a:solidFill>
                  <a:srgbClr val="000000"/>
                </a:solidFill>
                <a:latin typeface="文鼎中特黑" pitchFamily="49" charset="-120"/>
                <a:ea typeface="文鼎中特黑" pitchFamily="49" charset="-120"/>
                <a:cs typeface="微軟正黑體"/>
              </a:rPr>
              <a:t>─</a:t>
            </a:r>
            <a:r>
              <a:rPr lang="zh-TW" altLang="en-US" sz="3600" smtClean="0">
                <a:solidFill>
                  <a:srgbClr val="000000"/>
                </a:solidFill>
                <a:latin typeface="文鼎中特黑" pitchFamily="49" charset="-120"/>
                <a:ea typeface="文鼎中特黑" pitchFamily="49" charset="-120"/>
                <a:cs typeface="微軟正黑體"/>
              </a:rPr>
              <a:t>適性輔導措施</a:t>
            </a:r>
            <a:endParaRPr lang="zh-TW" altLang="en-US" sz="3600" smtClean="0">
              <a:latin typeface="文鼎中特黑" pitchFamily="49" charset="-120"/>
              <a:ea typeface="文鼎中特黑" pitchFamily="49" charset="-120"/>
              <a:cs typeface="微軟正黑體"/>
            </a:endParaRPr>
          </a:p>
        </p:txBody>
      </p:sp>
      <p:sp>
        <p:nvSpPr>
          <p:cNvPr id="3" name="投影片編號版面配置區 2"/>
          <p:cNvSpPr>
            <a:spLocks noGrp="1"/>
          </p:cNvSpPr>
          <p:nvPr>
            <p:ph type="sldNum" sz="quarter" idx="12"/>
          </p:nvPr>
        </p:nvSpPr>
        <p:spPr/>
        <p:txBody>
          <a:bodyPr>
            <a:normAutofit fontScale="85000" lnSpcReduction="20000"/>
          </a:bodyPr>
          <a:lstStyle/>
          <a:p>
            <a:pPr>
              <a:defRPr/>
            </a:pPr>
            <a:fld id="{C7D4BBBB-E7B7-4CCF-AB72-106A0F176EB7}" type="slidenum">
              <a:rPr lang="en-US"/>
              <a:pPr>
                <a:defRPr/>
              </a:pPr>
              <a:t>6</a:t>
            </a:fld>
            <a:endParaRPr lang="en-US" dirty="0"/>
          </a:p>
        </p:txBody>
      </p:sp>
      <p:sp>
        <p:nvSpPr>
          <p:cNvPr id="21507" name="內容版面配置區 3"/>
          <p:cNvSpPr>
            <a:spLocks noGrp="1"/>
          </p:cNvSpPr>
          <p:nvPr>
            <p:ph sz="quarter" idx="1"/>
          </p:nvPr>
        </p:nvSpPr>
        <p:spPr>
          <a:xfrm>
            <a:off x="612775" y="1600200"/>
            <a:ext cx="8153400" cy="4495800"/>
          </a:xfrm>
        </p:spPr>
        <p:txBody>
          <a:bodyPr/>
          <a:lstStyle/>
          <a:p>
            <a:pPr eaLnBrk="1" hangingPunct="1">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1.</a:t>
            </a:r>
            <a:r>
              <a:rPr lang="zh-TW" altLang="en-US" sz="2800" smtClean="0">
                <a:solidFill>
                  <a:srgbClr val="080808"/>
                </a:solidFill>
                <a:latin typeface="文鼎中特黑" pitchFamily="49" charset="-120"/>
                <a:ea typeface="文鼎中特黑" pitchFamily="49" charset="-120"/>
                <a:cs typeface="微軟正黑體"/>
              </a:rPr>
              <a:t>規劃建立國中適性輔導制度。</a:t>
            </a:r>
            <a:endParaRPr lang="en-US" altLang="zh-TW" sz="2800" smtClean="0">
              <a:solidFill>
                <a:srgbClr val="080808"/>
              </a:solidFill>
              <a:latin typeface="文鼎中特黑" pitchFamily="49" charset="-120"/>
              <a:ea typeface="文鼎中特黑" pitchFamily="49" charset="-120"/>
              <a:cs typeface="微軟正黑體"/>
            </a:endParaRPr>
          </a:p>
          <a:p>
            <a:pPr eaLnBrk="1" hangingPunct="1">
              <a:buFont typeface="Wingdings" pitchFamily="2" charset="2"/>
              <a:buChar char="Ø"/>
            </a:pPr>
            <a:r>
              <a:rPr lang="zh-TW" altLang="zh-TW" sz="2800" b="1" u="sng" smtClean="0">
                <a:solidFill>
                  <a:srgbClr val="080808"/>
                </a:solidFill>
                <a:latin typeface="文鼎中特黑" pitchFamily="49" charset="-120"/>
                <a:ea typeface="文鼎中特黑" pitchFamily="49" charset="-120"/>
                <a:cs typeface="微軟正黑體"/>
              </a:rPr>
              <a:t>國中生涯發展教育學校工作手冊及輔導諮詢機制</a:t>
            </a:r>
            <a:endParaRPr lang="en-US" altLang="zh-TW" sz="2800" b="1" u="sng" smtClean="0">
              <a:solidFill>
                <a:srgbClr val="080808"/>
              </a:solidFill>
              <a:latin typeface="文鼎中特黑" pitchFamily="49" charset="-120"/>
              <a:ea typeface="文鼎中特黑" pitchFamily="49" charset="-120"/>
              <a:cs typeface="微軟正黑體"/>
            </a:endParaRPr>
          </a:p>
          <a:p>
            <a:pPr eaLnBrk="1" hangingPunct="1">
              <a:buFont typeface="Wingdings" pitchFamily="2" charset="2"/>
              <a:buChar char="Ø"/>
            </a:pPr>
            <a:r>
              <a:rPr lang="zh-TW" altLang="en-US" sz="2800" b="1" u="sng" smtClean="0">
                <a:solidFill>
                  <a:srgbClr val="080808"/>
                </a:solidFill>
                <a:latin typeface="文鼎中特黑" pitchFamily="49" charset="-120"/>
                <a:ea typeface="文鼎中特黑" pitchFamily="49" charset="-120"/>
                <a:cs typeface="微軟正黑體"/>
              </a:rPr>
              <a:t>國中學生生涯輔導紀錄手冊、完成生涯發展規劃書</a:t>
            </a:r>
            <a:endParaRPr lang="en-US" altLang="zh-TW" sz="2800" b="1" u="sng" smtClean="0">
              <a:solidFill>
                <a:srgbClr val="080808"/>
              </a:solidFill>
              <a:latin typeface="文鼎中特黑" pitchFamily="49" charset="-120"/>
              <a:ea typeface="文鼎中特黑" pitchFamily="49" charset="-120"/>
              <a:cs typeface="微軟正黑體"/>
            </a:endParaRPr>
          </a:p>
          <a:p>
            <a:pPr eaLnBrk="1" hangingPunct="1">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2.</a:t>
            </a:r>
            <a:r>
              <a:rPr lang="zh-TW" altLang="en-US" sz="2800" smtClean="0">
                <a:solidFill>
                  <a:srgbClr val="080808"/>
                </a:solidFill>
                <a:latin typeface="文鼎中特黑" pitchFamily="49" charset="-120"/>
                <a:ea typeface="文鼎中特黑" pitchFamily="49" charset="-120"/>
                <a:cs typeface="微軟正黑體"/>
              </a:rPr>
              <a:t>成立縣市學生輔導諮商中心、增置輔導人力。</a:t>
            </a:r>
          </a:p>
          <a:p>
            <a:pPr eaLnBrk="1" hangingPunct="1">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3.</a:t>
            </a:r>
            <a:r>
              <a:rPr lang="zh-TW" altLang="en-US" sz="2800" smtClean="0">
                <a:solidFill>
                  <a:srgbClr val="080808"/>
                </a:solidFill>
                <a:latin typeface="文鼎中特黑" pitchFamily="49" charset="-120"/>
                <a:ea typeface="文鼎中特黑" pitchFamily="49" charset="-120"/>
                <a:cs typeface="微軟正黑體"/>
              </a:rPr>
              <a:t>發展學生適性輔導工具，鼓勵學術單位及民間出版社研發及修訂心理測驗。</a:t>
            </a:r>
          </a:p>
          <a:p>
            <a:pPr eaLnBrk="1" hangingPunct="1">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4.</a:t>
            </a:r>
            <a:r>
              <a:rPr lang="zh-TW" altLang="en-US" sz="2800" smtClean="0">
                <a:solidFill>
                  <a:srgbClr val="080808"/>
                </a:solidFill>
                <a:latin typeface="文鼎中特黑" pitchFamily="49" charset="-120"/>
                <a:ea typeface="文鼎中特黑" pitchFamily="49" charset="-120"/>
                <a:cs typeface="微軟正黑體"/>
              </a:rPr>
              <a:t>提供學生認識現行高中職彈性就學轉換制度之管道。</a:t>
            </a:r>
          </a:p>
          <a:p>
            <a:pPr eaLnBrk="1" hangingPunct="1">
              <a:buFont typeface="Wingdings" pitchFamily="2" charset="2"/>
              <a:buNone/>
            </a:pPr>
            <a:r>
              <a:rPr lang="en-US" altLang="zh-TW" sz="2800" smtClean="0">
                <a:solidFill>
                  <a:srgbClr val="080808"/>
                </a:solidFill>
                <a:latin typeface="文鼎中特黑" pitchFamily="49" charset="-120"/>
                <a:ea typeface="文鼎中特黑" pitchFamily="49" charset="-120"/>
                <a:cs typeface="微軟正黑體"/>
              </a:rPr>
              <a:t>5.</a:t>
            </a:r>
            <a:r>
              <a:rPr lang="zh-TW" altLang="en-US" sz="2800" smtClean="0">
                <a:solidFill>
                  <a:srgbClr val="080808"/>
                </a:solidFill>
                <a:latin typeface="文鼎中特黑" pitchFamily="49" charset="-120"/>
                <a:ea typeface="文鼎中特黑" pitchFamily="49" charset="-120"/>
                <a:cs typeface="微軟正黑體"/>
              </a:rPr>
              <a:t>加強辦理多元入學及生涯進路等宣導</a:t>
            </a:r>
            <a:r>
              <a:rPr lang="zh-TW" altLang="zh-TW" sz="2800" smtClean="0">
                <a:solidFill>
                  <a:srgbClr val="080808"/>
                </a:solidFill>
                <a:latin typeface="文鼎中特黑" pitchFamily="49" charset="-120"/>
                <a:ea typeface="文鼎中特黑" pitchFamily="49" charset="-120"/>
                <a:cs typeface="微軟正黑體"/>
              </a:rPr>
              <a:t>。</a:t>
            </a:r>
            <a:r>
              <a:rPr lang="zh-TW" altLang="en-US" sz="2800" smtClean="0">
                <a:solidFill>
                  <a:srgbClr val="080808"/>
                </a:solidFill>
                <a:latin typeface="文鼎中特黑" pitchFamily="49" charset="-120"/>
                <a:ea typeface="文鼎中特黑" pitchFamily="49" charset="-120"/>
                <a:cs typeface="微軟正黑體"/>
              </a:rPr>
              <a:t> </a:t>
            </a:r>
            <a:endParaRPr lang="en-US" altLang="zh-TW" sz="2800" smtClean="0">
              <a:solidFill>
                <a:srgbClr val="080808"/>
              </a:solidFill>
              <a:latin typeface="文鼎中特黑" pitchFamily="49" charset="-120"/>
              <a:ea typeface="文鼎中特黑" pitchFamily="49" charset="-120"/>
              <a:cs typeface="微軟正黑體"/>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a:xfrm>
            <a:off x="612775" y="228600"/>
            <a:ext cx="8153400" cy="990600"/>
          </a:xfrm>
        </p:spPr>
        <p:txBody>
          <a:bodyPr/>
          <a:lstStyle/>
          <a:p>
            <a:pPr eaLnBrk="1" hangingPunct="1"/>
            <a:r>
              <a:rPr lang="zh-TW" altLang="en-US" sz="3600" smtClean="0">
                <a:ea typeface="文鼎中特黑" pitchFamily="49" charset="-120"/>
                <a:cs typeface="微軟正黑體"/>
              </a:rPr>
              <a:t>適性輔導重要資源</a:t>
            </a:r>
          </a:p>
        </p:txBody>
      </p:sp>
      <p:sp>
        <p:nvSpPr>
          <p:cNvPr id="3" name="投影片編號版面配置區 2"/>
          <p:cNvSpPr>
            <a:spLocks noGrp="1"/>
          </p:cNvSpPr>
          <p:nvPr>
            <p:ph type="sldNum" sz="quarter" idx="12"/>
          </p:nvPr>
        </p:nvSpPr>
        <p:spPr/>
        <p:txBody>
          <a:bodyPr>
            <a:normAutofit fontScale="85000" lnSpcReduction="20000"/>
          </a:bodyPr>
          <a:lstStyle/>
          <a:p>
            <a:pPr>
              <a:defRPr/>
            </a:pPr>
            <a:fld id="{F1C642FD-F968-454F-B134-9D2C687A81B6}" type="slidenum">
              <a:rPr lang="en-US"/>
              <a:pPr>
                <a:defRPr/>
              </a:pPr>
              <a:t>7</a:t>
            </a:fld>
            <a:endParaRPr lang="en-US" dirty="0"/>
          </a:p>
        </p:txBody>
      </p:sp>
      <p:pic>
        <p:nvPicPr>
          <p:cNvPr id="22531" name="Picture 5" descr="圖形1"/>
          <p:cNvPicPr>
            <a:picLocks noChangeAspect="1" noChangeArrowheads="1"/>
          </p:cNvPicPr>
          <p:nvPr/>
        </p:nvPicPr>
        <p:blipFill>
          <a:blip r:embed="rId2"/>
          <a:srcRect/>
          <a:stretch>
            <a:fillRect/>
          </a:stretch>
        </p:blipFill>
        <p:spPr bwMode="auto">
          <a:xfrm>
            <a:off x="684213" y="1628775"/>
            <a:ext cx="3455987" cy="4884738"/>
          </a:xfrm>
          <a:prstGeom prst="rect">
            <a:avLst/>
          </a:prstGeom>
          <a:noFill/>
          <a:ln w="9525">
            <a:noFill/>
            <a:miter lim="800000"/>
            <a:headEnd/>
            <a:tailEnd/>
          </a:ln>
        </p:spPr>
      </p:pic>
      <p:sp>
        <p:nvSpPr>
          <p:cNvPr id="22532" name="內容版面配置區 6"/>
          <p:cNvSpPr>
            <a:spLocks noGrp="1"/>
          </p:cNvSpPr>
          <p:nvPr>
            <p:ph sz="quarter" idx="1"/>
          </p:nvPr>
        </p:nvSpPr>
        <p:spPr>
          <a:xfrm>
            <a:off x="612775" y="1600200"/>
            <a:ext cx="8153400" cy="4495800"/>
          </a:xfrm>
        </p:spPr>
        <p:txBody>
          <a:bodyPr/>
          <a:lstStyle/>
          <a:p>
            <a:pPr eaLnBrk="1" hangingPunct="1"/>
            <a:endParaRPr lang="zh-TW" altLang="en-US" smtClean="0">
              <a:cs typeface="微軟正黑體"/>
            </a:endParaRPr>
          </a:p>
        </p:txBody>
      </p:sp>
      <p:pic>
        <p:nvPicPr>
          <p:cNvPr id="22533" name="Picture 2"/>
          <p:cNvPicPr>
            <a:picLocks noChangeAspect="1" noChangeArrowheads="1"/>
          </p:cNvPicPr>
          <p:nvPr/>
        </p:nvPicPr>
        <p:blipFill>
          <a:blip r:embed="rId3"/>
          <a:srcRect/>
          <a:stretch>
            <a:fillRect/>
          </a:stretch>
        </p:blipFill>
        <p:spPr bwMode="auto">
          <a:xfrm>
            <a:off x="4572000" y="1773238"/>
            <a:ext cx="3744913" cy="5294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a:xfrm>
            <a:off x="612775" y="228600"/>
            <a:ext cx="8153400" cy="990600"/>
          </a:xfrm>
        </p:spPr>
        <p:txBody>
          <a:bodyPr/>
          <a:lstStyle/>
          <a:p>
            <a:pPr eaLnBrk="1" hangingPunct="1"/>
            <a:r>
              <a:rPr lang="zh-TW" altLang="en-US" sz="3600" smtClean="0">
                <a:ea typeface="文鼎中特黑" pitchFamily="49" charset="-120"/>
                <a:cs typeface="微軟正黑體"/>
              </a:rPr>
              <a:t>適性輔導工作建構</a:t>
            </a:r>
          </a:p>
        </p:txBody>
      </p:sp>
      <p:graphicFrame>
        <p:nvGraphicFramePr>
          <p:cNvPr id="4" name="內容版面配置區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投影片編號版面配置區 4"/>
          <p:cNvSpPr>
            <a:spLocks noGrp="1"/>
          </p:cNvSpPr>
          <p:nvPr>
            <p:ph type="sldNum" sz="quarter" idx="12"/>
          </p:nvPr>
        </p:nvSpPr>
        <p:spPr/>
        <p:txBody>
          <a:bodyPr>
            <a:normAutofit fontScale="85000" lnSpcReduction="20000"/>
          </a:bodyPr>
          <a:lstStyle/>
          <a:p>
            <a:pPr>
              <a:defRPr/>
            </a:pPr>
            <a:fld id="{BA753AD4-3D53-4405-82B5-537C07B0E78E}"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612775" y="228600"/>
            <a:ext cx="8153400" cy="990600"/>
          </a:xfrm>
        </p:spPr>
        <p:txBody>
          <a:bodyPr/>
          <a:lstStyle/>
          <a:p>
            <a:pPr eaLnBrk="1" hangingPunct="1"/>
            <a:r>
              <a:rPr lang="en-US" altLang="zh-TW" sz="3600" smtClean="0">
                <a:latin typeface="文鼎中特黑" pitchFamily="49" charset="-120"/>
                <a:ea typeface="文鼎中特黑" pitchFamily="49" charset="-120"/>
                <a:cs typeface="微軟正黑體"/>
              </a:rPr>
              <a:t>12</a:t>
            </a:r>
            <a:r>
              <a:rPr lang="zh-TW" altLang="en-US" sz="3600" smtClean="0">
                <a:latin typeface="文鼎中特黑" pitchFamily="49" charset="-120"/>
                <a:ea typeface="文鼎中特黑" pitchFamily="49" charset="-120"/>
                <a:cs typeface="微軟正黑體"/>
              </a:rPr>
              <a:t>年國教實施前後輔導工作差異之處</a:t>
            </a:r>
          </a:p>
        </p:txBody>
      </p:sp>
      <p:graphicFrame>
        <p:nvGraphicFramePr>
          <p:cNvPr id="4" name="內容版面配置區 3"/>
          <p:cNvGraphicFramePr>
            <a:graphicFrameLocks noGrp="1"/>
          </p:cNvGraphicFramePr>
          <p:nvPr>
            <p:ph sz="quarter" idx="1"/>
          </p:nvPr>
        </p:nvGraphicFramePr>
        <p:xfrm>
          <a:off x="0" y="1600200"/>
          <a:ext cx="9143999"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投影片編號版面配置區 4"/>
          <p:cNvSpPr>
            <a:spLocks noGrp="1"/>
          </p:cNvSpPr>
          <p:nvPr>
            <p:ph type="sldNum" sz="quarter" idx="12"/>
          </p:nvPr>
        </p:nvSpPr>
        <p:spPr/>
        <p:txBody>
          <a:bodyPr>
            <a:normAutofit fontScale="85000" lnSpcReduction="20000"/>
          </a:bodyPr>
          <a:lstStyle/>
          <a:p>
            <a:pPr>
              <a:defRPr/>
            </a:pPr>
            <a:fld id="{8A6F21D0-94F7-4B4B-B8E0-3E1FBBE962B4}" type="slidenum">
              <a:rPr lang="en-US"/>
              <a:pPr>
                <a:defRPr/>
              </a:pPr>
              <a:t>9</a:t>
            </a:fld>
            <a:endParaRPr lang="en-US" dirty="0"/>
          </a:p>
        </p:txBody>
      </p:sp>
      <p:sp>
        <p:nvSpPr>
          <p:cNvPr id="6" name="圓角矩形 5"/>
          <p:cNvSpPr/>
          <p:nvPr/>
        </p:nvSpPr>
        <p:spPr>
          <a:xfrm>
            <a:off x="250825" y="2205038"/>
            <a:ext cx="1512888" cy="1944687"/>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kumimoji="0" lang="en-US" altLang="zh-TW" sz="2800" dirty="0"/>
              <a:t>101</a:t>
            </a:r>
            <a:r>
              <a:rPr kumimoji="0" lang="zh-TW" altLang="en-US" sz="2800" dirty="0"/>
              <a:t>學年度起</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406</TotalTime>
  <Words>2514</Words>
  <Application>Microsoft Office PowerPoint</Application>
  <PresentationFormat>On-screen Show (4:3)</PresentationFormat>
  <Paragraphs>261</Paragraphs>
  <Slides>30</Slides>
  <Notes>2</Notes>
  <HiddenSlides>0</HiddenSlides>
  <MMClips>0</MMClips>
  <ScaleCrop>false</ScaleCrop>
  <HeadingPairs>
    <vt:vector size="6" baseType="variant">
      <vt:variant>
        <vt:lpstr>使用字型</vt:lpstr>
      </vt:variant>
      <vt:variant>
        <vt:i4>11</vt:i4>
      </vt:variant>
      <vt:variant>
        <vt:lpstr>簡報設計範本</vt:lpstr>
      </vt:variant>
      <vt:variant>
        <vt:i4>9</vt:i4>
      </vt:variant>
      <vt:variant>
        <vt:lpstr>投影片標題</vt:lpstr>
      </vt:variant>
      <vt:variant>
        <vt:i4>30</vt:i4>
      </vt:variant>
    </vt:vector>
  </HeadingPairs>
  <TitlesOfParts>
    <vt:vector size="50" baseType="lpstr">
      <vt:lpstr>Arial</vt:lpstr>
      <vt:lpstr>新細明體</vt:lpstr>
      <vt:lpstr>Tw Cen MT</vt:lpstr>
      <vt:lpstr>Wingdings</vt:lpstr>
      <vt:lpstr>Wingdings 2</vt:lpstr>
      <vt:lpstr>Calibri</vt:lpstr>
      <vt:lpstr>微軟正黑體</vt:lpstr>
      <vt:lpstr>文鼎中特黑</vt:lpstr>
      <vt:lpstr>標楷體</vt:lpstr>
      <vt:lpstr>Times New Roman</vt:lpstr>
      <vt:lpstr>華康隸書體W7</vt:lpstr>
      <vt:lpstr>Median</vt:lpstr>
      <vt:lpstr>Median</vt:lpstr>
      <vt:lpstr>Median</vt:lpstr>
      <vt:lpstr>Median</vt:lpstr>
      <vt:lpstr>Median</vt:lpstr>
      <vt:lpstr>Median</vt:lpstr>
      <vt:lpstr>Median</vt:lpstr>
      <vt:lpstr>Median</vt:lpstr>
      <vt:lpstr>Median</vt:lpstr>
      <vt:lpstr>7、8、9年級學生的適性輔導工作</vt:lpstr>
      <vt:lpstr>目     錄</vt:lpstr>
      <vt:lpstr>投影片 3</vt:lpstr>
      <vt:lpstr>十二年國民基本教育七大總體目標</vt:lpstr>
      <vt:lpstr>適性輔導方案預期成效 </vt:lpstr>
      <vt:lpstr>具體策略─適性輔導措施</vt:lpstr>
      <vt:lpstr>適性輔導重要資源</vt:lpstr>
      <vt:lpstr>適性輔導工作建構</vt:lpstr>
      <vt:lpstr>12年國教實施前後輔導工作差異之處</vt:lpstr>
      <vt:lpstr>12年國教實施前後輔導工作相同之處</vt:lpstr>
      <vt:lpstr>適性輔導自我檢核</vt:lpstr>
      <vt:lpstr>行政規劃階段(組織)</vt:lpstr>
      <vt:lpstr>行政規劃階段(會議)</vt:lpstr>
      <vt:lpstr>行政規劃階段(計畫)</vt:lpstr>
      <vt:lpstr>計畫執行階段(主題活動)</vt:lpstr>
      <vt:lpstr>計畫執行階段(生涯議題教學活動)</vt:lpstr>
      <vt:lpstr>計畫執行階段(生涯檔案)</vt:lpstr>
      <vt:lpstr>計畫執行階段(生涯輔導紀錄手冊)</vt:lpstr>
      <vt:lpstr>計畫執行階段(生涯輔導)</vt:lpstr>
      <vt:lpstr>成果檢視階段(成果檢核)</vt:lpstr>
      <vt:lpstr>成果檢視階段(進路討論)</vt:lpstr>
      <vt:lpstr>投影片 22</vt:lpstr>
      <vt:lpstr>投影片 23</vt:lpstr>
      <vt:lpstr>投影片 24</vt:lpstr>
      <vt:lpstr>投影片 25</vt:lpstr>
      <vt:lpstr>投影片 26</vt:lpstr>
      <vt:lpstr>投影片 27</vt:lpstr>
      <vt:lpstr>投影片 28</vt:lpstr>
      <vt:lpstr>投影片 29</vt:lpstr>
      <vt:lpstr>下課遊戲</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Win7User</dc:creator>
  <cp:lastModifiedBy>super</cp:lastModifiedBy>
  <cp:revision>54</cp:revision>
  <dcterms:created xsi:type="dcterms:W3CDTF">2012-05-11T08:38:56Z</dcterms:created>
  <dcterms:modified xsi:type="dcterms:W3CDTF">2012-10-18T03:59:42Z</dcterms:modified>
</cp:coreProperties>
</file>