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91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802B-E0DD-40DA-9DAF-E6632AB42F27}" type="datetimeFigureOut">
              <a:rPr lang="zh-TW" altLang="en-US" smtClean="0"/>
              <a:t>2021/4/13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9E75-0618-4124-82F4-2E154F295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7716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802B-E0DD-40DA-9DAF-E6632AB42F27}" type="datetimeFigureOut">
              <a:rPr lang="zh-TW" altLang="en-US" smtClean="0"/>
              <a:t>2021/4/13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9E75-0618-4124-82F4-2E154F295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809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802B-E0DD-40DA-9DAF-E6632AB42F27}" type="datetimeFigureOut">
              <a:rPr lang="zh-TW" altLang="en-US" smtClean="0"/>
              <a:t>2021/4/13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9E75-0618-4124-82F4-2E154F295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419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802B-E0DD-40DA-9DAF-E6632AB42F27}" type="datetimeFigureOut">
              <a:rPr lang="zh-TW" altLang="en-US" smtClean="0"/>
              <a:t>2021/4/13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9E75-0618-4124-82F4-2E154F295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657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802B-E0DD-40DA-9DAF-E6632AB42F27}" type="datetimeFigureOut">
              <a:rPr lang="zh-TW" altLang="en-US" smtClean="0"/>
              <a:t>2021/4/13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9E75-0618-4124-82F4-2E154F295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7059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802B-E0DD-40DA-9DAF-E6632AB42F27}" type="datetimeFigureOut">
              <a:rPr lang="zh-TW" altLang="en-US" smtClean="0"/>
              <a:t>2021/4/13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9E75-0618-4124-82F4-2E154F295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22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802B-E0DD-40DA-9DAF-E6632AB42F27}" type="datetimeFigureOut">
              <a:rPr lang="zh-TW" altLang="en-US" smtClean="0"/>
              <a:t>2021/4/13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9E75-0618-4124-82F4-2E154F295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366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802B-E0DD-40DA-9DAF-E6632AB42F27}" type="datetimeFigureOut">
              <a:rPr lang="zh-TW" altLang="en-US" smtClean="0"/>
              <a:t>2021/4/13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9E75-0618-4124-82F4-2E154F295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2259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802B-E0DD-40DA-9DAF-E6632AB42F27}" type="datetimeFigureOut">
              <a:rPr lang="zh-TW" altLang="en-US" smtClean="0"/>
              <a:t>2021/4/13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9E75-0618-4124-82F4-2E154F295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56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802B-E0DD-40DA-9DAF-E6632AB42F27}" type="datetimeFigureOut">
              <a:rPr lang="zh-TW" altLang="en-US" smtClean="0"/>
              <a:t>2021/4/13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9E75-0618-4124-82F4-2E154F295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88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802B-E0DD-40DA-9DAF-E6632AB42F27}" type="datetimeFigureOut">
              <a:rPr lang="zh-TW" altLang="en-US" smtClean="0"/>
              <a:t>2021/4/13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9E75-0618-4124-82F4-2E154F295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43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7802B-E0DD-40DA-9DAF-E6632AB42F27}" type="datetimeFigureOut">
              <a:rPr lang="zh-TW" altLang="en-US" smtClean="0"/>
              <a:t>2021/4/13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19E75-0618-4124-82F4-2E154F295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977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&lt;</a:t>
            </a:r>
            <a:r>
              <a:rPr lang="zh-TW" altLang="en-US" dirty="0" smtClean="0"/>
              <a:t>翠玉白菜</a:t>
            </a:r>
            <a:r>
              <a:rPr lang="en-US" altLang="zh-TW" dirty="0" smtClean="0"/>
              <a:t>&gt;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飛番雲 創課坊 互動式平台教案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6086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06964" y="653846"/>
            <a:ext cx="939676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 smtClean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>任務一：翠玉白菜小常識</a:t>
            </a:r>
          </a:p>
          <a:p>
            <a:endParaRPr lang="zh-TW" altLang="en-US" sz="3200" dirty="0" smtClean="0">
              <a:latin typeface="華康海報體W12" panose="02010609010101010101" pitchFamily="49" charset="-120"/>
              <a:ea typeface="華康海報體W12" panose="02010609010101010101" pitchFamily="49" charset="-120"/>
            </a:endParaRPr>
          </a:p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請搜尋與翠玉白菜相關的資訊。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(10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請以六何法的方式，組織你對翠玉白菜的理解，寫在個人白板上。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(10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於個人白板上完成後，拍照上傳。</a:t>
            </a:r>
          </a:p>
        </p:txBody>
      </p:sp>
    </p:spTree>
    <p:extLst>
      <p:ext uri="{BB962C8B-B14F-4D97-AF65-F5344CB8AC3E}">
        <p14:creationId xmlns:p14="http://schemas.microsoft.com/office/powerpoint/2010/main" val="172751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96535" y="678433"/>
            <a:ext cx="819242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>任務(二)請上網觀看採玉的影片</a:t>
            </a:r>
          </a:p>
          <a:p>
            <a:endParaRPr lang="zh-TW" altLang="en-US" sz="3200" dirty="0" smtClean="0"/>
          </a:p>
          <a:p>
            <a:r>
              <a:rPr lang="zh-TW" altLang="en-US" sz="3200" dirty="0" smtClean="0"/>
              <a:t>1.請在小白板寫出你的看法或感想。</a:t>
            </a:r>
          </a:p>
          <a:p>
            <a:endParaRPr lang="zh-TW" altLang="en-US" sz="3200" dirty="0" smtClean="0"/>
          </a:p>
          <a:p>
            <a:r>
              <a:rPr lang="zh-TW" altLang="en-US" sz="3200" dirty="0" smtClean="0"/>
              <a:t>2.請拍照上傳。</a:t>
            </a: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236428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97980" y="1000036"/>
            <a:ext cx="853811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>任務(三)小組一起理解以下詞語，並每人擇一寫出你對它的看法。</a:t>
            </a:r>
          </a:p>
          <a:p>
            <a:endParaRPr lang="en-US" altLang="zh-TW" sz="3200" dirty="0" smtClean="0"/>
          </a:p>
          <a:p>
            <a:r>
              <a:rPr lang="zh-TW" altLang="en-US" sz="3200" dirty="0" smtClean="0"/>
              <a:t>1.頑石、敏感的巧腕、深刻的雕刀、挑筋剔骨。</a:t>
            </a:r>
          </a:p>
          <a:p>
            <a:r>
              <a:rPr lang="zh-TW" altLang="en-US" sz="3200" dirty="0" smtClean="0"/>
              <a:t>2.拍照上傳。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302369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23585" y="818790"/>
            <a:ext cx="913818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>任務(四)：請詮釋課中「牢裡」的意思。</a:t>
            </a:r>
          </a:p>
          <a:p>
            <a:endParaRPr lang="en-US" altLang="zh-TW" sz="3200" dirty="0" smtClean="0"/>
          </a:p>
          <a:p>
            <a:r>
              <a:rPr lang="zh-TW" altLang="en-US" sz="3200" dirty="0" smtClean="0"/>
              <a:t>1.請寫出至少二種想法。</a:t>
            </a:r>
          </a:p>
          <a:p>
            <a:r>
              <a:rPr lang="zh-TW" altLang="en-US" sz="3200" dirty="0" smtClean="0"/>
              <a:t>2.拍照後上傳。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89864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61892" y="724828"/>
            <a:ext cx="777172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>任務(五)</a:t>
            </a:r>
            <a:r>
              <a:rPr lang="zh-TW" altLang="en-US" sz="4000" dirty="0" smtClean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>：</a:t>
            </a:r>
            <a:r>
              <a:rPr lang="en-US" altLang="zh-TW" sz="4000" dirty="0" smtClean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/>
            </a:r>
            <a:br>
              <a:rPr lang="en-US" altLang="zh-TW" sz="4000" dirty="0" smtClean="0">
                <a:latin typeface="華康海報體W12" panose="02010609010101010101" pitchFamily="49" charset="-120"/>
                <a:ea typeface="華康海報體W12" panose="02010609010101010101" pitchFamily="49" charset="-120"/>
              </a:rPr>
            </a:br>
            <a:r>
              <a:rPr lang="zh-TW" altLang="en-US" sz="4000" dirty="0" smtClean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>請</a:t>
            </a:r>
            <a:r>
              <a:rPr lang="zh-TW" altLang="en-US" sz="4000" dirty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>找出你最欣賞的一件物品</a:t>
            </a:r>
            <a:r>
              <a:rPr lang="zh-TW" altLang="en-US" sz="4000" dirty="0" smtClean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>，</a:t>
            </a:r>
            <a:r>
              <a:rPr lang="en-US" altLang="zh-TW" sz="4000" dirty="0" smtClean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/>
            </a:r>
            <a:br>
              <a:rPr lang="en-US" altLang="zh-TW" sz="4000" dirty="0" smtClean="0">
                <a:latin typeface="華康海報體W12" panose="02010609010101010101" pitchFamily="49" charset="-120"/>
                <a:ea typeface="華康海報體W12" panose="02010609010101010101" pitchFamily="49" charset="-120"/>
              </a:rPr>
            </a:br>
            <a:r>
              <a:rPr lang="zh-TW" altLang="en-US" sz="4000" dirty="0" smtClean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>並</a:t>
            </a:r>
            <a:r>
              <a:rPr lang="zh-TW" altLang="en-US" sz="40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寫出，它從何種牢裡，被解救出來。</a:t>
            </a:r>
          </a:p>
        </p:txBody>
      </p:sp>
    </p:spTree>
    <p:extLst>
      <p:ext uri="{BB962C8B-B14F-4D97-AF65-F5344CB8AC3E}">
        <p14:creationId xmlns:p14="http://schemas.microsoft.com/office/powerpoint/2010/main" val="1097420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15843" y="724830"/>
            <a:ext cx="914400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>任務(六)：藝術品的「弄假成真」，有多真。</a:t>
            </a:r>
          </a:p>
          <a:p>
            <a:endParaRPr lang="zh-TW" altLang="en-US" sz="4000" dirty="0">
              <a:latin typeface="華康海報體W12" panose="02010609010101010101" pitchFamily="49" charset="-120"/>
              <a:ea typeface="華康海報體W12" panose="02010609010101010101" pitchFamily="49" charset="-120"/>
            </a:endParaRPr>
          </a:p>
          <a:p>
            <a:r>
              <a:rPr lang="zh-TW" altLang="en-US" sz="40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請介紹一件「最像真的」的藝術品。</a:t>
            </a:r>
          </a:p>
        </p:txBody>
      </p:sp>
    </p:spTree>
    <p:extLst>
      <p:ext uri="{BB962C8B-B14F-4D97-AF65-F5344CB8AC3E}">
        <p14:creationId xmlns:p14="http://schemas.microsoft.com/office/powerpoint/2010/main" val="399043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80585" y="724830"/>
            <a:ext cx="9679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>任務</a:t>
            </a:r>
            <a:r>
              <a:rPr lang="zh-TW" altLang="en-US" sz="4000" dirty="0" smtClean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>(</a:t>
            </a:r>
            <a:r>
              <a:rPr lang="zh-TW" altLang="en-US" sz="4000" dirty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>七)：結合全文的種種</a:t>
            </a:r>
            <a:r>
              <a:rPr lang="zh-TW" altLang="en-US" sz="4000" dirty="0" smtClean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>，</a:t>
            </a:r>
            <a:r>
              <a:rPr lang="en-US" altLang="zh-TW" sz="4000" dirty="0" smtClean="0">
                <a:latin typeface="華康海報體W12" panose="02010609010101010101" pitchFamily="49" charset="-120"/>
                <a:ea typeface="華康海報體W12" panose="02010609010101010101" pitchFamily="49" charset="-120"/>
              </a:rPr>
              <a:t/>
            </a:r>
            <a:br>
              <a:rPr lang="en-US" altLang="zh-TW" sz="4000" dirty="0" smtClean="0">
                <a:latin typeface="華康海報體W12" panose="02010609010101010101" pitchFamily="49" charset="-120"/>
                <a:ea typeface="華康海報體W12" panose="02010609010101010101" pitchFamily="49" charset="-120"/>
              </a:rPr>
            </a:br>
            <a:r>
              <a:rPr lang="zh-TW" altLang="en-US" sz="4000" dirty="0" smtClean="0">
                <a:latin typeface="華康娃娃體" panose="02010609010101010101" pitchFamily="49" charset="-120"/>
                <a:ea typeface="華康娃娃體" panose="02010609010101010101" pitchFamily="49" charset="-120"/>
              </a:rPr>
              <a:t>你</a:t>
            </a:r>
            <a:r>
              <a:rPr lang="zh-TW" altLang="en-US" sz="40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未來想要挑選哪一個項目</a:t>
            </a:r>
            <a:r>
              <a:rPr lang="en-US" altLang="zh-TW" sz="40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(</a:t>
            </a:r>
            <a:r>
              <a:rPr lang="zh-TW" altLang="en-US" sz="40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方向</a:t>
            </a:r>
            <a:r>
              <a:rPr lang="en-US" altLang="zh-TW" sz="40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)</a:t>
            </a:r>
            <a:r>
              <a:rPr lang="zh-TW" altLang="en-US" sz="40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去執行</a:t>
            </a:r>
            <a:r>
              <a:rPr lang="en-US" altLang="zh-TW" sz="4000" dirty="0" smtClean="0">
                <a:latin typeface="華康娃娃體" panose="02010609010101010101" pitchFamily="49" charset="-120"/>
                <a:ea typeface="華康娃娃體" panose="02010609010101010101" pitchFamily="49" charset="-120"/>
              </a:rPr>
              <a:t>?</a:t>
            </a:r>
            <a:r>
              <a:rPr lang="zh-TW" altLang="en-US" sz="4000" dirty="0" smtClean="0">
                <a:latin typeface="華康娃娃體" panose="02010609010101010101" pitchFamily="49" charset="-120"/>
                <a:ea typeface="華康娃娃體" panose="02010609010101010101" pitchFamily="49" charset="-120"/>
              </a:rPr>
              <a:t>以及</a:t>
            </a:r>
            <a:r>
              <a:rPr lang="zh-TW" altLang="en-US" sz="40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如何執行</a:t>
            </a:r>
            <a:r>
              <a:rPr lang="en-US" altLang="zh-TW" sz="4000" dirty="0" smtClean="0">
                <a:latin typeface="華康娃娃體" panose="02010609010101010101" pitchFamily="49" charset="-120"/>
                <a:ea typeface="華康娃娃體" panose="02010609010101010101" pitchFamily="49" charset="-120"/>
              </a:rPr>
              <a:t>?</a:t>
            </a:r>
          </a:p>
          <a:p>
            <a:endParaRPr lang="zh-TW" altLang="en-US" sz="4000" dirty="0">
              <a:latin typeface="華康海報體W12" panose="02010609010101010101" pitchFamily="49" charset="-120"/>
              <a:ea typeface="華康海報體W12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27148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229</Words>
  <Application>Microsoft Office PowerPoint</Application>
  <PresentationFormat>寬螢幕</PresentationFormat>
  <Paragraphs>27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6" baseType="lpstr">
      <vt:lpstr>華康娃娃體</vt:lpstr>
      <vt:lpstr>華康海報體W12</vt:lpstr>
      <vt:lpstr>微軟正黑體</vt:lpstr>
      <vt:lpstr>新細明體</vt:lpstr>
      <vt:lpstr>Arial</vt:lpstr>
      <vt:lpstr>Calibri</vt:lpstr>
      <vt:lpstr>Calibri Light</vt:lpstr>
      <vt:lpstr>Office 佈景主題</vt:lpstr>
      <vt:lpstr>&lt;翠玉白菜&gt;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&lt;翠玉白菜&gt;</dc:title>
  <dc:creator>user</dc:creator>
  <cp:lastModifiedBy>易王亭</cp:lastModifiedBy>
  <cp:revision>12</cp:revision>
  <dcterms:created xsi:type="dcterms:W3CDTF">2020-09-21T07:54:33Z</dcterms:created>
  <dcterms:modified xsi:type="dcterms:W3CDTF">2021-04-13T06:25:21Z</dcterms:modified>
</cp:coreProperties>
</file>