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9" r:id="rId3"/>
    <p:sldId id="260" r:id="rId4"/>
    <p:sldId id="261" r:id="rId5"/>
    <p:sldId id="262" r:id="rId6"/>
    <p:sldId id="264" r:id="rId7"/>
    <p:sldId id="265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22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421A-F9D5-4788-B8C0-C0770D3EFFB1}" type="datetimeFigureOut">
              <a:rPr lang="zh-TW" altLang="en-US" smtClean="0"/>
              <a:pPr/>
              <a:t>2013/11/07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5A19-B6E8-49E3-91B1-E93FA47B2B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421A-F9D5-4788-B8C0-C0770D3EFFB1}" type="datetimeFigureOut">
              <a:rPr lang="zh-TW" altLang="en-US" smtClean="0"/>
              <a:pPr/>
              <a:t>2013/11/07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5A19-B6E8-49E3-91B1-E93FA47B2B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421A-F9D5-4788-B8C0-C0770D3EFFB1}" type="datetimeFigureOut">
              <a:rPr lang="zh-TW" altLang="en-US" smtClean="0"/>
              <a:pPr/>
              <a:t>2013/11/07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5A19-B6E8-49E3-91B1-E93FA47B2B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421A-F9D5-4788-B8C0-C0770D3EFFB1}" type="datetimeFigureOut">
              <a:rPr lang="zh-TW" altLang="en-US" smtClean="0"/>
              <a:pPr/>
              <a:t>2013/11/07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5A19-B6E8-49E3-91B1-E93FA47B2B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421A-F9D5-4788-B8C0-C0770D3EFFB1}" type="datetimeFigureOut">
              <a:rPr lang="zh-TW" altLang="en-US" smtClean="0"/>
              <a:pPr/>
              <a:t>2013/11/07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5A19-B6E8-49E3-91B1-E93FA47B2B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421A-F9D5-4788-B8C0-C0770D3EFFB1}" type="datetimeFigureOut">
              <a:rPr lang="zh-TW" altLang="en-US" smtClean="0"/>
              <a:pPr/>
              <a:t>2013/11/07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5A19-B6E8-49E3-91B1-E93FA47B2B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421A-F9D5-4788-B8C0-C0770D3EFFB1}" type="datetimeFigureOut">
              <a:rPr lang="zh-TW" altLang="en-US" smtClean="0"/>
              <a:pPr/>
              <a:t>2013/11/07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5A19-B6E8-49E3-91B1-E93FA47B2B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421A-F9D5-4788-B8C0-C0770D3EFFB1}" type="datetimeFigureOut">
              <a:rPr lang="zh-TW" altLang="en-US" smtClean="0"/>
              <a:pPr/>
              <a:t>2013/11/07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5A19-B6E8-49E3-91B1-E93FA47B2B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421A-F9D5-4788-B8C0-C0770D3EFFB1}" type="datetimeFigureOut">
              <a:rPr lang="zh-TW" altLang="en-US" smtClean="0"/>
              <a:pPr/>
              <a:t>2013/11/07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5A19-B6E8-49E3-91B1-E93FA47B2B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421A-F9D5-4788-B8C0-C0770D3EFFB1}" type="datetimeFigureOut">
              <a:rPr lang="zh-TW" altLang="en-US" smtClean="0"/>
              <a:pPr/>
              <a:t>2013/11/07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5A19-B6E8-49E3-91B1-E93FA47B2B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421A-F9D5-4788-B8C0-C0770D3EFFB1}" type="datetimeFigureOut">
              <a:rPr lang="zh-TW" altLang="en-US" smtClean="0"/>
              <a:pPr/>
              <a:t>2013/11/07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55C5A19-B6E8-49E3-91B1-E93FA47B2BC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F0421A-F9D5-4788-B8C0-C0770D3EFFB1}" type="datetimeFigureOut">
              <a:rPr lang="zh-TW" altLang="en-US" smtClean="0"/>
              <a:pPr/>
              <a:t>2013/11/07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5C5A19-B6E8-49E3-91B1-E93FA47B2BC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hrome.google.com/webstore/detail/tampermonkey/dhdgffkkebhmkfjojejmpbldmpobfkf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userscripts.org/scripts/show/2510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500034" y="2571744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完美破解</a:t>
            </a:r>
            <a:r>
              <a:rPr lang="en-US" altLang="zh-TW" dirty="0" err="1" smtClean="0"/>
              <a:t>youtube</a:t>
            </a:r>
            <a:r>
              <a:rPr lang="zh-TW" altLang="en-US" dirty="0" smtClean="0"/>
              <a:t>方式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n-US" altLang="zh-TW" dirty="0" smtClean="0"/>
              <a:t>1. </a:t>
            </a:r>
            <a:r>
              <a:rPr lang="zh-TW" altLang="en-US" dirty="0" smtClean="0"/>
              <a:t>在</a:t>
            </a:r>
            <a:r>
              <a:rPr lang="en-US" dirty="0" smtClean="0"/>
              <a:t>Chrome</a:t>
            </a:r>
            <a:r>
              <a:rPr lang="zh-TW" altLang="en-US" dirty="0" smtClean="0"/>
              <a:t>上安裝「</a:t>
            </a:r>
            <a:r>
              <a:rPr lang="en-US" dirty="0" err="1" smtClean="0">
                <a:hlinkClick r:id="rId2"/>
              </a:rPr>
              <a:t>Tampermonkey</a:t>
            </a:r>
            <a:r>
              <a:rPr lang="en-US" dirty="0" smtClean="0"/>
              <a:t>」</a:t>
            </a:r>
            <a:r>
              <a:rPr lang="zh-TW" altLang="en-US" dirty="0" smtClean="0"/>
              <a:t>擴充功能（這個擴充功能應該和</a:t>
            </a:r>
            <a:r>
              <a:rPr lang="en-US" dirty="0" smtClean="0"/>
              <a:t>Firefox</a:t>
            </a:r>
            <a:r>
              <a:rPr lang="zh-TW" altLang="en-US" dirty="0" smtClean="0"/>
              <a:t>的油猴子</a:t>
            </a:r>
            <a:r>
              <a:rPr lang="en-US" dirty="0" err="1" smtClean="0"/>
              <a:t>Greasemoneky</a:t>
            </a:r>
            <a:r>
              <a:rPr lang="zh-TW" altLang="en-US" dirty="0" smtClean="0"/>
              <a:t>相容吧）</a:t>
            </a:r>
            <a:endParaRPr lang="zh-TW" altLang="en-US" b="1" dirty="0"/>
          </a:p>
        </p:txBody>
      </p:sp>
      <p:pic>
        <p:nvPicPr>
          <p:cNvPr id="4098" name="Picture 2" descr="http://static.ithome.com.tw/uploads/image-upload/51e67d0db971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3000372"/>
            <a:ext cx="5715000" cy="3676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389120"/>
          </a:xfrm>
        </p:spPr>
        <p:txBody>
          <a:bodyPr/>
          <a:lstStyle/>
          <a:p>
            <a:pPr fontAlgn="base">
              <a:buNone/>
            </a:pPr>
            <a:r>
              <a:rPr lang="en-US" dirty="0" smtClean="0"/>
              <a:t>2. 到 </a:t>
            </a:r>
            <a:r>
              <a:rPr lang="en-US" dirty="0" smtClean="0">
                <a:hlinkClick r:id="rId2"/>
              </a:rPr>
              <a:t>Download YouTube Videos as MP4</a:t>
            </a:r>
            <a:r>
              <a:rPr lang="en-US" dirty="0" smtClean="0"/>
              <a:t> </a:t>
            </a:r>
            <a:r>
              <a:rPr lang="en-US" dirty="0" err="1" smtClean="0"/>
              <a:t>主頁去安裝附加程式</a:t>
            </a:r>
            <a:r>
              <a:rPr lang="en-US" dirty="0" smtClean="0"/>
              <a:t>：</a:t>
            </a:r>
          </a:p>
          <a:p>
            <a:pPr fontAlgn="base">
              <a:buNone/>
            </a:pPr>
            <a:r>
              <a:rPr lang="en-US" dirty="0" smtClean="0">
                <a:hlinkClick r:id="rId2"/>
              </a:rPr>
              <a:t>http://userscripts.org/scripts/show/25105</a:t>
            </a:r>
            <a:endParaRPr lang="en-US" dirty="0" smtClean="0"/>
          </a:p>
          <a:p>
            <a:pPr>
              <a:buNone/>
            </a:pPr>
            <a:endParaRPr lang="zh-TW" altLang="en-US" dirty="0"/>
          </a:p>
        </p:txBody>
      </p:sp>
      <p:pic>
        <p:nvPicPr>
          <p:cNvPr id="3074" name="Picture 2" descr="http://static.ithome.com.tw/uploads/image-upload/51e680873759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2357430"/>
            <a:ext cx="5715000" cy="39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n-US" altLang="zh-TW" dirty="0" smtClean="0"/>
              <a:t>3. </a:t>
            </a:r>
            <a:r>
              <a:rPr lang="zh-TW" altLang="en-US" dirty="0" smtClean="0"/>
              <a:t>此時</a:t>
            </a:r>
            <a:r>
              <a:rPr lang="en-US" altLang="zh-TW" dirty="0" err="1" smtClean="0"/>
              <a:t>Tampermonkey</a:t>
            </a:r>
            <a:r>
              <a:rPr lang="zh-TW" altLang="en-US" dirty="0" smtClean="0"/>
              <a:t>主頁會跳出來，問你這個附加程式是裝在</a:t>
            </a:r>
            <a:r>
              <a:rPr lang="en-US" altLang="zh-TW" dirty="0" err="1" smtClean="0"/>
              <a:t>Tampermonkey</a:t>
            </a:r>
            <a:r>
              <a:rPr lang="zh-TW" altLang="en-US" dirty="0" smtClean="0"/>
              <a:t>底下（請按「確定」），還是要裝在</a:t>
            </a:r>
            <a:r>
              <a:rPr lang="en-US" altLang="zh-TW" dirty="0" smtClean="0"/>
              <a:t>Chrome</a:t>
            </a:r>
            <a:r>
              <a:rPr lang="zh-TW" altLang="en-US" dirty="0" smtClean="0"/>
              <a:t>底下（請按「取消」），這時當然要按「確定」啦！（因為這不是一個</a:t>
            </a:r>
            <a:r>
              <a:rPr lang="en-US" altLang="zh-TW" dirty="0" smtClean="0"/>
              <a:t>Chrome</a:t>
            </a:r>
            <a:r>
              <a:rPr lang="zh-TW" altLang="en-US" dirty="0" smtClean="0"/>
              <a:t>的附加程式</a:t>
            </a:r>
            <a:endParaRPr lang="zh-TW" altLang="en-US" dirty="0"/>
          </a:p>
        </p:txBody>
      </p:sp>
      <p:pic>
        <p:nvPicPr>
          <p:cNvPr id="2050" name="Picture 2" descr="http://static.ithome.com.tw/uploads/image-upload/51e681970a26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2124075"/>
            <a:ext cx="5715000" cy="4733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1857388"/>
          </a:xfrm>
        </p:spPr>
        <p:txBody>
          <a:bodyPr/>
          <a:lstStyle/>
          <a:p>
            <a:pPr>
              <a:buNone/>
            </a:pPr>
            <a:r>
              <a:rPr lang="en-US" altLang="zh-TW" dirty="0" smtClean="0"/>
              <a:t>4. </a:t>
            </a:r>
            <a:r>
              <a:rPr lang="zh-TW" altLang="en-US" dirty="0" smtClean="0"/>
              <a:t>此時會顯示該附加程式的作用範圍：是</a:t>
            </a:r>
            <a:r>
              <a:rPr lang="en-US" altLang="zh-TW" dirty="0" smtClean="0"/>
              <a:t>YouTube</a:t>
            </a:r>
            <a:r>
              <a:rPr lang="zh-TW" altLang="en-US" dirty="0" smtClean="0"/>
              <a:t>相關的連結才會發揮作用，請按「確定</a:t>
            </a:r>
            <a:endParaRPr lang="zh-TW" altLang="en-US" dirty="0"/>
          </a:p>
        </p:txBody>
      </p:sp>
      <p:pic>
        <p:nvPicPr>
          <p:cNvPr id="1026" name="Picture 2" descr="http://static.ithome.com.tw/uploads/image-upload/51e681d1d9ab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2000240"/>
            <a:ext cx="3448050" cy="3552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n-US" altLang="zh-TW" dirty="0" smtClean="0"/>
              <a:t>5. </a:t>
            </a:r>
            <a:r>
              <a:rPr lang="zh-TW" altLang="en-US" dirty="0" smtClean="0"/>
              <a:t>此時，本來不能下載影片的</a:t>
            </a:r>
            <a:r>
              <a:rPr lang="en-US" altLang="zh-TW" dirty="0" smtClean="0"/>
              <a:t>YouTube</a:t>
            </a:r>
            <a:r>
              <a:rPr lang="zh-TW" altLang="en-US" dirty="0" smtClean="0"/>
              <a:t>網頁</a:t>
            </a:r>
            <a:r>
              <a:rPr lang="en-US" altLang="zh-TW" dirty="0" smtClean="0"/>
              <a:t>……</a:t>
            </a:r>
            <a:endParaRPr lang="zh-TW" altLang="en-US" dirty="0"/>
          </a:p>
        </p:txBody>
      </p:sp>
      <p:pic>
        <p:nvPicPr>
          <p:cNvPr id="22530" name="Picture 2" descr="http://static.ithome.com.tw/uploads/image-upload/51e6837bdd91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285860"/>
            <a:ext cx="5381625" cy="5372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n-US" altLang="zh-TW" dirty="0" smtClean="0"/>
              <a:t>6. </a:t>
            </a:r>
            <a:r>
              <a:rPr lang="zh-TW" altLang="en-US" dirty="0" smtClean="0"/>
              <a:t>重新載入網頁後，就多出了「</a:t>
            </a:r>
            <a:r>
              <a:rPr lang="en-US" altLang="zh-TW" dirty="0" smtClean="0"/>
              <a:t>Download</a:t>
            </a:r>
            <a:r>
              <a:rPr lang="zh-TW" altLang="en-US" dirty="0" smtClean="0"/>
              <a:t>」項目了，你就可以省事的下載</a:t>
            </a:r>
            <a:r>
              <a:rPr lang="en-US" altLang="zh-TW" dirty="0" smtClean="0"/>
              <a:t>YouTube</a:t>
            </a:r>
            <a:r>
              <a:rPr lang="zh-TW" altLang="en-US" dirty="0" smtClean="0"/>
              <a:t>影片了</a:t>
            </a:r>
            <a:endParaRPr lang="zh-TW" altLang="en-US" dirty="0"/>
          </a:p>
        </p:txBody>
      </p:sp>
      <p:pic>
        <p:nvPicPr>
          <p:cNvPr id="21506" name="Picture 2" descr="http://static.ithome.com.tw/uploads/image-upload/51e683b363fc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285860"/>
            <a:ext cx="5429250" cy="5362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</TotalTime>
  <Words>158</Words>
  <Application>Microsoft Office PowerPoint</Application>
  <PresentationFormat>如螢幕大小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流線</vt:lpstr>
      <vt:lpstr>完美破解youtube方式</vt:lpstr>
      <vt:lpstr>投影片 2</vt:lpstr>
      <vt:lpstr>投影片 3</vt:lpstr>
      <vt:lpstr>投影片 4</vt:lpstr>
      <vt:lpstr>投影片 5</vt:lpstr>
      <vt:lpstr>投影片 6</vt:lpstr>
      <vt:lpstr>投影片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鋼鐵墳墓</dc:title>
  <dc:creator>1</dc:creator>
  <cp:lastModifiedBy>user</cp:lastModifiedBy>
  <cp:revision>4</cp:revision>
  <dcterms:created xsi:type="dcterms:W3CDTF">2013-10-30T01:24:43Z</dcterms:created>
  <dcterms:modified xsi:type="dcterms:W3CDTF">2013-11-07T05:18:55Z</dcterms:modified>
</cp:coreProperties>
</file>