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44"/>
  </p:notes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57" r:id="rId32"/>
    <p:sldId id="258" r:id="rId33"/>
    <p:sldId id="263" r:id="rId34"/>
    <p:sldId id="260" r:id="rId35"/>
    <p:sldId id="259" r:id="rId36"/>
    <p:sldId id="261" r:id="rId37"/>
    <p:sldId id="264" r:id="rId38"/>
    <p:sldId id="265" r:id="rId39"/>
    <p:sldId id="266" r:id="rId40"/>
    <p:sldId id="267" r:id="rId41"/>
    <p:sldId id="262" r:id="rId42"/>
    <p:sldId id="298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14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13481-EA22-46E2-934B-73405214CACF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2261A33-D740-4141-9EF4-F2FC73670351}">
      <dgm:prSet phldrT="[文字]" custT="1"/>
      <dgm:spPr/>
      <dgm:t>
        <a:bodyPr/>
        <a:lstStyle/>
        <a:p>
          <a:r>
            <a:rPr lang="zh-TW" altLang="en-US" sz="4400" dirty="0" smtClean="0">
              <a:latin typeface="標楷體" pitchFamily="65" charset="-120"/>
              <a:ea typeface="標楷體" pitchFamily="65" charset="-120"/>
            </a:rPr>
            <a:t>講座研習</a:t>
          </a:r>
          <a:endParaRPr lang="zh-TW" altLang="en-US" sz="4400" dirty="0">
            <a:latin typeface="標楷體" pitchFamily="65" charset="-120"/>
            <a:ea typeface="標楷體" pitchFamily="65" charset="-120"/>
          </a:endParaRPr>
        </a:p>
      </dgm:t>
    </dgm:pt>
    <dgm:pt modelId="{F325859F-EA4A-4DE8-8BB8-27423099E925}" type="parTrans" cxnId="{5E7CE125-5D67-47CD-954C-E37F23F00806}">
      <dgm:prSet/>
      <dgm:spPr/>
      <dgm:t>
        <a:bodyPr/>
        <a:lstStyle/>
        <a:p>
          <a:endParaRPr lang="zh-TW" altLang="en-US"/>
        </a:p>
      </dgm:t>
    </dgm:pt>
    <dgm:pt modelId="{8E997A84-10A8-4384-A13A-85E3991446EF}" type="sibTrans" cxnId="{5E7CE125-5D67-47CD-954C-E37F23F00806}">
      <dgm:prSet/>
      <dgm:spPr/>
      <dgm:t>
        <a:bodyPr/>
        <a:lstStyle/>
        <a:p>
          <a:endParaRPr lang="zh-TW" altLang="en-US"/>
        </a:p>
      </dgm:t>
    </dgm:pt>
    <dgm:pt modelId="{77776081-B1C6-4BB5-A7E3-E0DE12C4AB2D}">
      <dgm:prSet phldrT="[文字]" custT="1"/>
      <dgm:spPr/>
      <dgm:t>
        <a:bodyPr/>
        <a:lstStyle/>
        <a:p>
          <a:r>
            <a:rPr lang="zh-TW" altLang="en-US" sz="4400" dirty="0" smtClean="0">
              <a:latin typeface="標楷體" pitchFamily="65" charset="-120"/>
              <a:ea typeface="標楷體" pitchFamily="65" charset="-120"/>
            </a:rPr>
            <a:t>線上研習</a:t>
          </a:r>
          <a:endParaRPr lang="zh-TW" altLang="en-US" sz="4400" dirty="0">
            <a:latin typeface="標楷體" pitchFamily="65" charset="-120"/>
            <a:ea typeface="標楷體" pitchFamily="65" charset="-120"/>
          </a:endParaRPr>
        </a:p>
      </dgm:t>
    </dgm:pt>
    <dgm:pt modelId="{D96A3514-F4A1-4E35-9F43-6C215E8E5314}" type="parTrans" cxnId="{294DEBED-3FCE-4421-A3F5-0966217ED453}">
      <dgm:prSet/>
      <dgm:spPr/>
      <dgm:t>
        <a:bodyPr/>
        <a:lstStyle/>
        <a:p>
          <a:endParaRPr lang="zh-TW" altLang="en-US"/>
        </a:p>
      </dgm:t>
    </dgm:pt>
    <dgm:pt modelId="{FA9D86FA-355A-4B81-9686-0DA2A3A22DE1}" type="sibTrans" cxnId="{294DEBED-3FCE-4421-A3F5-0966217ED453}">
      <dgm:prSet/>
      <dgm:spPr/>
      <dgm:t>
        <a:bodyPr/>
        <a:lstStyle/>
        <a:p>
          <a:endParaRPr lang="zh-TW" altLang="en-US"/>
        </a:p>
      </dgm:t>
    </dgm:pt>
    <dgm:pt modelId="{95023456-7640-4D21-9BE9-B60406D4ABE6}">
      <dgm:prSet phldrT="[文字]" custT="1"/>
      <dgm:spPr/>
      <dgm:t>
        <a:bodyPr/>
        <a:lstStyle/>
        <a:p>
          <a:r>
            <a:rPr lang="zh-TW" altLang="en-US" sz="4400" dirty="0" smtClean="0">
              <a:latin typeface="標楷體" pitchFamily="65" charset="-120"/>
              <a:ea typeface="標楷體" pitchFamily="65" charset="-120"/>
            </a:rPr>
            <a:t>工作坊</a:t>
          </a:r>
          <a:endParaRPr lang="zh-TW" altLang="en-US" sz="4400" dirty="0">
            <a:latin typeface="標楷體" pitchFamily="65" charset="-120"/>
            <a:ea typeface="標楷體" pitchFamily="65" charset="-120"/>
          </a:endParaRPr>
        </a:p>
      </dgm:t>
    </dgm:pt>
    <dgm:pt modelId="{12E5996D-0D90-4638-B162-C3EA128553B0}" type="parTrans" cxnId="{E5732193-E9D6-47F1-9B61-8325B3EEA42D}">
      <dgm:prSet/>
      <dgm:spPr/>
      <dgm:t>
        <a:bodyPr/>
        <a:lstStyle/>
        <a:p>
          <a:endParaRPr lang="zh-TW" altLang="en-US"/>
        </a:p>
      </dgm:t>
    </dgm:pt>
    <dgm:pt modelId="{E550E0CF-65B5-4D54-AF2F-0DBF44187107}" type="sibTrans" cxnId="{E5732193-E9D6-47F1-9B61-8325B3EEA42D}">
      <dgm:prSet/>
      <dgm:spPr/>
      <dgm:t>
        <a:bodyPr/>
        <a:lstStyle/>
        <a:p>
          <a:endParaRPr lang="zh-TW" altLang="en-US"/>
        </a:p>
      </dgm:t>
    </dgm:pt>
    <dgm:pt modelId="{A803889D-1346-44BA-BEA2-9279981166CE}">
      <dgm:prSet phldrT="[文字]" custT="1"/>
      <dgm:spPr/>
      <dgm:t>
        <a:bodyPr/>
        <a:lstStyle/>
        <a:p>
          <a:r>
            <a:rPr lang="zh-TW" altLang="en-US" sz="4400" dirty="0" smtClean="0">
              <a:latin typeface="標楷體" pitchFamily="65" charset="-120"/>
              <a:ea typeface="標楷體" pitchFamily="65" charset="-120"/>
            </a:rPr>
            <a:t>社群研討</a:t>
          </a:r>
          <a:endParaRPr lang="zh-TW" altLang="en-US" sz="4400" dirty="0">
            <a:latin typeface="標楷體" pitchFamily="65" charset="-120"/>
            <a:ea typeface="標楷體" pitchFamily="65" charset="-120"/>
          </a:endParaRPr>
        </a:p>
      </dgm:t>
    </dgm:pt>
    <dgm:pt modelId="{5A38CBAD-4EA2-40C0-B669-1C6BEAA5DE85}" type="parTrans" cxnId="{535699C7-0C2D-45D1-95FD-379E01341719}">
      <dgm:prSet/>
      <dgm:spPr/>
      <dgm:t>
        <a:bodyPr/>
        <a:lstStyle/>
        <a:p>
          <a:endParaRPr lang="zh-TW" altLang="en-US"/>
        </a:p>
      </dgm:t>
    </dgm:pt>
    <dgm:pt modelId="{961FB0FC-D3BD-460E-9C9E-F684382A0051}" type="sibTrans" cxnId="{535699C7-0C2D-45D1-95FD-379E01341719}">
      <dgm:prSet/>
      <dgm:spPr/>
      <dgm:t>
        <a:bodyPr/>
        <a:lstStyle/>
        <a:p>
          <a:endParaRPr lang="zh-TW" altLang="en-US"/>
        </a:p>
      </dgm:t>
    </dgm:pt>
    <dgm:pt modelId="{D0669733-8373-4B2D-8E88-248C8ACE6EBD}" type="pres">
      <dgm:prSet presAssocID="{12113481-EA22-46E2-934B-73405214CA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DA2767-E415-4075-A2D7-D6DBF7B87426}" type="pres">
      <dgm:prSet presAssocID="{F2261A33-D740-4141-9EF4-F2FC73670351}" presName="Name5" presStyleLbl="vennNode1" presStyleIdx="0" presStyleCnt="4" custLinFactNeighborX="-18350" custLinFactNeighborY="-155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ED155-9633-4994-8BBA-D49F468E4929}" type="pres">
      <dgm:prSet presAssocID="{8E997A84-10A8-4384-A13A-85E3991446EF}" presName="space" presStyleCnt="0"/>
      <dgm:spPr/>
    </dgm:pt>
    <dgm:pt modelId="{98D7704E-CAA0-423D-AF95-E2FD2D7510EA}" type="pres">
      <dgm:prSet presAssocID="{77776081-B1C6-4BB5-A7E3-E0DE12C4AB2D}" presName="Name5" presStyleLbl="vennNode1" presStyleIdx="1" presStyleCnt="4" custLinFactNeighborX="-70923" custLinFactNeighborY="-4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131293-FAB1-40C3-AD2C-6A75E12C61D6}" type="pres">
      <dgm:prSet presAssocID="{FA9D86FA-355A-4B81-9686-0DA2A3A22DE1}" presName="space" presStyleCnt="0"/>
      <dgm:spPr/>
    </dgm:pt>
    <dgm:pt modelId="{CE3C010D-A48B-45AE-858D-91B82DBDF372}" type="pres">
      <dgm:prSet presAssocID="{95023456-7640-4D21-9BE9-B60406D4ABE6}" presName="Name5" presStyleLbl="vennNode1" presStyleIdx="2" presStyleCnt="4" custLinFactNeighborX="-54184" custLinFactNeighborY="-45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C3CA09-2BE7-472F-B6E6-5970E777418C}" type="pres">
      <dgm:prSet presAssocID="{E550E0CF-65B5-4D54-AF2F-0DBF44187107}" presName="space" presStyleCnt="0"/>
      <dgm:spPr/>
    </dgm:pt>
    <dgm:pt modelId="{B270F8D5-54AD-4E38-B373-05A05AD164C8}" type="pres">
      <dgm:prSet presAssocID="{A803889D-1346-44BA-BEA2-9279981166CE}" presName="Name5" presStyleLbl="vennNode1" presStyleIdx="3" presStyleCnt="4" custLinFactNeighborX="-7679" custLinFactNeighborY="-215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2C36A3-9C35-4DBE-86D9-042ACA058AFC}" type="presOf" srcId="{A803889D-1346-44BA-BEA2-9279981166CE}" destId="{B270F8D5-54AD-4E38-B373-05A05AD164C8}" srcOrd="0" destOrd="0" presId="urn:microsoft.com/office/officeart/2005/8/layout/venn3"/>
    <dgm:cxn modelId="{F31A8DBD-5D72-4226-8D55-877FF631085E}" type="presOf" srcId="{12113481-EA22-46E2-934B-73405214CACF}" destId="{D0669733-8373-4B2D-8E88-248C8ACE6EBD}" srcOrd="0" destOrd="0" presId="urn:microsoft.com/office/officeart/2005/8/layout/venn3"/>
    <dgm:cxn modelId="{5E7CE125-5D67-47CD-954C-E37F23F00806}" srcId="{12113481-EA22-46E2-934B-73405214CACF}" destId="{F2261A33-D740-4141-9EF4-F2FC73670351}" srcOrd="0" destOrd="0" parTransId="{F325859F-EA4A-4DE8-8BB8-27423099E925}" sibTransId="{8E997A84-10A8-4384-A13A-85E3991446EF}"/>
    <dgm:cxn modelId="{294DEBED-3FCE-4421-A3F5-0966217ED453}" srcId="{12113481-EA22-46E2-934B-73405214CACF}" destId="{77776081-B1C6-4BB5-A7E3-E0DE12C4AB2D}" srcOrd="1" destOrd="0" parTransId="{D96A3514-F4A1-4E35-9F43-6C215E8E5314}" sibTransId="{FA9D86FA-355A-4B81-9686-0DA2A3A22DE1}"/>
    <dgm:cxn modelId="{E5732193-E9D6-47F1-9B61-8325B3EEA42D}" srcId="{12113481-EA22-46E2-934B-73405214CACF}" destId="{95023456-7640-4D21-9BE9-B60406D4ABE6}" srcOrd="2" destOrd="0" parTransId="{12E5996D-0D90-4638-B162-C3EA128553B0}" sibTransId="{E550E0CF-65B5-4D54-AF2F-0DBF44187107}"/>
    <dgm:cxn modelId="{7CA19BD0-85F9-4458-8605-3F71E49D497F}" type="presOf" srcId="{95023456-7640-4D21-9BE9-B60406D4ABE6}" destId="{CE3C010D-A48B-45AE-858D-91B82DBDF372}" srcOrd="0" destOrd="0" presId="urn:microsoft.com/office/officeart/2005/8/layout/venn3"/>
    <dgm:cxn modelId="{7CAFC4EF-790E-445B-B5E5-77D46624F131}" type="presOf" srcId="{77776081-B1C6-4BB5-A7E3-E0DE12C4AB2D}" destId="{98D7704E-CAA0-423D-AF95-E2FD2D7510EA}" srcOrd="0" destOrd="0" presId="urn:microsoft.com/office/officeart/2005/8/layout/venn3"/>
    <dgm:cxn modelId="{535699C7-0C2D-45D1-95FD-379E01341719}" srcId="{12113481-EA22-46E2-934B-73405214CACF}" destId="{A803889D-1346-44BA-BEA2-9279981166CE}" srcOrd="3" destOrd="0" parTransId="{5A38CBAD-4EA2-40C0-B669-1C6BEAA5DE85}" sibTransId="{961FB0FC-D3BD-460E-9C9E-F684382A0051}"/>
    <dgm:cxn modelId="{EEF597F8-7261-44DD-ADD1-FDB494F84134}" type="presOf" srcId="{F2261A33-D740-4141-9EF4-F2FC73670351}" destId="{1EDA2767-E415-4075-A2D7-D6DBF7B87426}" srcOrd="0" destOrd="0" presId="urn:microsoft.com/office/officeart/2005/8/layout/venn3"/>
    <dgm:cxn modelId="{CADC80C2-044D-4BD4-8EF5-C46668E0B115}" type="presParOf" srcId="{D0669733-8373-4B2D-8E88-248C8ACE6EBD}" destId="{1EDA2767-E415-4075-A2D7-D6DBF7B87426}" srcOrd="0" destOrd="0" presId="urn:microsoft.com/office/officeart/2005/8/layout/venn3"/>
    <dgm:cxn modelId="{950B4DAF-0E74-47B2-B499-E50C4F9F05E8}" type="presParOf" srcId="{D0669733-8373-4B2D-8E88-248C8ACE6EBD}" destId="{906ED155-9633-4994-8BBA-D49F468E4929}" srcOrd="1" destOrd="0" presId="urn:microsoft.com/office/officeart/2005/8/layout/venn3"/>
    <dgm:cxn modelId="{5386A7C3-1D2D-4353-9E20-27FAADA75DFA}" type="presParOf" srcId="{D0669733-8373-4B2D-8E88-248C8ACE6EBD}" destId="{98D7704E-CAA0-423D-AF95-E2FD2D7510EA}" srcOrd="2" destOrd="0" presId="urn:microsoft.com/office/officeart/2005/8/layout/venn3"/>
    <dgm:cxn modelId="{A7326581-22F2-409C-9CF8-692719F3F1A9}" type="presParOf" srcId="{D0669733-8373-4B2D-8E88-248C8ACE6EBD}" destId="{88131293-FAB1-40C3-AD2C-6A75E12C61D6}" srcOrd="3" destOrd="0" presId="urn:microsoft.com/office/officeart/2005/8/layout/venn3"/>
    <dgm:cxn modelId="{5E825EE6-E819-4C5D-8AB2-4BC4D6213A2B}" type="presParOf" srcId="{D0669733-8373-4B2D-8E88-248C8ACE6EBD}" destId="{CE3C010D-A48B-45AE-858D-91B82DBDF372}" srcOrd="4" destOrd="0" presId="urn:microsoft.com/office/officeart/2005/8/layout/venn3"/>
    <dgm:cxn modelId="{81D07E8B-3946-487D-9DA4-12B8CF509EEE}" type="presParOf" srcId="{D0669733-8373-4B2D-8E88-248C8ACE6EBD}" destId="{0DC3CA09-2BE7-472F-B6E6-5970E777418C}" srcOrd="5" destOrd="0" presId="urn:microsoft.com/office/officeart/2005/8/layout/venn3"/>
    <dgm:cxn modelId="{3ABEC09D-7854-4164-B562-918BD0DED9B3}" type="presParOf" srcId="{D0669733-8373-4B2D-8E88-248C8ACE6EBD}" destId="{B270F8D5-54AD-4E38-B373-05A05AD164C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8DBE3-23E0-4F68-95E2-E63759A13099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086C14C-8D57-4B2D-8CFF-EF995CA44320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社群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84E3BD72-54F5-4BE1-9724-23FFE53330BD}" type="parTrans" cxnId="{3E75B706-8D15-43FD-84C4-70E6AB950F59}">
      <dgm:prSet/>
      <dgm:spPr/>
      <dgm:t>
        <a:bodyPr/>
        <a:lstStyle/>
        <a:p>
          <a:endParaRPr lang="zh-TW" altLang="en-US"/>
        </a:p>
      </dgm:t>
    </dgm:pt>
    <dgm:pt modelId="{5E3A80EF-81E6-48AD-A017-9FCBEA972C54}" type="sibTrans" cxnId="{3E75B706-8D15-43FD-84C4-70E6AB950F59}">
      <dgm:prSet/>
      <dgm:spPr/>
      <dgm:t>
        <a:bodyPr/>
        <a:lstStyle/>
        <a:p>
          <a:endParaRPr lang="zh-TW" altLang="en-US"/>
        </a:p>
      </dgm:t>
    </dgm:pt>
    <dgm:pt modelId="{381FB0BC-CAB2-4DC3-A9EB-B23D69EADC1C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學習社群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2E333658-7556-4975-B5A2-29CBE8E85DC5}" type="parTrans" cxnId="{B170A86B-EC8D-4FD3-8D34-8A64A9D96038}">
      <dgm:prSet/>
      <dgm:spPr/>
      <dgm:t>
        <a:bodyPr/>
        <a:lstStyle/>
        <a:p>
          <a:endParaRPr lang="zh-TW" altLang="en-US"/>
        </a:p>
      </dgm:t>
    </dgm:pt>
    <dgm:pt modelId="{6CA85817-B7D5-42B0-B0C8-F3F4EE155016}" type="sibTrans" cxnId="{B170A86B-EC8D-4FD3-8D34-8A64A9D96038}">
      <dgm:prSet/>
      <dgm:spPr/>
      <dgm:t>
        <a:bodyPr/>
        <a:lstStyle/>
        <a:p>
          <a:endParaRPr lang="zh-TW" altLang="en-US"/>
        </a:p>
      </dgm:t>
    </dgm:pt>
    <dgm:pt modelId="{8FDDA240-243A-4352-8F1B-04986054B8F0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專業學習社群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09F85779-6FF2-4AEC-8D40-3EBC2B314EF8}" type="parTrans" cxnId="{09923386-4192-47AA-8771-BA4ACEB1B7F7}">
      <dgm:prSet/>
      <dgm:spPr/>
      <dgm:t>
        <a:bodyPr/>
        <a:lstStyle/>
        <a:p>
          <a:endParaRPr lang="zh-TW" altLang="en-US"/>
        </a:p>
      </dgm:t>
    </dgm:pt>
    <dgm:pt modelId="{322FD456-8E1A-4998-AFD2-147143816B73}" type="sibTrans" cxnId="{09923386-4192-47AA-8771-BA4ACEB1B7F7}">
      <dgm:prSet/>
      <dgm:spPr/>
      <dgm:t>
        <a:bodyPr/>
        <a:lstStyle/>
        <a:p>
          <a:endParaRPr lang="zh-TW" altLang="en-US"/>
        </a:p>
      </dgm:t>
    </dgm:pt>
    <dgm:pt modelId="{5BD34049-CDE0-4BF1-8EA3-CC5CA96CC1D5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教師專業學習社群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3C4801B8-2F03-4D8B-8BE0-2B9E1AD798AA}" type="parTrans" cxnId="{B733FC89-5ED6-4926-ACE6-713E27E4A53E}">
      <dgm:prSet/>
      <dgm:spPr/>
      <dgm:t>
        <a:bodyPr/>
        <a:lstStyle/>
        <a:p>
          <a:endParaRPr lang="zh-TW" altLang="en-US"/>
        </a:p>
      </dgm:t>
    </dgm:pt>
    <dgm:pt modelId="{50BAAF58-49EC-4444-B17C-0C649A17C933}" type="sibTrans" cxnId="{B733FC89-5ED6-4926-ACE6-713E27E4A53E}">
      <dgm:prSet/>
      <dgm:spPr/>
      <dgm:t>
        <a:bodyPr/>
        <a:lstStyle/>
        <a:p>
          <a:endParaRPr lang="zh-TW" altLang="en-US"/>
        </a:p>
      </dgm:t>
    </dgm:pt>
    <dgm:pt modelId="{2279704B-9F6B-4F6C-9D73-4D4B3C2F154E}" type="pres">
      <dgm:prSet presAssocID="{ABE8DBE3-23E0-4F68-95E2-E63759A130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9A6F7B-2F0A-474E-B0DB-7A6AFE5CABCD}" type="pres">
      <dgm:prSet presAssocID="{F086C14C-8D57-4B2D-8CFF-EF995CA44320}" presName="Name5" presStyleLbl="vennNode1" presStyleIdx="0" presStyleCnt="4" custLinFactNeighborX="14040" custLinFactNeighborY="-281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AC8CC-9630-4481-B50E-6808EFB6BD96}" type="pres">
      <dgm:prSet presAssocID="{5E3A80EF-81E6-48AD-A017-9FCBEA972C54}" presName="space" presStyleCnt="0"/>
      <dgm:spPr/>
    </dgm:pt>
    <dgm:pt modelId="{D746AFCA-0BB7-4743-BB99-FEF272695FB3}" type="pres">
      <dgm:prSet presAssocID="{381FB0BC-CAB2-4DC3-A9EB-B23D69EADC1C}" presName="Name5" presStyleLbl="vennNode1" presStyleIdx="1" presStyleCnt="4" custLinFactNeighborX="-21359" custLinFactNeighborY="272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F378FF-05E4-4EA6-ADBE-E91A88F12568}" type="pres">
      <dgm:prSet presAssocID="{6CA85817-B7D5-42B0-B0C8-F3F4EE155016}" presName="space" presStyleCnt="0"/>
      <dgm:spPr/>
    </dgm:pt>
    <dgm:pt modelId="{E9F5FBEC-986E-40E4-BEC7-573CE632916C}" type="pres">
      <dgm:prSet presAssocID="{8FDDA240-243A-4352-8F1B-04986054B8F0}" presName="Name5" presStyleLbl="vennNode1" presStyleIdx="2" presStyleCnt="4" custScaleX="104962" custScaleY="103704" custLinFactNeighborX="-42265" custLinFactNeighborY="-20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5658C3-3ADE-4FD6-9FA1-D0E0787ED83A}" type="pres">
      <dgm:prSet presAssocID="{322FD456-8E1A-4998-AFD2-147143816B73}" presName="space" presStyleCnt="0"/>
      <dgm:spPr/>
    </dgm:pt>
    <dgm:pt modelId="{2F453757-DF94-4192-BF51-C6E8A3C3A042}" type="pres">
      <dgm:prSet presAssocID="{5BD34049-CDE0-4BF1-8EA3-CC5CA96CC1D5}" presName="Name5" presStyleLbl="vennNode1" presStyleIdx="3" presStyleCnt="4" custScaleX="140544" custScaleY="132061" custLinFactNeighborX="-24309" custLinFactNeighborY="24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70A86B-EC8D-4FD3-8D34-8A64A9D96038}" srcId="{ABE8DBE3-23E0-4F68-95E2-E63759A13099}" destId="{381FB0BC-CAB2-4DC3-A9EB-B23D69EADC1C}" srcOrd="1" destOrd="0" parTransId="{2E333658-7556-4975-B5A2-29CBE8E85DC5}" sibTransId="{6CA85817-B7D5-42B0-B0C8-F3F4EE155016}"/>
    <dgm:cxn modelId="{B733FC89-5ED6-4926-ACE6-713E27E4A53E}" srcId="{ABE8DBE3-23E0-4F68-95E2-E63759A13099}" destId="{5BD34049-CDE0-4BF1-8EA3-CC5CA96CC1D5}" srcOrd="3" destOrd="0" parTransId="{3C4801B8-2F03-4D8B-8BE0-2B9E1AD798AA}" sibTransId="{50BAAF58-49EC-4444-B17C-0C649A17C933}"/>
    <dgm:cxn modelId="{141F7BD6-AA59-486E-80A7-56956E195A96}" type="presOf" srcId="{F086C14C-8D57-4B2D-8CFF-EF995CA44320}" destId="{D29A6F7B-2F0A-474E-B0DB-7A6AFE5CABCD}" srcOrd="0" destOrd="0" presId="urn:microsoft.com/office/officeart/2005/8/layout/venn3"/>
    <dgm:cxn modelId="{6AE41B10-EC5B-40A9-A32F-2574398956C6}" type="presOf" srcId="{5BD34049-CDE0-4BF1-8EA3-CC5CA96CC1D5}" destId="{2F453757-DF94-4192-BF51-C6E8A3C3A042}" srcOrd="0" destOrd="0" presId="urn:microsoft.com/office/officeart/2005/8/layout/venn3"/>
    <dgm:cxn modelId="{09923386-4192-47AA-8771-BA4ACEB1B7F7}" srcId="{ABE8DBE3-23E0-4F68-95E2-E63759A13099}" destId="{8FDDA240-243A-4352-8F1B-04986054B8F0}" srcOrd="2" destOrd="0" parTransId="{09F85779-6FF2-4AEC-8D40-3EBC2B314EF8}" sibTransId="{322FD456-8E1A-4998-AFD2-147143816B73}"/>
    <dgm:cxn modelId="{86448F83-25DC-45BB-903D-626475536498}" type="presOf" srcId="{ABE8DBE3-23E0-4F68-95E2-E63759A13099}" destId="{2279704B-9F6B-4F6C-9D73-4D4B3C2F154E}" srcOrd="0" destOrd="0" presId="urn:microsoft.com/office/officeart/2005/8/layout/venn3"/>
    <dgm:cxn modelId="{B3B5573B-408B-47EA-994D-88A453D7BBE2}" type="presOf" srcId="{8FDDA240-243A-4352-8F1B-04986054B8F0}" destId="{E9F5FBEC-986E-40E4-BEC7-573CE632916C}" srcOrd="0" destOrd="0" presId="urn:microsoft.com/office/officeart/2005/8/layout/venn3"/>
    <dgm:cxn modelId="{9EA72746-F077-4DE6-B8F9-180771FCF01A}" type="presOf" srcId="{381FB0BC-CAB2-4DC3-A9EB-B23D69EADC1C}" destId="{D746AFCA-0BB7-4743-BB99-FEF272695FB3}" srcOrd="0" destOrd="0" presId="urn:microsoft.com/office/officeart/2005/8/layout/venn3"/>
    <dgm:cxn modelId="{3E75B706-8D15-43FD-84C4-70E6AB950F59}" srcId="{ABE8DBE3-23E0-4F68-95E2-E63759A13099}" destId="{F086C14C-8D57-4B2D-8CFF-EF995CA44320}" srcOrd="0" destOrd="0" parTransId="{84E3BD72-54F5-4BE1-9724-23FFE53330BD}" sibTransId="{5E3A80EF-81E6-48AD-A017-9FCBEA972C54}"/>
    <dgm:cxn modelId="{71FA51B7-2E77-49A5-B366-0F5B03F6413E}" type="presParOf" srcId="{2279704B-9F6B-4F6C-9D73-4D4B3C2F154E}" destId="{D29A6F7B-2F0A-474E-B0DB-7A6AFE5CABCD}" srcOrd="0" destOrd="0" presId="urn:microsoft.com/office/officeart/2005/8/layout/venn3"/>
    <dgm:cxn modelId="{F0F973E4-2AB5-4DCA-9A54-3E4B265BA1C1}" type="presParOf" srcId="{2279704B-9F6B-4F6C-9D73-4D4B3C2F154E}" destId="{7D6AC8CC-9630-4481-B50E-6808EFB6BD96}" srcOrd="1" destOrd="0" presId="urn:microsoft.com/office/officeart/2005/8/layout/venn3"/>
    <dgm:cxn modelId="{B170803E-D902-4227-94D9-572A3A5CFE57}" type="presParOf" srcId="{2279704B-9F6B-4F6C-9D73-4D4B3C2F154E}" destId="{D746AFCA-0BB7-4743-BB99-FEF272695FB3}" srcOrd="2" destOrd="0" presId="urn:microsoft.com/office/officeart/2005/8/layout/venn3"/>
    <dgm:cxn modelId="{7D998395-4D81-4AC2-A246-01A9BB434EAB}" type="presParOf" srcId="{2279704B-9F6B-4F6C-9D73-4D4B3C2F154E}" destId="{DBF378FF-05E4-4EA6-ADBE-E91A88F12568}" srcOrd="3" destOrd="0" presId="urn:microsoft.com/office/officeart/2005/8/layout/venn3"/>
    <dgm:cxn modelId="{A2E8714A-98BB-42D4-8508-963758E69F7C}" type="presParOf" srcId="{2279704B-9F6B-4F6C-9D73-4D4B3C2F154E}" destId="{E9F5FBEC-986E-40E4-BEC7-573CE632916C}" srcOrd="4" destOrd="0" presId="urn:microsoft.com/office/officeart/2005/8/layout/venn3"/>
    <dgm:cxn modelId="{E4BFC5BC-5F2D-43DE-B6AE-B175DB7A2957}" type="presParOf" srcId="{2279704B-9F6B-4F6C-9D73-4D4B3C2F154E}" destId="{E05658C3-3ADE-4FD6-9FA1-D0E0787ED83A}" srcOrd="5" destOrd="0" presId="urn:microsoft.com/office/officeart/2005/8/layout/venn3"/>
    <dgm:cxn modelId="{3AC8C7F1-2F52-4565-8094-0A734930EDF2}" type="presParOf" srcId="{2279704B-9F6B-4F6C-9D73-4D4B3C2F154E}" destId="{2F453757-DF94-4192-BF51-C6E8A3C3A04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EC7FF-543F-435C-8829-7E18183FF8FC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</dgm:pt>
    <dgm:pt modelId="{0D73FCE5-6DEC-4424-837F-BC9AB6A60840}">
      <dgm:prSet phldrT="[文字]"/>
      <dgm:spPr/>
      <dgm:t>
        <a:bodyPr/>
        <a:lstStyle/>
        <a:p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PLC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前拼命修改要分享的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PPT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24F22C34-D794-4514-949D-5D47FAD0E041}" type="parTrans" cxnId="{18983661-01DF-4A77-BEF1-59B02EA15761}">
      <dgm:prSet/>
      <dgm:spPr/>
      <dgm:t>
        <a:bodyPr/>
        <a:lstStyle/>
        <a:p>
          <a:endParaRPr lang="zh-TW" altLang="en-US"/>
        </a:p>
      </dgm:t>
    </dgm:pt>
    <dgm:pt modelId="{599B1D20-3810-4F17-8070-80FBF63FF83D}" type="sibTrans" cxnId="{18983661-01DF-4A77-BEF1-59B02EA15761}">
      <dgm:prSet/>
      <dgm:spPr/>
      <dgm:t>
        <a:bodyPr/>
        <a:lstStyle/>
        <a:p>
          <a:endParaRPr lang="zh-TW" altLang="en-US"/>
        </a:p>
      </dgm:t>
    </dgm:pt>
    <dgm:pt modelId="{3E5B0154-D5A0-43E3-9C4B-94A515519D46}">
      <dgm:prSet phldrT="[文字]"/>
      <dgm:spPr/>
      <dgm:t>
        <a:bodyPr/>
        <a:lstStyle/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期末圓緣的歡喜分享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37C48C92-9F08-4C41-8CE2-281E40ABA1C5}" type="parTrans" cxnId="{931E9908-2CE1-4245-9712-346FA04161A3}">
      <dgm:prSet/>
      <dgm:spPr/>
      <dgm:t>
        <a:bodyPr/>
        <a:lstStyle/>
        <a:p>
          <a:endParaRPr lang="zh-TW" altLang="en-US"/>
        </a:p>
      </dgm:t>
    </dgm:pt>
    <dgm:pt modelId="{7F8CA72C-DE29-449E-B356-9DB96164052C}" type="sibTrans" cxnId="{931E9908-2CE1-4245-9712-346FA04161A3}">
      <dgm:prSet/>
      <dgm:spPr/>
      <dgm:t>
        <a:bodyPr/>
        <a:lstStyle/>
        <a:p>
          <a:endParaRPr lang="zh-TW" altLang="en-US"/>
        </a:p>
      </dgm:t>
    </dgm:pt>
    <dgm:pt modelId="{F836DEFF-C96F-4E81-BAC2-AE1C35D4F9AE}">
      <dgm:prSet phldrT="[文字]"/>
      <dgm:spPr/>
      <dgm:t>
        <a:bodyPr/>
        <a:lstStyle/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一起增能，討論各種評量的可行性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516F9C9A-0EFA-4A83-A858-D43AC92BA7CE}" type="parTrans" cxnId="{C5C70212-3241-4D64-BDCE-40F8AF94DCFA}">
      <dgm:prSet/>
      <dgm:spPr/>
      <dgm:t>
        <a:bodyPr/>
        <a:lstStyle/>
        <a:p>
          <a:endParaRPr lang="zh-TW" altLang="en-US"/>
        </a:p>
      </dgm:t>
    </dgm:pt>
    <dgm:pt modelId="{6E4B7961-BDCC-4DA2-AE4C-F81DBDE2B29B}" type="sibTrans" cxnId="{C5C70212-3241-4D64-BDCE-40F8AF94DCFA}">
      <dgm:prSet/>
      <dgm:spPr/>
      <dgm:t>
        <a:bodyPr/>
        <a:lstStyle/>
        <a:p>
          <a:endParaRPr lang="zh-TW" altLang="en-US"/>
        </a:p>
      </dgm:t>
    </dgm:pt>
    <dgm:pt modelId="{C5D3C1B9-BD15-4208-8EA3-73B6ADFCEF7D}">
      <dgm:prSet phldrT="[文字]"/>
      <dgm:spPr/>
      <dgm:t>
        <a:bodyPr/>
        <a:lstStyle/>
        <a:p>
          <a:r>
            <a:rPr lang="zh-TW" altLang="en-US" b="1" smtClean="0">
              <a:latin typeface="標楷體" pitchFamily="65" charset="-120"/>
              <a:ea typeface="標楷體" pitchFamily="65" charset="-120"/>
            </a:rPr>
            <a:t>觀課</a:t>
          </a:r>
          <a:r>
            <a:rPr lang="en-US" altLang="zh-TW" b="1" smtClean="0">
              <a:latin typeface="標楷體" pitchFamily="65" charset="-120"/>
              <a:ea typeface="標楷體" pitchFamily="65" charset="-120"/>
            </a:rPr>
            <a:t>~</a:t>
          </a:r>
          <a:r>
            <a:rPr lang="zh-TW" altLang="en-US" b="1" smtClean="0">
              <a:latin typeface="標楷體" pitchFamily="65" charset="-120"/>
              <a:ea typeface="標楷體" pitchFamily="65" charset="-120"/>
            </a:rPr>
            <a:t>台上和台下一起緊張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5B073AEC-8E8F-48EC-9748-EFCF58239EB0}" type="parTrans" cxnId="{ED71BC64-8B4B-41CE-994F-399FA9AEE441}">
      <dgm:prSet/>
      <dgm:spPr/>
      <dgm:t>
        <a:bodyPr/>
        <a:lstStyle/>
        <a:p>
          <a:endParaRPr lang="zh-TW" altLang="en-US"/>
        </a:p>
      </dgm:t>
    </dgm:pt>
    <dgm:pt modelId="{3DCD41E0-DC42-41C7-B3D1-010D3E27768A}" type="sibTrans" cxnId="{ED71BC64-8B4B-41CE-994F-399FA9AEE441}">
      <dgm:prSet/>
      <dgm:spPr/>
      <dgm:t>
        <a:bodyPr/>
        <a:lstStyle/>
        <a:p>
          <a:endParaRPr lang="zh-TW" altLang="en-US"/>
        </a:p>
      </dgm:t>
    </dgm:pt>
    <dgm:pt modelId="{4FEEABA6-B1CC-4C30-B9E1-22DEAB963A45}" type="pres">
      <dgm:prSet presAssocID="{082EC7FF-543F-435C-8829-7E18183FF8FC}" presName="diagram" presStyleCnt="0">
        <dgm:presLayoutVars>
          <dgm:dir/>
          <dgm:resizeHandles val="exact"/>
        </dgm:presLayoutVars>
      </dgm:prSet>
      <dgm:spPr/>
    </dgm:pt>
    <dgm:pt modelId="{FA72DA2A-9C1F-4129-8AC6-C2A76047E562}" type="pres">
      <dgm:prSet presAssocID="{0D73FCE5-6DEC-4424-837F-BC9AB6A608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84C8FD-6F72-4039-8D23-D3EFA83424A2}" type="pres">
      <dgm:prSet presAssocID="{599B1D20-3810-4F17-8070-80FBF63FF83D}" presName="sibTrans" presStyleCnt="0"/>
      <dgm:spPr/>
    </dgm:pt>
    <dgm:pt modelId="{8DF2A331-1E8D-4AA6-90B4-6BA6A5F90EAC}" type="pres">
      <dgm:prSet presAssocID="{C5D3C1B9-BD15-4208-8EA3-73B6ADFCEF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B2693-ED6C-480E-8A6B-1B2027C1913B}" type="pres">
      <dgm:prSet presAssocID="{3DCD41E0-DC42-41C7-B3D1-010D3E27768A}" presName="sibTrans" presStyleCnt="0"/>
      <dgm:spPr/>
    </dgm:pt>
    <dgm:pt modelId="{3D024FF0-A722-436E-AC4D-A52541143101}" type="pres">
      <dgm:prSet presAssocID="{F836DEFF-C96F-4E81-BAC2-AE1C35D4F9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2358DB-43BD-4473-8E3B-A66BAF603B6D}" type="pres">
      <dgm:prSet presAssocID="{6E4B7961-BDCC-4DA2-AE4C-F81DBDE2B29B}" presName="sibTrans" presStyleCnt="0"/>
      <dgm:spPr/>
    </dgm:pt>
    <dgm:pt modelId="{466D7605-5FAC-4ECC-BBC3-E00723B642FF}" type="pres">
      <dgm:prSet presAssocID="{3E5B0154-D5A0-43E3-9C4B-94A515519D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4E8C72-092D-43D9-A0C5-079F72007E87}" type="presOf" srcId="{3E5B0154-D5A0-43E3-9C4B-94A515519D46}" destId="{466D7605-5FAC-4ECC-BBC3-E00723B642FF}" srcOrd="0" destOrd="0" presId="urn:microsoft.com/office/officeart/2005/8/layout/default"/>
    <dgm:cxn modelId="{18983661-01DF-4A77-BEF1-59B02EA15761}" srcId="{082EC7FF-543F-435C-8829-7E18183FF8FC}" destId="{0D73FCE5-6DEC-4424-837F-BC9AB6A60840}" srcOrd="0" destOrd="0" parTransId="{24F22C34-D794-4514-949D-5D47FAD0E041}" sibTransId="{599B1D20-3810-4F17-8070-80FBF63FF83D}"/>
    <dgm:cxn modelId="{AC785997-830A-41CD-8258-1088FFEE9AF9}" type="presOf" srcId="{C5D3C1B9-BD15-4208-8EA3-73B6ADFCEF7D}" destId="{8DF2A331-1E8D-4AA6-90B4-6BA6A5F90EAC}" srcOrd="0" destOrd="0" presId="urn:microsoft.com/office/officeart/2005/8/layout/default"/>
    <dgm:cxn modelId="{114C4F6B-3D20-4357-9D6A-0F4968BE5146}" type="presOf" srcId="{0D73FCE5-6DEC-4424-837F-BC9AB6A60840}" destId="{FA72DA2A-9C1F-4129-8AC6-C2A76047E562}" srcOrd="0" destOrd="0" presId="urn:microsoft.com/office/officeart/2005/8/layout/default"/>
    <dgm:cxn modelId="{C5C70212-3241-4D64-BDCE-40F8AF94DCFA}" srcId="{082EC7FF-543F-435C-8829-7E18183FF8FC}" destId="{F836DEFF-C96F-4E81-BAC2-AE1C35D4F9AE}" srcOrd="2" destOrd="0" parTransId="{516F9C9A-0EFA-4A83-A858-D43AC92BA7CE}" sibTransId="{6E4B7961-BDCC-4DA2-AE4C-F81DBDE2B29B}"/>
    <dgm:cxn modelId="{ED71BC64-8B4B-41CE-994F-399FA9AEE441}" srcId="{082EC7FF-543F-435C-8829-7E18183FF8FC}" destId="{C5D3C1B9-BD15-4208-8EA3-73B6ADFCEF7D}" srcOrd="1" destOrd="0" parTransId="{5B073AEC-8E8F-48EC-9748-EFCF58239EB0}" sibTransId="{3DCD41E0-DC42-41C7-B3D1-010D3E27768A}"/>
    <dgm:cxn modelId="{2BB27142-8DB4-4D27-A861-1BD7B49FFA56}" type="presOf" srcId="{F836DEFF-C96F-4E81-BAC2-AE1C35D4F9AE}" destId="{3D024FF0-A722-436E-AC4D-A52541143101}" srcOrd="0" destOrd="0" presId="urn:microsoft.com/office/officeart/2005/8/layout/default"/>
    <dgm:cxn modelId="{931E9908-2CE1-4245-9712-346FA04161A3}" srcId="{082EC7FF-543F-435C-8829-7E18183FF8FC}" destId="{3E5B0154-D5A0-43E3-9C4B-94A515519D46}" srcOrd="3" destOrd="0" parTransId="{37C48C92-9F08-4C41-8CE2-281E40ABA1C5}" sibTransId="{7F8CA72C-DE29-449E-B356-9DB96164052C}"/>
    <dgm:cxn modelId="{77F3EA86-1DC9-4C20-B6DF-939CA5409398}" type="presOf" srcId="{082EC7FF-543F-435C-8829-7E18183FF8FC}" destId="{4FEEABA6-B1CC-4C30-B9E1-22DEAB963A45}" srcOrd="0" destOrd="0" presId="urn:microsoft.com/office/officeart/2005/8/layout/default"/>
    <dgm:cxn modelId="{C21186DC-253A-4925-80E8-FD65A8B54A63}" type="presParOf" srcId="{4FEEABA6-B1CC-4C30-B9E1-22DEAB963A45}" destId="{FA72DA2A-9C1F-4129-8AC6-C2A76047E562}" srcOrd="0" destOrd="0" presId="urn:microsoft.com/office/officeart/2005/8/layout/default"/>
    <dgm:cxn modelId="{1B408A6B-C6FE-46AE-97FA-DAE2DB759F0E}" type="presParOf" srcId="{4FEEABA6-B1CC-4C30-B9E1-22DEAB963A45}" destId="{A484C8FD-6F72-4039-8D23-D3EFA83424A2}" srcOrd="1" destOrd="0" presId="urn:microsoft.com/office/officeart/2005/8/layout/default"/>
    <dgm:cxn modelId="{AD575D0B-57B4-4FA8-985E-4949AE9C64E8}" type="presParOf" srcId="{4FEEABA6-B1CC-4C30-B9E1-22DEAB963A45}" destId="{8DF2A331-1E8D-4AA6-90B4-6BA6A5F90EAC}" srcOrd="2" destOrd="0" presId="urn:microsoft.com/office/officeart/2005/8/layout/default"/>
    <dgm:cxn modelId="{EFB89D5B-CB5D-4F01-B676-0FB3AF2DC73C}" type="presParOf" srcId="{4FEEABA6-B1CC-4C30-B9E1-22DEAB963A45}" destId="{98AB2693-ED6C-480E-8A6B-1B2027C1913B}" srcOrd="3" destOrd="0" presId="urn:microsoft.com/office/officeart/2005/8/layout/default"/>
    <dgm:cxn modelId="{2B6BDDA8-01D5-4EE3-8071-854FF5B670DB}" type="presParOf" srcId="{4FEEABA6-B1CC-4C30-B9E1-22DEAB963A45}" destId="{3D024FF0-A722-436E-AC4D-A52541143101}" srcOrd="4" destOrd="0" presId="urn:microsoft.com/office/officeart/2005/8/layout/default"/>
    <dgm:cxn modelId="{C92B9A23-8699-4DBF-8385-16F2F407C501}" type="presParOf" srcId="{4FEEABA6-B1CC-4C30-B9E1-22DEAB963A45}" destId="{7D2358DB-43BD-4473-8E3B-A66BAF603B6D}" srcOrd="5" destOrd="0" presId="urn:microsoft.com/office/officeart/2005/8/layout/default"/>
    <dgm:cxn modelId="{E2D359D8-FA47-4B30-B0BF-1667483BD5BB}" type="presParOf" srcId="{4FEEABA6-B1CC-4C30-B9E1-22DEAB963A45}" destId="{466D7605-5FAC-4ECC-BBC3-E00723B642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689BC-7104-447D-A86C-676A91C4AE41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45BA1C9-2FE7-4110-925F-4EE1686AC9FC}">
      <dgm:prSet phldrT="[文字]" custT="1"/>
      <dgm:spPr/>
      <dgm:t>
        <a:bodyPr vert="horz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備課</a:t>
          </a:r>
          <a:endParaRPr lang="zh-TW" altLang="en-US" sz="4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2FA12D5-EBA6-4AEA-9238-5D9CD7E53808}" type="parTrans" cxnId="{E01C2AA3-26FC-4B87-AE29-E3C98C102F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D5DCCBB-E759-4D51-89C9-ECFFC72F7673}" type="sibTrans" cxnId="{E01C2AA3-26FC-4B87-AE29-E3C98C102FF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902106C-1CA0-4D77-B59B-7F5634A9B374}">
      <dgm:prSet phldrT="[文字]" custT="1"/>
      <dgm:spPr/>
      <dgm:t>
        <a:bodyPr vert="horz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觀課</a:t>
          </a:r>
          <a:endParaRPr lang="zh-TW" altLang="en-US" sz="4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0951937-AFF6-4DAA-B7DB-B9802F164B23}" type="parTrans" cxnId="{5023E642-8CB1-4972-88B2-F05B0FC9AE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51458BA-C3E1-450B-9529-B3728BE10B47}" type="sibTrans" cxnId="{5023E642-8CB1-4972-88B2-F05B0FC9AE8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101B154-E8FE-4E1C-8FDA-CE11A1B43B4E}">
      <dgm:prSet phldrT="[文字]" custT="1"/>
      <dgm:spPr/>
      <dgm:t>
        <a:bodyPr vert="horz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議課</a:t>
          </a:r>
          <a:endParaRPr lang="zh-TW" altLang="en-US" sz="4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F61C692-C8FA-4ACD-B623-46FB86547F63}" type="parTrans" cxnId="{F07DBD1F-8D69-4C27-9451-832A24DDBE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D1F5F27-F74A-4E6B-85B8-82963CCD7DA3}" type="sibTrans" cxnId="{F07DBD1F-8D69-4C27-9451-832A24DDBE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B7FF88B-3CEA-4C31-8F5A-E554261F545B}">
      <dgm:prSet phldrT="[文字]" custT="1"/>
      <dgm:spPr/>
      <dgm:t>
        <a:bodyPr vert="horz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評課</a:t>
          </a:r>
          <a:endParaRPr lang="zh-TW" altLang="en-US" sz="44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FBD8164-D0CC-42A2-9316-73093CBCF678}" type="parTrans" cxnId="{F96B2B8C-FE99-4DB6-B58D-D08D9CC6553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1A196CF-65BE-495F-8F96-EAF6A842215E}" type="sibTrans" cxnId="{F96B2B8C-FE99-4DB6-B58D-D08D9CC6553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62A8894-0F74-4D48-B609-2083DC600E17}" type="pres">
      <dgm:prSet presAssocID="{E18689BC-7104-447D-A86C-676A91C4AE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EDEF7FC-6D1A-4363-851F-134DE59658A1}" type="pres">
      <dgm:prSet presAssocID="{C45BA1C9-2FE7-4110-925F-4EE1686AC9FC}" presName="thickLine" presStyleLbl="alignNode1" presStyleIdx="0" presStyleCnt="4"/>
      <dgm:spPr/>
    </dgm:pt>
    <dgm:pt modelId="{89F4D0B1-6397-48AA-A9BA-95E5D39372CD}" type="pres">
      <dgm:prSet presAssocID="{C45BA1C9-2FE7-4110-925F-4EE1686AC9FC}" presName="horz1" presStyleCnt="0"/>
      <dgm:spPr/>
    </dgm:pt>
    <dgm:pt modelId="{B64305DE-4F28-4E3D-95B0-2A0B2DE5ED16}" type="pres">
      <dgm:prSet presAssocID="{C45BA1C9-2FE7-4110-925F-4EE1686AC9FC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C1CA4EC5-1EDA-4494-9ABC-40511CF27199}" type="pres">
      <dgm:prSet presAssocID="{C45BA1C9-2FE7-4110-925F-4EE1686AC9FC}" presName="vert1" presStyleCnt="0"/>
      <dgm:spPr/>
    </dgm:pt>
    <dgm:pt modelId="{CDDEB7BE-CC0C-4E2F-BDCC-DE61D273BE8A}" type="pres">
      <dgm:prSet presAssocID="{6902106C-1CA0-4D77-B59B-7F5634A9B374}" presName="thickLine" presStyleLbl="alignNode1" presStyleIdx="1" presStyleCnt="4"/>
      <dgm:spPr/>
    </dgm:pt>
    <dgm:pt modelId="{4234AA18-D52C-4A61-9AE7-51D8AAACB544}" type="pres">
      <dgm:prSet presAssocID="{6902106C-1CA0-4D77-B59B-7F5634A9B374}" presName="horz1" presStyleCnt="0"/>
      <dgm:spPr/>
    </dgm:pt>
    <dgm:pt modelId="{687D7F29-C0A2-47AD-B418-59E8F070433E}" type="pres">
      <dgm:prSet presAssocID="{6902106C-1CA0-4D77-B59B-7F5634A9B374}" presName="tx1" presStyleLbl="revTx" presStyleIdx="1" presStyleCnt="4"/>
      <dgm:spPr/>
      <dgm:t>
        <a:bodyPr/>
        <a:lstStyle/>
        <a:p>
          <a:endParaRPr lang="zh-TW" altLang="en-US"/>
        </a:p>
      </dgm:t>
    </dgm:pt>
    <dgm:pt modelId="{D192D139-3F04-47E3-8E2B-68C49D51A252}" type="pres">
      <dgm:prSet presAssocID="{6902106C-1CA0-4D77-B59B-7F5634A9B374}" presName="vert1" presStyleCnt="0"/>
      <dgm:spPr/>
    </dgm:pt>
    <dgm:pt modelId="{FA14FE26-6BA3-4E97-A2A1-402582767A98}" type="pres">
      <dgm:prSet presAssocID="{1101B154-E8FE-4E1C-8FDA-CE11A1B43B4E}" presName="thickLine" presStyleLbl="alignNode1" presStyleIdx="2" presStyleCnt="4"/>
      <dgm:spPr/>
    </dgm:pt>
    <dgm:pt modelId="{A0926BCB-296E-48C1-A93A-632A8378EA1D}" type="pres">
      <dgm:prSet presAssocID="{1101B154-E8FE-4E1C-8FDA-CE11A1B43B4E}" presName="horz1" presStyleCnt="0"/>
      <dgm:spPr/>
    </dgm:pt>
    <dgm:pt modelId="{5C5496D0-17A1-4D3F-AD19-51EB962CA0A1}" type="pres">
      <dgm:prSet presAssocID="{1101B154-E8FE-4E1C-8FDA-CE11A1B43B4E}" presName="tx1" presStyleLbl="revTx" presStyleIdx="2" presStyleCnt="4"/>
      <dgm:spPr/>
      <dgm:t>
        <a:bodyPr/>
        <a:lstStyle/>
        <a:p>
          <a:endParaRPr lang="zh-TW" altLang="en-US"/>
        </a:p>
      </dgm:t>
    </dgm:pt>
    <dgm:pt modelId="{747CC6F5-0725-409F-879A-92EACA5FAF40}" type="pres">
      <dgm:prSet presAssocID="{1101B154-E8FE-4E1C-8FDA-CE11A1B43B4E}" presName="vert1" presStyleCnt="0"/>
      <dgm:spPr/>
    </dgm:pt>
    <dgm:pt modelId="{EF4BD17B-E4B7-4554-872D-DD00CE3FAFFE}" type="pres">
      <dgm:prSet presAssocID="{1B7FF88B-3CEA-4C31-8F5A-E554261F545B}" presName="thickLine" presStyleLbl="alignNode1" presStyleIdx="3" presStyleCnt="4"/>
      <dgm:spPr/>
    </dgm:pt>
    <dgm:pt modelId="{1C0CCEAD-62FF-4930-B3FD-D7A3CDD776CB}" type="pres">
      <dgm:prSet presAssocID="{1B7FF88B-3CEA-4C31-8F5A-E554261F545B}" presName="horz1" presStyleCnt="0"/>
      <dgm:spPr/>
    </dgm:pt>
    <dgm:pt modelId="{00E99346-8C09-45A7-8F00-8FFE378803CD}" type="pres">
      <dgm:prSet presAssocID="{1B7FF88B-3CEA-4C31-8F5A-E554261F545B}" presName="tx1" presStyleLbl="revTx" presStyleIdx="3" presStyleCnt="4"/>
      <dgm:spPr/>
      <dgm:t>
        <a:bodyPr/>
        <a:lstStyle/>
        <a:p>
          <a:endParaRPr lang="zh-TW" altLang="en-US"/>
        </a:p>
      </dgm:t>
    </dgm:pt>
    <dgm:pt modelId="{EACAD82B-FDED-4DEA-BF66-F0A32FDCD6B2}" type="pres">
      <dgm:prSet presAssocID="{1B7FF88B-3CEA-4C31-8F5A-E554261F545B}" presName="vert1" presStyleCnt="0"/>
      <dgm:spPr/>
    </dgm:pt>
  </dgm:ptLst>
  <dgm:cxnLst>
    <dgm:cxn modelId="{44D76A92-1A4C-40C1-BE98-83E547072F9D}" type="presOf" srcId="{6902106C-1CA0-4D77-B59B-7F5634A9B374}" destId="{687D7F29-C0A2-47AD-B418-59E8F070433E}" srcOrd="0" destOrd="0" presId="urn:microsoft.com/office/officeart/2008/layout/LinedList"/>
    <dgm:cxn modelId="{4BB3420F-5C82-48C1-8DB9-C68C20132798}" type="presOf" srcId="{1101B154-E8FE-4E1C-8FDA-CE11A1B43B4E}" destId="{5C5496D0-17A1-4D3F-AD19-51EB962CA0A1}" srcOrd="0" destOrd="0" presId="urn:microsoft.com/office/officeart/2008/layout/LinedList"/>
    <dgm:cxn modelId="{6C3F1DB2-93B7-460B-BD65-C2B72161446F}" type="presOf" srcId="{C45BA1C9-2FE7-4110-925F-4EE1686AC9FC}" destId="{B64305DE-4F28-4E3D-95B0-2A0B2DE5ED16}" srcOrd="0" destOrd="0" presId="urn:microsoft.com/office/officeart/2008/layout/LinedList"/>
    <dgm:cxn modelId="{5023E642-8CB1-4972-88B2-F05B0FC9AE8B}" srcId="{E18689BC-7104-447D-A86C-676A91C4AE41}" destId="{6902106C-1CA0-4D77-B59B-7F5634A9B374}" srcOrd="1" destOrd="0" parTransId="{E0951937-AFF6-4DAA-B7DB-B9802F164B23}" sibTransId="{451458BA-C3E1-450B-9529-B3728BE10B47}"/>
    <dgm:cxn modelId="{F07DBD1F-8D69-4C27-9451-832A24DDBE2C}" srcId="{E18689BC-7104-447D-A86C-676A91C4AE41}" destId="{1101B154-E8FE-4E1C-8FDA-CE11A1B43B4E}" srcOrd="2" destOrd="0" parTransId="{4F61C692-C8FA-4ACD-B623-46FB86547F63}" sibTransId="{CD1F5F27-F74A-4E6B-85B8-82963CCD7DA3}"/>
    <dgm:cxn modelId="{48B0E5C5-D5A0-4B57-9A4B-94D254828F31}" type="presOf" srcId="{E18689BC-7104-447D-A86C-676A91C4AE41}" destId="{562A8894-0F74-4D48-B609-2083DC600E17}" srcOrd="0" destOrd="0" presId="urn:microsoft.com/office/officeart/2008/layout/LinedList"/>
    <dgm:cxn modelId="{ECB32E2F-87FB-41A3-BC0B-923242F10A0C}" type="presOf" srcId="{1B7FF88B-3CEA-4C31-8F5A-E554261F545B}" destId="{00E99346-8C09-45A7-8F00-8FFE378803CD}" srcOrd="0" destOrd="0" presId="urn:microsoft.com/office/officeart/2008/layout/LinedList"/>
    <dgm:cxn modelId="{E01C2AA3-26FC-4B87-AE29-E3C98C102FF5}" srcId="{E18689BC-7104-447D-A86C-676A91C4AE41}" destId="{C45BA1C9-2FE7-4110-925F-4EE1686AC9FC}" srcOrd="0" destOrd="0" parTransId="{E2FA12D5-EBA6-4AEA-9238-5D9CD7E53808}" sibTransId="{CD5DCCBB-E759-4D51-89C9-ECFFC72F7673}"/>
    <dgm:cxn modelId="{F96B2B8C-FE99-4DB6-B58D-D08D9CC65537}" srcId="{E18689BC-7104-447D-A86C-676A91C4AE41}" destId="{1B7FF88B-3CEA-4C31-8F5A-E554261F545B}" srcOrd="3" destOrd="0" parTransId="{7FBD8164-D0CC-42A2-9316-73093CBCF678}" sibTransId="{51A196CF-65BE-495F-8F96-EAF6A842215E}"/>
    <dgm:cxn modelId="{640760F4-9983-4A80-B24B-654F1DDCF628}" type="presParOf" srcId="{562A8894-0F74-4D48-B609-2083DC600E17}" destId="{EEDEF7FC-6D1A-4363-851F-134DE59658A1}" srcOrd="0" destOrd="0" presId="urn:microsoft.com/office/officeart/2008/layout/LinedList"/>
    <dgm:cxn modelId="{67163F19-34D1-4164-9C8F-9A42F5084416}" type="presParOf" srcId="{562A8894-0F74-4D48-B609-2083DC600E17}" destId="{89F4D0B1-6397-48AA-A9BA-95E5D39372CD}" srcOrd="1" destOrd="0" presId="urn:microsoft.com/office/officeart/2008/layout/LinedList"/>
    <dgm:cxn modelId="{2565E1E3-CA93-4BC1-8A84-2F220359A8B5}" type="presParOf" srcId="{89F4D0B1-6397-48AA-A9BA-95E5D39372CD}" destId="{B64305DE-4F28-4E3D-95B0-2A0B2DE5ED16}" srcOrd="0" destOrd="0" presId="urn:microsoft.com/office/officeart/2008/layout/LinedList"/>
    <dgm:cxn modelId="{E1473522-5F50-4231-979E-1BC74254C6B0}" type="presParOf" srcId="{89F4D0B1-6397-48AA-A9BA-95E5D39372CD}" destId="{C1CA4EC5-1EDA-4494-9ABC-40511CF27199}" srcOrd="1" destOrd="0" presId="urn:microsoft.com/office/officeart/2008/layout/LinedList"/>
    <dgm:cxn modelId="{F34AE788-D0EC-4B1B-B6CD-DBAAB7195F66}" type="presParOf" srcId="{562A8894-0F74-4D48-B609-2083DC600E17}" destId="{CDDEB7BE-CC0C-4E2F-BDCC-DE61D273BE8A}" srcOrd="2" destOrd="0" presId="urn:microsoft.com/office/officeart/2008/layout/LinedList"/>
    <dgm:cxn modelId="{D437A289-8548-45DF-83BA-C4C9CB2671EE}" type="presParOf" srcId="{562A8894-0F74-4D48-B609-2083DC600E17}" destId="{4234AA18-D52C-4A61-9AE7-51D8AAACB544}" srcOrd="3" destOrd="0" presId="urn:microsoft.com/office/officeart/2008/layout/LinedList"/>
    <dgm:cxn modelId="{7E0B69B8-A7DE-4025-B2A0-0AFD05ED0B3A}" type="presParOf" srcId="{4234AA18-D52C-4A61-9AE7-51D8AAACB544}" destId="{687D7F29-C0A2-47AD-B418-59E8F070433E}" srcOrd="0" destOrd="0" presId="urn:microsoft.com/office/officeart/2008/layout/LinedList"/>
    <dgm:cxn modelId="{9E8564EC-0472-454F-B97A-3A68722D09ED}" type="presParOf" srcId="{4234AA18-D52C-4A61-9AE7-51D8AAACB544}" destId="{D192D139-3F04-47E3-8E2B-68C49D51A252}" srcOrd="1" destOrd="0" presId="urn:microsoft.com/office/officeart/2008/layout/LinedList"/>
    <dgm:cxn modelId="{96E21718-E5DA-45F7-9039-2A2A1473190F}" type="presParOf" srcId="{562A8894-0F74-4D48-B609-2083DC600E17}" destId="{FA14FE26-6BA3-4E97-A2A1-402582767A98}" srcOrd="4" destOrd="0" presId="urn:microsoft.com/office/officeart/2008/layout/LinedList"/>
    <dgm:cxn modelId="{65B973D4-87D4-41B9-8B68-F5330D18929F}" type="presParOf" srcId="{562A8894-0F74-4D48-B609-2083DC600E17}" destId="{A0926BCB-296E-48C1-A93A-632A8378EA1D}" srcOrd="5" destOrd="0" presId="urn:microsoft.com/office/officeart/2008/layout/LinedList"/>
    <dgm:cxn modelId="{8C81E3BF-0424-4365-95F8-A90084FD375C}" type="presParOf" srcId="{A0926BCB-296E-48C1-A93A-632A8378EA1D}" destId="{5C5496D0-17A1-4D3F-AD19-51EB962CA0A1}" srcOrd="0" destOrd="0" presId="urn:microsoft.com/office/officeart/2008/layout/LinedList"/>
    <dgm:cxn modelId="{D5B5B045-2C99-4569-A96C-B31A0F87D4A0}" type="presParOf" srcId="{A0926BCB-296E-48C1-A93A-632A8378EA1D}" destId="{747CC6F5-0725-409F-879A-92EACA5FAF40}" srcOrd="1" destOrd="0" presId="urn:microsoft.com/office/officeart/2008/layout/LinedList"/>
    <dgm:cxn modelId="{28AC8D76-AF30-4CED-BE8A-63D4EEAB6EB2}" type="presParOf" srcId="{562A8894-0F74-4D48-B609-2083DC600E17}" destId="{EF4BD17B-E4B7-4554-872D-DD00CE3FAFFE}" srcOrd="6" destOrd="0" presId="urn:microsoft.com/office/officeart/2008/layout/LinedList"/>
    <dgm:cxn modelId="{BF3C7D29-DB75-4326-984D-DA61054DACF2}" type="presParOf" srcId="{562A8894-0F74-4D48-B609-2083DC600E17}" destId="{1C0CCEAD-62FF-4930-B3FD-D7A3CDD776CB}" srcOrd="7" destOrd="0" presId="urn:microsoft.com/office/officeart/2008/layout/LinedList"/>
    <dgm:cxn modelId="{C408564F-C56D-4EFA-B230-3B8EBB565CE3}" type="presParOf" srcId="{1C0CCEAD-62FF-4930-B3FD-D7A3CDD776CB}" destId="{00E99346-8C09-45A7-8F00-8FFE378803CD}" srcOrd="0" destOrd="0" presId="urn:microsoft.com/office/officeart/2008/layout/LinedList"/>
    <dgm:cxn modelId="{5BA4F994-278E-4C0B-B902-2AC0DC14485F}" type="presParOf" srcId="{1C0CCEAD-62FF-4930-B3FD-D7A3CDD776CB}" destId="{EACAD82B-FDED-4DEA-BF66-F0A32FDCD6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413C3-2C08-40B3-96C5-85D8ED945D51}" type="doc">
      <dgm:prSet loTypeId="urn:microsoft.com/office/officeart/2005/8/layout/chevron1" loCatId="process" qsTypeId="urn:microsoft.com/office/officeart/2005/8/quickstyle/simple1#1" qsCatId="simple" csTypeId="urn:microsoft.com/office/officeart/2005/8/colors/colorful5" csCatId="colorful" phldr="1"/>
      <dgm:spPr/>
    </dgm:pt>
    <dgm:pt modelId="{743B1E53-1210-4DEF-9D59-1B16B7DDAE6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包中祝福</a:t>
          </a:r>
          <a:endParaRPr lang="zh-TW" altLang="en-US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BF78AA5-AC8C-417B-95C2-42F084A10A70}" type="parTrans" cxnId="{DDBB7BB8-73D6-4731-82E1-C891F25942F8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AA27FE24-2935-4C9E-91D2-43D6F6FB752D}" type="sibTrans" cxnId="{DDBB7BB8-73D6-4731-82E1-C891F25942F8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A8E5D147-3AA8-422A-9082-8588978D253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耶誕鈴聲</a:t>
          </a:r>
          <a:endParaRPr lang="zh-TW" altLang="en-US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AB7603B-4DC5-4EAF-9A61-F466FA6ED397}" type="parTrans" cxnId="{D4ACCE81-40C1-4993-AC7E-F1BEDEA151C3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7E91B3C6-9C3B-4C2F-A252-3D51737DED61}" type="sibTrans" cxnId="{D4ACCE81-40C1-4993-AC7E-F1BEDEA151C3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09195CDD-D147-4E51-82C4-30E5B3721EF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麗中金銀島</a:t>
          </a:r>
          <a:endParaRPr lang="zh-TW" altLang="en-US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FF3C10B-0877-4ECA-83F4-EEB1DFEB49E1}" type="parTrans" cxnId="{79DCC3C4-E3B0-4803-9690-F321A3771690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14979D31-25C6-4A12-AE3D-5EBECDC6CA67}" type="sibTrans" cxnId="{79DCC3C4-E3B0-4803-9690-F321A3771690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40CB5E00-F2D4-4E7F-86FC-B772266AD3D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露營萬歲</a:t>
          </a:r>
          <a:endParaRPr lang="zh-TW" altLang="en-US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F8C3F22-CFD5-41B3-A279-B311BC5B2224}" type="parTrans" cxnId="{D38988D9-F0C0-40D9-B104-EBDF0700CE53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F013C6AC-5FDE-45EC-9D55-D8711F6DDAF4}" type="sibTrans" cxnId="{D38988D9-F0C0-40D9-B104-EBDF0700CE53}">
      <dgm:prSet/>
      <dgm:spPr/>
      <dgm:t>
        <a:bodyPr/>
        <a:lstStyle/>
        <a:p>
          <a:endParaRPr lang="zh-TW" altLang="en-US" b="1">
            <a:solidFill>
              <a:srgbClr val="FF0000"/>
            </a:solidFill>
          </a:endParaRPr>
        </a:p>
      </dgm:t>
    </dgm:pt>
    <dgm:pt modelId="{9C330454-626C-4BA6-8AF2-503543DF4ED8}" type="pres">
      <dgm:prSet presAssocID="{C08413C3-2C08-40B3-96C5-85D8ED945D51}" presName="Name0" presStyleCnt="0">
        <dgm:presLayoutVars>
          <dgm:dir/>
          <dgm:animLvl val="lvl"/>
          <dgm:resizeHandles val="exact"/>
        </dgm:presLayoutVars>
      </dgm:prSet>
      <dgm:spPr/>
    </dgm:pt>
    <dgm:pt modelId="{D362F0FA-2C6B-41C1-BE71-7E5F538190F1}" type="pres">
      <dgm:prSet presAssocID="{743B1E53-1210-4DEF-9D59-1B16B7DDAE6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186EF7-927D-4398-8079-1461050899A4}" type="pres">
      <dgm:prSet presAssocID="{AA27FE24-2935-4C9E-91D2-43D6F6FB752D}" presName="parTxOnlySpace" presStyleCnt="0"/>
      <dgm:spPr/>
    </dgm:pt>
    <dgm:pt modelId="{06E726A4-3DE2-404F-993F-6DEC909B74B2}" type="pres">
      <dgm:prSet presAssocID="{A8E5D147-3AA8-422A-9082-8588978D253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638D9-07F0-43D9-933D-7563AA43A5E3}" type="pres">
      <dgm:prSet presAssocID="{7E91B3C6-9C3B-4C2F-A252-3D51737DED61}" presName="parTxOnlySpace" presStyleCnt="0"/>
      <dgm:spPr/>
    </dgm:pt>
    <dgm:pt modelId="{4757F652-AE49-4B09-8A91-783DACD1AC7C}" type="pres">
      <dgm:prSet presAssocID="{09195CDD-D147-4E51-82C4-30E5B3721EF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730C35-3212-49B8-9360-CC8512490A33}" type="pres">
      <dgm:prSet presAssocID="{14979D31-25C6-4A12-AE3D-5EBECDC6CA67}" presName="parTxOnlySpace" presStyleCnt="0"/>
      <dgm:spPr/>
    </dgm:pt>
    <dgm:pt modelId="{B2E5F17F-7BCF-444C-9F4D-6DC2A996086E}" type="pres">
      <dgm:prSet presAssocID="{40CB5E00-F2D4-4E7F-86FC-B772266AD3D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E78226-6E30-49CF-8321-6A6CFCF59134}" type="presOf" srcId="{40CB5E00-F2D4-4E7F-86FC-B772266AD3D1}" destId="{B2E5F17F-7BCF-444C-9F4D-6DC2A996086E}" srcOrd="0" destOrd="0" presId="urn:microsoft.com/office/officeart/2005/8/layout/chevron1"/>
    <dgm:cxn modelId="{79DCC3C4-E3B0-4803-9690-F321A3771690}" srcId="{C08413C3-2C08-40B3-96C5-85D8ED945D51}" destId="{09195CDD-D147-4E51-82C4-30E5B3721EFB}" srcOrd="2" destOrd="0" parTransId="{CFF3C10B-0877-4ECA-83F4-EEB1DFEB49E1}" sibTransId="{14979D31-25C6-4A12-AE3D-5EBECDC6CA67}"/>
    <dgm:cxn modelId="{D4ACCE81-40C1-4993-AC7E-F1BEDEA151C3}" srcId="{C08413C3-2C08-40B3-96C5-85D8ED945D51}" destId="{A8E5D147-3AA8-422A-9082-8588978D2531}" srcOrd="1" destOrd="0" parTransId="{FAB7603B-4DC5-4EAF-9A61-F466FA6ED397}" sibTransId="{7E91B3C6-9C3B-4C2F-A252-3D51737DED61}"/>
    <dgm:cxn modelId="{F5657FB7-B88E-4C61-86B5-3F90080B92C2}" type="presOf" srcId="{743B1E53-1210-4DEF-9D59-1B16B7DDAE6E}" destId="{D362F0FA-2C6B-41C1-BE71-7E5F538190F1}" srcOrd="0" destOrd="0" presId="urn:microsoft.com/office/officeart/2005/8/layout/chevron1"/>
    <dgm:cxn modelId="{6694C396-6E06-47E2-B94F-ECD6224DFED7}" type="presOf" srcId="{C08413C3-2C08-40B3-96C5-85D8ED945D51}" destId="{9C330454-626C-4BA6-8AF2-503543DF4ED8}" srcOrd="0" destOrd="0" presId="urn:microsoft.com/office/officeart/2005/8/layout/chevron1"/>
    <dgm:cxn modelId="{D38988D9-F0C0-40D9-B104-EBDF0700CE53}" srcId="{C08413C3-2C08-40B3-96C5-85D8ED945D51}" destId="{40CB5E00-F2D4-4E7F-86FC-B772266AD3D1}" srcOrd="3" destOrd="0" parTransId="{DF8C3F22-CFD5-41B3-A279-B311BC5B2224}" sibTransId="{F013C6AC-5FDE-45EC-9D55-D8711F6DDAF4}"/>
    <dgm:cxn modelId="{270BD63F-6E9B-4D03-85BE-EC8AF46B6690}" type="presOf" srcId="{09195CDD-D147-4E51-82C4-30E5B3721EFB}" destId="{4757F652-AE49-4B09-8A91-783DACD1AC7C}" srcOrd="0" destOrd="0" presId="urn:microsoft.com/office/officeart/2005/8/layout/chevron1"/>
    <dgm:cxn modelId="{DDBB7BB8-73D6-4731-82E1-C891F25942F8}" srcId="{C08413C3-2C08-40B3-96C5-85D8ED945D51}" destId="{743B1E53-1210-4DEF-9D59-1B16B7DDAE6E}" srcOrd="0" destOrd="0" parTransId="{0BF78AA5-AC8C-417B-95C2-42F084A10A70}" sibTransId="{AA27FE24-2935-4C9E-91D2-43D6F6FB752D}"/>
    <dgm:cxn modelId="{1F133F3A-81E1-4CA0-ADAB-C7DEDD76CA74}" type="presOf" srcId="{A8E5D147-3AA8-422A-9082-8588978D2531}" destId="{06E726A4-3DE2-404F-993F-6DEC909B74B2}" srcOrd="0" destOrd="0" presId="urn:microsoft.com/office/officeart/2005/8/layout/chevron1"/>
    <dgm:cxn modelId="{AD750188-9D52-4CD7-ABD7-1AEBC749124D}" type="presParOf" srcId="{9C330454-626C-4BA6-8AF2-503543DF4ED8}" destId="{D362F0FA-2C6B-41C1-BE71-7E5F538190F1}" srcOrd="0" destOrd="0" presId="urn:microsoft.com/office/officeart/2005/8/layout/chevron1"/>
    <dgm:cxn modelId="{9BC89A38-4707-4F51-94F7-B7A31A1F821A}" type="presParOf" srcId="{9C330454-626C-4BA6-8AF2-503543DF4ED8}" destId="{AA186EF7-927D-4398-8079-1461050899A4}" srcOrd="1" destOrd="0" presId="urn:microsoft.com/office/officeart/2005/8/layout/chevron1"/>
    <dgm:cxn modelId="{822B6A61-22D6-4B6F-B037-12BDEA4DADCD}" type="presParOf" srcId="{9C330454-626C-4BA6-8AF2-503543DF4ED8}" destId="{06E726A4-3DE2-404F-993F-6DEC909B74B2}" srcOrd="2" destOrd="0" presId="urn:microsoft.com/office/officeart/2005/8/layout/chevron1"/>
    <dgm:cxn modelId="{74CB353A-3725-4F41-B5C3-6ABFB28898E7}" type="presParOf" srcId="{9C330454-626C-4BA6-8AF2-503543DF4ED8}" destId="{C71638D9-07F0-43D9-933D-7563AA43A5E3}" srcOrd="3" destOrd="0" presId="urn:microsoft.com/office/officeart/2005/8/layout/chevron1"/>
    <dgm:cxn modelId="{1DAD1792-103F-46D1-902E-B7CAAF28D990}" type="presParOf" srcId="{9C330454-626C-4BA6-8AF2-503543DF4ED8}" destId="{4757F652-AE49-4B09-8A91-783DACD1AC7C}" srcOrd="4" destOrd="0" presId="urn:microsoft.com/office/officeart/2005/8/layout/chevron1"/>
    <dgm:cxn modelId="{99149C1C-5898-4CDE-BD80-6124DF54E9EE}" type="presParOf" srcId="{9C330454-626C-4BA6-8AF2-503543DF4ED8}" destId="{EA730C35-3212-49B8-9360-CC8512490A33}" srcOrd="5" destOrd="0" presId="urn:microsoft.com/office/officeart/2005/8/layout/chevron1"/>
    <dgm:cxn modelId="{52D2E561-5222-4A39-BDB6-8B896A21CAE6}" type="presParOf" srcId="{9C330454-626C-4BA6-8AF2-503543DF4ED8}" destId="{B2E5F17F-7BCF-444C-9F4D-6DC2A99608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452CE-C1B9-4391-8D7E-082D777DAFC9}" type="doc">
      <dgm:prSet loTypeId="urn:microsoft.com/office/officeart/2005/8/layout/bList2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9116DE-BB35-409A-AD07-7364C3836098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質化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A48E52D-3A93-434C-890B-DDFF1448B739}" type="parTrans" cxnId="{D654FD55-E271-4E93-8469-15184A0C769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C313F4F-CD81-4682-B8F7-0045E1BCE580}" type="sibTrans" cxnId="{D654FD55-E271-4E93-8469-15184A0C769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04CEDC6-2FA5-48AB-86AF-E933896EF29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觀課紀錄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A623C03-7BE2-423A-A628-24486056DB9A}" type="parTrans" cxnId="{A45C89AC-83C9-460C-AA04-0BCBEACCBBB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7880191-D789-40F4-8075-626A0F1C711E}" type="sibTrans" cxnId="{A45C89AC-83C9-460C-AA04-0BCBEACCBBB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C324132-B5F3-4AAB-8EED-4E405D62359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省思札記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B0A8124-713D-4DA3-B19D-253B702B1DD5}" type="parTrans" cxnId="{71B443A9-7FF5-48A2-8526-BC98531CF4A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C850FFC-608D-4628-8BDB-E964B2B345FE}" type="sibTrans" cxnId="{71B443A9-7FF5-48A2-8526-BC98531CF4A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698960E-8E88-4575-9E01-6B2FAE05F310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量化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692AFF4-21CD-447A-88DC-D23EF368FCD3}" type="parTrans" cxnId="{3F4F01AE-E239-4AE7-A323-D3BB697CE9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810A992-A8FD-4A81-BC1B-2DB78BDFFAF2}" type="sibTrans" cxnId="{3F4F01AE-E239-4AE7-A323-D3BB697CE9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875E22F-4CEB-44B7-8789-A609E59A218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學生反應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EABE592-0268-4107-969A-F33BC2F23B24}" type="parTrans" cxnId="{8B5796BA-3CDA-4A66-A0AF-548F6E94B75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F8B1D73-025D-47BF-8473-875FA02611A1}" type="sibTrans" cxnId="{8B5796BA-3CDA-4A66-A0AF-548F6E94B75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723FB5C-9AF2-4335-90F4-69F1D43DCBC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成就評量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ADDC27A-116D-404B-9FCB-B15D8DC82A3A}" type="parTrans" cxnId="{B4C0E7B5-4BE1-4551-9F17-93D6943293E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AFB60C2-4B21-48DE-9A48-89777651F92D}" type="sibTrans" cxnId="{B4C0E7B5-4BE1-4551-9F17-93D6943293E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C21C7E1-8D69-46E2-9121-C0BD99D68EE1}" type="pres">
      <dgm:prSet presAssocID="{CD8452CE-C1B9-4391-8D7E-082D777DAFC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87CFDC-342A-4CE1-B2DF-CB0F4D1CA9DF}" type="pres">
      <dgm:prSet presAssocID="{939116DE-BB35-409A-AD07-7364C3836098}" presName="compNode" presStyleCnt="0"/>
      <dgm:spPr/>
    </dgm:pt>
    <dgm:pt modelId="{09229BB1-5CE5-47FC-BF49-6DADCA52AF0B}" type="pres">
      <dgm:prSet presAssocID="{939116DE-BB35-409A-AD07-7364C3836098}" presName="childRect" presStyleLbl="bgAcc1" presStyleIdx="0" presStyleCnt="2" custScaleY="71162" custLinFactNeighborX="-646" custLinFactNeighborY="130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36D1D5-5D2D-4A09-9D10-FD2609086EF2}" type="pres">
      <dgm:prSet presAssocID="{939116DE-BB35-409A-AD07-7364C383609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21DE6C-9125-4778-AD84-6BF5BAD2801B}" type="pres">
      <dgm:prSet presAssocID="{939116DE-BB35-409A-AD07-7364C3836098}" presName="parentRect" presStyleLbl="alignNode1" presStyleIdx="0" presStyleCnt="2"/>
      <dgm:spPr/>
      <dgm:t>
        <a:bodyPr/>
        <a:lstStyle/>
        <a:p>
          <a:endParaRPr lang="zh-TW" altLang="en-US"/>
        </a:p>
      </dgm:t>
    </dgm:pt>
    <dgm:pt modelId="{F4E94D45-3B29-416D-A2B6-7081292E1946}" type="pres">
      <dgm:prSet presAssocID="{939116DE-BB35-409A-AD07-7364C3836098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9BD8BE-8368-4FA0-BD08-95119F3A679A}" type="pres">
      <dgm:prSet presAssocID="{0C313F4F-CD81-4682-B8F7-0045E1BCE58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236EF0E-6AD9-4477-8F91-3CCE97941016}" type="pres">
      <dgm:prSet presAssocID="{C698960E-8E88-4575-9E01-6B2FAE05F310}" presName="compNode" presStyleCnt="0"/>
      <dgm:spPr/>
    </dgm:pt>
    <dgm:pt modelId="{28CD1AAF-4E2A-4914-8725-AF10ABD55B77}" type="pres">
      <dgm:prSet presAssocID="{C698960E-8E88-4575-9E01-6B2FAE05F310}" presName="childRect" presStyleLbl="bgAcc1" presStyleIdx="1" presStyleCnt="2" custScaleY="67242" custLinFactNeighborX="403" custLinFactNeighborY="15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52C451-A21A-44BE-8F06-F7D13410DDFD}" type="pres">
      <dgm:prSet presAssocID="{C698960E-8E88-4575-9E01-6B2FAE05F31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C52588-7B7D-4011-876C-9927D8394D97}" type="pres">
      <dgm:prSet presAssocID="{C698960E-8E88-4575-9E01-6B2FAE05F310}" presName="parentRect" presStyleLbl="alignNode1" presStyleIdx="1" presStyleCnt="2"/>
      <dgm:spPr/>
      <dgm:t>
        <a:bodyPr/>
        <a:lstStyle/>
        <a:p>
          <a:endParaRPr lang="zh-TW" altLang="en-US"/>
        </a:p>
      </dgm:t>
    </dgm:pt>
    <dgm:pt modelId="{C616A22C-C8D6-4CCA-A8A2-64772665ECF3}" type="pres">
      <dgm:prSet presAssocID="{C698960E-8E88-4575-9E01-6B2FAE05F310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AE33560-0878-40CB-8AEB-3F31BB7DE7DA}" type="presOf" srcId="{939116DE-BB35-409A-AD07-7364C3836098}" destId="{4621DE6C-9125-4778-AD84-6BF5BAD2801B}" srcOrd="1" destOrd="0" presId="urn:microsoft.com/office/officeart/2005/8/layout/bList2#1"/>
    <dgm:cxn modelId="{D654FD55-E271-4E93-8469-15184A0C7693}" srcId="{CD8452CE-C1B9-4391-8D7E-082D777DAFC9}" destId="{939116DE-BB35-409A-AD07-7364C3836098}" srcOrd="0" destOrd="0" parTransId="{DA48E52D-3A93-434C-890B-DDFF1448B739}" sibTransId="{0C313F4F-CD81-4682-B8F7-0045E1BCE580}"/>
    <dgm:cxn modelId="{DE9346E1-0947-43CE-8B4C-1742E0D6D492}" type="presOf" srcId="{604CEDC6-2FA5-48AB-86AF-E933896EF29D}" destId="{09229BB1-5CE5-47FC-BF49-6DADCA52AF0B}" srcOrd="0" destOrd="0" presId="urn:microsoft.com/office/officeart/2005/8/layout/bList2#1"/>
    <dgm:cxn modelId="{2B169869-3D9D-4E6C-923E-70D878A30DBC}" type="presOf" srcId="{3723FB5C-9AF2-4335-90F4-69F1D43DCBCA}" destId="{28CD1AAF-4E2A-4914-8725-AF10ABD55B77}" srcOrd="0" destOrd="1" presId="urn:microsoft.com/office/officeart/2005/8/layout/bList2#1"/>
    <dgm:cxn modelId="{4A400060-1777-4F7B-BE7B-1374CBA76967}" type="presOf" srcId="{0C313F4F-CD81-4682-B8F7-0045E1BCE580}" destId="{DB9BD8BE-8368-4FA0-BD08-95119F3A679A}" srcOrd="0" destOrd="0" presId="urn:microsoft.com/office/officeart/2005/8/layout/bList2#1"/>
    <dgm:cxn modelId="{31E38445-8A9C-4757-8370-3630907A52F9}" type="presOf" srcId="{939116DE-BB35-409A-AD07-7364C3836098}" destId="{E436D1D5-5D2D-4A09-9D10-FD2609086EF2}" srcOrd="0" destOrd="0" presId="urn:microsoft.com/office/officeart/2005/8/layout/bList2#1"/>
    <dgm:cxn modelId="{15C09D23-2C47-4975-B879-0428458F4EDC}" type="presOf" srcId="{C698960E-8E88-4575-9E01-6B2FAE05F310}" destId="{F1C52588-7B7D-4011-876C-9927D8394D97}" srcOrd="1" destOrd="0" presId="urn:microsoft.com/office/officeart/2005/8/layout/bList2#1"/>
    <dgm:cxn modelId="{71B443A9-7FF5-48A2-8526-BC98531CF4A6}" srcId="{939116DE-BB35-409A-AD07-7364C3836098}" destId="{2C324132-B5F3-4AAB-8EED-4E405D62359A}" srcOrd="1" destOrd="0" parTransId="{3B0A8124-713D-4DA3-B19D-253B702B1DD5}" sibTransId="{3C850FFC-608D-4628-8BDB-E964B2B345FE}"/>
    <dgm:cxn modelId="{E4314D00-549E-4132-9DF5-99CB667AE605}" type="presOf" srcId="{CD8452CE-C1B9-4391-8D7E-082D777DAFC9}" destId="{DC21C7E1-8D69-46E2-9121-C0BD99D68EE1}" srcOrd="0" destOrd="0" presId="urn:microsoft.com/office/officeart/2005/8/layout/bList2#1"/>
    <dgm:cxn modelId="{8B5796BA-3CDA-4A66-A0AF-548F6E94B752}" srcId="{C698960E-8E88-4575-9E01-6B2FAE05F310}" destId="{D875E22F-4CEB-44B7-8789-A609E59A218A}" srcOrd="0" destOrd="0" parTransId="{BEABE592-0268-4107-969A-F33BC2F23B24}" sibTransId="{9F8B1D73-025D-47BF-8473-875FA02611A1}"/>
    <dgm:cxn modelId="{3F4F01AE-E239-4AE7-A323-D3BB697CE9E6}" srcId="{CD8452CE-C1B9-4391-8D7E-082D777DAFC9}" destId="{C698960E-8E88-4575-9E01-6B2FAE05F310}" srcOrd="1" destOrd="0" parTransId="{1692AFF4-21CD-447A-88DC-D23EF368FCD3}" sibTransId="{E810A992-A8FD-4A81-BC1B-2DB78BDFFAF2}"/>
    <dgm:cxn modelId="{A45C89AC-83C9-460C-AA04-0BCBEACCBBB4}" srcId="{939116DE-BB35-409A-AD07-7364C3836098}" destId="{604CEDC6-2FA5-48AB-86AF-E933896EF29D}" srcOrd="0" destOrd="0" parTransId="{FA623C03-7BE2-423A-A628-24486056DB9A}" sibTransId="{37880191-D789-40F4-8075-626A0F1C711E}"/>
    <dgm:cxn modelId="{EDA3CB03-1C2D-4EC6-B0B8-D49A64293CA0}" type="presOf" srcId="{D875E22F-4CEB-44B7-8789-A609E59A218A}" destId="{28CD1AAF-4E2A-4914-8725-AF10ABD55B77}" srcOrd="0" destOrd="0" presId="urn:microsoft.com/office/officeart/2005/8/layout/bList2#1"/>
    <dgm:cxn modelId="{084CAB5B-2CAB-44A7-8FC3-DAC3B47D52A7}" type="presOf" srcId="{C698960E-8E88-4575-9E01-6B2FAE05F310}" destId="{8D52C451-A21A-44BE-8F06-F7D13410DDFD}" srcOrd="0" destOrd="0" presId="urn:microsoft.com/office/officeart/2005/8/layout/bList2#1"/>
    <dgm:cxn modelId="{B4C0E7B5-4BE1-4551-9F17-93D6943293E4}" srcId="{C698960E-8E88-4575-9E01-6B2FAE05F310}" destId="{3723FB5C-9AF2-4335-90F4-69F1D43DCBCA}" srcOrd="1" destOrd="0" parTransId="{1ADDC27A-116D-404B-9FCB-B15D8DC82A3A}" sibTransId="{4AFB60C2-4B21-48DE-9A48-89777651F92D}"/>
    <dgm:cxn modelId="{DF02C2B5-EF08-4D99-A75D-7A5943B046C1}" type="presOf" srcId="{2C324132-B5F3-4AAB-8EED-4E405D62359A}" destId="{09229BB1-5CE5-47FC-BF49-6DADCA52AF0B}" srcOrd="0" destOrd="1" presId="urn:microsoft.com/office/officeart/2005/8/layout/bList2#1"/>
    <dgm:cxn modelId="{4AD15354-50A4-4824-9C55-FD8B6E3672D0}" type="presParOf" srcId="{DC21C7E1-8D69-46E2-9121-C0BD99D68EE1}" destId="{CD87CFDC-342A-4CE1-B2DF-CB0F4D1CA9DF}" srcOrd="0" destOrd="0" presId="urn:microsoft.com/office/officeart/2005/8/layout/bList2#1"/>
    <dgm:cxn modelId="{47AF36E2-EEC8-4B1B-B155-F828A8E327EA}" type="presParOf" srcId="{CD87CFDC-342A-4CE1-B2DF-CB0F4D1CA9DF}" destId="{09229BB1-5CE5-47FC-BF49-6DADCA52AF0B}" srcOrd="0" destOrd="0" presId="urn:microsoft.com/office/officeart/2005/8/layout/bList2#1"/>
    <dgm:cxn modelId="{54320218-9E7A-41C2-9737-F3293B2176EC}" type="presParOf" srcId="{CD87CFDC-342A-4CE1-B2DF-CB0F4D1CA9DF}" destId="{E436D1D5-5D2D-4A09-9D10-FD2609086EF2}" srcOrd="1" destOrd="0" presId="urn:microsoft.com/office/officeart/2005/8/layout/bList2#1"/>
    <dgm:cxn modelId="{F40A7BC4-46B5-4FB1-A7E4-72504B15C524}" type="presParOf" srcId="{CD87CFDC-342A-4CE1-B2DF-CB0F4D1CA9DF}" destId="{4621DE6C-9125-4778-AD84-6BF5BAD2801B}" srcOrd="2" destOrd="0" presId="urn:microsoft.com/office/officeart/2005/8/layout/bList2#1"/>
    <dgm:cxn modelId="{9BBC26DE-6C39-469C-AB39-B4BC3B4D8BDE}" type="presParOf" srcId="{CD87CFDC-342A-4CE1-B2DF-CB0F4D1CA9DF}" destId="{F4E94D45-3B29-416D-A2B6-7081292E1946}" srcOrd="3" destOrd="0" presId="urn:microsoft.com/office/officeart/2005/8/layout/bList2#1"/>
    <dgm:cxn modelId="{824D30C5-F640-49E7-B052-8ACC06ADF0A7}" type="presParOf" srcId="{DC21C7E1-8D69-46E2-9121-C0BD99D68EE1}" destId="{DB9BD8BE-8368-4FA0-BD08-95119F3A679A}" srcOrd="1" destOrd="0" presId="urn:microsoft.com/office/officeart/2005/8/layout/bList2#1"/>
    <dgm:cxn modelId="{1BB3AE01-9DE8-4F46-9E59-A8CB40F89C08}" type="presParOf" srcId="{DC21C7E1-8D69-46E2-9121-C0BD99D68EE1}" destId="{7236EF0E-6AD9-4477-8F91-3CCE97941016}" srcOrd="2" destOrd="0" presId="urn:microsoft.com/office/officeart/2005/8/layout/bList2#1"/>
    <dgm:cxn modelId="{3BA52449-EC13-468E-AAC4-98E505DEEB70}" type="presParOf" srcId="{7236EF0E-6AD9-4477-8F91-3CCE97941016}" destId="{28CD1AAF-4E2A-4914-8725-AF10ABD55B77}" srcOrd="0" destOrd="0" presId="urn:microsoft.com/office/officeart/2005/8/layout/bList2#1"/>
    <dgm:cxn modelId="{0CA414C6-B0C0-49DF-937E-24F957721895}" type="presParOf" srcId="{7236EF0E-6AD9-4477-8F91-3CCE97941016}" destId="{8D52C451-A21A-44BE-8F06-F7D13410DDFD}" srcOrd="1" destOrd="0" presId="urn:microsoft.com/office/officeart/2005/8/layout/bList2#1"/>
    <dgm:cxn modelId="{A91BCC7B-5E78-405E-BA9B-C6345C945B13}" type="presParOf" srcId="{7236EF0E-6AD9-4477-8F91-3CCE97941016}" destId="{F1C52588-7B7D-4011-876C-9927D8394D97}" srcOrd="2" destOrd="0" presId="urn:microsoft.com/office/officeart/2005/8/layout/bList2#1"/>
    <dgm:cxn modelId="{9F73AE11-973A-4594-8892-A04AD13A9E1D}" type="presParOf" srcId="{7236EF0E-6AD9-4477-8F91-3CCE97941016}" destId="{C616A22C-C8D6-4CCA-A8A2-64772665ECF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0CA974-5796-451A-BA8E-DB55B74F9ACB}" type="doc">
      <dgm:prSet loTypeId="urn:microsoft.com/office/officeart/2005/8/layout/funnel1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18FBB24-82EB-4FD5-A796-67B7D02069B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教師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82C85E60-9EF7-4C95-B47B-D970EA7B9943}" type="parTrans" cxnId="{8FC004FD-DDC0-455A-962C-34F1FE54F9A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FA34702-1A6F-4E3B-966D-B4E96CCED079}" type="sibTrans" cxnId="{8FC004FD-DDC0-455A-962C-34F1FE54F9A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FA5B7E0-9D08-4373-9D32-2406E4F799A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學生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59165133-EFA4-404A-86A2-1757EFC883B9}" type="parTrans" cxnId="{D44FE30A-B479-4988-91BF-50CE3E8853C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84E9EB9-9240-4A5E-A4B6-EE197262505A}" type="sibTrans" cxnId="{D44FE30A-B479-4988-91BF-50CE3E8853C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7ADE2A9-14B3-473F-A4B5-DAC1FA58451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課程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F6F50F4-B405-4B6C-9B92-9E897072B9B7}" type="parTrans" cxnId="{2FEE8559-E45E-429C-B5FD-24D77705E76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E257C2-3F08-4EB5-9CB1-29117C3A88B7}" type="sibTrans" cxnId="{2FEE8559-E45E-429C-B5FD-24D77705E761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013B026-3CEC-48B1-83A7-D36AB2019F3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有生命力的</a:t>
          </a:r>
          <a: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課程與教學</a:t>
          </a:r>
          <a:endParaRPr lang="zh-TW" altLang="en-US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C374538-8E09-42E0-85C0-FA4F5E97F48D}" type="parTrans" cxnId="{BB4C6A61-4673-4464-B56E-A4BD2B458A9B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346BFC2-EBB7-4BBE-8269-99E246EE32A3}" type="sibTrans" cxnId="{BB4C6A61-4673-4464-B56E-A4BD2B458A9B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5D51709-4394-4CB2-B413-C129B9AB807E}" type="pres">
      <dgm:prSet presAssocID="{EE0CA974-5796-451A-BA8E-DB55B74F9A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E34B16-1DA6-4218-9EFF-869FD81A802C}" type="pres">
      <dgm:prSet presAssocID="{EE0CA974-5796-451A-BA8E-DB55B74F9ACB}" presName="ellipse" presStyleLbl="trBgShp" presStyleIdx="0" presStyleCnt="1"/>
      <dgm:spPr/>
    </dgm:pt>
    <dgm:pt modelId="{5FF2F14D-FFFE-473C-9852-1906DA218D61}" type="pres">
      <dgm:prSet presAssocID="{EE0CA974-5796-451A-BA8E-DB55B74F9ACB}" presName="arrow1" presStyleLbl="fgShp" presStyleIdx="0" presStyleCnt="1" custLinFactNeighborY="52553"/>
      <dgm:spPr/>
    </dgm:pt>
    <dgm:pt modelId="{4950EB1B-D84A-4DDE-8829-005CFB04E23D}" type="pres">
      <dgm:prSet presAssocID="{EE0CA974-5796-451A-BA8E-DB55B74F9ACB}" presName="rectangle" presStyleLbl="revTx" presStyleIdx="0" presStyleCnt="1" custScaleY="155026" custLinFactNeighborX="1635" custLinFactNeighborY="475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61F2C-0916-43DD-9261-E3CD6ECB3A82}" type="pres">
      <dgm:prSet presAssocID="{5FA5B7E0-9D08-4373-9D32-2406E4F799AB}" presName="item1" presStyleLbl="node1" presStyleIdx="0" presStyleCnt="3" custScaleX="119862" custScaleY="1201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44F1-B417-4694-B54C-E517B9755F1C}" type="pres">
      <dgm:prSet presAssocID="{27ADE2A9-14B3-473F-A4B5-DAC1FA584517}" presName="item2" presStyleLbl="node1" presStyleIdx="1" presStyleCnt="3" custScaleX="119862" custScaleY="1201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A67991-E062-46A3-8717-3B4E8CF0826F}" type="pres">
      <dgm:prSet presAssocID="{B013B026-3CEC-48B1-83A7-D36AB2019F30}" presName="item3" presStyleLbl="node1" presStyleIdx="2" presStyleCnt="3" custScaleX="119862" custScaleY="1201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8773B-50B3-4782-BB68-39D112D66F74}" type="pres">
      <dgm:prSet presAssocID="{EE0CA974-5796-451A-BA8E-DB55B74F9ACB}" presName="funnel" presStyleLbl="trAlignAcc1" presStyleIdx="0" presStyleCnt="1" custScaleX="108916" custScaleY="109337"/>
      <dgm:spPr/>
      <dgm:t>
        <a:bodyPr/>
        <a:lstStyle/>
        <a:p>
          <a:endParaRPr lang="zh-TW" altLang="en-US"/>
        </a:p>
      </dgm:t>
    </dgm:pt>
  </dgm:ptLst>
  <dgm:cxnLst>
    <dgm:cxn modelId="{CDF1978F-BAB3-4413-9030-AF4448AE1AE0}" type="presOf" srcId="{5FA5B7E0-9D08-4373-9D32-2406E4F799AB}" destId="{70AD44F1-B417-4694-B54C-E517B9755F1C}" srcOrd="0" destOrd="0" presId="urn:microsoft.com/office/officeart/2005/8/layout/funnel1"/>
    <dgm:cxn modelId="{8FC004FD-DDC0-455A-962C-34F1FE54F9A1}" srcId="{EE0CA974-5796-451A-BA8E-DB55B74F9ACB}" destId="{E18FBB24-82EB-4FD5-A796-67B7D02069BB}" srcOrd="0" destOrd="0" parTransId="{82C85E60-9EF7-4C95-B47B-D970EA7B9943}" sibTransId="{6FA34702-1A6F-4E3B-966D-B4E96CCED079}"/>
    <dgm:cxn modelId="{5670136A-827F-4F72-84A2-2F3890B92430}" type="presOf" srcId="{B013B026-3CEC-48B1-83A7-D36AB2019F30}" destId="{4950EB1B-D84A-4DDE-8829-005CFB04E23D}" srcOrd="0" destOrd="0" presId="urn:microsoft.com/office/officeart/2005/8/layout/funnel1"/>
    <dgm:cxn modelId="{D44FE30A-B479-4988-91BF-50CE3E8853C2}" srcId="{EE0CA974-5796-451A-BA8E-DB55B74F9ACB}" destId="{5FA5B7E0-9D08-4373-9D32-2406E4F799AB}" srcOrd="1" destOrd="0" parTransId="{59165133-EFA4-404A-86A2-1757EFC883B9}" sibTransId="{784E9EB9-9240-4A5E-A4B6-EE197262505A}"/>
    <dgm:cxn modelId="{BB4C6A61-4673-4464-B56E-A4BD2B458A9B}" srcId="{EE0CA974-5796-451A-BA8E-DB55B74F9ACB}" destId="{B013B026-3CEC-48B1-83A7-D36AB2019F30}" srcOrd="3" destOrd="0" parTransId="{1C374538-8E09-42E0-85C0-FA4F5E97F48D}" sibTransId="{B346BFC2-EBB7-4BBE-8269-99E246EE32A3}"/>
    <dgm:cxn modelId="{E1D778E1-478C-4647-9821-B3AFD8EA25C4}" type="presOf" srcId="{27ADE2A9-14B3-473F-A4B5-DAC1FA584517}" destId="{FD161F2C-0916-43DD-9261-E3CD6ECB3A82}" srcOrd="0" destOrd="0" presId="urn:microsoft.com/office/officeart/2005/8/layout/funnel1"/>
    <dgm:cxn modelId="{AD50E58D-E04F-4CCE-A601-DE63E744A584}" type="presOf" srcId="{E18FBB24-82EB-4FD5-A796-67B7D02069BB}" destId="{50A67991-E062-46A3-8717-3B4E8CF0826F}" srcOrd="0" destOrd="0" presId="urn:microsoft.com/office/officeart/2005/8/layout/funnel1"/>
    <dgm:cxn modelId="{2FEE8559-E45E-429C-B5FD-24D77705E761}" srcId="{EE0CA974-5796-451A-BA8E-DB55B74F9ACB}" destId="{27ADE2A9-14B3-473F-A4B5-DAC1FA584517}" srcOrd="2" destOrd="0" parTransId="{DF6F50F4-B405-4B6C-9B92-9E897072B9B7}" sibTransId="{25E257C2-3F08-4EB5-9CB1-29117C3A88B7}"/>
    <dgm:cxn modelId="{67E17454-B4EF-4C14-9336-3D965A30C28E}" type="presOf" srcId="{EE0CA974-5796-451A-BA8E-DB55B74F9ACB}" destId="{E5D51709-4394-4CB2-B413-C129B9AB807E}" srcOrd="0" destOrd="0" presId="urn:microsoft.com/office/officeart/2005/8/layout/funnel1"/>
    <dgm:cxn modelId="{5CAA6895-4A40-47EA-ACC5-6CF79C451625}" type="presParOf" srcId="{E5D51709-4394-4CB2-B413-C129B9AB807E}" destId="{56E34B16-1DA6-4218-9EFF-869FD81A802C}" srcOrd="0" destOrd="0" presId="urn:microsoft.com/office/officeart/2005/8/layout/funnel1"/>
    <dgm:cxn modelId="{C3E2BC01-5BCA-4D91-849A-7CCDD1A2E1C7}" type="presParOf" srcId="{E5D51709-4394-4CB2-B413-C129B9AB807E}" destId="{5FF2F14D-FFFE-473C-9852-1906DA218D61}" srcOrd="1" destOrd="0" presId="urn:microsoft.com/office/officeart/2005/8/layout/funnel1"/>
    <dgm:cxn modelId="{7BE4B2C7-91BF-4E46-84E4-02669C4D448A}" type="presParOf" srcId="{E5D51709-4394-4CB2-B413-C129B9AB807E}" destId="{4950EB1B-D84A-4DDE-8829-005CFB04E23D}" srcOrd="2" destOrd="0" presId="urn:microsoft.com/office/officeart/2005/8/layout/funnel1"/>
    <dgm:cxn modelId="{6AC964D0-2B17-40AA-B6DB-55C4E5A0385B}" type="presParOf" srcId="{E5D51709-4394-4CB2-B413-C129B9AB807E}" destId="{FD161F2C-0916-43DD-9261-E3CD6ECB3A82}" srcOrd="3" destOrd="0" presId="urn:microsoft.com/office/officeart/2005/8/layout/funnel1"/>
    <dgm:cxn modelId="{5CA5B426-EEA5-43D2-A5DE-642DE4EC6450}" type="presParOf" srcId="{E5D51709-4394-4CB2-B413-C129B9AB807E}" destId="{70AD44F1-B417-4694-B54C-E517B9755F1C}" srcOrd="4" destOrd="0" presId="urn:microsoft.com/office/officeart/2005/8/layout/funnel1"/>
    <dgm:cxn modelId="{BA09852D-6DE7-4AE6-802F-1168D867C593}" type="presParOf" srcId="{E5D51709-4394-4CB2-B413-C129B9AB807E}" destId="{50A67991-E062-46A3-8717-3B4E8CF0826F}" srcOrd="5" destOrd="0" presId="urn:microsoft.com/office/officeart/2005/8/layout/funnel1"/>
    <dgm:cxn modelId="{2E2DB2C0-DB05-4B0E-A484-8D3CA7A314F5}" type="presParOf" srcId="{E5D51709-4394-4CB2-B413-C129B9AB807E}" destId="{4228773B-50B3-4782-BB68-39D112D66F7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4434BD-317E-444F-A28D-B364BF8D892E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46997D5-2764-4F5E-B34B-5C36D1CAC93B}">
      <dgm:prSet phldrT="[文字]" custT="1"/>
      <dgm:spPr/>
      <dgm:t>
        <a:bodyPr/>
        <a:lstStyle/>
        <a:p>
          <a:r>
            <a:rPr lang="zh-TW" altLang="en-US" sz="2800" b="1" smtClean="0">
              <a:latin typeface="標楷體" pitchFamily="65" charset="-120"/>
              <a:ea typeface="標楷體" pitchFamily="65" charset="-120"/>
            </a:rPr>
            <a:t>能力指標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2F0AFCBE-3491-4AAD-9AF8-2BD74661B141}" type="parTrans" cxnId="{60A9D6EF-DE7D-42DB-BA96-B5E4FE5A048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0AAE042-785D-48C2-B33A-D404A0172961}" type="sibTrans" cxnId="{60A9D6EF-DE7D-42DB-BA96-B5E4FE5A048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4532434-CD30-463C-BA0C-2A7F8020B8FB}">
      <dgm:prSet phldrT="[文字]" custT="1"/>
      <dgm:spPr/>
      <dgm:t>
        <a:bodyPr/>
        <a:lstStyle/>
        <a:p>
          <a:r>
            <a:rPr lang="zh-TW" altLang="en-US" sz="2800" b="1" smtClean="0">
              <a:latin typeface="標楷體" pitchFamily="65" charset="-120"/>
              <a:ea typeface="標楷體" pitchFamily="65" charset="-120"/>
            </a:rPr>
            <a:t>教師專長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147D0CAC-48EB-4AA0-98E6-DCF695FF6488}" type="parTrans" cxnId="{6BB392C4-3031-4AFD-A3CF-97BCD4FE84D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00189C3-A7D8-482F-AB77-654FAB6112FF}" type="sibTrans" cxnId="{6BB392C4-3031-4AFD-A3CF-97BCD4FE84D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83CEACC-8F83-43C4-8669-DE367B7CC3F5}">
      <dgm:prSet phldrT="[文字]" custT="1"/>
      <dgm:spPr/>
      <dgm:t>
        <a:bodyPr/>
        <a:lstStyle/>
        <a:p>
          <a:r>
            <a:rPr lang="zh-TW" altLang="en-US" sz="2800" b="1" smtClean="0">
              <a:latin typeface="標楷體" pitchFamily="65" charset="-120"/>
              <a:ea typeface="標楷體" pitchFamily="65" charset="-120"/>
            </a:rPr>
            <a:t>課程規劃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A1018F13-C8C3-479E-941C-424040E448BE}" type="parTrans" cxnId="{A3DDF233-1341-48B6-AB83-96DB02B0BC1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81860A8-74DF-4028-A9AB-38D838C80AC8}" type="sibTrans" cxnId="{A3DDF233-1341-48B6-AB83-96DB02B0BC1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F46CFE6-B07E-43DC-8E1F-F2E2386E66BC}">
      <dgm:prSet phldrT="[文字]" custT="1"/>
      <dgm:spPr/>
      <dgm:t>
        <a:bodyPr/>
        <a:lstStyle/>
        <a:p>
          <a:r>
            <a:rPr lang="zh-TW" altLang="en-US" sz="2800" b="1" smtClean="0">
              <a:latin typeface="標楷體" pitchFamily="65" charset="-120"/>
              <a:ea typeface="標楷體" pitchFamily="65" charset="-120"/>
            </a:rPr>
            <a:t>教學設計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24BCB54B-50C3-42CA-BFE7-CE18D4B0F568}" type="parTrans" cxnId="{D5025CA2-C79D-491F-ADDD-854898980A6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EEDB748-F61D-4712-893B-B077B0B7A38B}" type="sibTrans" cxnId="{D5025CA2-C79D-491F-ADDD-854898980A6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981670B-984D-4E30-9288-4FD28D4BB1C7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成就評量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A4B11999-B7E7-415C-BE98-549C244038C4}" type="parTrans" cxnId="{C946BCCF-9548-44AB-BCDF-6EB7A36E744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270B3CB-532E-44DF-ACC1-0DDD4807D52B}" type="sibTrans" cxnId="{C946BCCF-9548-44AB-BCDF-6EB7A36E744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E378D47-A7C0-48BB-8459-C7F9049088C9}" type="pres">
      <dgm:prSet presAssocID="{E04434BD-317E-444F-A28D-B364BF8D89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C3FB01-D0D5-4F53-8447-9D84B15D5954}" type="pres">
      <dgm:prSet presAssocID="{E46997D5-2764-4F5E-B34B-5C36D1CAC9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A56BBB-348D-4FBB-9036-9CB05DCDE2F1}" type="pres">
      <dgm:prSet presAssocID="{E46997D5-2764-4F5E-B34B-5C36D1CAC93B}" presName="spNode" presStyleCnt="0"/>
      <dgm:spPr/>
    </dgm:pt>
    <dgm:pt modelId="{C113F709-46F2-419E-BFEC-C3B4443AF2C2}" type="pres">
      <dgm:prSet presAssocID="{00AAE042-785D-48C2-B33A-D404A0172961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36C0DF05-E1BB-494D-AD04-59218C2E10AD}" type="pres">
      <dgm:prSet presAssocID="{24532434-CD30-463C-BA0C-2A7F8020B8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C754F2-7DE5-4672-BB07-469C60729E40}" type="pres">
      <dgm:prSet presAssocID="{24532434-CD30-463C-BA0C-2A7F8020B8FB}" presName="spNode" presStyleCnt="0"/>
      <dgm:spPr/>
    </dgm:pt>
    <dgm:pt modelId="{DADB593E-66D9-4EB0-9725-98EF8B214276}" type="pres">
      <dgm:prSet presAssocID="{600189C3-A7D8-482F-AB77-654FAB6112FF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48961B17-C001-4458-A421-94257B460037}" type="pres">
      <dgm:prSet presAssocID="{483CEACC-8F83-43C4-8669-DE367B7CC3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C181D-9396-4670-9300-2E3AA7F1729E}" type="pres">
      <dgm:prSet presAssocID="{483CEACC-8F83-43C4-8669-DE367B7CC3F5}" presName="spNode" presStyleCnt="0"/>
      <dgm:spPr/>
    </dgm:pt>
    <dgm:pt modelId="{96B147AB-413C-460C-8B39-DE187BA34E0E}" type="pres">
      <dgm:prSet presAssocID="{D81860A8-74DF-4028-A9AB-38D838C80AC8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2F2F7319-D77B-423B-B870-59BFD7456A02}" type="pres">
      <dgm:prSet presAssocID="{AF46CFE6-B07E-43DC-8E1F-F2E2386E66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446E0C-A3E7-450E-8A18-8D4E2926B5BC}" type="pres">
      <dgm:prSet presAssocID="{AF46CFE6-B07E-43DC-8E1F-F2E2386E66BC}" presName="spNode" presStyleCnt="0"/>
      <dgm:spPr/>
    </dgm:pt>
    <dgm:pt modelId="{63205E3E-195A-4301-B0D4-131FD88D2708}" type="pres">
      <dgm:prSet presAssocID="{EEEDB748-F61D-4712-893B-B077B0B7A38B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05CE2F35-0ED3-4600-A34A-2465B32FB225}" type="pres">
      <dgm:prSet presAssocID="{4981670B-984D-4E30-9288-4FD28D4BB1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444444-1EA6-444B-BAA9-EEF7380C480C}" type="pres">
      <dgm:prSet presAssocID="{4981670B-984D-4E30-9288-4FD28D4BB1C7}" presName="spNode" presStyleCnt="0"/>
      <dgm:spPr/>
    </dgm:pt>
    <dgm:pt modelId="{993FD469-F79B-4338-A4E5-E9CC454D14BF}" type="pres">
      <dgm:prSet presAssocID="{3270B3CB-532E-44DF-ACC1-0DDD4807D52B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D5025CA2-C79D-491F-ADDD-854898980A69}" srcId="{E04434BD-317E-444F-A28D-B364BF8D892E}" destId="{AF46CFE6-B07E-43DC-8E1F-F2E2386E66BC}" srcOrd="3" destOrd="0" parTransId="{24BCB54B-50C3-42CA-BFE7-CE18D4B0F568}" sibTransId="{EEEDB748-F61D-4712-893B-B077B0B7A38B}"/>
    <dgm:cxn modelId="{2884C8EF-16E9-4562-8F5B-65FDFAEA44C6}" type="presOf" srcId="{00AAE042-785D-48C2-B33A-D404A0172961}" destId="{C113F709-46F2-419E-BFEC-C3B4443AF2C2}" srcOrd="0" destOrd="0" presId="urn:microsoft.com/office/officeart/2005/8/layout/cycle5"/>
    <dgm:cxn modelId="{05118FDC-3345-47A2-80E4-AB39EB3C341B}" type="presOf" srcId="{E46997D5-2764-4F5E-B34B-5C36D1CAC93B}" destId="{70C3FB01-D0D5-4F53-8447-9D84B15D5954}" srcOrd="0" destOrd="0" presId="urn:microsoft.com/office/officeart/2005/8/layout/cycle5"/>
    <dgm:cxn modelId="{A3DDF233-1341-48B6-AB83-96DB02B0BC16}" srcId="{E04434BD-317E-444F-A28D-B364BF8D892E}" destId="{483CEACC-8F83-43C4-8669-DE367B7CC3F5}" srcOrd="2" destOrd="0" parTransId="{A1018F13-C8C3-479E-941C-424040E448BE}" sibTransId="{D81860A8-74DF-4028-A9AB-38D838C80AC8}"/>
    <dgm:cxn modelId="{C946BCCF-9548-44AB-BCDF-6EB7A36E7449}" srcId="{E04434BD-317E-444F-A28D-B364BF8D892E}" destId="{4981670B-984D-4E30-9288-4FD28D4BB1C7}" srcOrd="4" destOrd="0" parTransId="{A4B11999-B7E7-415C-BE98-549C244038C4}" sibTransId="{3270B3CB-532E-44DF-ACC1-0DDD4807D52B}"/>
    <dgm:cxn modelId="{AA0F7453-83D3-44CD-ADF6-EB62A1DFD801}" type="presOf" srcId="{D81860A8-74DF-4028-A9AB-38D838C80AC8}" destId="{96B147AB-413C-460C-8B39-DE187BA34E0E}" srcOrd="0" destOrd="0" presId="urn:microsoft.com/office/officeart/2005/8/layout/cycle5"/>
    <dgm:cxn modelId="{FCFCA6F2-D36D-4C6D-A9DA-FBE591DFFE42}" type="presOf" srcId="{AF46CFE6-B07E-43DC-8E1F-F2E2386E66BC}" destId="{2F2F7319-D77B-423B-B870-59BFD7456A02}" srcOrd="0" destOrd="0" presId="urn:microsoft.com/office/officeart/2005/8/layout/cycle5"/>
    <dgm:cxn modelId="{60A9D6EF-DE7D-42DB-BA96-B5E4FE5A0482}" srcId="{E04434BD-317E-444F-A28D-B364BF8D892E}" destId="{E46997D5-2764-4F5E-B34B-5C36D1CAC93B}" srcOrd="0" destOrd="0" parTransId="{2F0AFCBE-3491-4AAD-9AF8-2BD74661B141}" sibTransId="{00AAE042-785D-48C2-B33A-D404A0172961}"/>
    <dgm:cxn modelId="{6BB392C4-3031-4AFD-A3CF-97BCD4FE84D9}" srcId="{E04434BD-317E-444F-A28D-B364BF8D892E}" destId="{24532434-CD30-463C-BA0C-2A7F8020B8FB}" srcOrd="1" destOrd="0" parTransId="{147D0CAC-48EB-4AA0-98E6-DCF695FF6488}" sibTransId="{600189C3-A7D8-482F-AB77-654FAB6112FF}"/>
    <dgm:cxn modelId="{670D2E1C-5A35-484D-A07E-5A96DE47DF87}" type="presOf" srcId="{4981670B-984D-4E30-9288-4FD28D4BB1C7}" destId="{05CE2F35-0ED3-4600-A34A-2465B32FB225}" srcOrd="0" destOrd="0" presId="urn:microsoft.com/office/officeart/2005/8/layout/cycle5"/>
    <dgm:cxn modelId="{E94CFB99-5429-47C7-9E6A-56E9FC246605}" type="presOf" srcId="{483CEACC-8F83-43C4-8669-DE367B7CC3F5}" destId="{48961B17-C001-4458-A421-94257B460037}" srcOrd="0" destOrd="0" presId="urn:microsoft.com/office/officeart/2005/8/layout/cycle5"/>
    <dgm:cxn modelId="{11F05166-333F-4887-BBA5-307049FD86EE}" type="presOf" srcId="{600189C3-A7D8-482F-AB77-654FAB6112FF}" destId="{DADB593E-66D9-4EB0-9725-98EF8B214276}" srcOrd="0" destOrd="0" presId="urn:microsoft.com/office/officeart/2005/8/layout/cycle5"/>
    <dgm:cxn modelId="{7063392D-FCAB-45A2-AD72-B6D8ED4BA36A}" type="presOf" srcId="{E04434BD-317E-444F-A28D-B364BF8D892E}" destId="{AE378D47-A7C0-48BB-8459-C7F9049088C9}" srcOrd="0" destOrd="0" presId="urn:microsoft.com/office/officeart/2005/8/layout/cycle5"/>
    <dgm:cxn modelId="{1851C5A8-7768-41F4-BE95-8FFF9D3EE6DB}" type="presOf" srcId="{3270B3CB-532E-44DF-ACC1-0DDD4807D52B}" destId="{993FD469-F79B-4338-A4E5-E9CC454D14BF}" srcOrd="0" destOrd="0" presId="urn:microsoft.com/office/officeart/2005/8/layout/cycle5"/>
    <dgm:cxn modelId="{1B0335B3-F6C7-47FF-907E-8DC00F1721BE}" type="presOf" srcId="{EEEDB748-F61D-4712-893B-B077B0B7A38B}" destId="{63205E3E-195A-4301-B0D4-131FD88D2708}" srcOrd="0" destOrd="0" presId="urn:microsoft.com/office/officeart/2005/8/layout/cycle5"/>
    <dgm:cxn modelId="{3291F32F-168A-4E69-BF4E-9E477B146206}" type="presOf" srcId="{24532434-CD30-463C-BA0C-2A7F8020B8FB}" destId="{36C0DF05-E1BB-494D-AD04-59218C2E10AD}" srcOrd="0" destOrd="0" presId="urn:microsoft.com/office/officeart/2005/8/layout/cycle5"/>
    <dgm:cxn modelId="{8684CD6E-8FFB-4E96-9F3C-9F6CF20BA777}" type="presParOf" srcId="{AE378D47-A7C0-48BB-8459-C7F9049088C9}" destId="{70C3FB01-D0D5-4F53-8447-9D84B15D5954}" srcOrd="0" destOrd="0" presId="urn:microsoft.com/office/officeart/2005/8/layout/cycle5"/>
    <dgm:cxn modelId="{32D1A8E8-D95D-4759-8BD0-0A7FE0F8AB30}" type="presParOf" srcId="{AE378D47-A7C0-48BB-8459-C7F9049088C9}" destId="{A1A56BBB-348D-4FBB-9036-9CB05DCDE2F1}" srcOrd="1" destOrd="0" presId="urn:microsoft.com/office/officeart/2005/8/layout/cycle5"/>
    <dgm:cxn modelId="{60C1AB25-F485-4044-99C9-BF2074A169DE}" type="presParOf" srcId="{AE378D47-A7C0-48BB-8459-C7F9049088C9}" destId="{C113F709-46F2-419E-BFEC-C3B4443AF2C2}" srcOrd="2" destOrd="0" presId="urn:microsoft.com/office/officeart/2005/8/layout/cycle5"/>
    <dgm:cxn modelId="{FE8B2E6B-CEF2-468F-A5E4-D086F3E57854}" type="presParOf" srcId="{AE378D47-A7C0-48BB-8459-C7F9049088C9}" destId="{36C0DF05-E1BB-494D-AD04-59218C2E10AD}" srcOrd="3" destOrd="0" presId="urn:microsoft.com/office/officeart/2005/8/layout/cycle5"/>
    <dgm:cxn modelId="{D2DAB1B0-371F-4BBC-B352-E22514F1F244}" type="presParOf" srcId="{AE378D47-A7C0-48BB-8459-C7F9049088C9}" destId="{82C754F2-7DE5-4672-BB07-469C60729E40}" srcOrd="4" destOrd="0" presId="urn:microsoft.com/office/officeart/2005/8/layout/cycle5"/>
    <dgm:cxn modelId="{E4BF7E20-0B4B-4D2F-8975-8A96907501A4}" type="presParOf" srcId="{AE378D47-A7C0-48BB-8459-C7F9049088C9}" destId="{DADB593E-66D9-4EB0-9725-98EF8B214276}" srcOrd="5" destOrd="0" presId="urn:microsoft.com/office/officeart/2005/8/layout/cycle5"/>
    <dgm:cxn modelId="{1F7DE968-6486-4471-A707-E0BC040C2644}" type="presParOf" srcId="{AE378D47-A7C0-48BB-8459-C7F9049088C9}" destId="{48961B17-C001-4458-A421-94257B460037}" srcOrd="6" destOrd="0" presId="urn:microsoft.com/office/officeart/2005/8/layout/cycle5"/>
    <dgm:cxn modelId="{6074E555-6D05-4F8A-B677-CBA5BA93A7D9}" type="presParOf" srcId="{AE378D47-A7C0-48BB-8459-C7F9049088C9}" destId="{9AEC181D-9396-4670-9300-2E3AA7F1729E}" srcOrd="7" destOrd="0" presId="urn:microsoft.com/office/officeart/2005/8/layout/cycle5"/>
    <dgm:cxn modelId="{442AD2F5-3D24-4F6B-881A-24E288536AF9}" type="presParOf" srcId="{AE378D47-A7C0-48BB-8459-C7F9049088C9}" destId="{96B147AB-413C-460C-8B39-DE187BA34E0E}" srcOrd="8" destOrd="0" presId="urn:microsoft.com/office/officeart/2005/8/layout/cycle5"/>
    <dgm:cxn modelId="{40A0A7E8-9017-443E-A356-6F9AC369616F}" type="presParOf" srcId="{AE378D47-A7C0-48BB-8459-C7F9049088C9}" destId="{2F2F7319-D77B-423B-B870-59BFD7456A02}" srcOrd="9" destOrd="0" presId="urn:microsoft.com/office/officeart/2005/8/layout/cycle5"/>
    <dgm:cxn modelId="{BB08B689-9747-4F15-8ADC-AB813A9B2241}" type="presParOf" srcId="{AE378D47-A7C0-48BB-8459-C7F9049088C9}" destId="{F1446E0C-A3E7-450E-8A18-8D4E2926B5BC}" srcOrd="10" destOrd="0" presId="urn:microsoft.com/office/officeart/2005/8/layout/cycle5"/>
    <dgm:cxn modelId="{CBFCD427-E0CE-4607-938E-78D9959D1F3D}" type="presParOf" srcId="{AE378D47-A7C0-48BB-8459-C7F9049088C9}" destId="{63205E3E-195A-4301-B0D4-131FD88D2708}" srcOrd="11" destOrd="0" presId="urn:microsoft.com/office/officeart/2005/8/layout/cycle5"/>
    <dgm:cxn modelId="{AC6D66E9-BCCD-4FFA-90D4-65C1C90166EC}" type="presParOf" srcId="{AE378D47-A7C0-48BB-8459-C7F9049088C9}" destId="{05CE2F35-0ED3-4600-A34A-2465B32FB225}" srcOrd="12" destOrd="0" presId="urn:microsoft.com/office/officeart/2005/8/layout/cycle5"/>
    <dgm:cxn modelId="{8F7664F0-0FDD-411E-B5A4-BE18237AACC1}" type="presParOf" srcId="{AE378D47-A7C0-48BB-8459-C7F9049088C9}" destId="{19444444-1EA6-444B-BAA9-EEF7380C480C}" srcOrd="13" destOrd="0" presId="urn:microsoft.com/office/officeart/2005/8/layout/cycle5"/>
    <dgm:cxn modelId="{A531FD89-6D6B-4154-90A0-3585A5602463}" type="presParOf" srcId="{AE378D47-A7C0-48BB-8459-C7F9049088C9}" destId="{993FD469-F79B-4338-A4E5-E9CC454D14B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79B3C0-492D-49AD-B88C-B356167945B5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192DDFA-662A-4299-ABCC-8A7FF45806D0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我們是彼此的天使</a:t>
          </a:r>
          <a:r>
            <a:rPr lang="en-US" altLang="zh-TW" sz="3200" b="1" dirty="0" smtClean="0">
              <a:latin typeface="標楷體" pitchFamily="65" charset="-120"/>
              <a:ea typeface="標楷體" pitchFamily="65" charset="-120"/>
            </a:rPr>
            <a:t>~</a:t>
          </a:r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互相支持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EE038AE4-4821-49E7-BBA2-3601AEAF4F4F}" type="parTrans" cxnId="{C231CEBA-5B7A-411B-A1E6-9946B0E64A7B}">
      <dgm:prSet/>
      <dgm:spPr/>
      <dgm:t>
        <a:bodyPr/>
        <a:lstStyle/>
        <a:p>
          <a:endParaRPr lang="zh-TW" altLang="en-US" b="1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913E608-BAFC-4684-802F-EB8DC66F24BB}" type="sibTrans" cxnId="{C231CEBA-5B7A-411B-A1E6-9946B0E64A7B}">
      <dgm:prSet/>
      <dgm:spPr/>
      <dgm:t>
        <a:bodyPr/>
        <a:lstStyle/>
        <a:p>
          <a:endParaRPr lang="zh-TW" altLang="en-US" b="1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F5AA65C5-7633-441A-8C33-F41B1238C624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同中求異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異中求同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DCD56608-0A59-4BD6-8FAF-5827B1E71B04}" type="parTrans" cxnId="{16093809-7070-4BCC-8383-415A7115B021}">
      <dgm:prSet/>
      <dgm:spPr/>
      <dgm:t>
        <a:bodyPr/>
        <a:lstStyle/>
        <a:p>
          <a:endParaRPr lang="zh-TW" altLang="en-US" b="1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35545474-BF35-4FD2-BE5F-EF1E3F961EEB}" type="sibTrans" cxnId="{16093809-7070-4BCC-8383-415A7115B021}">
      <dgm:prSet/>
      <dgm:spPr/>
      <dgm:t>
        <a:bodyPr/>
        <a:lstStyle/>
        <a:p>
          <a:endParaRPr lang="zh-TW" altLang="en-US" b="1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CD7E2632-6B45-4D70-85F2-724E5CF4621B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走過</a:t>
          </a:r>
          <a:r>
            <a:rPr lang="en-US" altLang="zh-TW" sz="32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3200" b="1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必留下痕跡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>!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ACA3F581-E207-4266-91B8-6B66619D5630}" type="parTrans" cxnId="{224F9421-6BAD-4812-8AE1-34767C5261CD}">
      <dgm:prSet/>
      <dgm:spPr/>
      <dgm:t>
        <a:bodyPr/>
        <a:lstStyle/>
        <a:p>
          <a:endParaRPr lang="zh-TW" altLang="en-US" b="1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2364C99-5752-4068-8E73-EDF35946DEFA}" type="sibTrans" cxnId="{224F9421-6BAD-4812-8AE1-34767C5261CD}">
      <dgm:prSet/>
      <dgm:spPr/>
      <dgm:t>
        <a:bodyPr/>
        <a:lstStyle/>
        <a:p>
          <a:endParaRPr lang="zh-TW" altLang="en-US" b="1">
            <a:solidFill>
              <a:schemeClr val="accent2">
                <a:lumMod val="20000"/>
                <a:lumOff val="8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6EBD33C-DA08-493F-A770-540D7230AD9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自我要求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b="1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b="1" dirty="0" err="1" smtClean="0">
              <a:latin typeface="標楷體" pitchFamily="65" charset="-120"/>
              <a:ea typeface="標楷體" pitchFamily="65" charset="-120"/>
            </a:rPr>
            <a:t>v.s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.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激勵追求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EA89A6CE-44C4-4BB7-BB32-5C4B70BBCA57}" type="parTrans" cxnId="{FD5D8637-D77D-4C45-A5CF-58B3FAD720A6}">
      <dgm:prSet/>
      <dgm:spPr/>
      <dgm:t>
        <a:bodyPr/>
        <a:lstStyle/>
        <a:p>
          <a:endParaRPr lang="zh-TW" altLang="en-US" b="1"/>
        </a:p>
      </dgm:t>
    </dgm:pt>
    <dgm:pt modelId="{0117EF64-0D13-43AD-BCCE-7F1F09F0743D}" type="sibTrans" cxnId="{FD5D8637-D77D-4C45-A5CF-58B3FAD720A6}">
      <dgm:prSet/>
      <dgm:spPr/>
      <dgm:t>
        <a:bodyPr/>
        <a:lstStyle/>
        <a:p>
          <a:endParaRPr lang="zh-TW" altLang="en-US" b="1"/>
        </a:p>
      </dgm:t>
    </dgm:pt>
    <dgm:pt modelId="{5083623B-4346-4072-890E-5F94F59D8AF2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團隊，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不是綁死自己的緊箍咒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E6096DF8-BA36-4F68-B761-8AF333A57A8B}" type="parTrans" cxnId="{26A52FC6-D364-4A2E-A685-F5C41B0D4C41}">
      <dgm:prSet/>
      <dgm:spPr/>
      <dgm:t>
        <a:bodyPr/>
        <a:lstStyle/>
        <a:p>
          <a:endParaRPr lang="zh-TW" altLang="en-US" b="1"/>
        </a:p>
      </dgm:t>
    </dgm:pt>
    <dgm:pt modelId="{F3E14905-943A-448F-8451-711CD10A3D46}" type="sibTrans" cxnId="{26A52FC6-D364-4A2E-A685-F5C41B0D4C41}">
      <dgm:prSet/>
      <dgm:spPr/>
      <dgm:t>
        <a:bodyPr/>
        <a:lstStyle/>
        <a:p>
          <a:endParaRPr lang="zh-TW" altLang="en-US" b="1"/>
        </a:p>
      </dgm:t>
    </dgm:pt>
    <dgm:pt modelId="{C1110938-48BB-4642-97DC-557D948F648C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專業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>~</a:t>
          </a: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教師也能互相增能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047009B7-8E28-4AC8-B16C-178F56BF4D6A}" type="parTrans" cxnId="{EB795F11-B823-492C-9C69-8F5BDBA8789D}">
      <dgm:prSet/>
      <dgm:spPr/>
      <dgm:t>
        <a:bodyPr/>
        <a:lstStyle/>
        <a:p>
          <a:endParaRPr lang="zh-TW" altLang="en-US" b="1"/>
        </a:p>
      </dgm:t>
    </dgm:pt>
    <dgm:pt modelId="{BCE9125B-91AC-4898-9C9B-8D1ABE91D7F8}" type="sibTrans" cxnId="{EB795F11-B823-492C-9C69-8F5BDBA8789D}">
      <dgm:prSet/>
      <dgm:spPr/>
      <dgm:t>
        <a:bodyPr/>
        <a:lstStyle/>
        <a:p>
          <a:endParaRPr lang="zh-TW" altLang="en-US" b="1"/>
        </a:p>
      </dgm:t>
    </dgm:pt>
    <dgm:pt modelId="{A2244951-D4D0-4F66-9D25-777A09BF0527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itchFamily="65" charset="-120"/>
              <a:ea typeface="標楷體" pitchFamily="65" charset="-120"/>
            </a:rPr>
            <a:t>沒有絕對的答案</a:t>
          </a:r>
          <a:endParaRPr lang="zh-TW" altLang="en-US" sz="3200" b="1" dirty="0">
            <a:latin typeface="標楷體" pitchFamily="65" charset="-120"/>
            <a:ea typeface="標楷體" pitchFamily="65" charset="-120"/>
          </a:endParaRPr>
        </a:p>
      </dgm:t>
    </dgm:pt>
    <dgm:pt modelId="{7CF73A87-8912-4FC3-A332-22952C5F3A2A}" type="parTrans" cxnId="{5739BF13-C8CF-4BF1-BFA5-D113D74FF164}">
      <dgm:prSet/>
      <dgm:spPr/>
      <dgm:t>
        <a:bodyPr/>
        <a:lstStyle/>
        <a:p>
          <a:endParaRPr lang="zh-TW" altLang="en-US" b="1"/>
        </a:p>
      </dgm:t>
    </dgm:pt>
    <dgm:pt modelId="{26643438-0579-4ED4-87DD-AFB9E260A694}" type="sibTrans" cxnId="{5739BF13-C8CF-4BF1-BFA5-D113D74FF164}">
      <dgm:prSet/>
      <dgm:spPr/>
      <dgm:t>
        <a:bodyPr/>
        <a:lstStyle/>
        <a:p>
          <a:endParaRPr lang="zh-TW" altLang="en-US" b="1"/>
        </a:p>
      </dgm:t>
    </dgm:pt>
    <dgm:pt modelId="{5BDD9031-6B63-4AD4-9D8F-ABEDD16D266F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老師，也是</a:t>
          </a:r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老師的老師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B600706B-DE39-4E7C-BE07-E79B5F7AAC19}" type="parTrans" cxnId="{7A190039-6F92-4AB7-B5ED-085CAA0F048F}">
      <dgm:prSet/>
      <dgm:spPr/>
      <dgm:t>
        <a:bodyPr/>
        <a:lstStyle/>
        <a:p>
          <a:endParaRPr lang="zh-TW" altLang="en-US" b="1"/>
        </a:p>
      </dgm:t>
    </dgm:pt>
    <dgm:pt modelId="{41F25959-A895-4192-A49D-EE1E82C7AD22}" type="sibTrans" cxnId="{7A190039-6F92-4AB7-B5ED-085CAA0F048F}">
      <dgm:prSet/>
      <dgm:spPr/>
      <dgm:t>
        <a:bodyPr/>
        <a:lstStyle/>
        <a:p>
          <a:endParaRPr lang="zh-TW" altLang="en-US" b="1"/>
        </a:p>
      </dgm:t>
    </dgm:pt>
    <dgm:pt modelId="{23B41B54-F55B-4197-BD09-E0726B2D6ABB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再出發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!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A89857C9-4D2C-420E-8166-08B418FEA20B}" type="parTrans" cxnId="{B237D3EE-4641-46B5-A4E4-048E5DD9D438}">
      <dgm:prSet/>
      <dgm:spPr/>
      <dgm:t>
        <a:bodyPr/>
        <a:lstStyle/>
        <a:p>
          <a:endParaRPr lang="zh-TW" altLang="en-US" b="1"/>
        </a:p>
      </dgm:t>
    </dgm:pt>
    <dgm:pt modelId="{8EFB27A8-4216-45A3-9854-E9E8C7AB3B82}" type="sibTrans" cxnId="{B237D3EE-4641-46B5-A4E4-048E5DD9D438}">
      <dgm:prSet/>
      <dgm:spPr/>
      <dgm:t>
        <a:bodyPr/>
        <a:lstStyle/>
        <a:p>
          <a:endParaRPr lang="zh-TW" altLang="en-US" b="1"/>
        </a:p>
      </dgm:t>
    </dgm:pt>
    <dgm:pt modelId="{EC4C02E8-B3C3-4E09-9386-E0E86FF2E753}" type="pres">
      <dgm:prSet presAssocID="{D079B3C0-492D-49AD-B88C-B356167945B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5364D8-72C0-4857-A850-890A98605E42}" type="pres">
      <dgm:prSet presAssocID="{1192DDFA-662A-4299-ABCC-8A7FF45806D0}" presName="compNode" presStyleCnt="0"/>
      <dgm:spPr/>
    </dgm:pt>
    <dgm:pt modelId="{9202F092-E9DF-4219-A534-A9FE760D2DFC}" type="pres">
      <dgm:prSet presAssocID="{1192DDFA-662A-4299-ABCC-8A7FF45806D0}" presName="dummyConnPt" presStyleCnt="0"/>
      <dgm:spPr/>
    </dgm:pt>
    <dgm:pt modelId="{05467563-6323-40B5-BEEE-3849E558B589}" type="pres">
      <dgm:prSet presAssocID="{1192DDFA-662A-4299-ABCC-8A7FF45806D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3F09F3-CA38-442D-85C7-FB4D99478878}" type="pres">
      <dgm:prSet presAssocID="{E913E608-BAFC-4684-802F-EB8DC66F24BB}" presName="sibTrans" presStyleLbl="bgSibTrans2D1" presStyleIdx="0" presStyleCnt="8"/>
      <dgm:spPr/>
      <dgm:t>
        <a:bodyPr/>
        <a:lstStyle/>
        <a:p>
          <a:endParaRPr lang="zh-TW" altLang="en-US"/>
        </a:p>
      </dgm:t>
    </dgm:pt>
    <dgm:pt modelId="{F452DC00-3A74-4708-BD42-C8044DA8BFE9}" type="pres">
      <dgm:prSet presAssocID="{46EBD33C-DA08-493F-A770-540D7230AD9D}" presName="compNode" presStyleCnt="0"/>
      <dgm:spPr/>
    </dgm:pt>
    <dgm:pt modelId="{AF5295AA-514B-4663-B8FE-75CE54E41A0E}" type="pres">
      <dgm:prSet presAssocID="{46EBD33C-DA08-493F-A770-540D7230AD9D}" presName="dummyConnPt" presStyleCnt="0"/>
      <dgm:spPr/>
    </dgm:pt>
    <dgm:pt modelId="{202208C7-8E6B-43D4-8DD1-CB741B198845}" type="pres">
      <dgm:prSet presAssocID="{46EBD33C-DA08-493F-A770-540D7230AD9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9458EC-0384-4783-9DFD-DBA479F292EA}" type="pres">
      <dgm:prSet presAssocID="{0117EF64-0D13-43AD-BCCE-7F1F09F0743D}" presName="sibTrans" presStyleLbl="bgSibTrans2D1" presStyleIdx="1" presStyleCnt="8"/>
      <dgm:spPr/>
      <dgm:t>
        <a:bodyPr/>
        <a:lstStyle/>
        <a:p>
          <a:endParaRPr lang="zh-TW" altLang="en-US"/>
        </a:p>
      </dgm:t>
    </dgm:pt>
    <dgm:pt modelId="{CE59E0B8-92D7-4EBE-8672-C47BE0CF3B3A}" type="pres">
      <dgm:prSet presAssocID="{C1110938-48BB-4642-97DC-557D948F648C}" presName="compNode" presStyleCnt="0"/>
      <dgm:spPr/>
    </dgm:pt>
    <dgm:pt modelId="{0EC749BB-82D8-47E0-B03F-BD4FE9FDAFA5}" type="pres">
      <dgm:prSet presAssocID="{C1110938-48BB-4642-97DC-557D948F648C}" presName="dummyConnPt" presStyleCnt="0"/>
      <dgm:spPr/>
    </dgm:pt>
    <dgm:pt modelId="{EB7D012E-406E-4444-8F48-8A511A9D4AC4}" type="pres">
      <dgm:prSet presAssocID="{C1110938-48BB-4642-97DC-557D948F648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0687A-A190-4100-9957-6A445F9D7B5E}" type="pres">
      <dgm:prSet presAssocID="{BCE9125B-91AC-4898-9C9B-8D1ABE91D7F8}" presName="sibTrans" presStyleLbl="bgSibTrans2D1" presStyleIdx="2" presStyleCnt="8"/>
      <dgm:spPr/>
      <dgm:t>
        <a:bodyPr/>
        <a:lstStyle/>
        <a:p>
          <a:endParaRPr lang="zh-TW" altLang="en-US"/>
        </a:p>
      </dgm:t>
    </dgm:pt>
    <dgm:pt modelId="{9D4F7851-9D84-4861-9562-CECCAB9B6AEE}" type="pres">
      <dgm:prSet presAssocID="{5083623B-4346-4072-890E-5F94F59D8AF2}" presName="compNode" presStyleCnt="0"/>
      <dgm:spPr/>
    </dgm:pt>
    <dgm:pt modelId="{2703B113-4F1A-4239-979C-642108721A6D}" type="pres">
      <dgm:prSet presAssocID="{5083623B-4346-4072-890E-5F94F59D8AF2}" presName="dummyConnPt" presStyleCnt="0"/>
      <dgm:spPr/>
    </dgm:pt>
    <dgm:pt modelId="{B8A23363-65BA-4324-8F78-D72031DE9F0D}" type="pres">
      <dgm:prSet presAssocID="{5083623B-4346-4072-890E-5F94F59D8AF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84651A-75DE-4900-A308-5A7137E964B1}" type="pres">
      <dgm:prSet presAssocID="{F3E14905-943A-448F-8451-711CD10A3D46}" presName="sibTrans" presStyleLbl="bgSibTrans2D1" presStyleIdx="3" presStyleCnt="8"/>
      <dgm:spPr/>
      <dgm:t>
        <a:bodyPr/>
        <a:lstStyle/>
        <a:p>
          <a:endParaRPr lang="zh-TW" altLang="en-US"/>
        </a:p>
      </dgm:t>
    </dgm:pt>
    <dgm:pt modelId="{B20396C2-8C76-44FE-BE89-82DF833DDCBF}" type="pres">
      <dgm:prSet presAssocID="{A2244951-D4D0-4F66-9D25-777A09BF0527}" presName="compNode" presStyleCnt="0"/>
      <dgm:spPr/>
    </dgm:pt>
    <dgm:pt modelId="{FB99B1AE-5D3F-4EAB-AA23-977C3D177BA2}" type="pres">
      <dgm:prSet presAssocID="{A2244951-D4D0-4F66-9D25-777A09BF0527}" presName="dummyConnPt" presStyleCnt="0"/>
      <dgm:spPr/>
    </dgm:pt>
    <dgm:pt modelId="{4DB5A671-6BD1-42C0-8DE1-F8984108DFA4}" type="pres">
      <dgm:prSet presAssocID="{A2244951-D4D0-4F66-9D25-777A09BF052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4FB91-98D6-40F6-BFDE-8D13D9F07606}" type="pres">
      <dgm:prSet presAssocID="{26643438-0579-4ED4-87DD-AFB9E260A694}" presName="sibTrans" presStyleLbl="bgSibTrans2D1" presStyleIdx="4" presStyleCnt="8"/>
      <dgm:spPr/>
      <dgm:t>
        <a:bodyPr/>
        <a:lstStyle/>
        <a:p>
          <a:endParaRPr lang="zh-TW" altLang="en-US"/>
        </a:p>
      </dgm:t>
    </dgm:pt>
    <dgm:pt modelId="{602EF914-6687-456C-BEFE-E00A5540F6AC}" type="pres">
      <dgm:prSet presAssocID="{5BDD9031-6B63-4AD4-9D8F-ABEDD16D266F}" presName="compNode" presStyleCnt="0"/>
      <dgm:spPr/>
    </dgm:pt>
    <dgm:pt modelId="{70A29CE1-C5C8-4AC1-A410-F615DA80BF6E}" type="pres">
      <dgm:prSet presAssocID="{5BDD9031-6B63-4AD4-9D8F-ABEDD16D266F}" presName="dummyConnPt" presStyleCnt="0"/>
      <dgm:spPr/>
    </dgm:pt>
    <dgm:pt modelId="{BE48B1EA-DF96-4606-99BA-3735E623AB84}" type="pres">
      <dgm:prSet presAssocID="{5BDD9031-6B63-4AD4-9D8F-ABEDD16D266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A0653F-DF46-4A72-81A8-2B22CDF4AAE4}" type="pres">
      <dgm:prSet presAssocID="{41F25959-A895-4192-A49D-EE1E82C7AD22}" presName="sibTrans" presStyleLbl="bgSibTrans2D1" presStyleIdx="5" presStyleCnt="8"/>
      <dgm:spPr/>
      <dgm:t>
        <a:bodyPr/>
        <a:lstStyle/>
        <a:p>
          <a:endParaRPr lang="zh-TW" altLang="en-US"/>
        </a:p>
      </dgm:t>
    </dgm:pt>
    <dgm:pt modelId="{573154DD-D554-4FBA-86A2-A2F716AF5E38}" type="pres">
      <dgm:prSet presAssocID="{F5AA65C5-7633-441A-8C33-F41B1238C624}" presName="compNode" presStyleCnt="0"/>
      <dgm:spPr/>
    </dgm:pt>
    <dgm:pt modelId="{F5625E5E-45E7-40ED-BD6C-BDA6F95FBE97}" type="pres">
      <dgm:prSet presAssocID="{F5AA65C5-7633-441A-8C33-F41B1238C624}" presName="dummyConnPt" presStyleCnt="0"/>
      <dgm:spPr/>
    </dgm:pt>
    <dgm:pt modelId="{816E42B2-19A3-429B-8DE5-83B0A275A332}" type="pres">
      <dgm:prSet presAssocID="{F5AA65C5-7633-441A-8C33-F41B1238C62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5EDBF-0A87-4774-9C64-F85906996424}" type="pres">
      <dgm:prSet presAssocID="{35545474-BF35-4FD2-BE5F-EF1E3F961EEB}" presName="sibTrans" presStyleLbl="bgSibTrans2D1" presStyleIdx="6" presStyleCnt="8"/>
      <dgm:spPr/>
      <dgm:t>
        <a:bodyPr/>
        <a:lstStyle/>
        <a:p>
          <a:endParaRPr lang="zh-TW" altLang="en-US"/>
        </a:p>
      </dgm:t>
    </dgm:pt>
    <dgm:pt modelId="{30619F7E-3422-4544-B5CE-B17D5398C655}" type="pres">
      <dgm:prSet presAssocID="{CD7E2632-6B45-4D70-85F2-724E5CF4621B}" presName="compNode" presStyleCnt="0"/>
      <dgm:spPr/>
    </dgm:pt>
    <dgm:pt modelId="{CF42976A-7D71-46FC-BD6F-8EDD029D3EE0}" type="pres">
      <dgm:prSet presAssocID="{CD7E2632-6B45-4D70-85F2-724E5CF4621B}" presName="dummyConnPt" presStyleCnt="0"/>
      <dgm:spPr/>
    </dgm:pt>
    <dgm:pt modelId="{461045D1-7D6F-412C-B8E8-2E362B9935E1}" type="pres">
      <dgm:prSet presAssocID="{CD7E2632-6B45-4D70-85F2-724E5CF4621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0B59A6-239A-46C6-944D-16877620738F}" type="pres">
      <dgm:prSet presAssocID="{62364C99-5752-4068-8E73-EDF35946DEFA}" presName="sibTrans" presStyleLbl="bgSibTrans2D1" presStyleIdx="7" presStyleCnt="8"/>
      <dgm:spPr/>
      <dgm:t>
        <a:bodyPr/>
        <a:lstStyle/>
        <a:p>
          <a:endParaRPr lang="zh-TW" altLang="en-US"/>
        </a:p>
      </dgm:t>
    </dgm:pt>
    <dgm:pt modelId="{E7E3BA7E-BC25-4061-A26B-9FF17D00D49B}" type="pres">
      <dgm:prSet presAssocID="{23B41B54-F55B-4197-BD09-E0726B2D6ABB}" presName="compNode" presStyleCnt="0"/>
      <dgm:spPr/>
    </dgm:pt>
    <dgm:pt modelId="{273D251E-5DC5-401F-B94D-26B746E38C98}" type="pres">
      <dgm:prSet presAssocID="{23B41B54-F55B-4197-BD09-E0726B2D6ABB}" presName="dummyConnPt" presStyleCnt="0"/>
      <dgm:spPr/>
    </dgm:pt>
    <dgm:pt modelId="{E99786F5-78F5-4A1C-B9EE-397931872396}" type="pres">
      <dgm:prSet presAssocID="{23B41B54-F55B-4197-BD09-E0726B2D6AB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A52FC6-D364-4A2E-A685-F5C41B0D4C41}" srcId="{D079B3C0-492D-49AD-B88C-B356167945B5}" destId="{5083623B-4346-4072-890E-5F94F59D8AF2}" srcOrd="3" destOrd="0" parTransId="{E6096DF8-BA36-4F68-B761-8AF333A57A8B}" sibTransId="{F3E14905-943A-448F-8451-711CD10A3D46}"/>
    <dgm:cxn modelId="{74F6CE6F-2E40-442D-B5A5-605E609FC94B}" type="presOf" srcId="{F3E14905-943A-448F-8451-711CD10A3D46}" destId="{0084651A-75DE-4900-A308-5A7137E964B1}" srcOrd="0" destOrd="0" presId="urn:microsoft.com/office/officeart/2005/8/layout/bProcess4"/>
    <dgm:cxn modelId="{8668129C-D9EB-45A1-A17A-7DF823F104AA}" type="presOf" srcId="{A2244951-D4D0-4F66-9D25-777A09BF0527}" destId="{4DB5A671-6BD1-42C0-8DE1-F8984108DFA4}" srcOrd="0" destOrd="0" presId="urn:microsoft.com/office/officeart/2005/8/layout/bProcess4"/>
    <dgm:cxn modelId="{C231CEBA-5B7A-411B-A1E6-9946B0E64A7B}" srcId="{D079B3C0-492D-49AD-B88C-B356167945B5}" destId="{1192DDFA-662A-4299-ABCC-8A7FF45806D0}" srcOrd="0" destOrd="0" parTransId="{EE038AE4-4821-49E7-BBA2-3601AEAF4F4F}" sibTransId="{E913E608-BAFC-4684-802F-EB8DC66F24BB}"/>
    <dgm:cxn modelId="{78DFB317-8C64-41D8-887B-381C718AABEF}" type="presOf" srcId="{62364C99-5752-4068-8E73-EDF35946DEFA}" destId="{170B59A6-239A-46C6-944D-16877620738F}" srcOrd="0" destOrd="0" presId="urn:microsoft.com/office/officeart/2005/8/layout/bProcess4"/>
    <dgm:cxn modelId="{468CACCC-8E14-42BB-8E3B-010AF4EA46BE}" type="presOf" srcId="{41F25959-A895-4192-A49D-EE1E82C7AD22}" destId="{C5A0653F-DF46-4A72-81A8-2B22CDF4AAE4}" srcOrd="0" destOrd="0" presId="urn:microsoft.com/office/officeart/2005/8/layout/bProcess4"/>
    <dgm:cxn modelId="{65353D03-6FE6-44E7-933B-920FF38E8323}" type="presOf" srcId="{C1110938-48BB-4642-97DC-557D948F648C}" destId="{EB7D012E-406E-4444-8F48-8A511A9D4AC4}" srcOrd="0" destOrd="0" presId="urn:microsoft.com/office/officeart/2005/8/layout/bProcess4"/>
    <dgm:cxn modelId="{7F55EE21-D060-4A4F-8B90-F7023AC5F143}" type="presOf" srcId="{26643438-0579-4ED4-87DD-AFB9E260A694}" destId="{7A94FB91-98D6-40F6-BFDE-8D13D9F07606}" srcOrd="0" destOrd="0" presId="urn:microsoft.com/office/officeart/2005/8/layout/bProcess4"/>
    <dgm:cxn modelId="{CF3F3629-5AC1-44BE-8EB0-2A84AF6FC02F}" type="presOf" srcId="{23B41B54-F55B-4197-BD09-E0726B2D6ABB}" destId="{E99786F5-78F5-4A1C-B9EE-397931872396}" srcOrd="0" destOrd="0" presId="urn:microsoft.com/office/officeart/2005/8/layout/bProcess4"/>
    <dgm:cxn modelId="{FD5D8637-D77D-4C45-A5CF-58B3FAD720A6}" srcId="{D079B3C0-492D-49AD-B88C-B356167945B5}" destId="{46EBD33C-DA08-493F-A770-540D7230AD9D}" srcOrd="1" destOrd="0" parTransId="{EA89A6CE-44C4-4BB7-BB32-5C4B70BBCA57}" sibTransId="{0117EF64-0D13-43AD-BCCE-7F1F09F0743D}"/>
    <dgm:cxn modelId="{EE1084CC-2BB5-4E86-9F05-BC9B8C8FDFE1}" type="presOf" srcId="{BCE9125B-91AC-4898-9C9B-8D1ABE91D7F8}" destId="{A260687A-A190-4100-9957-6A445F9D7B5E}" srcOrd="0" destOrd="0" presId="urn:microsoft.com/office/officeart/2005/8/layout/bProcess4"/>
    <dgm:cxn modelId="{AC073D22-4DF1-45B8-B25E-D096F91F8201}" type="presOf" srcId="{E913E608-BAFC-4684-802F-EB8DC66F24BB}" destId="{713F09F3-CA38-442D-85C7-FB4D99478878}" srcOrd="0" destOrd="0" presId="urn:microsoft.com/office/officeart/2005/8/layout/bProcess4"/>
    <dgm:cxn modelId="{055C13EC-5A0F-4FF1-AED9-70DF4FEF9F83}" type="presOf" srcId="{CD7E2632-6B45-4D70-85F2-724E5CF4621B}" destId="{461045D1-7D6F-412C-B8E8-2E362B9935E1}" srcOrd="0" destOrd="0" presId="urn:microsoft.com/office/officeart/2005/8/layout/bProcess4"/>
    <dgm:cxn modelId="{F98E74A6-095E-4AF3-96AD-7A6E6D31B915}" type="presOf" srcId="{F5AA65C5-7633-441A-8C33-F41B1238C624}" destId="{816E42B2-19A3-429B-8DE5-83B0A275A332}" srcOrd="0" destOrd="0" presId="urn:microsoft.com/office/officeart/2005/8/layout/bProcess4"/>
    <dgm:cxn modelId="{16093809-7070-4BCC-8383-415A7115B021}" srcId="{D079B3C0-492D-49AD-B88C-B356167945B5}" destId="{F5AA65C5-7633-441A-8C33-F41B1238C624}" srcOrd="6" destOrd="0" parTransId="{DCD56608-0A59-4BD6-8FAF-5827B1E71B04}" sibTransId="{35545474-BF35-4FD2-BE5F-EF1E3F961EEB}"/>
    <dgm:cxn modelId="{2280F4AD-2F98-4A4B-9D8A-233EAA2622D4}" type="presOf" srcId="{46EBD33C-DA08-493F-A770-540D7230AD9D}" destId="{202208C7-8E6B-43D4-8DD1-CB741B198845}" srcOrd="0" destOrd="0" presId="urn:microsoft.com/office/officeart/2005/8/layout/bProcess4"/>
    <dgm:cxn modelId="{62AC9DDE-3F5B-4535-B110-02E67022764F}" type="presOf" srcId="{35545474-BF35-4FD2-BE5F-EF1E3F961EEB}" destId="{2195EDBF-0A87-4774-9C64-F85906996424}" srcOrd="0" destOrd="0" presId="urn:microsoft.com/office/officeart/2005/8/layout/bProcess4"/>
    <dgm:cxn modelId="{5739BF13-C8CF-4BF1-BFA5-D113D74FF164}" srcId="{D079B3C0-492D-49AD-B88C-B356167945B5}" destId="{A2244951-D4D0-4F66-9D25-777A09BF0527}" srcOrd="4" destOrd="0" parTransId="{7CF73A87-8912-4FC3-A332-22952C5F3A2A}" sibTransId="{26643438-0579-4ED4-87DD-AFB9E260A694}"/>
    <dgm:cxn modelId="{CC73B55A-E4A8-4D95-B0BA-B7DC1B8BB87B}" type="presOf" srcId="{5BDD9031-6B63-4AD4-9D8F-ABEDD16D266F}" destId="{BE48B1EA-DF96-4606-99BA-3735E623AB84}" srcOrd="0" destOrd="0" presId="urn:microsoft.com/office/officeart/2005/8/layout/bProcess4"/>
    <dgm:cxn modelId="{F613B299-4FC9-4A41-8E01-AF2A070A53AF}" type="presOf" srcId="{0117EF64-0D13-43AD-BCCE-7F1F09F0743D}" destId="{D99458EC-0384-4783-9DFD-DBA479F292EA}" srcOrd="0" destOrd="0" presId="urn:microsoft.com/office/officeart/2005/8/layout/bProcess4"/>
    <dgm:cxn modelId="{224F9421-6BAD-4812-8AE1-34767C5261CD}" srcId="{D079B3C0-492D-49AD-B88C-B356167945B5}" destId="{CD7E2632-6B45-4D70-85F2-724E5CF4621B}" srcOrd="7" destOrd="0" parTransId="{ACA3F581-E207-4266-91B8-6B66619D5630}" sibTransId="{62364C99-5752-4068-8E73-EDF35946DEFA}"/>
    <dgm:cxn modelId="{A45615FA-1F3B-44D1-82C7-8764EC51FCD1}" type="presOf" srcId="{5083623B-4346-4072-890E-5F94F59D8AF2}" destId="{B8A23363-65BA-4324-8F78-D72031DE9F0D}" srcOrd="0" destOrd="0" presId="urn:microsoft.com/office/officeart/2005/8/layout/bProcess4"/>
    <dgm:cxn modelId="{B098B967-2604-46A6-BF0E-A028747EA73B}" type="presOf" srcId="{1192DDFA-662A-4299-ABCC-8A7FF45806D0}" destId="{05467563-6323-40B5-BEEE-3849E558B589}" srcOrd="0" destOrd="0" presId="urn:microsoft.com/office/officeart/2005/8/layout/bProcess4"/>
    <dgm:cxn modelId="{7A190039-6F92-4AB7-B5ED-085CAA0F048F}" srcId="{D079B3C0-492D-49AD-B88C-B356167945B5}" destId="{5BDD9031-6B63-4AD4-9D8F-ABEDD16D266F}" srcOrd="5" destOrd="0" parTransId="{B600706B-DE39-4E7C-BE07-E79B5F7AAC19}" sibTransId="{41F25959-A895-4192-A49D-EE1E82C7AD22}"/>
    <dgm:cxn modelId="{A35EE65F-147C-4C5E-B206-84F6EEB4B7DD}" type="presOf" srcId="{D079B3C0-492D-49AD-B88C-B356167945B5}" destId="{EC4C02E8-B3C3-4E09-9386-E0E86FF2E753}" srcOrd="0" destOrd="0" presId="urn:microsoft.com/office/officeart/2005/8/layout/bProcess4"/>
    <dgm:cxn modelId="{EB795F11-B823-492C-9C69-8F5BDBA8789D}" srcId="{D079B3C0-492D-49AD-B88C-B356167945B5}" destId="{C1110938-48BB-4642-97DC-557D948F648C}" srcOrd="2" destOrd="0" parTransId="{047009B7-8E28-4AC8-B16C-178F56BF4D6A}" sibTransId="{BCE9125B-91AC-4898-9C9B-8D1ABE91D7F8}"/>
    <dgm:cxn modelId="{B237D3EE-4641-46B5-A4E4-048E5DD9D438}" srcId="{D079B3C0-492D-49AD-B88C-B356167945B5}" destId="{23B41B54-F55B-4197-BD09-E0726B2D6ABB}" srcOrd="8" destOrd="0" parTransId="{A89857C9-4D2C-420E-8166-08B418FEA20B}" sibTransId="{8EFB27A8-4216-45A3-9854-E9E8C7AB3B82}"/>
    <dgm:cxn modelId="{BBEC4B37-639C-4021-9396-7CE2E9F06CB9}" type="presParOf" srcId="{EC4C02E8-B3C3-4E09-9386-E0E86FF2E753}" destId="{215364D8-72C0-4857-A850-890A98605E42}" srcOrd="0" destOrd="0" presId="urn:microsoft.com/office/officeart/2005/8/layout/bProcess4"/>
    <dgm:cxn modelId="{C54398BD-416A-4B27-8F7D-E7751469E78F}" type="presParOf" srcId="{215364D8-72C0-4857-A850-890A98605E42}" destId="{9202F092-E9DF-4219-A534-A9FE760D2DFC}" srcOrd="0" destOrd="0" presId="urn:microsoft.com/office/officeart/2005/8/layout/bProcess4"/>
    <dgm:cxn modelId="{C1323DFE-AFD5-41D7-8FA4-6D22E4A90B4F}" type="presParOf" srcId="{215364D8-72C0-4857-A850-890A98605E42}" destId="{05467563-6323-40B5-BEEE-3849E558B589}" srcOrd="1" destOrd="0" presId="urn:microsoft.com/office/officeart/2005/8/layout/bProcess4"/>
    <dgm:cxn modelId="{081CA8B0-1820-4340-AF43-2D48129F9152}" type="presParOf" srcId="{EC4C02E8-B3C3-4E09-9386-E0E86FF2E753}" destId="{713F09F3-CA38-442D-85C7-FB4D99478878}" srcOrd="1" destOrd="0" presId="urn:microsoft.com/office/officeart/2005/8/layout/bProcess4"/>
    <dgm:cxn modelId="{23C35F2D-2D70-40C1-9554-03BB3861CE9B}" type="presParOf" srcId="{EC4C02E8-B3C3-4E09-9386-E0E86FF2E753}" destId="{F452DC00-3A74-4708-BD42-C8044DA8BFE9}" srcOrd="2" destOrd="0" presId="urn:microsoft.com/office/officeart/2005/8/layout/bProcess4"/>
    <dgm:cxn modelId="{757BD1E0-356B-4088-8067-AAAAFC0F6A56}" type="presParOf" srcId="{F452DC00-3A74-4708-BD42-C8044DA8BFE9}" destId="{AF5295AA-514B-4663-B8FE-75CE54E41A0E}" srcOrd="0" destOrd="0" presId="urn:microsoft.com/office/officeart/2005/8/layout/bProcess4"/>
    <dgm:cxn modelId="{BD699C1C-9C1F-4DA9-9C14-D72D03DD0933}" type="presParOf" srcId="{F452DC00-3A74-4708-BD42-C8044DA8BFE9}" destId="{202208C7-8E6B-43D4-8DD1-CB741B198845}" srcOrd="1" destOrd="0" presId="urn:microsoft.com/office/officeart/2005/8/layout/bProcess4"/>
    <dgm:cxn modelId="{43392709-CE7D-4A2D-97C5-157D78F37662}" type="presParOf" srcId="{EC4C02E8-B3C3-4E09-9386-E0E86FF2E753}" destId="{D99458EC-0384-4783-9DFD-DBA479F292EA}" srcOrd="3" destOrd="0" presId="urn:microsoft.com/office/officeart/2005/8/layout/bProcess4"/>
    <dgm:cxn modelId="{95A44594-700D-4D42-AB6E-B2526121888E}" type="presParOf" srcId="{EC4C02E8-B3C3-4E09-9386-E0E86FF2E753}" destId="{CE59E0B8-92D7-4EBE-8672-C47BE0CF3B3A}" srcOrd="4" destOrd="0" presId="urn:microsoft.com/office/officeart/2005/8/layout/bProcess4"/>
    <dgm:cxn modelId="{3A322FF5-C9C2-46AC-AF82-CA19EF098739}" type="presParOf" srcId="{CE59E0B8-92D7-4EBE-8672-C47BE0CF3B3A}" destId="{0EC749BB-82D8-47E0-B03F-BD4FE9FDAFA5}" srcOrd="0" destOrd="0" presId="urn:microsoft.com/office/officeart/2005/8/layout/bProcess4"/>
    <dgm:cxn modelId="{0A1BC7DB-8992-4C50-B6C7-C9C2FC0A062B}" type="presParOf" srcId="{CE59E0B8-92D7-4EBE-8672-C47BE0CF3B3A}" destId="{EB7D012E-406E-4444-8F48-8A511A9D4AC4}" srcOrd="1" destOrd="0" presId="urn:microsoft.com/office/officeart/2005/8/layout/bProcess4"/>
    <dgm:cxn modelId="{4418872D-96D3-498D-A92C-4E925A2E3AF7}" type="presParOf" srcId="{EC4C02E8-B3C3-4E09-9386-E0E86FF2E753}" destId="{A260687A-A190-4100-9957-6A445F9D7B5E}" srcOrd="5" destOrd="0" presId="urn:microsoft.com/office/officeart/2005/8/layout/bProcess4"/>
    <dgm:cxn modelId="{76BD1745-53BF-4C33-BC0B-A325EA2A1A27}" type="presParOf" srcId="{EC4C02E8-B3C3-4E09-9386-E0E86FF2E753}" destId="{9D4F7851-9D84-4861-9562-CECCAB9B6AEE}" srcOrd="6" destOrd="0" presId="urn:microsoft.com/office/officeart/2005/8/layout/bProcess4"/>
    <dgm:cxn modelId="{6021D400-3B1A-4AD6-A9F9-9720B16079EA}" type="presParOf" srcId="{9D4F7851-9D84-4861-9562-CECCAB9B6AEE}" destId="{2703B113-4F1A-4239-979C-642108721A6D}" srcOrd="0" destOrd="0" presId="urn:microsoft.com/office/officeart/2005/8/layout/bProcess4"/>
    <dgm:cxn modelId="{0BBA88A5-DD9C-4610-A05C-E3056CDED583}" type="presParOf" srcId="{9D4F7851-9D84-4861-9562-CECCAB9B6AEE}" destId="{B8A23363-65BA-4324-8F78-D72031DE9F0D}" srcOrd="1" destOrd="0" presId="urn:microsoft.com/office/officeart/2005/8/layout/bProcess4"/>
    <dgm:cxn modelId="{C4578D22-73B2-48A2-8280-DEFA34823456}" type="presParOf" srcId="{EC4C02E8-B3C3-4E09-9386-E0E86FF2E753}" destId="{0084651A-75DE-4900-A308-5A7137E964B1}" srcOrd="7" destOrd="0" presId="urn:microsoft.com/office/officeart/2005/8/layout/bProcess4"/>
    <dgm:cxn modelId="{CA2280A0-015C-4AB4-8CC5-6C952CEE1B32}" type="presParOf" srcId="{EC4C02E8-B3C3-4E09-9386-E0E86FF2E753}" destId="{B20396C2-8C76-44FE-BE89-82DF833DDCBF}" srcOrd="8" destOrd="0" presId="urn:microsoft.com/office/officeart/2005/8/layout/bProcess4"/>
    <dgm:cxn modelId="{E06CD86D-9B0B-47B1-BF69-FBDBDFAF59AA}" type="presParOf" srcId="{B20396C2-8C76-44FE-BE89-82DF833DDCBF}" destId="{FB99B1AE-5D3F-4EAB-AA23-977C3D177BA2}" srcOrd="0" destOrd="0" presId="urn:microsoft.com/office/officeart/2005/8/layout/bProcess4"/>
    <dgm:cxn modelId="{C4ECDB92-35D3-4198-B6E9-442A3E7D16AD}" type="presParOf" srcId="{B20396C2-8C76-44FE-BE89-82DF833DDCBF}" destId="{4DB5A671-6BD1-42C0-8DE1-F8984108DFA4}" srcOrd="1" destOrd="0" presId="urn:microsoft.com/office/officeart/2005/8/layout/bProcess4"/>
    <dgm:cxn modelId="{40BC6D80-AA8F-49AB-80F0-1B56491F3FFE}" type="presParOf" srcId="{EC4C02E8-B3C3-4E09-9386-E0E86FF2E753}" destId="{7A94FB91-98D6-40F6-BFDE-8D13D9F07606}" srcOrd="9" destOrd="0" presId="urn:microsoft.com/office/officeart/2005/8/layout/bProcess4"/>
    <dgm:cxn modelId="{4BF4757B-2896-49BD-BF12-C9DAD4D4DC15}" type="presParOf" srcId="{EC4C02E8-B3C3-4E09-9386-E0E86FF2E753}" destId="{602EF914-6687-456C-BEFE-E00A5540F6AC}" srcOrd="10" destOrd="0" presId="urn:microsoft.com/office/officeart/2005/8/layout/bProcess4"/>
    <dgm:cxn modelId="{6FF69085-C3E5-4F5E-8E36-4627B7CFE344}" type="presParOf" srcId="{602EF914-6687-456C-BEFE-E00A5540F6AC}" destId="{70A29CE1-C5C8-4AC1-A410-F615DA80BF6E}" srcOrd="0" destOrd="0" presId="urn:microsoft.com/office/officeart/2005/8/layout/bProcess4"/>
    <dgm:cxn modelId="{4CB886CA-0A39-438F-A0F1-A2D439C71A3E}" type="presParOf" srcId="{602EF914-6687-456C-BEFE-E00A5540F6AC}" destId="{BE48B1EA-DF96-4606-99BA-3735E623AB84}" srcOrd="1" destOrd="0" presId="urn:microsoft.com/office/officeart/2005/8/layout/bProcess4"/>
    <dgm:cxn modelId="{A82C0928-E98D-44E5-B5F6-7AD44ECC4AA0}" type="presParOf" srcId="{EC4C02E8-B3C3-4E09-9386-E0E86FF2E753}" destId="{C5A0653F-DF46-4A72-81A8-2B22CDF4AAE4}" srcOrd="11" destOrd="0" presId="urn:microsoft.com/office/officeart/2005/8/layout/bProcess4"/>
    <dgm:cxn modelId="{82661C59-DAF5-4EA9-8D9A-DAD3E02FCDA2}" type="presParOf" srcId="{EC4C02E8-B3C3-4E09-9386-E0E86FF2E753}" destId="{573154DD-D554-4FBA-86A2-A2F716AF5E38}" srcOrd="12" destOrd="0" presId="urn:microsoft.com/office/officeart/2005/8/layout/bProcess4"/>
    <dgm:cxn modelId="{291ACC87-947E-49A5-8805-A779371EB36D}" type="presParOf" srcId="{573154DD-D554-4FBA-86A2-A2F716AF5E38}" destId="{F5625E5E-45E7-40ED-BD6C-BDA6F95FBE97}" srcOrd="0" destOrd="0" presId="urn:microsoft.com/office/officeart/2005/8/layout/bProcess4"/>
    <dgm:cxn modelId="{52EAC5ED-8385-4D2C-941E-844223B876D6}" type="presParOf" srcId="{573154DD-D554-4FBA-86A2-A2F716AF5E38}" destId="{816E42B2-19A3-429B-8DE5-83B0A275A332}" srcOrd="1" destOrd="0" presId="urn:microsoft.com/office/officeart/2005/8/layout/bProcess4"/>
    <dgm:cxn modelId="{E23AC74E-1B50-44BC-B611-F4AA7401FD51}" type="presParOf" srcId="{EC4C02E8-B3C3-4E09-9386-E0E86FF2E753}" destId="{2195EDBF-0A87-4774-9C64-F85906996424}" srcOrd="13" destOrd="0" presId="urn:microsoft.com/office/officeart/2005/8/layout/bProcess4"/>
    <dgm:cxn modelId="{14BB3EA1-EE87-4B5E-85FE-9E645CAD1F7B}" type="presParOf" srcId="{EC4C02E8-B3C3-4E09-9386-E0E86FF2E753}" destId="{30619F7E-3422-4544-B5CE-B17D5398C655}" srcOrd="14" destOrd="0" presId="urn:microsoft.com/office/officeart/2005/8/layout/bProcess4"/>
    <dgm:cxn modelId="{C64C3A96-1F6A-46B5-B146-EA65FEDC05EA}" type="presParOf" srcId="{30619F7E-3422-4544-B5CE-B17D5398C655}" destId="{CF42976A-7D71-46FC-BD6F-8EDD029D3EE0}" srcOrd="0" destOrd="0" presId="urn:microsoft.com/office/officeart/2005/8/layout/bProcess4"/>
    <dgm:cxn modelId="{97811B86-8317-4212-87D0-5B868866CBBA}" type="presParOf" srcId="{30619F7E-3422-4544-B5CE-B17D5398C655}" destId="{461045D1-7D6F-412C-B8E8-2E362B9935E1}" srcOrd="1" destOrd="0" presId="urn:microsoft.com/office/officeart/2005/8/layout/bProcess4"/>
    <dgm:cxn modelId="{7B018F37-4CEF-4513-BEA8-3ACB494AF46F}" type="presParOf" srcId="{EC4C02E8-B3C3-4E09-9386-E0E86FF2E753}" destId="{170B59A6-239A-46C6-944D-16877620738F}" srcOrd="15" destOrd="0" presId="urn:microsoft.com/office/officeart/2005/8/layout/bProcess4"/>
    <dgm:cxn modelId="{D6E3E5DE-E885-460E-B562-78DBB1352651}" type="presParOf" srcId="{EC4C02E8-B3C3-4E09-9386-E0E86FF2E753}" destId="{E7E3BA7E-BC25-4061-A26B-9FF17D00D49B}" srcOrd="16" destOrd="0" presId="urn:microsoft.com/office/officeart/2005/8/layout/bProcess4"/>
    <dgm:cxn modelId="{128E7371-5C21-4BBA-813F-8427A477FC80}" type="presParOf" srcId="{E7E3BA7E-BC25-4061-A26B-9FF17D00D49B}" destId="{273D251E-5DC5-401F-B94D-26B746E38C98}" srcOrd="0" destOrd="0" presId="urn:microsoft.com/office/officeart/2005/8/layout/bProcess4"/>
    <dgm:cxn modelId="{A3C75D9F-4F91-4A42-80DE-F2D74A1C933D}" type="presParOf" srcId="{E7E3BA7E-BC25-4061-A26B-9FF17D00D49B}" destId="{E99786F5-78F5-4A1C-B9EE-39793187239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2767-E415-4075-A2D7-D6DBF7B87426}">
      <dsp:nvSpPr>
        <dsp:cNvPr id="0" name=""/>
        <dsp:cNvSpPr/>
      </dsp:nvSpPr>
      <dsp:spPr>
        <a:xfrm>
          <a:off x="0" y="419054"/>
          <a:ext cx="2270887" cy="227088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4975" tIns="55880" rIns="124975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標楷體" pitchFamily="65" charset="-120"/>
              <a:ea typeface="標楷體" pitchFamily="65" charset="-120"/>
            </a:rPr>
            <a:t>講座研習</a:t>
          </a:r>
          <a:endParaRPr lang="zh-TW" altLang="en-US" sz="4400" kern="1200" dirty="0">
            <a:latin typeface="標楷體" pitchFamily="65" charset="-120"/>
            <a:ea typeface="標楷體" pitchFamily="65" charset="-120"/>
          </a:endParaRPr>
        </a:p>
      </dsp:txBody>
      <dsp:txXfrm>
        <a:off x="332564" y="751618"/>
        <a:ext cx="1605759" cy="1605759"/>
      </dsp:txXfrm>
    </dsp:sp>
    <dsp:sp modelId="{98D7704E-CAA0-423D-AF95-E2FD2D7510EA}">
      <dsp:nvSpPr>
        <dsp:cNvPr id="0" name=""/>
        <dsp:cNvSpPr/>
      </dsp:nvSpPr>
      <dsp:spPr>
        <a:xfrm>
          <a:off x="1496856" y="0"/>
          <a:ext cx="2270887" cy="227088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4975" tIns="55880" rIns="124975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標楷體" pitchFamily="65" charset="-120"/>
              <a:ea typeface="標楷體" pitchFamily="65" charset="-120"/>
            </a:rPr>
            <a:t>線上研習</a:t>
          </a:r>
          <a:endParaRPr lang="zh-TW" altLang="en-US" sz="4400" kern="1200" dirty="0">
            <a:latin typeface="標楷體" pitchFamily="65" charset="-120"/>
            <a:ea typeface="標楷體" pitchFamily="65" charset="-120"/>
          </a:endParaRPr>
        </a:p>
      </dsp:txBody>
      <dsp:txXfrm>
        <a:off x="1829420" y="332564"/>
        <a:ext cx="1605759" cy="1605759"/>
      </dsp:txXfrm>
    </dsp:sp>
    <dsp:sp modelId="{CE3C010D-A48B-45AE-858D-91B82DBDF372}">
      <dsp:nvSpPr>
        <dsp:cNvPr id="0" name=""/>
        <dsp:cNvSpPr/>
      </dsp:nvSpPr>
      <dsp:spPr>
        <a:xfrm>
          <a:off x="3389591" y="0"/>
          <a:ext cx="2270887" cy="227088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4975" tIns="55880" rIns="124975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標楷體" pitchFamily="65" charset="-120"/>
              <a:ea typeface="標楷體" pitchFamily="65" charset="-120"/>
            </a:rPr>
            <a:t>工作坊</a:t>
          </a:r>
          <a:endParaRPr lang="zh-TW" altLang="en-US" sz="4400" kern="1200" dirty="0">
            <a:latin typeface="標楷體" pitchFamily="65" charset="-120"/>
            <a:ea typeface="標楷體" pitchFamily="65" charset="-120"/>
          </a:endParaRPr>
        </a:p>
      </dsp:txBody>
      <dsp:txXfrm>
        <a:off x="3722155" y="332564"/>
        <a:ext cx="1605759" cy="1605759"/>
      </dsp:txXfrm>
    </dsp:sp>
    <dsp:sp modelId="{B270F8D5-54AD-4E38-B373-05A05AD164C8}">
      <dsp:nvSpPr>
        <dsp:cNvPr id="0" name=""/>
        <dsp:cNvSpPr/>
      </dsp:nvSpPr>
      <dsp:spPr>
        <a:xfrm>
          <a:off x="5417516" y="283868"/>
          <a:ext cx="2270887" cy="227088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4975" tIns="55880" rIns="124975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標楷體" pitchFamily="65" charset="-120"/>
              <a:ea typeface="標楷體" pitchFamily="65" charset="-120"/>
            </a:rPr>
            <a:t>社群研討</a:t>
          </a:r>
          <a:endParaRPr lang="zh-TW" altLang="en-US" sz="4400" kern="1200" dirty="0">
            <a:latin typeface="標楷體" pitchFamily="65" charset="-120"/>
            <a:ea typeface="標楷體" pitchFamily="65" charset="-120"/>
          </a:endParaRPr>
        </a:p>
      </dsp:txBody>
      <dsp:txXfrm>
        <a:off x="5750080" y="616432"/>
        <a:ext cx="1605759" cy="1605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A6F7B-2F0A-474E-B0DB-7A6AFE5CABCD}">
      <dsp:nvSpPr>
        <dsp:cNvPr id="0" name=""/>
        <dsp:cNvSpPr/>
      </dsp:nvSpPr>
      <dsp:spPr>
        <a:xfrm>
          <a:off x="63318" y="316155"/>
          <a:ext cx="2184395" cy="21843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5" tIns="45720" rIns="12021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社群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383215" y="636052"/>
        <a:ext cx="1544601" cy="1544601"/>
      </dsp:txXfrm>
    </dsp:sp>
    <dsp:sp modelId="{D746AFCA-0BB7-4743-BB99-FEF272695FB3}">
      <dsp:nvSpPr>
        <dsp:cNvPr id="0" name=""/>
        <dsp:cNvSpPr/>
      </dsp:nvSpPr>
      <dsp:spPr>
        <a:xfrm>
          <a:off x="1656184" y="1527948"/>
          <a:ext cx="2184395" cy="2184395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5" tIns="45720" rIns="12021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學習社群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1976081" y="1847845"/>
        <a:ext cx="1544601" cy="1544601"/>
      </dsp:txXfrm>
    </dsp:sp>
    <dsp:sp modelId="{E9F5FBEC-986E-40E4-BEC7-573CE632916C}">
      <dsp:nvSpPr>
        <dsp:cNvPr id="0" name=""/>
        <dsp:cNvSpPr/>
      </dsp:nvSpPr>
      <dsp:spPr>
        <a:xfrm>
          <a:off x="3312366" y="447830"/>
          <a:ext cx="2292784" cy="2265305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5" tIns="45720" rIns="12021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專業學習社群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3648136" y="779576"/>
        <a:ext cx="1621244" cy="1601813"/>
      </dsp:txXfrm>
    </dsp:sp>
    <dsp:sp modelId="{2F453757-DF94-4192-BF51-C6E8A3C3A042}">
      <dsp:nvSpPr>
        <dsp:cNvPr id="0" name=""/>
        <dsp:cNvSpPr/>
      </dsp:nvSpPr>
      <dsp:spPr>
        <a:xfrm>
          <a:off x="5246717" y="1111548"/>
          <a:ext cx="3070036" cy="288473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5" tIns="45720" rIns="12021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教師專業學習社群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5696313" y="1534007"/>
        <a:ext cx="2170844" cy="2039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2DA2A-9C1F-4129-8AC6-C2A76047E562}">
      <dsp:nvSpPr>
        <dsp:cNvPr id="0" name=""/>
        <dsp:cNvSpPr/>
      </dsp:nvSpPr>
      <dsp:spPr>
        <a:xfrm>
          <a:off x="1046" y="84656"/>
          <a:ext cx="4079457" cy="24476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600" b="1" kern="1200" dirty="0" smtClean="0">
              <a:latin typeface="標楷體" pitchFamily="65" charset="-120"/>
              <a:ea typeface="標楷體" pitchFamily="65" charset="-120"/>
            </a:rPr>
            <a:t>PLC</a:t>
          </a:r>
          <a:r>
            <a:rPr lang="zh-TW" altLang="en-US" sz="4600" b="1" kern="1200" dirty="0" smtClean="0">
              <a:latin typeface="標楷體" pitchFamily="65" charset="-120"/>
              <a:ea typeface="標楷體" pitchFamily="65" charset="-120"/>
            </a:rPr>
            <a:t>前拼命修改要分享的</a:t>
          </a:r>
          <a:r>
            <a:rPr lang="en-US" altLang="zh-TW" sz="4600" b="1" kern="1200" dirty="0" smtClean="0">
              <a:latin typeface="標楷體" pitchFamily="65" charset="-120"/>
              <a:ea typeface="標楷體" pitchFamily="65" charset="-120"/>
            </a:rPr>
            <a:t>PPT</a:t>
          </a:r>
          <a:endParaRPr lang="zh-TW" altLang="en-US" sz="4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046" y="84656"/>
        <a:ext cx="4079457" cy="2447674"/>
      </dsp:txXfrm>
    </dsp:sp>
    <dsp:sp modelId="{8DF2A331-1E8D-4AA6-90B4-6BA6A5F90EAC}">
      <dsp:nvSpPr>
        <dsp:cNvPr id="0" name=""/>
        <dsp:cNvSpPr/>
      </dsp:nvSpPr>
      <dsp:spPr>
        <a:xfrm>
          <a:off x="4488448" y="84656"/>
          <a:ext cx="4079457" cy="2447674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smtClean="0">
              <a:latin typeface="標楷體" pitchFamily="65" charset="-120"/>
              <a:ea typeface="標楷體" pitchFamily="65" charset="-120"/>
            </a:rPr>
            <a:t>觀課</a:t>
          </a:r>
          <a:r>
            <a:rPr lang="en-US" altLang="zh-TW" sz="4600" b="1" kern="1200" smtClean="0">
              <a:latin typeface="標楷體" pitchFamily="65" charset="-120"/>
              <a:ea typeface="標楷體" pitchFamily="65" charset="-120"/>
            </a:rPr>
            <a:t>~</a:t>
          </a:r>
          <a:r>
            <a:rPr lang="zh-TW" altLang="en-US" sz="4600" b="1" kern="1200" smtClean="0">
              <a:latin typeface="標楷體" pitchFamily="65" charset="-120"/>
              <a:ea typeface="標楷體" pitchFamily="65" charset="-120"/>
            </a:rPr>
            <a:t>台上和台下一起緊張</a:t>
          </a:r>
          <a:endParaRPr lang="zh-TW" altLang="en-US" sz="4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88448" y="84656"/>
        <a:ext cx="4079457" cy="2447674"/>
      </dsp:txXfrm>
    </dsp:sp>
    <dsp:sp modelId="{3D024FF0-A722-436E-AC4D-A52541143101}">
      <dsp:nvSpPr>
        <dsp:cNvPr id="0" name=""/>
        <dsp:cNvSpPr/>
      </dsp:nvSpPr>
      <dsp:spPr>
        <a:xfrm>
          <a:off x="1046" y="2940276"/>
          <a:ext cx="4079457" cy="2447674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smtClean="0">
              <a:latin typeface="標楷體" pitchFamily="65" charset="-120"/>
              <a:ea typeface="標楷體" pitchFamily="65" charset="-120"/>
            </a:rPr>
            <a:t>一起增能，討論各種評量的可行性</a:t>
          </a:r>
          <a:endParaRPr lang="zh-TW" altLang="en-US" sz="4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046" y="2940276"/>
        <a:ext cx="4079457" cy="2447674"/>
      </dsp:txXfrm>
    </dsp:sp>
    <dsp:sp modelId="{466D7605-5FAC-4ECC-BBC3-E00723B642FF}">
      <dsp:nvSpPr>
        <dsp:cNvPr id="0" name=""/>
        <dsp:cNvSpPr/>
      </dsp:nvSpPr>
      <dsp:spPr>
        <a:xfrm>
          <a:off x="4488448" y="2940276"/>
          <a:ext cx="4079457" cy="244767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smtClean="0">
              <a:latin typeface="標楷體" pitchFamily="65" charset="-120"/>
              <a:ea typeface="標楷體" pitchFamily="65" charset="-120"/>
            </a:rPr>
            <a:t>期末圓緣的歡喜分享</a:t>
          </a:r>
          <a:endParaRPr lang="zh-TW" altLang="en-US" sz="4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88448" y="2940276"/>
        <a:ext cx="4079457" cy="2447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F7FC-6D1A-4363-851F-134DE59658A1}">
      <dsp:nvSpPr>
        <dsp:cNvPr id="0" name=""/>
        <dsp:cNvSpPr/>
      </dsp:nvSpPr>
      <dsp:spPr>
        <a:xfrm>
          <a:off x="0" y="0"/>
          <a:ext cx="3600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4305DE-4F28-4E3D-95B0-2A0B2DE5ED16}">
      <dsp:nvSpPr>
        <dsp:cNvPr id="0" name=""/>
        <dsp:cNvSpPr/>
      </dsp:nvSpPr>
      <dsp:spPr>
        <a:xfrm>
          <a:off x="0" y="0"/>
          <a:ext cx="3600399" cy="11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備課</a:t>
          </a:r>
          <a:endParaRPr lang="zh-TW" altLang="en-US" sz="4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0"/>
        <a:ext cx="3600399" cy="1192526"/>
      </dsp:txXfrm>
    </dsp:sp>
    <dsp:sp modelId="{CDDEB7BE-CC0C-4E2F-BDCC-DE61D273BE8A}">
      <dsp:nvSpPr>
        <dsp:cNvPr id="0" name=""/>
        <dsp:cNvSpPr/>
      </dsp:nvSpPr>
      <dsp:spPr>
        <a:xfrm>
          <a:off x="0" y="1192526"/>
          <a:ext cx="3600399" cy="0"/>
        </a:xfrm>
        <a:prstGeom prst="lin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7D7F29-C0A2-47AD-B418-59E8F070433E}">
      <dsp:nvSpPr>
        <dsp:cNvPr id="0" name=""/>
        <dsp:cNvSpPr/>
      </dsp:nvSpPr>
      <dsp:spPr>
        <a:xfrm>
          <a:off x="0" y="1192526"/>
          <a:ext cx="3600399" cy="11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觀課</a:t>
          </a:r>
          <a:endParaRPr lang="zh-TW" altLang="en-US" sz="4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1192526"/>
        <a:ext cx="3600399" cy="1192526"/>
      </dsp:txXfrm>
    </dsp:sp>
    <dsp:sp modelId="{FA14FE26-6BA3-4E97-A2A1-402582767A98}">
      <dsp:nvSpPr>
        <dsp:cNvPr id="0" name=""/>
        <dsp:cNvSpPr/>
      </dsp:nvSpPr>
      <dsp:spPr>
        <a:xfrm>
          <a:off x="0" y="2385052"/>
          <a:ext cx="3600399" cy="0"/>
        </a:xfrm>
        <a:prstGeom prst="lin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5496D0-17A1-4D3F-AD19-51EB962CA0A1}">
      <dsp:nvSpPr>
        <dsp:cNvPr id="0" name=""/>
        <dsp:cNvSpPr/>
      </dsp:nvSpPr>
      <dsp:spPr>
        <a:xfrm>
          <a:off x="0" y="2385052"/>
          <a:ext cx="3600399" cy="11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議課</a:t>
          </a:r>
          <a:endParaRPr lang="zh-TW" altLang="en-US" sz="4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2385052"/>
        <a:ext cx="3600399" cy="1192526"/>
      </dsp:txXfrm>
    </dsp:sp>
    <dsp:sp modelId="{EF4BD17B-E4B7-4554-872D-DD00CE3FAFFE}">
      <dsp:nvSpPr>
        <dsp:cNvPr id="0" name=""/>
        <dsp:cNvSpPr/>
      </dsp:nvSpPr>
      <dsp:spPr>
        <a:xfrm>
          <a:off x="0" y="3577577"/>
          <a:ext cx="3600399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E99346-8C09-45A7-8F00-8FFE378803CD}">
      <dsp:nvSpPr>
        <dsp:cNvPr id="0" name=""/>
        <dsp:cNvSpPr/>
      </dsp:nvSpPr>
      <dsp:spPr>
        <a:xfrm>
          <a:off x="0" y="3577578"/>
          <a:ext cx="3600399" cy="1192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4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評課</a:t>
          </a:r>
          <a:endParaRPr lang="zh-TW" altLang="en-US" sz="44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3577578"/>
        <a:ext cx="3600399" cy="1192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2F0FA-2C6B-41C1-BE71-7E5F538190F1}">
      <dsp:nvSpPr>
        <dsp:cNvPr id="0" name=""/>
        <dsp:cNvSpPr/>
      </dsp:nvSpPr>
      <dsp:spPr>
        <a:xfrm>
          <a:off x="3841" y="100745"/>
          <a:ext cx="2236010" cy="8944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包中祝福</a:t>
          </a:r>
          <a:endParaRPr lang="zh-TW" altLang="en-US" sz="2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51043" y="100745"/>
        <a:ext cx="1341606" cy="894404"/>
      </dsp:txXfrm>
    </dsp:sp>
    <dsp:sp modelId="{06E726A4-3DE2-404F-993F-6DEC909B74B2}">
      <dsp:nvSpPr>
        <dsp:cNvPr id="0" name=""/>
        <dsp:cNvSpPr/>
      </dsp:nvSpPr>
      <dsp:spPr>
        <a:xfrm>
          <a:off x="2016250" y="100745"/>
          <a:ext cx="2236010" cy="89440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耶誕鈴聲</a:t>
          </a:r>
          <a:endParaRPr lang="zh-TW" altLang="en-US" sz="2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463452" y="100745"/>
        <a:ext cx="1341606" cy="894404"/>
      </dsp:txXfrm>
    </dsp:sp>
    <dsp:sp modelId="{4757F652-AE49-4B09-8A91-783DACD1AC7C}">
      <dsp:nvSpPr>
        <dsp:cNvPr id="0" name=""/>
        <dsp:cNvSpPr/>
      </dsp:nvSpPr>
      <dsp:spPr>
        <a:xfrm>
          <a:off x="4028659" y="100745"/>
          <a:ext cx="2236010" cy="894404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麗中金銀島</a:t>
          </a:r>
          <a:endParaRPr lang="zh-TW" altLang="en-US" sz="2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4475861" y="100745"/>
        <a:ext cx="1341606" cy="894404"/>
      </dsp:txXfrm>
    </dsp:sp>
    <dsp:sp modelId="{B2E5F17F-7BCF-444C-9F4D-6DC2A996086E}">
      <dsp:nvSpPr>
        <dsp:cNvPr id="0" name=""/>
        <dsp:cNvSpPr/>
      </dsp:nvSpPr>
      <dsp:spPr>
        <a:xfrm>
          <a:off x="6041068" y="100745"/>
          <a:ext cx="2236010" cy="89440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露營萬歲</a:t>
          </a:r>
          <a:endParaRPr lang="zh-TW" altLang="en-US" sz="2000" b="1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488270" y="100745"/>
        <a:ext cx="1341606" cy="894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29BB1-5CE5-47FC-BF49-6DADCA52AF0B}">
      <dsp:nvSpPr>
        <dsp:cNvPr id="0" name=""/>
        <dsp:cNvSpPr/>
      </dsp:nvSpPr>
      <dsp:spPr>
        <a:xfrm>
          <a:off x="1068834" y="250774"/>
          <a:ext cx="2558247" cy="13589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kern="1200" dirty="0" smtClean="0">
              <a:latin typeface="標楷體" pitchFamily="65" charset="-120"/>
              <a:ea typeface="標楷體" pitchFamily="65" charset="-120"/>
            </a:rPr>
            <a:t>觀課紀錄</a:t>
          </a:r>
          <a:endParaRPr lang="zh-TW" altLang="en-US" sz="33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kern="1200" dirty="0" smtClean="0">
              <a:latin typeface="標楷體" pitchFamily="65" charset="-120"/>
              <a:ea typeface="標楷體" pitchFamily="65" charset="-120"/>
            </a:rPr>
            <a:t>省思札記</a:t>
          </a:r>
          <a:endParaRPr lang="zh-TW" altLang="en-US" sz="3300" kern="1200" dirty="0">
            <a:latin typeface="標楷體" pitchFamily="65" charset="-120"/>
            <a:ea typeface="標楷體" pitchFamily="65" charset="-120"/>
          </a:endParaRPr>
        </a:p>
      </dsp:txBody>
      <dsp:txXfrm>
        <a:off x="1100676" y="282616"/>
        <a:ext cx="2494563" cy="1327122"/>
      </dsp:txXfrm>
    </dsp:sp>
    <dsp:sp modelId="{4621DE6C-9125-4778-AD84-6BF5BAD2801B}">
      <dsp:nvSpPr>
        <dsp:cNvPr id="0" name=""/>
        <dsp:cNvSpPr/>
      </dsp:nvSpPr>
      <dsp:spPr>
        <a:xfrm>
          <a:off x="1085360" y="1636398"/>
          <a:ext cx="2558247" cy="821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>
              <a:latin typeface="標楷體" pitchFamily="65" charset="-120"/>
              <a:ea typeface="標楷體" pitchFamily="65" charset="-120"/>
            </a:rPr>
            <a:t>質化</a:t>
          </a:r>
          <a:endParaRPr lang="zh-TW" altLang="en-US" sz="5300" kern="1200" dirty="0">
            <a:latin typeface="標楷體" pitchFamily="65" charset="-120"/>
            <a:ea typeface="標楷體" pitchFamily="65" charset="-120"/>
          </a:endParaRPr>
        </a:p>
      </dsp:txBody>
      <dsp:txXfrm>
        <a:off x="1085360" y="1636398"/>
        <a:ext cx="1801582" cy="821161"/>
      </dsp:txXfrm>
    </dsp:sp>
    <dsp:sp modelId="{F4E94D45-3B29-416D-A2B6-7081292E1946}">
      <dsp:nvSpPr>
        <dsp:cNvPr id="0" name=""/>
        <dsp:cNvSpPr/>
      </dsp:nvSpPr>
      <dsp:spPr>
        <a:xfrm>
          <a:off x="2959312" y="1766832"/>
          <a:ext cx="895386" cy="8953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D1AAF-4E2A-4914-8725-AF10ABD55B77}">
      <dsp:nvSpPr>
        <dsp:cNvPr id="0" name=""/>
        <dsp:cNvSpPr/>
      </dsp:nvSpPr>
      <dsp:spPr>
        <a:xfrm>
          <a:off x="4086834" y="313660"/>
          <a:ext cx="2558247" cy="12841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kern="1200" dirty="0" smtClean="0">
              <a:latin typeface="標楷體" pitchFamily="65" charset="-120"/>
              <a:ea typeface="標楷體" pitchFamily="65" charset="-120"/>
            </a:rPr>
            <a:t>學生反應</a:t>
          </a:r>
          <a:endParaRPr lang="zh-TW" altLang="en-US" sz="33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kern="1200" dirty="0" smtClean="0">
              <a:latin typeface="標楷體" pitchFamily="65" charset="-120"/>
              <a:ea typeface="標楷體" pitchFamily="65" charset="-120"/>
            </a:rPr>
            <a:t>成就評量</a:t>
          </a:r>
          <a:endParaRPr lang="zh-TW" altLang="en-US" sz="3300" kern="1200" dirty="0">
            <a:latin typeface="標楷體" pitchFamily="65" charset="-120"/>
            <a:ea typeface="標楷體" pitchFamily="65" charset="-120"/>
          </a:endParaRPr>
        </a:p>
      </dsp:txBody>
      <dsp:txXfrm>
        <a:off x="4116922" y="343748"/>
        <a:ext cx="2498071" cy="1254017"/>
      </dsp:txXfrm>
    </dsp:sp>
    <dsp:sp modelId="{F1C52588-7B7D-4011-876C-9927D8394D97}">
      <dsp:nvSpPr>
        <dsp:cNvPr id="0" name=""/>
        <dsp:cNvSpPr/>
      </dsp:nvSpPr>
      <dsp:spPr>
        <a:xfrm>
          <a:off x="4076525" y="1617683"/>
          <a:ext cx="2558247" cy="82116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>
              <a:latin typeface="標楷體" pitchFamily="65" charset="-120"/>
              <a:ea typeface="標楷體" pitchFamily="65" charset="-120"/>
            </a:rPr>
            <a:t>量化</a:t>
          </a:r>
          <a:endParaRPr lang="zh-TW" altLang="en-US" sz="5300" kern="1200" dirty="0">
            <a:latin typeface="標楷體" pitchFamily="65" charset="-120"/>
            <a:ea typeface="標楷體" pitchFamily="65" charset="-120"/>
          </a:endParaRPr>
        </a:p>
      </dsp:txBody>
      <dsp:txXfrm>
        <a:off x="4076525" y="1617683"/>
        <a:ext cx="1801582" cy="821161"/>
      </dsp:txXfrm>
    </dsp:sp>
    <dsp:sp modelId="{C616A22C-C8D6-4CCA-A8A2-64772665ECF3}">
      <dsp:nvSpPr>
        <dsp:cNvPr id="0" name=""/>
        <dsp:cNvSpPr/>
      </dsp:nvSpPr>
      <dsp:spPr>
        <a:xfrm>
          <a:off x="5950476" y="1748117"/>
          <a:ext cx="895386" cy="8953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34B16-1DA6-4218-9EFF-869FD81A802C}">
      <dsp:nvSpPr>
        <dsp:cNvPr id="0" name=""/>
        <dsp:cNvSpPr/>
      </dsp:nvSpPr>
      <dsp:spPr>
        <a:xfrm>
          <a:off x="908633" y="791763"/>
          <a:ext cx="3320501" cy="115316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2F14D-FFFE-473C-9852-1906DA218D61}">
      <dsp:nvSpPr>
        <dsp:cNvPr id="0" name=""/>
        <dsp:cNvSpPr/>
      </dsp:nvSpPr>
      <dsp:spPr>
        <a:xfrm>
          <a:off x="2252278" y="3831913"/>
          <a:ext cx="643508" cy="41184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0EB1B-D84A-4DDE-8829-005CFB04E23D}">
      <dsp:nvSpPr>
        <dsp:cNvPr id="0" name=""/>
        <dsp:cNvSpPr/>
      </dsp:nvSpPr>
      <dsp:spPr>
        <a:xfrm>
          <a:off x="1080115" y="4099742"/>
          <a:ext cx="3088838" cy="119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有生命力的</a:t>
          </a:r>
          <a:r>
            <a:rPr lang="en-US" altLang="zh-TW" sz="2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altLang="en-US" sz="2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課程與教學</a:t>
          </a:r>
          <a:endParaRPr lang="zh-TW" altLang="en-US" sz="26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080115" y="4099742"/>
        <a:ext cx="3088838" cy="1197125"/>
      </dsp:txXfrm>
    </dsp:sp>
    <dsp:sp modelId="{FD161F2C-0916-43DD-9261-E3CD6ECB3A82}">
      <dsp:nvSpPr>
        <dsp:cNvPr id="0" name=""/>
        <dsp:cNvSpPr/>
      </dsp:nvSpPr>
      <dsp:spPr>
        <a:xfrm>
          <a:off x="2000822" y="1917007"/>
          <a:ext cx="1388378" cy="13922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課程</a:t>
          </a:r>
          <a:endParaRPr lang="zh-TW" altLang="en-US" sz="32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04145" y="2120902"/>
        <a:ext cx="981732" cy="984492"/>
      </dsp:txXfrm>
    </dsp:sp>
    <dsp:sp modelId="{70AD44F1-B417-4694-B54C-E517B9755F1C}">
      <dsp:nvSpPr>
        <dsp:cNvPr id="0" name=""/>
        <dsp:cNvSpPr/>
      </dsp:nvSpPr>
      <dsp:spPr>
        <a:xfrm>
          <a:off x="1171983" y="1048014"/>
          <a:ext cx="1388378" cy="139228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學生</a:t>
          </a:r>
          <a:endParaRPr lang="zh-TW" altLang="en-US" sz="31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75306" y="1251909"/>
        <a:ext cx="981732" cy="984492"/>
      </dsp:txXfrm>
    </dsp:sp>
    <dsp:sp modelId="{50A67991-E062-46A3-8717-3B4E8CF0826F}">
      <dsp:nvSpPr>
        <dsp:cNvPr id="0" name=""/>
        <dsp:cNvSpPr/>
      </dsp:nvSpPr>
      <dsp:spPr>
        <a:xfrm>
          <a:off x="2356038" y="767959"/>
          <a:ext cx="1388378" cy="139228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教師</a:t>
          </a:r>
          <a:endParaRPr lang="zh-TW" altLang="en-US" sz="31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559361" y="971854"/>
        <a:ext cx="981732" cy="984492"/>
      </dsp:txXfrm>
    </dsp:sp>
    <dsp:sp modelId="{4228773B-50B3-4782-BB68-39D112D66F74}">
      <dsp:nvSpPr>
        <dsp:cNvPr id="0" name=""/>
        <dsp:cNvSpPr/>
      </dsp:nvSpPr>
      <dsp:spPr>
        <a:xfrm>
          <a:off x="611559" y="515603"/>
          <a:ext cx="3924945" cy="315209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3FB01-D0D5-4F53-8447-9D84B15D5954}">
      <dsp:nvSpPr>
        <dsp:cNvPr id="0" name=""/>
        <dsp:cNvSpPr/>
      </dsp:nvSpPr>
      <dsp:spPr>
        <a:xfrm>
          <a:off x="2087055" y="1008"/>
          <a:ext cx="1333993" cy="8670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標楷體" pitchFamily="65" charset="-120"/>
              <a:ea typeface="標楷體" pitchFamily="65" charset="-120"/>
            </a:rPr>
            <a:t>能力指標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129383" y="43336"/>
        <a:ext cx="1249337" cy="782440"/>
      </dsp:txXfrm>
    </dsp:sp>
    <dsp:sp modelId="{C113F709-46F2-419E-BFEC-C3B4443AF2C2}">
      <dsp:nvSpPr>
        <dsp:cNvPr id="0" name=""/>
        <dsp:cNvSpPr/>
      </dsp:nvSpPr>
      <dsp:spPr>
        <a:xfrm>
          <a:off x="1019874" y="434556"/>
          <a:ext cx="3468354" cy="3468354"/>
        </a:xfrm>
        <a:custGeom>
          <a:avLst/>
          <a:gdLst/>
          <a:ahLst/>
          <a:cxnLst/>
          <a:rect l="0" t="0" r="0" b="0"/>
          <a:pathLst>
            <a:path>
              <a:moveTo>
                <a:pt x="2580327" y="220439"/>
              </a:moveTo>
              <a:arcTo wR="1734177" hR="1734177" stAng="17952261" swAng="121340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0DF05-E1BB-494D-AD04-59218C2E10AD}">
      <dsp:nvSpPr>
        <dsp:cNvPr id="0" name=""/>
        <dsp:cNvSpPr/>
      </dsp:nvSpPr>
      <dsp:spPr>
        <a:xfrm>
          <a:off x="3736355" y="1199296"/>
          <a:ext cx="1333993" cy="867096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標楷體" pitchFamily="65" charset="-120"/>
              <a:ea typeface="標楷體" pitchFamily="65" charset="-120"/>
            </a:rPr>
            <a:t>教師專長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778683" y="1241624"/>
        <a:ext cx="1249337" cy="782440"/>
      </dsp:txXfrm>
    </dsp:sp>
    <dsp:sp modelId="{DADB593E-66D9-4EB0-9725-98EF8B214276}">
      <dsp:nvSpPr>
        <dsp:cNvPr id="0" name=""/>
        <dsp:cNvSpPr/>
      </dsp:nvSpPr>
      <dsp:spPr>
        <a:xfrm>
          <a:off x="1019874" y="434556"/>
          <a:ext cx="3468354" cy="3468354"/>
        </a:xfrm>
        <a:custGeom>
          <a:avLst/>
          <a:gdLst/>
          <a:ahLst/>
          <a:cxnLst/>
          <a:rect l="0" t="0" r="0" b="0"/>
          <a:pathLst>
            <a:path>
              <a:moveTo>
                <a:pt x="3464216" y="1853913"/>
              </a:moveTo>
              <a:arcTo wR="1734177" hR="1734177" stAng="21837548" swAng="1361169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61B17-C001-4458-A421-94257B460037}">
      <dsp:nvSpPr>
        <dsp:cNvPr id="0" name=""/>
        <dsp:cNvSpPr/>
      </dsp:nvSpPr>
      <dsp:spPr>
        <a:xfrm>
          <a:off x="3106378" y="3138165"/>
          <a:ext cx="1333993" cy="86709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標楷體" pitchFamily="65" charset="-120"/>
              <a:ea typeface="標楷體" pitchFamily="65" charset="-120"/>
            </a:rPr>
            <a:t>課程規劃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148706" y="3180493"/>
        <a:ext cx="1249337" cy="782440"/>
      </dsp:txXfrm>
    </dsp:sp>
    <dsp:sp modelId="{96B147AB-413C-460C-8B39-DE187BA34E0E}">
      <dsp:nvSpPr>
        <dsp:cNvPr id="0" name=""/>
        <dsp:cNvSpPr/>
      </dsp:nvSpPr>
      <dsp:spPr>
        <a:xfrm>
          <a:off x="1019874" y="434556"/>
          <a:ext cx="3468354" cy="3468354"/>
        </a:xfrm>
        <a:custGeom>
          <a:avLst/>
          <a:gdLst/>
          <a:ahLst/>
          <a:cxnLst/>
          <a:rect l="0" t="0" r="0" b="0"/>
          <a:pathLst>
            <a:path>
              <a:moveTo>
                <a:pt x="1947501" y="3455184"/>
              </a:moveTo>
              <a:arcTo wR="1734177" hR="1734177" stAng="4976042" swAng="84791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F7319-D77B-423B-B870-59BFD7456A02}">
      <dsp:nvSpPr>
        <dsp:cNvPr id="0" name=""/>
        <dsp:cNvSpPr/>
      </dsp:nvSpPr>
      <dsp:spPr>
        <a:xfrm>
          <a:off x="1067731" y="3138165"/>
          <a:ext cx="1333993" cy="86709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標楷體" pitchFamily="65" charset="-120"/>
              <a:ea typeface="標楷體" pitchFamily="65" charset="-120"/>
            </a:rPr>
            <a:t>教學設計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110059" y="3180493"/>
        <a:ext cx="1249337" cy="782440"/>
      </dsp:txXfrm>
    </dsp:sp>
    <dsp:sp modelId="{63205E3E-195A-4301-B0D4-131FD88D2708}">
      <dsp:nvSpPr>
        <dsp:cNvPr id="0" name=""/>
        <dsp:cNvSpPr/>
      </dsp:nvSpPr>
      <dsp:spPr>
        <a:xfrm>
          <a:off x="1019874" y="434556"/>
          <a:ext cx="3468354" cy="3468354"/>
        </a:xfrm>
        <a:custGeom>
          <a:avLst/>
          <a:gdLst/>
          <a:ahLst/>
          <a:cxnLst/>
          <a:rect l="0" t="0" r="0" b="0"/>
          <a:pathLst>
            <a:path>
              <a:moveTo>
                <a:pt x="184169" y="2511896"/>
              </a:moveTo>
              <a:arcTo wR="1734177" hR="1734177" stAng="9201283" swAng="1361169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E2F35-0ED3-4600-A34A-2465B32FB225}">
      <dsp:nvSpPr>
        <dsp:cNvPr id="0" name=""/>
        <dsp:cNvSpPr/>
      </dsp:nvSpPr>
      <dsp:spPr>
        <a:xfrm>
          <a:off x="437754" y="1199296"/>
          <a:ext cx="1333993" cy="86709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成就評量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80082" y="1241624"/>
        <a:ext cx="1249337" cy="782440"/>
      </dsp:txXfrm>
    </dsp:sp>
    <dsp:sp modelId="{993FD469-F79B-4338-A4E5-E9CC454D14BF}">
      <dsp:nvSpPr>
        <dsp:cNvPr id="0" name=""/>
        <dsp:cNvSpPr/>
      </dsp:nvSpPr>
      <dsp:spPr>
        <a:xfrm>
          <a:off x="1019874" y="434556"/>
          <a:ext cx="3468354" cy="3468354"/>
        </a:xfrm>
        <a:custGeom>
          <a:avLst/>
          <a:gdLst/>
          <a:ahLst/>
          <a:cxnLst/>
          <a:rect l="0" t="0" r="0" b="0"/>
          <a:pathLst>
            <a:path>
              <a:moveTo>
                <a:pt x="416920" y="606256"/>
              </a:moveTo>
              <a:arcTo wR="1734177" hR="1734177" stAng="13234336" swAng="121340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F09F3-CA38-442D-85C7-FB4D99478878}">
      <dsp:nvSpPr>
        <dsp:cNvPr id="0" name=""/>
        <dsp:cNvSpPr/>
      </dsp:nvSpPr>
      <dsp:spPr>
        <a:xfrm rot="5400000">
          <a:off x="-391766" y="1271529"/>
          <a:ext cx="1729599" cy="2087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467563-6323-40B5-BEEE-3849E558B589}">
      <dsp:nvSpPr>
        <dsp:cNvPr id="0" name=""/>
        <dsp:cNvSpPr/>
      </dsp:nvSpPr>
      <dsp:spPr>
        <a:xfrm>
          <a:off x="4273" y="164980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我們是彼此的天使</a:t>
          </a:r>
          <a:r>
            <a:rPr lang="en-US" altLang="zh-TW" sz="3200" b="1" kern="1200" dirty="0" smtClean="0">
              <a:latin typeface="標楷體" pitchFamily="65" charset="-120"/>
              <a:ea typeface="標楷體" pitchFamily="65" charset="-120"/>
            </a:rPr>
            <a:t>~</a:t>
          </a: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互相支持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5030" y="205737"/>
        <a:ext cx="2237720" cy="1310026"/>
      </dsp:txXfrm>
    </dsp:sp>
    <dsp:sp modelId="{D99458EC-0384-4783-9DFD-DBA479F292EA}">
      <dsp:nvSpPr>
        <dsp:cNvPr id="0" name=""/>
        <dsp:cNvSpPr/>
      </dsp:nvSpPr>
      <dsp:spPr>
        <a:xfrm rot="5400000">
          <a:off x="-391766" y="3010955"/>
          <a:ext cx="1729599" cy="208731"/>
        </a:xfrm>
        <a:prstGeom prst="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2208C7-8E6B-43D4-8DD1-CB741B198845}">
      <dsp:nvSpPr>
        <dsp:cNvPr id="0" name=""/>
        <dsp:cNvSpPr/>
      </dsp:nvSpPr>
      <dsp:spPr>
        <a:xfrm>
          <a:off x="4273" y="1904405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tint val="50000"/>
                <a:satMod val="300000"/>
              </a:schemeClr>
            </a:gs>
            <a:gs pos="35000">
              <a:schemeClr val="accent5">
                <a:hueOff val="-1241735"/>
                <a:satOff val="4976"/>
                <a:lumOff val="1078"/>
                <a:alphaOff val="0"/>
                <a:tint val="37000"/>
                <a:satMod val="30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自我要求</a:t>
          </a:r>
          <a:r>
            <a:rPr lang="en-US" altLang="zh-TW" sz="26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600" b="1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zh-TW" sz="2600" b="1" kern="1200" dirty="0" err="1" smtClean="0">
              <a:latin typeface="標楷體" pitchFamily="65" charset="-120"/>
              <a:ea typeface="標楷體" pitchFamily="65" charset="-120"/>
            </a:rPr>
            <a:t>v.s</a:t>
          </a:r>
          <a:r>
            <a:rPr lang="en-US" altLang="zh-TW" sz="2600" b="1" kern="1200" dirty="0" smtClean="0">
              <a:latin typeface="標楷體" pitchFamily="65" charset="-120"/>
              <a:ea typeface="標楷體" pitchFamily="65" charset="-120"/>
            </a:rPr>
            <a:t>.</a:t>
          </a: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激勵追求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5030" y="1945162"/>
        <a:ext cx="2237720" cy="1310026"/>
      </dsp:txXfrm>
    </dsp:sp>
    <dsp:sp modelId="{A260687A-A190-4100-9957-6A445F9D7B5E}">
      <dsp:nvSpPr>
        <dsp:cNvPr id="0" name=""/>
        <dsp:cNvSpPr/>
      </dsp:nvSpPr>
      <dsp:spPr>
        <a:xfrm>
          <a:off x="477946" y="3880667"/>
          <a:ext cx="3074755" cy="208731"/>
        </a:xfrm>
        <a:prstGeom prst="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7D012E-406E-4444-8F48-8A511A9D4AC4}">
      <dsp:nvSpPr>
        <dsp:cNvPr id="0" name=""/>
        <dsp:cNvSpPr/>
      </dsp:nvSpPr>
      <dsp:spPr>
        <a:xfrm>
          <a:off x="4273" y="3643831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專業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>~</a:t>
          </a: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教師也能互相增能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5030" y="3684588"/>
        <a:ext cx="2237720" cy="1310026"/>
      </dsp:txXfrm>
    </dsp:sp>
    <dsp:sp modelId="{0084651A-75DE-4900-A308-5A7137E964B1}">
      <dsp:nvSpPr>
        <dsp:cNvPr id="0" name=""/>
        <dsp:cNvSpPr/>
      </dsp:nvSpPr>
      <dsp:spPr>
        <a:xfrm rot="16200000">
          <a:off x="2692815" y="3010955"/>
          <a:ext cx="1729599" cy="208731"/>
        </a:xfrm>
        <a:prstGeom prst="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A23363-65BA-4324-8F78-D72031DE9F0D}">
      <dsp:nvSpPr>
        <dsp:cNvPr id="0" name=""/>
        <dsp:cNvSpPr/>
      </dsp:nvSpPr>
      <dsp:spPr>
        <a:xfrm>
          <a:off x="3088854" y="3643831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tint val="50000"/>
                <a:satMod val="300000"/>
              </a:schemeClr>
            </a:gs>
            <a:gs pos="35000">
              <a:schemeClr val="accent5">
                <a:hueOff val="-3725204"/>
                <a:satOff val="14929"/>
                <a:lumOff val="3235"/>
                <a:alphaOff val="0"/>
                <a:tint val="37000"/>
                <a:satMod val="30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團隊，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不是綁死自己的緊箍咒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129611" y="3684588"/>
        <a:ext cx="2237720" cy="1310026"/>
      </dsp:txXfrm>
    </dsp:sp>
    <dsp:sp modelId="{7A94FB91-98D6-40F6-BFDE-8D13D9F07606}">
      <dsp:nvSpPr>
        <dsp:cNvPr id="0" name=""/>
        <dsp:cNvSpPr/>
      </dsp:nvSpPr>
      <dsp:spPr>
        <a:xfrm rot="16200000">
          <a:off x="2692815" y="1271529"/>
          <a:ext cx="1729599" cy="208731"/>
        </a:xfrm>
        <a:prstGeom prst="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B5A671-6BD1-42C0-8DE1-F8984108DFA4}">
      <dsp:nvSpPr>
        <dsp:cNvPr id="0" name=""/>
        <dsp:cNvSpPr/>
      </dsp:nvSpPr>
      <dsp:spPr>
        <a:xfrm>
          <a:off x="3088854" y="1904405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沒有絕對的答案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129611" y="1945162"/>
        <a:ext cx="2237720" cy="1310026"/>
      </dsp:txXfrm>
    </dsp:sp>
    <dsp:sp modelId="{C5A0653F-DF46-4A72-81A8-2B22CDF4AAE4}">
      <dsp:nvSpPr>
        <dsp:cNvPr id="0" name=""/>
        <dsp:cNvSpPr/>
      </dsp:nvSpPr>
      <dsp:spPr>
        <a:xfrm>
          <a:off x="3562527" y="401816"/>
          <a:ext cx="3074755" cy="208731"/>
        </a:xfrm>
        <a:prstGeom prst="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48B1EA-DF96-4606-99BA-3735E623AB84}">
      <dsp:nvSpPr>
        <dsp:cNvPr id="0" name=""/>
        <dsp:cNvSpPr/>
      </dsp:nvSpPr>
      <dsp:spPr>
        <a:xfrm>
          <a:off x="3088854" y="164980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tint val="50000"/>
                <a:satMod val="300000"/>
              </a:schemeClr>
            </a:gs>
            <a:gs pos="35000">
              <a:schemeClr val="accent5">
                <a:hueOff val="-6208672"/>
                <a:satOff val="24882"/>
                <a:lumOff val="5392"/>
                <a:alphaOff val="0"/>
                <a:tint val="37000"/>
                <a:satMod val="30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老師，也是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老師的老師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129611" y="205737"/>
        <a:ext cx="2237720" cy="1310026"/>
      </dsp:txXfrm>
    </dsp:sp>
    <dsp:sp modelId="{2195EDBF-0A87-4774-9C64-F85906996424}">
      <dsp:nvSpPr>
        <dsp:cNvPr id="0" name=""/>
        <dsp:cNvSpPr/>
      </dsp:nvSpPr>
      <dsp:spPr>
        <a:xfrm rot="5400000">
          <a:off x="5777396" y="1271529"/>
          <a:ext cx="1729599" cy="208731"/>
        </a:xfrm>
        <a:prstGeom prst="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6E42B2-19A3-429B-8DE5-83B0A275A332}">
      <dsp:nvSpPr>
        <dsp:cNvPr id="0" name=""/>
        <dsp:cNvSpPr/>
      </dsp:nvSpPr>
      <dsp:spPr>
        <a:xfrm>
          <a:off x="6173436" y="164980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同中求異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異中求同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214193" y="205737"/>
        <a:ext cx="2237720" cy="1310026"/>
      </dsp:txXfrm>
    </dsp:sp>
    <dsp:sp modelId="{170B59A6-239A-46C6-944D-16877620738F}">
      <dsp:nvSpPr>
        <dsp:cNvPr id="0" name=""/>
        <dsp:cNvSpPr/>
      </dsp:nvSpPr>
      <dsp:spPr>
        <a:xfrm rot="5400000">
          <a:off x="5777396" y="3010955"/>
          <a:ext cx="1729599" cy="20873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1045D1-7D6F-412C-B8E8-2E362B9935E1}">
      <dsp:nvSpPr>
        <dsp:cNvPr id="0" name=""/>
        <dsp:cNvSpPr/>
      </dsp:nvSpPr>
      <dsp:spPr>
        <a:xfrm>
          <a:off x="6173436" y="1904405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tint val="50000"/>
                <a:satMod val="300000"/>
              </a:schemeClr>
            </a:gs>
            <a:gs pos="35000">
              <a:schemeClr val="accent5">
                <a:hueOff val="-8692142"/>
                <a:satOff val="34835"/>
                <a:lumOff val="7549"/>
                <a:alphaOff val="0"/>
                <a:tint val="37000"/>
                <a:satMod val="30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itchFamily="65" charset="-120"/>
              <a:ea typeface="標楷體" pitchFamily="65" charset="-120"/>
            </a:rPr>
            <a:t>走過</a:t>
          </a:r>
          <a:r>
            <a:rPr lang="en-US" altLang="zh-TW" sz="3200" b="1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3200" b="1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必留下痕跡</a:t>
          </a: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>!</a:t>
          </a:r>
          <a:endParaRPr lang="zh-TW" altLang="en-US" sz="32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214193" y="1945162"/>
        <a:ext cx="2237720" cy="1310026"/>
      </dsp:txXfrm>
    </dsp:sp>
    <dsp:sp modelId="{E99786F5-78F5-4A1C-B9EE-397931872396}">
      <dsp:nvSpPr>
        <dsp:cNvPr id="0" name=""/>
        <dsp:cNvSpPr/>
      </dsp:nvSpPr>
      <dsp:spPr>
        <a:xfrm>
          <a:off x="6173436" y="3643831"/>
          <a:ext cx="2319234" cy="1391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再出發</a:t>
          </a:r>
          <a:r>
            <a:rPr lang="en-US" altLang="zh-TW" sz="2600" b="1" kern="1200" dirty="0" smtClean="0">
              <a:latin typeface="標楷體" pitchFamily="65" charset="-120"/>
              <a:ea typeface="標楷體" pitchFamily="65" charset="-120"/>
            </a:rPr>
            <a:t>!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214193" y="3684588"/>
        <a:ext cx="2237720" cy="1310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624CD7-8752-4C53-A81B-D64167DBC276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B0AA8B-0C6E-4B5E-AE48-65BD392ABE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26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969AD-926C-4DBB-9B83-9F440FC27B5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B2AD8-2A75-4D6F-A713-88B90A3191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B52C-A449-42B5-A02A-506FB8B40864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82BC-8F74-441D-8D85-5AF5A5251D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E152-AA4F-43BA-9EEC-7CAAA7FA5946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BA75-FCEC-4A90-8D90-B01028D4CF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DD0B-841C-470B-84CC-A941811B9F69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1DD0-E9C3-40B0-9C4E-90E3A27B9E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-19050" y="-6350"/>
            <a:ext cx="91678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7914-BDE9-4D72-99D1-4D89673B82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E89C-D12F-44F0-A385-81B72E9C0C8C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9C4B-BA23-4590-B829-8A12A88923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07FA-BB6A-4192-97CA-CEA95BF3CC9C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F520-E9A0-47D7-863A-EE4064F297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CBAF-44B5-493A-A014-6A82412691C7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5C1C-6935-4365-863F-47F17022E8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853D-D417-4F37-90BC-1DB2A4090AFD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6B68-866C-422C-B3A5-A7F3D4D199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950B-5B93-46AA-A66B-650645D31DB1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D771-51CB-482F-950F-C604B1FEAB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034C-1EDB-49F8-902C-DF1E91CA629F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BE2E-4819-4AD0-9C5C-D21216B5ED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2BED-9873-4D68-A3AB-4B910CC48A8D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E136-0A56-4E8F-B2A6-4C3A91BED4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DB11-A5A5-4A8A-8AC2-41693D44640A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2E00E-4ADE-422C-92D3-E3B119ACF0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0B3BDE-48A8-434C-905C-2D05A9EA77A8}" type="datetimeFigureOut">
              <a:rPr lang="zh-TW" altLang="en-US"/>
              <a:pPr>
                <a:defRPr/>
              </a:pPr>
              <a:t>2013/11/25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181CFF-47FB-40DB-B936-FE5B12D217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-19050" y="-6350"/>
            <a:ext cx="91678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  <p:sldLayoutId id="2147483828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file:///D:\&#22818;&#33775;&#25945;&#23416;&#32147;&#39511;&#20998;&#20139;\99&#25945;&#24107;&#23560;&#26989;&#23416;&#32722;&#31038;&#32676;\100.04.26&#28558;&#28246;&#32291;&#20998;&#20139;\&#37329;&#33775;&#22283;&#23567;&#23560;&#26989;&#31038;&#32676;&#35336;&#30059;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22818;&#33775;&#25945;&#23416;&#32147;&#39511;&#20998;&#20139;\99&#25945;&#24107;&#23560;&#26989;&#23416;&#32722;&#31038;&#32676;\100.04.26&#28558;&#28246;&#32291;&#20998;&#20139;\&#31038;&#26371;&#23416;&#32722;&#38936;&#22495;&#32025;&#31558;&#35413;&#37327;(&#22818;&#33775;).pdf" TargetMode="External"/><Relationship Id="rId2" Type="http://schemas.openxmlformats.org/officeDocument/2006/relationships/hyperlink" Target="../&#20013;&#22830;&#22296;&#20195;&#36774;/&#36914;&#38542;&#29677;/&#35611;&#31295;/&#24037;&#20316;&#22346;&#32879;&#32363;100.04.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&#22818;&#33775;&#25945;&#23416;&#32147;&#39511;&#20998;&#20139;\99&#25945;&#24107;&#23560;&#26989;&#23416;&#32722;&#31038;&#32676;\9908&#25945;&#24107;&#23560;&#26989;&#31038;&#32676;\&#35469;&#35672;&#24744;&#30495;&#22909;(&#36208;&#21205;&#20154;&#38555;&#32178;).do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../&#20013;&#22830;&#22296;&#20195;&#36774;/&#36914;&#38542;&#29677;/&#35611;&#31295;/&#33274;&#21271;&#24066;&#37329;&#33775;&#22283;&#23567;&#23560;&#26989;&#31038;&#32676;&#23526;&#20316;&#20998;&#20139;&#33289;&#20363;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&#20013;&#22830;&#22296;&#20195;&#36774;/&#36914;&#38542;&#29677;/&#35611;&#31295;/98-99&#37329;&#33775;&#22283;&#23567;&#24037;&#20316;&#22346;&#23416;&#29983;&#23416;&#32722;&#25104;&#26524;&#33289;&#20363;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slide" Target="slide3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9.xml"/><Relationship Id="rId7" Type="http://schemas.openxmlformats.org/officeDocument/2006/relationships/slide" Target="slide5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088" y="2636838"/>
            <a:ext cx="7772400" cy="1755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6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綜合活動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遇上</a:t>
            </a: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PLC</a:t>
            </a:r>
            <a: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「童」心協力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，讓我們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同在一起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2" name="副標題 2"/>
          <p:cNvSpPr>
            <a:spLocks noGrp="1"/>
          </p:cNvSpPr>
          <p:nvPr>
            <p:ph type="subTitle" idx="1"/>
          </p:nvPr>
        </p:nvSpPr>
        <p:spPr>
          <a:xfrm>
            <a:off x="1476375" y="5516563"/>
            <a:ext cx="6400800" cy="627062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臺北市立麗山國中徐秀婕</a:t>
            </a:r>
          </a:p>
        </p:txBody>
      </p:sp>
      <p:pic>
        <p:nvPicPr>
          <p:cNvPr id="15365" name="Picture 5" descr="b46c5949-75af-47a6-bfbb-901c56240b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620713"/>
            <a:ext cx="2832100" cy="21240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27100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HOW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怎麼組織「教師專業社群」？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C224-BF15-4C04-9BA9-7CA04A28AC38}" type="slidenum">
              <a:rPr lang="zh-TW" altLang="en-US">
                <a:latin typeface="標楷體" pitchFamily="65" charset="-120"/>
                <a:ea typeface="標楷體" pitchFamily="65" charset="-120"/>
              </a:rPr>
              <a:pPr>
                <a:defRPr/>
              </a:pPr>
              <a:t>10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gray">
          <a:xfrm>
            <a:off x="684213" y="1557338"/>
            <a:ext cx="4032250" cy="2303462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2147483647 h 1184"/>
              <a:gd name="T8" fmla="*/ 0 w 2305"/>
              <a:gd name="T9" fmla="*/ 3783980 h 1184"/>
              <a:gd name="T10" fmla="*/ 2147483647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gray">
          <a:xfrm>
            <a:off x="684213" y="1628775"/>
            <a:ext cx="3960812" cy="649288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9" name="Freeform 5"/>
          <p:cNvSpPr>
            <a:spLocks/>
          </p:cNvSpPr>
          <p:nvPr/>
        </p:nvSpPr>
        <p:spPr bwMode="gray">
          <a:xfrm>
            <a:off x="4643438" y="1557338"/>
            <a:ext cx="3960812" cy="2376487"/>
          </a:xfrm>
          <a:custGeom>
            <a:avLst/>
            <a:gdLst>
              <a:gd name="T0" fmla="*/ 2952136 w 2305"/>
              <a:gd name="T1" fmla="*/ 2147483647 h 1184"/>
              <a:gd name="T2" fmla="*/ 927163406 w 2305"/>
              <a:gd name="T3" fmla="*/ 2147483647 h 1184"/>
              <a:gd name="T4" fmla="*/ 1420271403 w 2305"/>
              <a:gd name="T5" fmla="*/ 2147483647 h 1184"/>
              <a:gd name="T6" fmla="*/ 2147483647 w 2305"/>
              <a:gd name="T7" fmla="*/ 2147483647 h 1184"/>
              <a:gd name="T8" fmla="*/ 2147483647 w 2305"/>
              <a:gd name="T9" fmla="*/ 4028386 h 1184"/>
              <a:gd name="T10" fmla="*/ 0 w 2305"/>
              <a:gd name="T11" fmla="*/ 0 h 1184"/>
              <a:gd name="T12" fmla="*/ 2952136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547846" name="Rectangle 6"/>
          <p:cNvSpPr>
            <a:spLocks noChangeArrowheads="1"/>
          </p:cNvSpPr>
          <p:nvPr/>
        </p:nvSpPr>
        <p:spPr bwMode="gray">
          <a:xfrm flipH="1">
            <a:off x="4716463" y="1628775"/>
            <a:ext cx="3816350" cy="647700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1" name="Freeform 7"/>
          <p:cNvSpPr>
            <a:spLocks/>
          </p:cNvSpPr>
          <p:nvPr/>
        </p:nvSpPr>
        <p:spPr bwMode="blackGray">
          <a:xfrm>
            <a:off x="684213" y="3789363"/>
            <a:ext cx="4103687" cy="2376487"/>
          </a:xfrm>
          <a:custGeom>
            <a:avLst/>
            <a:gdLst>
              <a:gd name="T0" fmla="*/ 2147483647 w 2305"/>
              <a:gd name="T1" fmla="*/ 1986160736 h 1184"/>
              <a:gd name="T2" fmla="*/ 2147483647 w 2305"/>
              <a:gd name="T3" fmla="*/ 1414081942 h 1184"/>
              <a:gd name="T4" fmla="*/ 2147483647 w 2305"/>
              <a:gd name="T5" fmla="*/ 4028386 h 1184"/>
              <a:gd name="T6" fmla="*/ 0 w 2305"/>
              <a:gd name="T7" fmla="*/ 0 h 1184"/>
              <a:gd name="T8" fmla="*/ 0 w 2305"/>
              <a:gd name="T9" fmla="*/ 2147483647 h 1184"/>
              <a:gd name="T10" fmla="*/ 2147483647 w 2305"/>
              <a:gd name="T11" fmla="*/ 2147483647 h 1184"/>
              <a:gd name="T12" fmla="*/ 2147483647 w 2305"/>
              <a:gd name="T13" fmla="*/ 1986160736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gray">
          <a:xfrm>
            <a:off x="4716463" y="3789363"/>
            <a:ext cx="3887787" cy="2376487"/>
          </a:xfrm>
          <a:custGeom>
            <a:avLst/>
            <a:gdLst>
              <a:gd name="T0" fmla="*/ 2845421 w 2305"/>
              <a:gd name="T1" fmla="*/ 1986831056 h 1185"/>
              <a:gd name="T2" fmla="*/ 893290368 w 2305"/>
              <a:gd name="T3" fmla="*/ 1415718347 h 1185"/>
              <a:gd name="T4" fmla="*/ 1374073639 w 2305"/>
              <a:gd name="T5" fmla="*/ 0 h 1185"/>
              <a:gd name="T6" fmla="*/ 2147483647 w 2305"/>
              <a:gd name="T7" fmla="*/ 4020975 h 1185"/>
              <a:gd name="T8" fmla="*/ 2147483647 w 2305"/>
              <a:gd name="T9" fmla="*/ 2147483647 h 1185"/>
              <a:gd name="T10" fmla="*/ 0 w 2305"/>
              <a:gd name="T11" fmla="*/ 2147483647 h 1185"/>
              <a:gd name="T12" fmla="*/ 2845421 w 2305"/>
              <a:gd name="T13" fmla="*/ 1986831056 h 1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5"/>
              <a:gd name="T23" fmla="*/ 2305 w 2305"/>
              <a:gd name="T24" fmla="*/ 1185 h 1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547849" name="Freeform 9"/>
          <p:cNvSpPr>
            <a:spLocks/>
          </p:cNvSpPr>
          <p:nvPr/>
        </p:nvSpPr>
        <p:spPr bwMode="gray">
          <a:xfrm>
            <a:off x="5410200" y="3860800"/>
            <a:ext cx="3194050" cy="647700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7850" name="Freeform 10"/>
          <p:cNvSpPr>
            <a:spLocks/>
          </p:cNvSpPr>
          <p:nvPr/>
        </p:nvSpPr>
        <p:spPr bwMode="gray">
          <a:xfrm flipH="1">
            <a:off x="755650" y="3860800"/>
            <a:ext cx="3556000" cy="647700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gray">
          <a:xfrm>
            <a:off x="755650" y="1628775"/>
            <a:ext cx="38147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領頭羊教師出線</a:t>
            </a:r>
            <a:endParaRPr kumimoji="0" lang="en-US" altLang="zh-TW" sz="3200" b="1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gray">
          <a:xfrm>
            <a:off x="4859338" y="1628775"/>
            <a:ext cx="35290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尋求行政支持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gray">
          <a:xfrm>
            <a:off x="827088" y="3933825"/>
            <a:ext cx="29527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6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初步規劃主題內容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gray">
          <a:xfrm>
            <a:off x="5148263" y="2349500"/>
            <a:ext cx="345598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透過溝通使行政瞭解 </a:t>
            </a:r>
          </a:p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    與支持組織社群的</a:t>
            </a:r>
          </a:p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        價值與意義。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gray">
          <a:xfrm>
            <a:off x="5003800" y="4581525"/>
            <a:ext cx="359886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zh-TW" altLang="zh-TW" sz="2400" b="1">
                <a:latin typeface="標楷體" pitchFamily="65" charset="-120"/>
                <a:ea typeface="標楷體" pitchFamily="65" charset="-120"/>
              </a:rPr>
              <a:t>主動邀請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(信任每位夥伴各有專長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2400" b="1">
                <a:latin typeface="標楷體" pitchFamily="65" charset="-120"/>
                <a:ea typeface="標楷體" pitchFamily="65" charset="-120"/>
              </a:rPr>
              <a:t>，說明社群的核心價值與活動方式等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4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3779838" y="2924175"/>
            <a:ext cx="1944687" cy="1871663"/>
            <a:chOff x="2350" y="2010"/>
            <a:chExt cx="1060" cy="1060"/>
          </a:xfrm>
        </p:grpSpPr>
        <p:sp>
          <p:nvSpPr>
            <p:cNvPr id="547857" name="Oval 17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26664" name="Group 18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26666" name="Picture 1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67" name="Oval 2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4901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pic>
            <p:nvPicPr>
              <p:cNvPr id="26668" name="Picture 2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65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41" name="Group 23"/>
          <p:cNvGrpSpPr>
            <a:grpSpLocks/>
          </p:cNvGrpSpPr>
          <p:nvPr/>
        </p:nvGrpSpPr>
        <p:grpSpPr bwMode="auto">
          <a:xfrm>
            <a:off x="4643438" y="2997200"/>
            <a:ext cx="360362" cy="647700"/>
            <a:chOff x="3636" y="1609"/>
            <a:chExt cx="386" cy="568"/>
          </a:xfrm>
        </p:grpSpPr>
        <p:sp>
          <p:nvSpPr>
            <p:cNvPr id="26661" name="Freeform 24"/>
            <p:cNvSpPr>
              <a:spLocks/>
            </p:cNvSpPr>
            <p:nvPr/>
          </p:nvSpPr>
          <p:spPr bwMode="gray">
            <a:xfrm>
              <a:off x="3636" y="1723"/>
              <a:ext cx="386" cy="454"/>
            </a:xfrm>
            <a:custGeom>
              <a:avLst/>
              <a:gdLst>
                <a:gd name="T0" fmla="*/ 24 w 2614"/>
                <a:gd name="T1" fmla="*/ 0 h 2628"/>
                <a:gd name="T2" fmla="*/ 29 w 2614"/>
                <a:gd name="T3" fmla="*/ 5 h 2628"/>
                <a:gd name="T4" fmla="*/ 33 w 2614"/>
                <a:gd name="T5" fmla="*/ 0 h 2628"/>
                <a:gd name="T6" fmla="*/ 55 w 2614"/>
                <a:gd name="T7" fmla="*/ 0 h 2628"/>
                <a:gd name="T8" fmla="*/ 57 w 2614"/>
                <a:gd name="T9" fmla="*/ 4 h 2628"/>
                <a:gd name="T10" fmla="*/ 54 w 2614"/>
                <a:gd name="T11" fmla="*/ 9 h 2628"/>
                <a:gd name="T12" fmla="*/ 37 w 2614"/>
                <a:gd name="T13" fmla="*/ 9 h 2628"/>
                <a:gd name="T14" fmla="*/ 43 w 2614"/>
                <a:gd name="T15" fmla="*/ 40 h 2628"/>
                <a:gd name="T16" fmla="*/ 39 w 2614"/>
                <a:gd name="T17" fmla="*/ 42 h 2628"/>
                <a:gd name="T18" fmla="*/ 46 w 2614"/>
                <a:gd name="T19" fmla="*/ 69 h 2628"/>
                <a:gd name="T20" fmla="*/ 44 w 2614"/>
                <a:gd name="T21" fmla="*/ 78 h 2628"/>
                <a:gd name="T22" fmla="*/ 39 w 2614"/>
                <a:gd name="T23" fmla="*/ 72 h 2628"/>
                <a:gd name="T24" fmla="*/ 31 w 2614"/>
                <a:gd name="T25" fmla="*/ 44 h 2628"/>
                <a:gd name="T26" fmla="*/ 25 w 2614"/>
                <a:gd name="T27" fmla="*/ 44 h 2628"/>
                <a:gd name="T28" fmla="*/ 18 w 2614"/>
                <a:gd name="T29" fmla="*/ 72 h 2628"/>
                <a:gd name="T30" fmla="*/ 14 w 2614"/>
                <a:gd name="T31" fmla="*/ 77 h 2628"/>
                <a:gd name="T32" fmla="*/ 12 w 2614"/>
                <a:gd name="T33" fmla="*/ 69 h 2628"/>
                <a:gd name="T34" fmla="*/ 17 w 2614"/>
                <a:gd name="T35" fmla="*/ 42 h 2628"/>
                <a:gd name="T36" fmla="*/ 13 w 2614"/>
                <a:gd name="T37" fmla="*/ 41 h 2628"/>
                <a:gd name="T38" fmla="*/ 20 w 2614"/>
                <a:gd name="T39" fmla="*/ 9 h 2628"/>
                <a:gd name="T40" fmla="*/ 3 w 2614"/>
                <a:gd name="T41" fmla="*/ 9 h 2628"/>
                <a:gd name="T42" fmla="*/ 0 w 2614"/>
                <a:gd name="T43" fmla="*/ 5 h 2628"/>
                <a:gd name="T44" fmla="*/ 3 w 2614"/>
                <a:gd name="T45" fmla="*/ 0 h 2628"/>
                <a:gd name="T46" fmla="*/ 24 w 2614"/>
                <a:gd name="T47" fmla="*/ 0 h 26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4"/>
                <a:gd name="T73" fmla="*/ 0 h 2628"/>
                <a:gd name="T74" fmla="*/ 2614 w 2614"/>
                <a:gd name="T75" fmla="*/ 2628 h 26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4" h="2628">
                  <a:moveTo>
                    <a:pt x="1100" y="0"/>
                  </a:moveTo>
                  <a:cubicBezTo>
                    <a:pt x="1120" y="78"/>
                    <a:pt x="1193" y="183"/>
                    <a:pt x="1316" y="180"/>
                  </a:cubicBezTo>
                  <a:cubicBezTo>
                    <a:pt x="1439" y="177"/>
                    <a:pt x="1472" y="84"/>
                    <a:pt x="1508" y="6"/>
                  </a:cubicBezTo>
                  <a:cubicBezTo>
                    <a:pt x="2036" y="6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1985" y="1350"/>
                  </a:lnTo>
                  <a:lnTo>
                    <a:pt x="1805" y="1401"/>
                  </a:lnTo>
                  <a:lnTo>
                    <a:pt x="2093" y="2328"/>
                  </a:lnTo>
                  <a:cubicBezTo>
                    <a:pt x="2126" y="2457"/>
                    <a:pt x="2117" y="2547"/>
                    <a:pt x="2030" y="2598"/>
                  </a:cubicBezTo>
                  <a:cubicBezTo>
                    <a:pt x="1919" y="2628"/>
                    <a:pt x="1834" y="2552"/>
                    <a:pt x="1778" y="2406"/>
                  </a:cubicBezTo>
                  <a:cubicBezTo>
                    <a:pt x="1679" y="2219"/>
                    <a:pt x="1507" y="1628"/>
                    <a:pt x="1436" y="1476"/>
                  </a:cubicBezTo>
                  <a:lnTo>
                    <a:pt x="1136" y="1476"/>
                  </a:lnTo>
                  <a:cubicBezTo>
                    <a:pt x="1070" y="1668"/>
                    <a:pt x="926" y="2226"/>
                    <a:pt x="842" y="2412"/>
                  </a:cubicBezTo>
                  <a:cubicBezTo>
                    <a:pt x="802" y="2524"/>
                    <a:pt x="728" y="2616"/>
                    <a:pt x="635" y="2595"/>
                  </a:cubicBezTo>
                  <a:cubicBezTo>
                    <a:pt x="571" y="2563"/>
                    <a:pt x="488" y="2532"/>
                    <a:pt x="545" y="2316"/>
                  </a:cubicBezTo>
                  <a:lnTo>
                    <a:pt x="797" y="1416"/>
                  </a:lnTo>
                  <a:lnTo>
                    <a:pt x="602" y="1368"/>
                  </a:ln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60" y="0"/>
                    <a:pt x="11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759"/>
                </a:gs>
                <a:gs pos="100000">
                  <a:srgbClr val="FE9E1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Right"/>
              <a:lightRig rig="legacyNormal2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F9FF11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  <p:sp>
          <p:nvSpPr>
            <p:cNvPr id="26662" name="Oval 25"/>
            <p:cNvSpPr>
              <a:spLocks noChangeArrowheads="1"/>
            </p:cNvSpPr>
            <p:nvPr/>
          </p:nvSpPr>
          <p:spPr bwMode="gray">
            <a:xfrm>
              <a:off x="3779" y="1609"/>
              <a:ext cx="102" cy="117"/>
            </a:xfrm>
            <a:prstGeom prst="ellipse">
              <a:avLst/>
            </a:prstGeom>
            <a:gradFill rotWithShape="1">
              <a:gsLst>
                <a:gs pos="0">
                  <a:srgbClr val="FEB759"/>
                </a:gs>
                <a:gs pos="100000">
                  <a:srgbClr val="FE9E1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Right"/>
              <a:lightRig rig="legacyNormal2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F9FF11"/>
              </a:extrusionClr>
            </a:sp3d>
          </p:spPr>
          <p:txBody>
            <a:bodyPr wrap="none" anchor="ctr">
              <a:flatTx/>
            </a:bodyPr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6642" name="Group 26"/>
          <p:cNvGrpSpPr>
            <a:grpSpLocks/>
          </p:cNvGrpSpPr>
          <p:nvPr/>
        </p:nvGrpSpPr>
        <p:grpSpPr bwMode="auto">
          <a:xfrm>
            <a:off x="4859338" y="3284538"/>
            <a:ext cx="431800" cy="649287"/>
            <a:chOff x="3636" y="1609"/>
            <a:chExt cx="386" cy="568"/>
          </a:xfrm>
        </p:grpSpPr>
        <p:sp>
          <p:nvSpPr>
            <p:cNvPr id="26659" name="Freeform 27"/>
            <p:cNvSpPr>
              <a:spLocks/>
            </p:cNvSpPr>
            <p:nvPr/>
          </p:nvSpPr>
          <p:spPr bwMode="gray">
            <a:xfrm>
              <a:off x="3636" y="1723"/>
              <a:ext cx="386" cy="454"/>
            </a:xfrm>
            <a:custGeom>
              <a:avLst/>
              <a:gdLst>
                <a:gd name="T0" fmla="*/ 24 w 2614"/>
                <a:gd name="T1" fmla="*/ 0 h 2628"/>
                <a:gd name="T2" fmla="*/ 29 w 2614"/>
                <a:gd name="T3" fmla="*/ 5 h 2628"/>
                <a:gd name="T4" fmla="*/ 33 w 2614"/>
                <a:gd name="T5" fmla="*/ 0 h 2628"/>
                <a:gd name="T6" fmla="*/ 55 w 2614"/>
                <a:gd name="T7" fmla="*/ 0 h 2628"/>
                <a:gd name="T8" fmla="*/ 57 w 2614"/>
                <a:gd name="T9" fmla="*/ 4 h 2628"/>
                <a:gd name="T10" fmla="*/ 54 w 2614"/>
                <a:gd name="T11" fmla="*/ 9 h 2628"/>
                <a:gd name="T12" fmla="*/ 37 w 2614"/>
                <a:gd name="T13" fmla="*/ 9 h 2628"/>
                <a:gd name="T14" fmla="*/ 43 w 2614"/>
                <a:gd name="T15" fmla="*/ 40 h 2628"/>
                <a:gd name="T16" fmla="*/ 39 w 2614"/>
                <a:gd name="T17" fmla="*/ 42 h 2628"/>
                <a:gd name="T18" fmla="*/ 46 w 2614"/>
                <a:gd name="T19" fmla="*/ 69 h 2628"/>
                <a:gd name="T20" fmla="*/ 44 w 2614"/>
                <a:gd name="T21" fmla="*/ 78 h 2628"/>
                <a:gd name="T22" fmla="*/ 39 w 2614"/>
                <a:gd name="T23" fmla="*/ 72 h 2628"/>
                <a:gd name="T24" fmla="*/ 31 w 2614"/>
                <a:gd name="T25" fmla="*/ 44 h 2628"/>
                <a:gd name="T26" fmla="*/ 25 w 2614"/>
                <a:gd name="T27" fmla="*/ 44 h 2628"/>
                <a:gd name="T28" fmla="*/ 18 w 2614"/>
                <a:gd name="T29" fmla="*/ 72 h 2628"/>
                <a:gd name="T30" fmla="*/ 14 w 2614"/>
                <a:gd name="T31" fmla="*/ 77 h 2628"/>
                <a:gd name="T32" fmla="*/ 12 w 2614"/>
                <a:gd name="T33" fmla="*/ 69 h 2628"/>
                <a:gd name="T34" fmla="*/ 17 w 2614"/>
                <a:gd name="T35" fmla="*/ 42 h 2628"/>
                <a:gd name="T36" fmla="*/ 13 w 2614"/>
                <a:gd name="T37" fmla="*/ 41 h 2628"/>
                <a:gd name="T38" fmla="*/ 20 w 2614"/>
                <a:gd name="T39" fmla="*/ 9 h 2628"/>
                <a:gd name="T40" fmla="*/ 3 w 2614"/>
                <a:gd name="T41" fmla="*/ 9 h 2628"/>
                <a:gd name="T42" fmla="*/ 0 w 2614"/>
                <a:gd name="T43" fmla="*/ 5 h 2628"/>
                <a:gd name="T44" fmla="*/ 3 w 2614"/>
                <a:gd name="T45" fmla="*/ 0 h 2628"/>
                <a:gd name="T46" fmla="*/ 24 w 2614"/>
                <a:gd name="T47" fmla="*/ 0 h 26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4"/>
                <a:gd name="T73" fmla="*/ 0 h 2628"/>
                <a:gd name="T74" fmla="*/ 2614 w 2614"/>
                <a:gd name="T75" fmla="*/ 2628 h 26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4" h="2628">
                  <a:moveTo>
                    <a:pt x="1100" y="0"/>
                  </a:moveTo>
                  <a:cubicBezTo>
                    <a:pt x="1120" y="78"/>
                    <a:pt x="1193" y="183"/>
                    <a:pt x="1316" y="180"/>
                  </a:cubicBezTo>
                  <a:cubicBezTo>
                    <a:pt x="1439" y="177"/>
                    <a:pt x="1472" y="84"/>
                    <a:pt x="1508" y="6"/>
                  </a:cubicBezTo>
                  <a:cubicBezTo>
                    <a:pt x="2036" y="6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1985" y="1350"/>
                  </a:lnTo>
                  <a:lnTo>
                    <a:pt x="1805" y="1401"/>
                  </a:lnTo>
                  <a:lnTo>
                    <a:pt x="2093" y="2328"/>
                  </a:lnTo>
                  <a:cubicBezTo>
                    <a:pt x="2126" y="2457"/>
                    <a:pt x="2117" y="2547"/>
                    <a:pt x="2030" y="2598"/>
                  </a:cubicBezTo>
                  <a:cubicBezTo>
                    <a:pt x="1919" y="2628"/>
                    <a:pt x="1834" y="2552"/>
                    <a:pt x="1778" y="2406"/>
                  </a:cubicBezTo>
                  <a:cubicBezTo>
                    <a:pt x="1679" y="2219"/>
                    <a:pt x="1507" y="1628"/>
                    <a:pt x="1436" y="1476"/>
                  </a:cubicBezTo>
                  <a:lnTo>
                    <a:pt x="1136" y="1476"/>
                  </a:lnTo>
                  <a:cubicBezTo>
                    <a:pt x="1070" y="1668"/>
                    <a:pt x="926" y="2226"/>
                    <a:pt x="842" y="2412"/>
                  </a:cubicBezTo>
                  <a:cubicBezTo>
                    <a:pt x="802" y="2524"/>
                    <a:pt x="728" y="2616"/>
                    <a:pt x="635" y="2595"/>
                  </a:cubicBezTo>
                  <a:cubicBezTo>
                    <a:pt x="571" y="2563"/>
                    <a:pt x="488" y="2532"/>
                    <a:pt x="545" y="2316"/>
                  </a:cubicBezTo>
                  <a:lnTo>
                    <a:pt x="797" y="1416"/>
                  </a:lnTo>
                  <a:lnTo>
                    <a:pt x="602" y="1368"/>
                  </a:ln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60" y="0"/>
                    <a:pt x="11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759"/>
                </a:gs>
                <a:gs pos="100000">
                  <a:srgbClr val="FE9E1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Right"/>
              <a:lightRig rig="legacyNormal2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F9FF11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  <p:sp>
          <p:nvSpPr>
            <p:cNvPr id="26660" name="Oval 28"/>
            <p:cNvSpPr>
              <a:spLocks noChangeArrowheads="1"/>
            </p:cNvSpPr>
            <p:nvPr/>
          </p:nvSpPr>
          <p:spPr bwMode="gray">
            <a:xfrm>
              <a:off x="3779" y="1609"/>
              <a:ext cx="102" cy="117"/>
            </a:xfrm>
            <a:prstGeom prst="ellipse">
              <a:avLst/>
            </a:prstGeom>
            <a:gradFill rotWithShape="1">
              <a:gsLst>
                <a:gs pos="0">
                  <a:srgbClr val="FEB759"/>
                </a:gs>
                <a:gs pos="100000">
                  <a:srgbClr val="FE9E1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Right"/>
              <a:lightRig rig="legacyNormal2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F9FF11"/>
              </a:extrusionClr>
            </a:sp3d>
          </p:spPr>
          <p:txBody>
            <a:bodyPr wrap="none" anchor="ctr">
              <a:flatTx/>
            </a:bodyPr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6643" name="Group 29"/>
          <p:cNvGrpSpPr>
            <a:grpSpLocks/>
          </p:cNvGrpSpPr>
          <p:nvPr/>
        </p:nvGrpSpPr>
        <p:grpSpPr bwMode="auto">
          <a:xfrm>
            <a:off x="4356100" y="3284538"/>
            <a:ext cx="447675" cy="663575"/>
            <a:chOff x="3220" y="1593"/>
            <a:chExt cx="404" cy="594"/>
          </a:xfrm>
        </p:grpSpPr>
        <p:sp>
          <p:nvSpPr>
            <p:cNvPr id="26657" name="Oval 30"/>
            <p:cNvSpPr>
              <a:spLocks noChangeArrowheads="1"/>
            </p:cNvSpPr>
            <p:nvPr/>
          </p:nvSpPr>
          <p:spPr bwMode="gray">
            <a:xfrm flipH="1">
              <a:off x="3366" y="1593"/>
              <a:ext cx="109" cy="124"/>
            </a:xfrm>
            <a:prstGeom prst="ellipse">
              <a:avLst/>
            </a:prstGeom>
            <a:gradFill rotWithShape="1">
              <a:gsLst>
                <a:gs pos="0">
                  <a:srgbClr val="53A5FF"/>
                </a:gs>
                <a:gs pos="100000">
                  <a:srgbClr val="488ED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1299994" lon="600000" rev="0"/>
              </a:camera>
              <a:lightRig rig="legacyNormal3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8BDAFD"/>
              </a:extrusionClr>
            </a:sp3d>
          </p:spPr>
          <p:txBody>
            <a:bodyPr wrap="none" anchor="ctr">
              <a:flatTx/>
            </a:bodyPr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658" name="Freeform 31"/>
            <p:cNvSpPr>
              <a:spLocks/>
            </p:cNvSpPr>
            <p:nvPr/>
          </p:nvSpPr>
          <p:spPr bwMode="gray">
            <a:xfrm flipH="1">
              <a:off x="3220" y="1714"/>
              <a:ext cx="404" cy="473"/>
            </a:xfrm>
            <a:custGeom>
              <a:avLst/>
              <a:gdLst>
                <a:gd name="T0" fmla="*/ 28 w 2614"/>
                <a:gd name="T1" fmla="*/ 0 h 2630"/>
                <a:gd name="T2" fmla="*/ 31 w 2614"/>
                <a:gd name="T3" fmla="*/ 6 h 2630"/>
                <a:gd name="T4" fmla="*/ 35 w 2614"/>
                <a:gd name="T5" fmla="*/ 0 h 2630"/>
                <a:gd name="T6" fmla="*/ 60 w 2614"/>
                <a:gd name="T7" fmla="*/ 0 h 2630"/>
                <a:gd name="T8" fmla="*/ 62 w 2614"/>
                <a:gd name="T9" fmla="*/ 5 h 2630"/>
                <a:gd name="T10" fmla="*/ 60 w 2614"/>
                <a:gd name="T11" fmla="*/ 10 h 2630"/>
                <a:gd name="T12" fmla="*/ 41 w 2614"/>
                <a:gd name="T13" fmla="*/ 10 h 2630"/>
                <a:gd name="T14" fmla="*/ 52 w 2614"/>
                <a:gd name="T15" fmla="*/ 74 h 2630"/>
                <a:gd name="T16" fmla="*/ 49 w 2614"/>
                <a:gd name="T17" fmla="*/ 84 h 2630"/>
                <a:gd name="T18" fmla="*/ 42 w 2614"/>
                <a:gd name="T19" fmla="*/ 79 h 2630"/>
                <a:gd name="T20" fmla="*/ 38 w 2614"/>
                <a:gd name="T21" fmla="*/ 60 h 2630"/>
                <a:gd name="T22" fmla="*/ 31 w 2614"/>
                <a:gd name="T23" fmla="*/ 48 h 2630"/>
                <a:gd name="T24" fmla="*/ 24 w 2614"/>
                <a:gd name="T25" fmla="*/ 61 h 2630"/>
                <a:gd name="T26" fmla="*/ 20 w 2614"/>
                <a:gd name="T27" fmla="*/ 78 h 2630"/>
                <a:gd name="T28" fmla="*/ 14 w 2614"/>
                <a:gd name="T29" fmla="*/ 84 h 2630"/>
                <a:gd name="T30" fmla="*/ 11 w 2614"/>
                <a:gd name="T31" fmla="*/ 73 h 2630"/>
                <a:gd name="T32" fmla="*/ 22 w 2614"/>
                <a:gd name="T33" fmla="*/ 10 h 2630"/>
                <a:gd name="T34" fmla="*/ 4 w 2614"/>
                <a:gd name="T35" fmla="*/ 10 h 2630"/>
                <a:gd name="T36" fmla="*/ 0 w 2614"/>
                <a:gd name="T37" fmla="*/ 6 h 2630"/>
                <a:gd name="T38" fmla="*/ 4 w 2614"/>
                <a:gd name="T39" fmla="*/ 0 h 2630"/>
                <a:gd name="T40" fmla="*/ 28 w 2614"/>
                <a:gd name="T41" fmla="*/ 0 h 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4"/>
                <a:gd name="T64" fmla="*/ 0 h 2630"/>
                <a:gd name="T65" fmla="*/ 2614 w 2614"/>
                <a:gd name="T66" fmla="*/ 2630 h 26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4" h="2630">
                  <a:moveTo>
                    <a:pt x="1176" y="0"/>
                  </a:moveTo>
                  <a:cubicBezTo>
                    <a:pt x="1196" y="78"/>
                    <a:pt x="1274" y="182"/>
                    <a:pt x="1316" y="180"/>
                  </a:cubicBezTo>
                  <a:cubicBezTo>
                    <a:pt x="1358" y="178"/>
                    <a:pt x="1412" y="78"/>
                    <a:pt x="1448" y="0"/>
                  </a:cubicBezTo>
                  <a:cubicBezTo>
                    <a:pt x="1976" y="0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2180" y="2278"/>
                  </a:lnTo>
                  <a:cubicBezTo>
                    <a:pt x="2210" y="2506"/>
                    <a:pt x="2116" y="2574"/>
                    <a:pt x="2048" y="2586"/>
                  </a:cubicBezTo>
                  <a:cubicBezTo>
                    <a:pt x="1982" y="2614"/>
                    <a:pt x="1826" y="2600"/>
                    <a:pt x="1770" y="2454"/>
                  </a:cubicBezTo>
                  <a:cubicBezTo>
                    <a:pt x="1681" y="2159"/>
                    <a:pt x="1592" y="1864"/>
                    <a:pt x="1592" y="1864"/>
                  </a:cubicBezTo>
                  <a:cubicBezTo>
                    <a:pt x="1520" y="1604"/>
                    <a:pt x="1380" y="1490"/>
                    <a:pt x="1304" y="1494"/>
                  </a:cubicBezTo>
                  <a:cubicBezTo>
                    <a:pt x="1164" y="1510"/>
                    <a:pt x="1062" y="1698"/>
                    <a:pt x="1006" y="1888"/>
                  </a:cubicBezTo>
                  <a:cubicBezTo>
                    <a:pt x="910" y="2176"/>
                    <a:pt x="900" y="2302"/>
                    <a:pt x="856" y="2396"/>
                  </a:cubicBezTo>
                  <a:cubicBezTo>
                    <a:pt x="816" y="2508"/>
                    <a:pt x="720" y="2630"/>
                    <a:pt x="570" y="2596"/>
                  </a:cubicBezTo>
                  <a:cubicBezTo>
                    <a:pt x="506" y="2564"/>
                    <a:pt x="376" y="2548"/>
                    <a:pt x="440" y="2256"/>
                  </a:cubicBez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76" y="0"/>
                    <a:pt x="11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3A5FF"/>
                </a:gs>
                <a:gs pos="100000">
                  <a:srgbClr val="488ED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1299994" lon="600000" rev="0"/>
              </a:camera>
              <a:lightRig rig="legacyNormal3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8BDAFD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</p:grpSp>
      <p:grpSp>
        <p:nvGrpSpPr>
          <p:cNvPr id="26644" name="Group 32"/>
          <p:cNvGrpSpPr>
            <a:grpSpLocks/>
          </p:cNvGrpSpPr>
          <p:nvPr/>
        </p:nvGrpSpPr>
        <p:grpSpPr bwMode="auto">
          <a:xfrm>
            <a:off x="4140200" y="3716338"/>
            <a:ext cx="447675" cy="663575"/>
            <a:chOff x="3220" y="1593"/>
            <a:chExt cx="404" cy="594"/>
          </a:xfrm>
        </p:grpSpPr>
        <p:sp>
          <p:nvSpPr>
            <p:cNvPr id="26655" name="Oval 33"/>
            <p:cNvSpPr>
              <a:spLocks noChangeArrowheads="1"/>
            </p:cNvSpPr>
            <p:nvPr/>
          </p:nvSpPr>
          <p:spPr bwMode="gray">
            <a:xfrm flipH="1">
              <a:off x="3366" y="1593"/>
              <a:ext cx="109" cy="124"/>
            </a:xfrm>
            <a:prstGeom prst="ellipse">
              <a:avLst/>
            </a:prstGeom>
            <a:gradFill rotWithShape="1">
              <a:gsLst>
                <a:gs pos="0">
                  <a:srgbClr val="53A5FF"/>
                </a:gs>
                <a:gs pos="100000">
                  <a:srgbClr val="488ED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1299994" lon="600000" rev="0"/>
              </a:camera>
              <a:lightRig rig="legacyNormal3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8BDAFD"/>
              </a:extrusionClr>
            </a:sp3d>
          </p:spPr>
          <p:txBody>
            <a:bodyPr wrap="none" anchor="ctr">
              <a:flatTx/>
            </a:bodyPr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656" name="Freeform 34"/>
            <p:cNvSpPr>
              <a:spLocks/>
            </p:cNvSpPr>
            <p:nvPr/>
          </p:nvSpPr>
          <p:spPr bwMode="gray">
            <a:xfrm flipH="1">
              <a:off x="3220" y="1714"/>
              <a:ext cx="404" cy="473"/>
            </a:xfrm>
            <a:custGeom>
              <a:avLst/>
              <a:gdLst>
                <a:gd name="T0" fmla="*/ 28 w 2614"/>
                <a:gd name="T1" fmla="*/ 0 h 2630"/>
                <a:gd name="T2" fmla="*/ 31 w 2614"/>
                <a:gd name="T3" fmla="*/ 6 h 2630"/>
                <a:gd name="T4" fmla="*/ 35 w 2614"/>
                <a:gd name="T5" fmla="*/ 0 h 2630"/>
                <a:gd name="T6" fmla="*/ 60 w 2614"/>
                <a:gd name="T7" fmla="*/ 0 h 2630"/>
                <a:gd name="T8" fmla="*/ 62 w 2614"/>
                <a:gd name="T9" fmla="*/ 5 h 2630"/>
                <a:gd name="T10" fmla="*/ 60 w 2614"/>
                <a:gd name="T11" fmla="*/ 10 h 2630"/>
                <a:gd name="T12" fmla="*/ 41 w 2614"/>
                <a:gd name="T13" fmla="*/ 10 h 2630"/>
                <a:gd name="T14" fmla="*/ 52 w 2614"/>
                <a:gd name="T15" fmla="*/ 74 h 2630"/>
                <a:gd name="T16" fmla="*/ 49 w 2614"/>
                <a:gd name="T17" fmla="*/ 84 h 2630"/>
                <a:gd name="T18" fmla="*/ 42 w 2614"/>
                <a:gd name="T19" fmla="*/ 79 h 2630"/>
                <a:gd name="T20" fmla="*/ 38 w 2614"/>
                <a:gd name="T21" fmla="*/ 60 h 2630"/>
                <a:gd name="T22" fmla="*/ 31 w 2614"/>
                <a:gd name="T23" fmla="*/ 48 h 2630"/>
                <a:gd name="T24" fmla="*/ 24 w 2614"/>
                <a:gd name="T25" fmla="*/ 61 h 2630"/>
                <a:gd name="T26" fmla="*/ 20 w 2614"/>
                <a:gd name="T27" fmla="*/ 78 h 2630"/>
                <a:gd name="T28" fmla="*/ 14 w 2614"/>
                <a:gd name="T29" fmla="*/ 84 h 2630"/>
                <a:gd name="T30" fmla="*/ 11 w 2614"/>
                <a:gd name="T31" fmla="*/ 73 h 2630"/>
                <a:gd name="T32" fmla="*/ 22 w 2614"/>
                <a:gd name="T33" fmla="*/ 10 h 2630"/>
                <a:gd name="T34" fmla="*/ 4 w 2614"/>
                <a:gd name="T35" fmla="*/ 10 h 2630"/>
                <a:gd name="T36" fmla="*/ 0 w 2614"/>
                <a:gd name="T37" fmla="*/ 6 h 2630"/>
                <a:gd name="T38" fmla="*/ 4 w 2614"/>
                <a:gd name="T39" fmla="*/ 0 h 2630"/>
                <a:gd name="T40" fmla="*/ 28 w 2614"/>
                <a:gd name="T41" fmla="*/ 0 h 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4"/>
                <a:gd name="T64" fmla="*/ 0 h 2630"/>
                <a:gd name="T65" fmla="*/ 2614 w 2614"/>
                <a:gd name="T66" fmla="*/ 2630 h 26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4" h="2630">
                  <a:moveTo>
                    <a:pt x="1176" y="0"/>
                  </a:moveTo>
                  <a:cubicBezTo>
                    <a:pt x="1196" y="78"/>
                    <a:pt x="1274" y="182"/>
                    <a:pt x="1316" y="180"/>
                  </a:cubicBezTo>
                  <a:cubicBezTo>
                    <a:pt x="1358" y="178"/>
                    <a:pt x="1412" y="78"/>
                    <a:pt x="1448" y="0"/>
                  </a:cubicBezTo>
                  <a:cubicBezTo>
                    <a:pt x="1976" y="0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2180" y="2278"/>
                  </a:lnTo>
                  <a:cubicBezTo>
                    <a:pt x="2210" y="2506"/>
                    <a:pt x="2116" y="2574"/>
                    <a:pt x="2048" y="2586"/>
                  </a:cubicBezTo>
                  <a:cubicBezTo>
                    <a:pt x="1982" y="2614"/>
                    <a:pt x="1826" y="2600"/>
                    <a:pt x="1770" y="2454"/>
                  </a:cubicBezTo>
                  <a:cubicBezTo>
                    <a:pt x="1681" y="2159"/>
                    <a:pt x="1592" y="1864"/>
                    <a:pt x="1592" y="1864"/>
                  </a:cubicBezTo>
                  <a:cubicBezTo>
                    <a:pt x="1520" y="1604"/>
                    <a:pt x="1380" y="1490"/>
                    <a:pt x="1304" y="1494"/>
                  </a:cubicBezTo>
                  <a:cubicBezTo>
                    <a:pt x="1164" y="1510"/>
                    <a:pt x="1062" y="1698"/>
                    <a:pt x="1006" y="1888"/>
                  </a:cubicBezTo>
                  <a:cubicBezTo>
                    <a:pt x="910" y="2176"/>
                    <a:pt x="900" y="2302"/>
                    <a:pt x="856" y="2396"/>
                  </a:cubicBezTo>
                  <a:cubicBezTo>
                    <a:pt x="816" y="2508"/>
                    <a:pt x="720" y="2630"/>
                    <a:pt x="570" y="2596"/>
                  </a:cubicBezTo>
                  <a:cubicBezTo>
                    <a:pt x="506" y="2564"/>
                    <a:pt x="376" y="2548"/>
                    <a:pt x="440" y="2256"/>
                  </a:cubicBez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76" y="0"/>
                    <a:pt x="11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3A5FF"/>
                </a:gs>
                <a:gs pos="100000">
                  <a:srgbClr val="488ED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1299994" lon="600000" rev="0"/>
              </a:camera>
              <a:lightRig rig="legacyNormal3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8BDAFD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</p:grpSp>
      <p:grpSp>
        <p:nvGrpSpPr>
          <p:cNvPr id="26645" name="Group 35"/>
          <p:cNvGrpSpPr>
            <a:grpSpLocks/>
          </p:cNvGrpSpPr>
          <p:nvPr/>
        </p:nvGrpSpPr>
        <p:grpSpPr bwMode="auto">
          <a:xfrm>
            <a:off x="4932363" y="3716338"/>
            <a:ext cx="447675" cy="663575"/>
            <a:chOff x="3220" y="1593"/>
            <a:chExt cx="404" cy="594"/>
          </a:xfrm>
        </p:grpSpPr>
        <p:sp>
          <p:nvSpPr>
            <p:cNvPr id="26653" name="Oval 36"/>
            <p:cNvSpPr>
              <a:spLocks noChangeArrowheads="1"/>
            </p:cNvSpPr>
            <p:nvPr/>
          </p:nvSpPr>
          <p:spPr bwMode="gray">
            <a:xfrm flipH="1">
              <a:off x="3366" y="1593"/>
              <a:ext cx="109" cy="124"/>
            </a:xfrm>
            <a:prstGeom prst="ellipse">
              <a:avLst/>
            </a:prstGeom>
            <a:gradFill rotWithShape="1">
              <a:gsLst>
                <a:gs pos="0">
                  <a:srgbClr val="53A5FF"/>
                </a:gs>
                <a:gs pos="100000">
                  <a:srgbClr val="488ED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1299994" lon="600000" rev="0"/>
              </a:camera>
              <a:lightRig rig="legacyNormal3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8BDAFD"/>
              </a:extrusionClr>
            </a:sp3d>
          </p:spPr>
          <p:txBody>
            <a:bodyPr wrap="none" anchor="ctr">
              <a:flatTx/>
            </a:bodyPr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654" name="Freeform 37"/>
            <p:cNvSpPr>
              <a:spLocks/>
            </p:cNvSpPr>
            <p:nvPr/>
          </p:nvSpPr>
          <p:spPr bwMode="gray">
            <a:xfrm flipH="1">
              <a:off x="3220" y="1714"/>
              <a:ext cx="404" cy="473"/>
            </a:xfrm>
            <a:custGeom>
              <a:avLst/>
              <a:gdLst>
                <a:gd name="T0" fmla="*/ 28 w 2614"/>
                <a:gd name="T1" fmla="*/ 0 h 2630"/>
                <a:gd name="T2" fmla="*/ 31 w 2614"/>
                <a:gd name="T3" fmla="*/ 6 h 2630"/>
                <a:gd name="T4" fmla="*/ 35 w 2614"/>
                <a:gd name="T5" fmla="*/ 0 h 2630"/>
                <a:gd name="T6" fmla="*/ 60 w 2614"/>
                <a:gd name="T7" fmla="*/ 0 h 2630"/>
                <a:gd name="T8" fmla="*/ 62 w 2614"/>
                <a:gd name="T9" fmla="*/ 5 h 2630"/>
                <a:gd name="T10" fmla="*/ 60 w 2614"/>
                <a:gd name="T11" fmla="*/ 10 h 2630"/>
                <a:gd name="T12" fmla="*/ 41 w 2614"/>
                <a:gd name="T13" fmla="*/ 10 h 2630"/>
                <a:gd name="T14" fmla="*/ 52 w 2614"/>
                <a:gd name="T15" fmla="*/ 74 h 2630"/>
                <a:gd name="T16" fmla="*/ 49 w 2614"/>
                <a:gd name="T17" fmla="*/ 84 h 2630"/>
                <a:gd name="T18" fmla="*/ 42 w 2614"/>
                <a:gd name="T19" fmla="*/ 79 h 2630"/>
                <a:gd name="T20" fmla="*/ 38 w 2614"/>
                <a:gd name="T21" fmla="*/ 60 h 2630"/>
                <a:gd name="T22" fmla="*/ 31 w 2614"/>
                <a:gd name="T23" fmla="*/ 48 h 2630"/>
                <a:gd name="T24" fmla="*/ 24 w 2614"/>
                <a:gd name="T25" fmla="*/ 61 h 2630"/>
                <a:gd name="T26" fmla="*/ 20 w 2614"/>
                <a:gd name="T27" fmla="*/ 78 h 2630"/>
                <a:gd name="T28" fmla="*/ 14 w 2614"/>
                <a:gd name="T29" fmla="*/ 84 h 2630"/>
                <a:gd name="T30" fmla="*/ 11 w 2614"/>
                <a:gd name="T31" fmla="*/ 73 h 2630"/>
                <a:gd name="T32" fmla="*/ 22 w 2614"/>
                <a:gd name="T33" fmla="*/ 10 h 2630"/>
                <a:gd name="T34" fmla="*/ 4 w 2614"/>
                <a:gd name="T35" fmla="*/ 10 h 2630"/>
                <a:gd name="T36" fmla="*/ 0 w 2614"/>
                <a:gd name="T37" fmla="*/ 6 h 2630"/>
                <a:gd name="T38" fmla="*/ 4 w 2614"/>
                <a:gd name="T39" fmla="*/ 0 h 2630"/>
                <a:gd name="T40" fmla="*/ 28 w 2614"/>
                <a:gd name="T41" fmla="*/ 0 h 26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14"/>
                <a:gd name="T64" fmla="*/ 0 h 2630"/>
                <a:gd name="T65" fmla="*/ 2614 w 2614"/>
                <a:gd name="T66" fmla="*/ 2630 h 26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14" h="2630">
                  <a:moveTo>
                    <a:pt x="1176" y="0"/>
                  </a:moveTo>
                  <a:cubicBezTo>
                    <a:pt x="1196" y="78"/>
                    <a:pt x="1274" y="182"/>
                    <a:pt x="1316" y="180"/>
                  </a:cubicBezTo>
                  <a:cubicBezTo>
                    <a:pt x="1358" y="178"/>
                    <a:pt x="1412" y="78"/>
                    <a:pt x="1448" y="0"/>
                  </a:cubicBezTo>
                  <a:cubicBezTo>
                    <a:pt x="1976" y="0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2180" y="2278"/>
                  </a:lnTo>
                  <a:cubicBezTo>
                    <a:pt x="2210" y="2506"/>
                    <a:pt x="2116" y="2574"/>
                    <a:pt x="2048" y="2586"/>
                  </a:cubicBezTo>
                  <a:cubicBezTo>
                    <a:pt x="1982" y="2614"/>
                    <a:pt x="1826" y="2600"/>
                    <a:pt x="1770" y="2454"/>
                  </a:cubicBezTo>
                  <a:cubicBezTo>
                    <a:pt x="1681" y="2159"/>
                    <a:pt x="1592" y="1864"/>
                    <a:pt x="1592" y="1864"/>
                  </a:cubicBezTo>
                  <a:cubicBezTo>
                    <a:pt x="1520" y="1604"/>
                    <a:pt x="1380" y="1490"/>
                    <a:pt x="1304" y="1494"/>
                  </a:cubicBezTo>
                  <a:cubicBezTo>
                    <a:pt x="1164" y="1510"/>
                    <a:pt x="1062" y="1698"/>
                    <a:pt x="1006" y="1888"/>
                  </a:cubicBezTo>
                  <a:cubicBezTo>
                    <a:pt x="910" y="2176"/>
                    <a:pt x="900" y="2302"/>
                    <a:pt x="856" y="2396"/>
                  </a:cubicBezTo>
                  <a:cubicBezTo>
                    <a:pt x="816" y="2508"/>
                    <a:pt x="720" y="2630"/>
                    <a:pt x="570" y="2596"/>
                  </a:cubicBezTo>
                  <a:cubicBezTo>
                    <a:pt x="506" y="2564"/>
                    <a:pt x="376" y="2548"/>
                    <a:pt x="440" y="2256"/>
                  </a:cubicBez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76" y="0"/>
                    <a:pt x="117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3A5FF"/>
                </a:gs>
                <a:gs pos="100000">
                  <a:srgbClr val="488EDC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1299994" lon="600000" rev="0"/>
              </a:camera>
              <a:lightRig rig="legacyNormal3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8BDAFD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</p:grpSp>
      <p:sp>
        <p:nvSpPr>
          <p:cNvPr id="26646" name="Rectangle 38"/>
          <p:cNvSpPr>
            <a:spLocks noChangeArrowheads="1"/>
          </p:cNvSpPr>
          <p:nvPr/>
        </p:nvSpPr>
        <p:spPr bwMode="gray">
          <a:xfrm>
            <a:off x="971550" y="2276475"/>
            <a:ext cx="309403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不害怕理念被嘲諷</a:t>
            </a:r>
          </a:p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不擔心熱情被澆熄不預設理想全實現</a:t>
            </a:r>
          </a:p>
        </p:txBody>
      </p:sp>
      <p:sp>
        <p:nvSpPr>
          <p:cNvPr id="26647" name="WordArt 39"/>
          <p:cNvSpPr>
            <a:spLocks noChangeArrowheads="1" noChangeShapeType="1" noTextEdit="1"/>
          </p:cNvSpPr>
          <p:nvPr/>
        </p:nvSpPr>
        <p:spPr bwMode="auto">
          <a:xfrm>
            <a:off x="2195513" y="6021388"/>
            <a:ext cx="50292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以同儕教師組織社群為例</a:t>
            </a:r>
          </a:p>
        </p:txBody>
      </p:sp>
      <p:sp>
        <p:nvSpPr>
          <p:cNvPr id="26648" name="Rectangle 40"/>
          <p:cNvSpPr>
            <a:spLocks noChangeArrowheads="1"/>
          </p:cNvSpPr>
          <p:nvPr/>
        </p:nvSpPr>
        <p:spPr bwMode="gray">
          <a:xfrm>
            <a:off x="5508625" y="3933825"/>
            <a:ext cx="31670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邀請夥伴加入社群</a:t>
            </a:r>
          </a:p>
        </p:txBody>
      </p:sp>
      <p:sp>
        <p:nvSpPr>
          <p:cNvPr id="26649" name="Rectangle 41"/>
          <p:cNvSpPr>
            <a:spLocks noChangeArrowheads="1"/>
          </p:cNvSpPr>
          <p:nvPr/>
        </p:nvSpPr>
        <p:spPr bwMode="gray">
          <a:xfrm>
            <a:off x="827088" y="4581525"/>
            <a:ext cx="35988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以一主題為例，規劃參與對象</a:t>
            </a:r>
            <a:r>
              <a:rPr kumimoji="0" lang="zh-TW" altLang="zh-TW" sz="2400" b="1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進行方式、時間、活動內容、預期成效等。</a:t>
            </a:r>
            <a:endParaRPr kumimoji="0" lang="en-US" altLang="zh-TW" sz="24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650" name="Group 42"/>
          <p:cNvGrpSpPr>
            <a:grpSpLocks/>
          </p:cNvGrpSpPr>
          <p:nvPr/>
        </p:nvGrpSpPr>
        <p:grpSpPr bwMode="auto">
          <a:xfrm>
            <a:off x="4500563" y="3716338"/>
            <a:ext cx="504825" cy="720725"/>
            <a:chOff x="3636" y="1609"/>
            <a:chExt cx="386" cy="568"/>
          </a:xfrm>
        </p:grpSpPr>
        <p:sp>
          <p:nvSpPr>
            <p:cNvPr id="26651" name="Freeform 43"/>
            <p:cNvSpPr>
              <a:spLocks/>
            </p:cNvSpPr>
            <p:nvPr/>
          </p:nvSpPr>
          <p:spPr bwMode="gray">
            <a:xfrm>
              <a:off x="3636" y="1723"/>
              <a:ext cx="386" cy="454"/>
            </a:xfrm>
            <a:custGeom>
              <a:avLst/>
              <a:gdLst>
                <a:gd name="T0" fmla="*/ 24 w 2614"/>
                <a:gd name="T1" fmla="*/ 0 h 2628"/>
                <a:gd name="T2" fmla="*/ 29 w 2614"/>
                <a:gd name="T3" fmla="*/ 5 h 2628"/>
                <a:gd name="T4" fmla="*/ 33 w 2614"/>
                <a:gd name="T5" fmla="*/ 0 h 2628"/>
                <a:gd name="T6" fmla="*/ 55 w 2614"/>
                <a:gd name="T7" fmla="*/ 0 h 2628"/>
                <a:gd name="T8" fmla="*/ 57 w 2614"/>
                <a:gd name="T9" fmla="*/ 4 h 2628"/>
                <a:gd name="T10" fmla="*/ 54 w 2614"/>
                <a:gd name="T11" fmla="*/ 9 h 2628"/>
                <a:gd name="T12" fmla="*/ 37 w 2614"/>
                <a:gd name="T13" fmla="*/ 9 h 2628"/>
                <a:gd name="T14" fmla="*/ 43 w 2614"/>
                <a:gd name="T15" fmla="*/ 40 h 2628"/>
                <a:gd name="T16" fmla="*/ 39 w 2614"/>
                <a:gd name="T17" fmla="*/ 42 h 2628"/>
                <a:gd name="T18" fmla="*/ 46 w 2614"/>
                <a:gd name="T19" fmla="*/ 69 h 2628"/>
                <a:gd name="T20" fmla="*/ 44 w 2614"/>
                <a:gd name="T21" fmla="*/ 78 h 2628"/>
                <a:gd name="T22" fmla="*/ 39 w 2614"/>
                <a:gd name="T23" fmla="*/ 72 h 2628"/>
                <a:gd name="T24" fmla="*/ 31 w 2614"/>
                <a:gd name="T25" fmla="*/ 44 h 2628"/>
                <a:gd name="T26" fmla="*/ 25 w 2614"/>
                <a:gd name="T27" fmla="*/ 44 h 2628"/>
                <a:gd name="T28" fmla="*/ 18 w 2614"/>
                <a:gd name="T29" fmla="*/ 72 h 2628"/>
                <a:gd name="T30" fmla="*/ 14 w 2614"/>
                <a:gd name="T31" fmla="*/ 77 h 2628"/>
                <a:gd name="T32" fmla="*/ 12 w 2614"/>
                <a:gd name="T33" fmla="*/ 69 h 2628"/>
                <a:gd name="T34" fmla="*/ 17 w 2614"/>
                <a:gd name="T35" fmla="*/ 42 h 2628"/>
                <a:gd name="T36" fmla="*/ 13 w 2614"/>
                <a:gd name="T37" fmla="*/ 41 h 2628"/>
                <a:gd name="T38" fmla="*/ 20 w 2614"/>
                <a:gd name="T39" fmla="*/ 9 h 2628"/>
                <a:gd name="T40" fmla="*/ 3 w 2614"/>
                <a:gd name="T41" fmla="*/ 9 h 2628"/>
                <a:gd name="T42" fmla="*/ 0 w 2614"/>
                <a:gd name="T43" fmla="*/ 5 h 2628"/>
                <a:gd name="T44" fmla="*/ 3 w 2614"/>
                <a:gd name="T45" fmla="*/ 0 h 2628"/>
                <a:gd name="T46" fmla="*/ 24 w 2614"/>
                <a:gd name="T47" fmla="*/ 0 h 26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4"/>
                <a:gd name="T73" fmla="*/ 0 h 2628"/>
                <a:gd name="T74" fmla="*/ 2614 w 2614"/>
                <a:gd name="T75" fmla="*/ 2628 h 26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4" h="2628">
                  <a:moveTo>
                    <a:pt x="1100" y="0"/>
                  </a:moveTo>
                  <a:cubicBezTo>
                    <a:pt x="1120" y="78"/>
                    <a:pt x="1193" y="183"/>
                    <a:pt x="1316" y="180"/>
                  </a:cubicBezTo>
                  <a:cubicBezTo>
                    <a:pt x="1439" y="177"/>
                    <a:pt x="1472" y="84"/>
                    <a:pt x="1508" y="6"/>
                  </a:cubicBezTo>
                  <a:cubicBezTo>
                    <a:pt x="2036" y="6"/>
                    <a:pt x="2504" y="0"/>
                    <a:pt x="2504" y="0"/>
                  </a:cubicBezTo>
                  <a:cubicBezTo>
                    <a:pt x="2576" y="4"/>
                    <a:pt x="2612" y="94"/>
                    <a:pt x="2610" y="146"/>
                  </a:cubicBezTo>
                  <a:cubicBezTo>
                    <a:pt x="2610" y="194"/>
                    <a:pt x="2614" y="294"/>
                    <a:pt x="2492" y="312"/>
                  </a:cubicBezTo>
                  <a:cubicBezTo>
                    <a:pt x="2104" y="312"/>
                    <a:pt x="1716" y="312"/>
                    <a:pt x="1716" y="312"/>
                  </a:cubicBezTo>
                  <a:lnTo>
                    <a:pt x="1985" y="1350"/>
                  </a:lnTo>
                  <a:lnTo>
                    <a:pt x="1805" y="1401"/>
                  </a:lnTo>
                  <a:lnTo>
                    <a:pt x="2093" y="2328"/>
                  </a:lnTo>
                  <a:cubicBezTo>
                    <a:pt x="2126" y="2457"/>
                    <a:pt x="2117" y="2547"/>
                    <a:pt x="2030" y="2598"/>
                  </a:cubicBezTo>
                  <a:cubicBezTo>
                    <a:pt x="1919" y="2628"/>
                    <a:pt x="1834" y="2552"/>
                    <a:pt x="1778" y="2406"/>
                  </a:cubicBezTo>
                  <a:cubicBezTo>
                    <a:pt x="1679" y="2219"/>
                    <a:pt x="1507" y="1628"/>
                    <a:pt x="1436" y="1476"/>
                  </a:cubicBezTo>
                  <a:lnTo>
                    <a:pt x="1136" y="1476"/>
                  </a:lnTo>
                  <a:cubicBezTo>
                    <a:pt x="1070" y="1668"/>
                    <a:pt x="926" y="2226"/>
                    <a:pt x="842" y="2412"/>
                  </a:cubicBezTo>
                  <a:cubicBezTo>
                    <a:pt x="802" y="2524"/>
                    <a:pt x="728" y="2616"/>
                    <a:pt x="635" y="2595"/>
                  </a:cubicBezTo>
                  <a:cubicBezTo>
                    <a:pt x="571" y="2563"/>
                    <a:pt x="488" y="2532"/>
                    <a:pt x="545" y="2316"/>
                  </a:cubicBezTo>
                  <a:lnTo>
                    <a:pt x="797" y="1416"/>
                  </a:lnTo>
                  <a:lnTo>
                    <a:pt x="602" y="1368"/>
                  </a:lnTo>
                  <a:lnTo>
                    <a:pt x="906" y="310"/>
                  </a:lnTo>
                  <a:lnTo>
                    <a:pt x="148" y="310"/>
                  </a:lnTo>
                  <a:cubicBezTo>
                    <a:pt x="48" y="304"/>
                    <a:pt x="7" y="226"/>
                    <a:pt x="2" y="174"/>
                  </a:cubicBezTo>
                  <a:cubicBezTo>
                    <a:pt x="0" y="118"/>
                    <a:pt x="20" y="0"/>
                    <a:pt x="148" y="2"/>
                  </a:cubicBezTo>
                  <a:cubicBezTo>
                    <a:pt x="342" y="2"/>
                    <a:pt x="1160" y="0"/>
                    <a:pt x="11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759"/>
                </a:gs>
                <a:gs pos="100000">
                  <a:srgbClr val="FE9E1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Right"/>
              <a:lightRig rig="legacyNormal2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F9FF11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  <p:sp>
          <p:nvSpPr>
            <p:cNvPr id="26652" name="Oval 44"/>
            <p:cNvSpPr>
              <a:spLocks noChangeArrowheads="1"/>
            </p:cNvSpPr>
            <p:nvPr/>
          </p:nvSpPr>
          <p:spPr bwMode="gray">
            <a:xfrm>
              <a:off x="3779" y="1609"/>
              <a:ext cx="102" cy="117"/>
            </a:xfrm>
            <a:prstGeom prst="ellipse">
              <a:avLst/>
            </a:prstGeom>
            <a:gradFill rotWithShape="1">
              <a:gsLst>
                <a:gs pos="0">
                  <a:srgbClr val="FEB759"/>
                </a:gs>
                <a:gs pos="100000">
                  <a:srgbClr val="FE9E1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Right"/>
              <a:lightRig rig="legacyNormal2" dir="t"/>
            </a:scene3d>
            <a:sp3d extrusionH="227000" prstMaterial="legacyMetal">
              <a:bevelT w="13500" h="13500" prst="angle"/>
              <a:bevelB w="13500" h="13500" prst="angle"/>
              <a:extrusionClr>
                <a:srgbClr val="F9FF11"/>
              </a:extrusionClr>
            </a:sp3d>
          </p:spPr>
          <p:txBody>
            <a:bodyPr wrap="none" anchor="ctr">
              <a:flatTx/>
            </a:bodyPr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關於「領頭羊教師」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7F390-D4FA-41EB-9A53-2B40BD5DFBCE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27651" name="Arc 2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black">
          <a:xfrm>
            <a:off x="2884488" y="5334000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0" name="Line 11"/>
          <p:cNvSpPr>
            <a:spLocks noChangeShapeType="1"/>
          </p:cNvSpPr>
          <p:nvPr/>
        </p:nvSpPr>
        <p:spPr bwMode="black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black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black">
          <a:xfrm flipH="1">
            <a:off x="0" y="5876925"/>
            <a:ext cx="3708400" cy="673100"/>
          </a:xfrm>
          <a:prstGeom prst="line">
            <a:avLst/>
          </a:prstGeom>
          <a:noFill/>
          <a:ln w="19050">
            <a:solidFill>
              <a:schemeClr val="accent1">
                <a:alpha val="5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3" name="Arc 14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65" name="Arc 16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gray">
          <a:xfrm>
            <a:off x="2268538" y="1268413"/>
            <a:ext cx="4535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具有教育熱忱與使命感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black">
          <a:xfrm>
            <a:off x="3635375" y="4941888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善用教師專業自主權</a:t>
            </a:r>
          </a:p>
        </p:txBody>
      </p:sp>
      <p:grpSp>
        <p:nvGrpSpPr>
          <p:cNvPr id="27668" name="Group 21"/>
          <p:cNvGrpSpPr>
            <a:grpSpLocks/>
          </p:cNvGrpSpPr>
          <p:nvPr/>
        </p:nvGrpSpPr>
        <p:grpSpPr bwMode="auto">
          <a:xfrm>
            <a:off x="2555875" y="1989138"/>
            <a:ext cx="128588" cy="128587"/>
            <a:chOff x="2995" y="1525"/>
            <a:chExt cx="112" cy="112"/>
          </a:xfrm>
        </p:grpSpPr>
        <p:sp>
          <p:nvSpPr>
            <p:cNvPr id="27698" name="AutoShape 22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0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699" name="AutoShape 23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0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669" name="Text Box 24"/>
          <p:cNvSpPr txBox="1">
            <a:spLocks noChangeArrowheads="1"/>
          </p:cNvSpPr>
          <p:nvPr/>
        </p:nvSpPr>
        <p:spPr bwMode="black">
          <a:xfrm>
            <a:off x="2771775" y="1844675"/>
            <a:ext cx="58324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知悉自己無法自身於校園文化，願意為營造優質校園文化而努力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grpSp>
        <p:nvGrpSpPr>
          <p:cNvPr id="27670" name="Group 25"/>
          <p:cNvGrpSpPr>
            <a:grpSpLocks/>
          </p:cNvGrpSpPr>
          <p:nvPr/>
        </p:nvGrpSpPr>
        <p:grpSpPr bwMode="auto">
          <a:xfrm>
            <a:off x="3132138" y="3429000"/>
            <a:ext cx="128587" cy="128588"/>
            <a:chOff x="2995" y="1525"/>
            <a:chExt cx="112" cy="112"/>
          </a:xfrm>
        </p:grpSpPr>
        <p:sp>
          <p:nvSpPr>
            <p:cNvPr id="27696" name="AutoShape 26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0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697" name="AutoShape 27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0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671" name="Text Box 28"/>
          <p:cNvSpPr txBox="1">
            <a:spLocks noChangeArrowheads="1"/>
          </p:cNvSpPr>
          <p:nvPr/>
        </p:nvSpPr>
        <p:spPr bwMode="black">
          <a:xfrm>
            <a:off x="3276600" y="3213100"/>
            <a:ext cx="53990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具備終身學習、自省與行動能力</a:t>
            </a:r>
          </a:p>
        </p:txBody>
      </p:sp>
      <p:grpSp>
        <p:nvGrpSpPr>
          <p:cNvPr id="27672" name="Group 29"/>
          <p:cNvGrpSpPr>
            <a:grpSpLocks/>
          </p:cNvGrpSpPr>
          <p:nvPr/>
        </p:nvGrpSpPr>
        <p:grpSpPr bwMode="auto">
          <a:xfrm>
            <a:off x="3563938" y="4508500"/>
            <a:ext cx="128587" cy="128588"/>
            <a:chOff x="2995" y="1525"/>
            <a:chExt cx="112" cy="112"/>
          </a:xfrm>
        </p:grpSpPr>
        <p:sp>
          <p:nvSpPr>
            <p:cNvPr id="27694" name="AutoShape 30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0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695" name="AutoShape 31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00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7673" name="Group 33"/>
          <p:cNvGrpSpPr>
            <a:grpSpLocks/>
          </p:cNvGrpSpPr>
          <p:nvPr/>
        </p:nvGrpSpPr>
        <p:grpSpPr bwMode="auto">
          <a:xfrm>
            <a:off x="4067175" y="5661025"/>
            <a:ext cx="128588" cy="128588"/>
            <a:chOff x="2995" y="1525"/>
            <a:chExt cx="112" cy="112"/>
          </a:xfrm>
        </p:grpSpPr>
        <p:sp>
          <p:nvSpPr>
            <p:cNvPr id="27692" name="AutoShape 34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693" name="AutoShape 35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674" name="Text Box 36"/>
          <p:cNvSpPr txBox="1">
            <a:spLocks noChangeArrowheads="1"/>
          </p:cNvSpPr>
          <p:nvPr/>
        </p:nvSpPr>
        <p:spPr bwMode="black">
          <a:xfrm>
            <a:off x="4211638" y="5516563"/>
            <a:ext cx="446405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藉由個人的專業能力，影響行政決策與同儕教師朝向專業成長。</a:t>
            </a:r>
          </a:p>
        </p:txBody>
      </p:sp>
      <p:sp>
        <p:nvSpPr>
          <p:cNvPr id="27675" name="AutoShape 37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AutoShape 38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T0" fmla="*/ 12802394 w 21600"/>
              <a:gd name="T1" fmla="*/ 0 h 21600"/>
              <a:gd name="T2" fmla="*/ 3749432 w 21600"/>
              <a:gd name="T3" fmla="*/ 3749432 h 21600"/>
              <a:gd name="T4" fmla="*/ 0 w 21600"/>
              <a:gd name="T5" fmla="*/ 12802394 h 21600"/>
              <a:gd name="T6" fmla="*/ 3749432 w 21600"/>
              <a:gd name="T7" fmla="*/ 21855353 h 21600"/>
              <a:gd name="T8" fmla="*/ 12802394 w 21600"/>
              <a:gd name="T9" fmla="*/ 25604789 h 21600"/>
              <a:gd name="T10" fmla="*/ 21855353 w 21600"/>
              <a:gd name="T11" fmla="*/ 21855353 h 21600"/>
              <a:gd name="T12" fmla="*/ 25604789 w 21600"/>
              <a:gd name="T13" fmla="*/ 12802394 h 21600"/>
              <a:gd name="T14" fmla="*/ 21855353 w 21600"/>
              <a:gd name="T15" fmla="*/ 37494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5719" name="AutoShape 39"/>
          <p:cNvSpPr>
            <a:spLocks noChangeArrowheads="1"/>
          </p:cNvSpPr>
          <p:nvPr/>
        </p:nvSpPr>
        <p:spPr bwMode="gray">
          <a:xfrm rot="3083608">
            <a:off x="3492500" y="5589588"/>
            <a:ext cx="514350" cy="514350"/>
          </a:xfrm>
          <a:prstGeom prst="star5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5720" name="AutoShape 40"/>
          <p:cNvSpPr>
            <a:spLocks noChangeArrowheads="1"/>
          </p:cNvSpPr>
          <p:nvPr/>
        </p:nvSpPr>
        <p:spPr bwMode="gray">
          <a:xfrm>
            <a:off x="1539875" y="1771650"/>
            <a:ext cx="657225" cy="657225"/>
          </a:xfrm>
          <a:prstGeom prst="star5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5721" name="AutoShape 41"/>
          <p:cNvSpPr>
            <a:spLocks noChangeArrowheads="1"/>
          </p:cNvSpPr>
          <p:nvPr/>
        </p:nvSpPr>
        <p:spPr bwMode="gray">
          <a:xfrm rot="802016">
            <a:off x="2057400" y="3048000"/>
            <a:ext cx="657225" cy="657225"/>
          </a:xfrm>
          <a:prstGeom prst="star5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5722" name="AutoShape 42"/>
          <p:cNvSpPr>
            <a:spLocks noChangeArrowheads="1"/>
          </p:cNvSpPr>
          <p:nvPr/>
        </p:nvSpPr>
        <p:spPr bwMode="gray">
          <a:xfrm rot="3116201">
            <a:off x="2667000" y="4419600"/>
            <a:ext cx="604838" cy="604838"/>
          </a:xfrm>
          <a:prstGeom prst="star5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81" name="Freeform 45"/>
          <p:cNvSpPr>
            <a:spLocks/>
          </p:cNvSpPr>
          <p:nvPr/>
        </p:nvSpPr>
        <p:spPr bwMode="gray">
          <a:xfrm>
            <a:off x="477838" y="6003925"/>
            <a:ext cx="682625" cy="425450"/>
          </a:xfrm>
          <a:custGeom>
            <a:avLst/>
            <a:gdLst>
              <a:gd name="T0" fmla="*/ 0 w 335"/>
              <a:gd name="T1" fmla="*/ 1003951287 h 173"/>
              <a:gd name="T2" fmla="*/ 240826001 w 335"/>
              <a:gd name="T3" fmla="*/ 1046287236 h 173"/>
              <a:gd name="T4" fmla="*/ 1233193707 w 335"/>
              <a:gd name="T5" fmla="*/ 193533033 h 173"/>
              <a:gd name="T6" fmla="*/ 1199975352 w 335"/>
              <a:gd name="T7" fmla="*/ 48383258 h 173"/>
              <a:gd name="T8" fmla="*/ 925932844 w 335"/>
              <a:gd name="T9" fmla="*/ 157244336 h 173"/>
              <a:gd name="T10" fmla="*/ 0 w 335"/>
              <a:gd name="T11" fmla="*/ 1003951287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5"/>
              <a:gd name="T19" fmla="*/ 0 h 173"/>
              <a:gd name="T20" fmla="*/ 335 w 335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181818">
                  <a:alpha val="0"/>
                </a:srgbClr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2" name="Freeform 46"/>
          <p:cNvSpPr>
            <a:spLocks/>
          </p:cNvSpPr>
          <p:nvPr/>
        </p:nvSpPr>
        <p:spPr bwMode="gray">
          <a:xfrm>
            <a:off x="946150" y="5849938"/>
            <a:ext cx="747713" cy="417512"/>
          </a:xfrm>
          <a:custGeom>
            <a:avLst/>
            <a:gdLst>
              <a:gd name="T0" fmla="*/ 0 w 367"/>
              <a:gd name="T1" fmla="*/ 953010400 h 170"/>
              <a:gd name="T2" fmla="*/ 332068121 w 367"/>
              <a:gd name="T3" fmla="*/ 1025389763 h 170"/>
              <a:gd name="T4" fmla="*/ 1378084007 w 367"/>
              <a:gd name="T5" fmla="*/ 223172440 h 170"/>
              <a:gd name="T6" fmla="*/ 1212051029 w 367"/>
              <a:gd name="T7" fmla="*/ 6031821 h 170"/>
              <a:gd name="T8" fmla="*/ 954697009 w 367"/>
              <a:gd name="T9" fmla="*/ 174920350 h 170"/>
              <a:gd name="T10" fmla="*/ 0 w 367"/>
              <a:gd name="T11" fmla="*/ 953010400 h 1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7"/>
              <a:gd name="T19" fmla="*/ 0 h 170"/>
              <a:gd name="T20" fmla="*/ 367 w 367"/>
              <a:gd name="T21" fmla="*/ 170 h 1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7" h="170">
                <a:moveTo>
                  <a:pt x="0" y="158"/>
                </a:moveTo>
                <a:lnTo>
                  <a:pt x="80" y="170"/>
                </a:lnTo>
                <a:lnTo>
                  <a:pt x="332" y="37"/>
                </a:lnTo>
                <a:cubicBezTo>
                  <a:pt x="367" y="9"/>
                  <a:pt x="309" y="2"/>
                  <a:pt x="292" y="1"/>
                </a:cubicBezTo>
                <a:cubicBezTo>
                  <a:pt x="280" y="0"/>
                  <a:pt x="279" y="3"/>
                  <a:pt x="230" y="29"/>
                </a:cubicBezTo>
                <a:lnTo>
                  <a:pt x="0" y="158"/>
                </a:lnTo>
                <a:close/>
              </a:path>
            </a:pathLst>
          </a:custGeom>
          <a:gradFill rotWithShape="1">
            <a:gsLst>
              <a:gs pos="0">
                <a:srgbClr val="181818">
                  <a:alpha val="0"/>
                </a:srgbClr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3" name="Freeform 47"/>
          <p:cNvSpPr>
            <a:spLocks/>
          </p:cNvSpPr>
          <p:nvPr/>
        </p:nvSpPr>
        <p:spPr bwMode="gray">
          <a:xfrm>
            <a:off x="1431925" y="6102350"/>
            <a:ext cx="625475" cy="352425"/>
          </a:xfrm>
          <a:custGeom>
            <a:avLst/>
            <a:gdLst>
              <a:gd name="T0" fmla="*/ 0 w 307"/>
              <a:gd name="T1" fmla="*/ 813889763 h 143"/>
              <a:gd name="T2" fmla="*/ 273960106 w 307"/>
              <a:gd name="T3" fmla="*/ 868555047 h 143"/>
              <a:gd name="T4" fmla="*/ 1170557151 w 307"/>
              <a:gd name="T5" fmla="*/ 212583732 h 143"/>
              <a:gd name="T6" fmla="*/ 909049367 w 307"/>
              <a:gd name="T7" fmla="*/ 103255590 h 143"/>
              <a:gd name="T8" fmla="*/ 0 w 307"/>
              <a:gd name="T9" fmla="*/ 813889763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"/>
              <a:gd name="T16" fmla="*/ 0 h 143"/>
              <a:gd name="T17" fmla="*/ 307 w 307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" h="143">
                <a:moveTo>
                  <a:pt x="0" y="134"/>
                </a:moveTo>
                <a:lnTo>
                  <a:pt x="66" y="143"/>
                </a:lnTo>
                <a:lnTo>
                  <a:pt x="282" y="35"/>
                </a:lnTo>
                <a:cubicBezTo>
                  <a:pt x="307" y="14"/>
                  <a:pt x="266" y="0"/>
                  <a:pt x="219" y="17"/>
                </a:cubicBezTo>
                <a:lnTo>
                  <a:pt x="0" y="134"/>
                </a:lnTo>
                <a:close/>
              </a:path>
            </a:pathLst>
          </a:custGeom>
          <a:gradFill rotWithShape="1">
            <a:gsLst>
              <a:gs pos="0">
                <a:srgbClr val="181818">
                  <a:alpha val="0"/>
                </a:srgbClr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84" name="Freeform 49"/>
          <p:cNvSpPr>
            <a:spLocks/>
          </p:cNvSpPr>
          <p:nvPr/>
        </p:nvSpPr>
        <p:spPr bwMode="gray">
          <a:xfrm>
            <a:off x="827088" y="4581525"/>
            <a:ext cx="574675" cy="1762125"/>
          </a:xfrm>
          <a:custGeom>
            <a:avLst/>
            <a:gdLst>
              <a:gd name="T0" fmla="*/ 677931919 w 224"/>
              <a:gd name="T1" fmla="*/ 968657736 h 569"/>
              <a:gd name="T2" fmla="*/ 487057614 w 224"/>
              <a:gd name="T3" fmla="*/ 479533351 h 569"/>
              <a:gd name="T4" fmla="*/ 796404730 w 224"/>
              <a:gd name="T5" fmla="*/ 9591038 h 569"/>
              <a:gd name="T6" fmla="*/ 1125498436 w 224"/>
              <a:gd name="T7" fmla="*/ 498715420 h 569"/>
              <a:gd name="T8" fmla="*/ 888550249 w 224"/>
              <a:gd name="T9" fmla="*/ 968657736 h 569"/>
              <a:gd name="T10" fmla="*/ 881969709 w 224"/>
              <a:gd name="T11" fmla="*/ 1189242245 h 569"/>
              <a:gd name="T12" fmla="*/ 1375608024 w 224"/>
              <a:gd name="T13" fmla="*/ 1390647782 h 569"/>
              <a:gd name="T14" fmla="*/ 1454589897 w 224"/>
              <a:gd name="T15" fmla="*/ 1956497542 h 569"/>
              <a:gd name="T16" fmla="*/ 1434845712 w 224"/>
              <a:gd name="T17" fmla="*/ 2147483647 h 569"/>
              <a:gd name="T18" fmla="*/ 1375608024 w 224"/>
              <a:gd name="T19" fmla="*/ 2147483647 h 569"/>
              <a:gd name="T20" fmla="*/ 1290045289 w 224"/>
              <a:gd name="T21" fmla="*/ 2147483647 h 569"/>
              <a:gd name="T22" fmla="*/ 1230807601 w 224"/>
              <a:gd name="T23" fmla="*/ 1937315472 h 569"/>
              <a:gd name="T24" fmla="*/ 1118915330 w 224"/>
              <a:gd name="T25" fmla="*/ 2147483647 h 569"/>
              <a:gd name="T26" fmla="*/ 947787937 w 224"/>
              <a:gd name="T27" fmla="*/ 2147483647 h 569"/>
              <a:gd name="T28" fmla="*/ 513384906 w 224"/>
              <a:gd name="T29" fmla="*/ 2147483647 h 569"/>
              <a:gd name="T30" fmla="*/ 329093786 w 224"/>
              <a:gd name="T31" fmla="*/ 2147483647 h 569"/>
              <a:gd name="T32" fmla="*/ 217201516 w 224"/>
              <a:gd name="T33" fmla="*/ 1994858584 h 569"/>
              <a:gd name="T34" fmla="*/ 164546893 w 224"/>
              <a:gd name="T35" fmla="*/ 2147483647 h 569"/>
              <a:gd name="T36" fmla="*/ 78981894 w 224"/>
              <a:gd name="T37" fmla="*/ 2147483647 h 569"/>
              <a:gd name="T38" fmla="*/ 6583108 w 224"/>
              <a:gd name="T39" fmla="*/ 2147483647 h 569"/>
              <a:gd name="T40" fmla="*/ 46074063 w 224"/>
              <a:gd name="T41" fmla="*/ 1764683040 h 569"/>
              <a:gd name="T42" fmla="*/ 151383248 w 224"/>
              <a:gd name="T43" fmla="*/ 1342692608 h 569"/>
              <a:gd name="T44" fmla="*/ 671348653 w 224"/>
              <a:gd name="T45" fmla="*/ 1189242245 h 569"/>
              <a:gd name="T46" fmla="*/ 677931919 w 224"/>
              <a:gd name="T47" fmla="*/ 968657736 h 5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4"/>
              <a:gd name="T73" fmla="*/ 0 h 569"/>
              <a:gd name="T74" fmla="*/ 224 w 224"/>
              <a:gd name="T75" fmla="*/ 569 h 5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4" h="569">
                <a:moveTo>
                  <a:pt x="103" y="101"/>
                </a:moveTo>
                <a:cubicBezTo>
                  <a:pt x="87" y="94"/>
                  <a:pt x="75" y="75"/>
                  <a:pt x="74" y="50"/>
                </a:cubicBezTo>
                <a:cubicBezTo>
                  <a:pt x="72" y="26"/>
                  <a:pt x="90" y="0"/>
                  <a:pt x="121" y="1"/>
                </a:cubicBezTo>
                <a:cubicBezTo>
                  <a:pt x="152" y="2"/>
                  <a:pt x="172" y="18"/>
                  <a:pt x="171" y="52"/>
                </a:cubicBezTo>
                <a:cubicBezTo>
                  <a:pt x="170" y="85"/>
                  <a:pt x="151" y="96"/>
                  <a:pt x="135" y="101"/>
                </a:cubicBezTo>
                <a:cubicBezTo>
                  <a:pt x="132" y="111"/>
                  <a:pt x="132" y="118"/>
                  <a:pt x="134" y="124"/>
                </a:cubicBezTo>
                <a:cubicBezTo>
                  <a:pt x="151" y="131"/>
                  <a:pt x="194" y="132"/>
                  <a:pt x="209" y="145"/>
                </a:cubicBezTo>
                <a:cubicBezTo>
                  <a:pt x="224" y="156"/>
                  <a:pt x="219" y="175"/>
                  <a:pt x="221" y="204"/>
                </a:cubicBezTo>
                <a:lnTo>
                  <a:pt x="218" y="321"/>
                </a:lnTo>
                <a:cubicBezTo>
                  <a:pt x="216" y="348"/>
                  <a:pt x="212" y="367"/>
                  <a:pt x="209" y="365"/>
                </a:cubicBezTo>
                <a:cubicBezTo>
                  <a:pt x="199" y="370"/>
                  <a:pt x="200" y="335"/>
                  <a:pt x="196" y="308"/>
                </a:cubicBezTo>
                <a:lnTo>
                  <a:pt x="187" y="202"/>
                </a:lnTo>
                <a:cubicBezTo>
                  <a:pt x="182" y="204"/>
                  <a:pt x="177" y="260"/>
                  <a:pt x="170" y="321"/>
                </a:cubicBezTo>
                <a:lnTo>
                  <a:pt x="144" y="569"/>
                </a:lnTo>
                <a:lnTo>
                  <a:pt x="78" y="565"/>
                </a:lnTo>
                <a:lnTo>
                  <a:pt x="50" y="325"/>
                </a:lnTo>
                <a:cubicBezTo>
                  <a:pt x="39" y="255"/>
                  <a:pt x="37" y="211"/>
                  <a:pt x="33" y="208"/>
                </a:cubicBezTo>
                <a:lnTo>
                  <a:pt x="25" y="310"/>
                </a:lnTo>
                <a:cubicBezTo>
                  <a:pt x="22" y="336"/>
                  <a:pt x="16" y="366"/>
                  <a:pt x="12" y="365"/>
                </a:cubicBezTo>
                <a:cubicBezTo>
                  <a:pt x="4" y="365"/>
                  <a:pt x="2" y="335"/>
                  <a:pt x="1" y="305"/>
                </a:cubicBezTo>
                <a:cubicBezTo>
                  <a:pt x="0" y="275"/>
                  <a:pt x="3" y="212"/>
                  <a:pt x="7" y="184"/>
                </a:cubicBezTo>
                <a:cubicBezTo>
                  <a:pt x="12" y="157"/>
                  <a:pt x="7" y="150"/>
                  <a:pt x="23" y="140"/>
                </a:cubicBezTo>
                <a:cubicBezTo>
                  <a:pt x="39" y="131"/>
                  <a:pt x="89" y="131"/>
                  <a:pt x="102" y="124"/>
                </a:cubicBezTo>
                <a:cubicBezTo>
                  <a:pt x="106" y="120"/>
                  <a:pt x="108" y="108"/>
                  <a:pt x="103" y="10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>
              <a:rot lat="0" lon="899997" rev="0"/>
            </a:camera>
            <a:lightRig rig="legacyFlat1" dir="t"/>
          </a:scene3d>
          <a:sp3d extrusionH="365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27685" name="Freeform 50"/>
          <p:cNvSpPr>
            <a:spLocks/>
          </p:cNvSpPr>
          <p:nvPr/>
        </p:nvSpPr>
        <p:spPr bwMode="gray">
          <a:xfrm>
            <a:off x="1116013" y="5229225"/>
            <a:ext cx="457200" cy="1400175"/>
          </a:xfrm>
          <a:custGeom>
            <a:avLst/>
            <a:gdLst>
              <a:gd name="T0" fmla="*/ 429094457 w 224"/>
              <a:gd name="T1" fmla="*/ 611590918 h 569"/>
              <a:gd name="T2" fmla="*/ 308281431 w 224"/>
              <a:gd name="T3" fmla="*/ 302767489 h 569"/>
              <a:gd name="T4" fmla="*/ 504083401 w 224"/>
              <a:gd name="T5" fmla="*/ 6055941 h 569"/>
              <a:gd name="T6" fmla="*/ 712380934 w 224"/>
              <a:gd name="T7" fmla="*/ 314879367 h 569"/>
              <a:gd name="T8" fmla="*/ 562407129 w 224"/>
              <a:gd name="T9" fmla="*/ 611590918 h 569"/>
              <a:gd name="T10" fmla="*/ 558241303 w 224"/>
              <a:gd name="T11" fmla="*/ 750865361 h 569"/>
              <a:gd name="T12" fmla="*/ 870688432 w 224"/>
              <a:gd name="T13" fmla="*/ 878027773 h 569"/>
              <a:gd name="T14" fmla="*/ 920680381 w 224"/>
              <a:gd name="T15" fmla="*/ 1235293713 h 569"/>
              <a:gd name="T16" fmla="*/ 908182904 w 224"/>
              <a:gd name="T17" fmla="*/ 1943769963 h 569"/>
              <a:gd name="T18" fmla="*/ 870688432 w 224"/>
              <a:gd name="T19" fmla="*/ 2147483647 h 569"/>
              <a:gd name="T20" fmla="*/ 816530658 w 224"/>
              <a:gd name="T21" fmla="*/ 1865050140 h 569"/>
              <a:gd name="T22" fmla="*/ 779036186 w 224"/>
              <a:gd name="T23" fmla="*/ 1223181835 h 569"/>
              <a:gd name="T24" fmla="*/ 708215109 w 224"/>
              <a:gd name="T25" fmla="*/ 1943769963 h 569"/>
              <a:gd name="T26" fmla="*/ 599899560 w 224"/>
              <a:gd name="T27" fmla="*/ 2147483647 h 569"/>
              <a:gd name="T28" fmla="*/ 324946775 w 224"/>
              <a:gd name="T29" fmla="*/ 2147483647 h 569"/>
              <a:gd name="T30" fmla="*/ 208299511 w 224"/>
              <a:gd name="T31" fmla="*/ 1967991257 h 569"/>
              <a:gd name="T32" fmla="*/ 137476392 w 224"/>
              <a:gd name="T33" fmla="*/ 1259515008 h 569"/>
              <a:gd name="T34" fmla="*/ 104149755 w 224"/>
              <a:gd name="T35" fmla="*/ 1877162018 h 569"/>
              <a:gd name="T36" fmla="*/ 49991965 w 224"/>
              <a:gd name="T37" fmla="*/ 2147483647 h 569"/>
              <a:gd name="T38" fmla="*/ 4165827 w 224"/>
              <a:gd name="T39" fmla="*/ 1846884785 h 569"/>
              <a:gd name="T40" fmla="*/ 29162829 w 224"/>
              <a:gd name="T41" fmla="*/ 1114187240 h 569"/>
              <a:gd name="T42" fmla="*/ 95818104 w 224"/>
              <a:gd name="T43" fmla="*/ 847750539 h 569"/>
              <a:gd name="T44" fmla="*/ 424928631 w 224"/>
              <a:gd name="T45" fmla="*/ 750865361 h 569"/>
              <a:gd name="T46" fmla="*/ 429094457 w 224"/>
              <a:gd name="T47" fmla="*/ 611590918 h 5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4"/>
              <a:gd name="T73" fmla="*/ 0 h 569"/>
              <a:gd name="T74" fmla="*/ 224 w 224"/>
              <a:gd name="T75" fmla="*/ 569 h 5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4" h="569">
                <a:moveTo>
                  <a:pt x="103" y="101"/>
                </a:moveTo>
                <a:cubicBezTo>
                  <a:pt x="87" y="94"/>
                  <a:pt x="75" y="75"/>
                  <a:pt x="74" y="50"/>
                </a:cubicBezTo>
                <a:cubicBezTo>
                  <a:pt x="72" y="26"/>
                  <a:pt x="90" y="0"/>
                  <a:pt x="121" y="1"/>
                </a:cubicBezTo>
                <a:cubicBezTo>
                  <a:pt x="152" y="2"/>
                  <a:pt x="172" y="18"/>
                  <a:pt x="171" y="52"/>
                </a:cubicBezTo>
                <a:cubicBezTo>
                  <a:pt x="170" y="85"/>
                  <a:pt x="151" y="96"/>
                  <a:pt x="135" y="101"/>
                </a:cubicBezTo>
                <a:cubicBezTo>
                  <a:pt x="132" y="111"/>
                  <a:pt x="132" y="118"/>
                  <a:pt x="134" y="124"/>
                </a:cubicBezTo>
                <a:cubicBezTo>
                  <a:pt x="151" y="131"/>
                  <a:pt x="194" y="132"/>
                  <a:pt x="209" y="145"/>
                </a:cubicBezTo>
                <a:cubicBezTo>
                  <a:pt x="224" y="156"/>
                  <a:pt x="219" y="175"/>
                  <a:pt x="221" y="204"/>
                </a:cubicBezTo>
                <a:lnTo>
                  <a:pt x="218" y="321"/>
                </a:lnTo>
                <a:cubicBezTo>
                  <a:pt x="216" y="348"/>
                  <a:pt x="212" y="367"/>
                  <a:pt x="209" y="365"/>
                </a:cubicBezTo>
                <a:cubicBezTo>
                  <a:pt x="199" y="370"/>
                  <a:pt x="200" y="335"/>
                  <a:pt x="196" y="308"/>
                </a:cubicBezTo>
                <a:lnTo>
                  <a:pt x="187" y="202"/>
                </a:lnTo>
                <a:cubicBezTo>
                  <a:pt x="182" y="204"/>
                  <a:pt x="177" y="260"/>
                  <a:pt x="170" y="321"/>
                </a:cubicBezTo>
                <a:lnTo>
                  <a:pt x="144" y="569"/>
                </a:lnTo>
                <a:lnTo>
                  <a:pt x="78" y="565"/>
                </a:lnTo>
                <a:lnTo>
                  <a:pt x="50" y="325"/>
                </a:lnTo>
                <a:cubicBezTo>
                  <a:pt x="39" y="255"/>
                  <a:pt x="37" y="211"/>
                  <a:pt x="33" y="208"/>
                </a:cubicBezTo>
                <a:lnTo>
                  <a:pt x="25" y="310"/>
                </a:lnTo>
                <a:cubicBezTo>
                  <a:pt x="22" y="336"/>
                  <a:pt x="16" y="366"/>
                  <a:pt x="12" y="365"/>
                </a:cubicBezTo>
                <a:cubicBezTo>
                  <a:pt x="4" y="365"/>
                  <a:pt x="2" y="335"/>
                  <a:pt x="1" y="305"/>
                </a:cubicBezTo>
                <a:cubicBezTo>
                  <a:pt x="0" y="275"/>
                  <a:pt x="3" y="212"/>
                  <a:pt x="7" y="184"/>
                </a:cubicBezTo>
                <a:cubicBezTo>
                  <a:pt x="12" y="157"/>
                  <a:pt x="7" y="150"/>
                  <a:pt x="23" y="140"/>
                </a:cubicBezTo>
                <a:cubicBezTo>
                  <a:pt x="39" y="131"/>
                  <a:pt x="89" y="131"/>
                  <a:pt x="102" y="124"/>
                </a:cubicBezTo>
                <a:cubicBezTo>
                  <a:pt x="106" y="120"/>
                  <a:pt x="108" y="108"/>
                  <a:pt x="103" y="10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>
              <a:rot lat="0" lon="899997" rev="0"/>
            </a:camera>
            <a:lightRig rig="legacyFlat1" dir="t"/>
          </a:scene3d>
          <a:sp3d extrusionH="365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27686" name="Freeform 70"/>
          <p:cNvSpPr>
            <a:spLocks/>
          </p:cNvSpPr>
          <p:nvPr/>
        </p:nvSpPr>
        <p:spPr bwMode="gray">
          <a:xfrm>
            <a:off x="1476375" y="5013325"/>
            <a:ext cx="457200" cy="1400175"/>
          </a:xfrm>
          <a:custGeom>
            <a:avLst/>
            <a:gdLst>
              <a:gd name="T0" fmla="*/ 429094457 w 224"/>
              <a:gd name="T1" fmla="*/ 611590918 h 569"/>
              <a:gd name="T2" fmla="*/ 308281431 w 224"/>
              <a:gd name="T3" fmla="*/ 302767489 h 569"/>
              <a:gd name="T4" fmla="*/ 504083401 w 224"/>
              <a:gd name="T5" fmla="*/ 6055941 h 569"/>
              <a:gd name="T6" fmla="*/ 712380934 w 224"/>
              <a:gd name="T7" fmla="*/ 314879367 h 569"/>
              <a:gd name="T8" fmla="*/ 562407129 w 224"/>
              <a:gd name="T9" fmla="*/ 611590918 h 569"/>
              <a:gd name="T10" fmla="*/ 558241303 w 224"/>
              <a:gd name="T11" fmla="*/ 750865361 h 569"/>
              <a:gd name="T12" fmla="*/ 870688432 w 224"/>
              <a:gd name="T13" fmla="*/ 878027773 h 569"/>
              <a:gd name="T14" fmla="*/ 920680381 w 224"/>
              <a:gd name="T15" fmla="*/ 1235293713 h 569"/>
              <a:gd name="T16" fmla="*/ 908182904 w 224"/>
              <a:gd name="T17" fmla="*/ 1943769963 h 569"/>
              <a:gd name="T18" fmla="*/ 870688432 w 224"/>
              <a:gd name="T19" fmla="*/ 2147483647 h 569"/>
              <a:gd name="T20" fmla="*/ 816530658 w 224"/>
              <a:gd name="T21" fmla="*/ 1865050140 h 569"/>
              <a:gd name="T22" fmla="*/ 779036186 w 224"/>
              <a:gd name="T23" fmla="*/ 1223181835 h 569"/>
              <a:gd name="T24" fmla="*/ 708215109 w 224"/>
              <a:gd name="T25" fmla="*/ 1943769963 h 569"/>
              <a:gd name="T26" fmla="*/ 599899560 w 224"/>
              <a:gd name="T27" fmla="*/ 2147483647 h 569"/>
              <a:gd name="T28" fmla="*/ 324946775 w 224"/>
              <a:gd name="T29" fmla="*/ 2147483647 h 569"/>
              <a:gd name="T30" fmla="*/ 208299511 w 224"/>
              <a:gd name="T31" fmla="*/ 1967991257 h 569"/>
              <a:gd name="T32" fmla="*/ 137476392 w 224"/>
              <a:gd name="T33" fmla="*/ 1259515008 h 569"/>
              <a:gd name="T34" fmla="*/ 104149755 w 224"/>
              <a:gd name="T35" fmla="*/ 1877162018 h 569"/>
              <a:gd name="T36" fmla="*/ 49991965 w 224"/>
              <a:gd name="T37" fmla="*/ 2147483647 h 569"/>
              <a:gd name="T38" fmla="*/ 4165827 w 224"/>
              <a:gd name="T39" fmla="*/ 1846884785 h 569"/>
              <a:gd name="T40" fmla="*/ 29162829 w 224"/>
              <a:gd name="T41" fmla="*/ 1114187240 h 569"/>
              <a:gd name="T42" fmla="*/ 95818104 w 224"/>
              <a:gd name="T43" fmla="*/ 847750539 h 569"/>
              <a:gd name="T44" fmla="*/ 424928631 w 224"/>
              <a:gd name="T45" fmla="*/ 750865361 h 569"/>
              <a:gd name="T46" fmla="*/ 429094457 w 224"/>
              <a:gd name="T47" fmla="*/ 611590918 h 5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4"/>
              <a:gd name="T73" fmla="*/ 0 h 569"/>
              <a:gd name="T74" fmla="*/ 224 w 224"/>
              <a:gd name="T75" fmla="*/ 569 h 5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4" h="569">
                <a:moveTo>
                  <a:pt x="103" y="101"/>
                </a:moveTo>
                <a:cubicBezTo>
                  <a:pt x="87" y="94"/>
                  <a:pt x="75" y="75"/>
                  <a:pt x="74" y="50"/>
                </a:cubicBezTo>
                <a:cubicBezTo>
                  <a:pt x="72" y="26"/>
                  <a:pt x="90" y="0"/>
                  <a:pt x="121" y="1"/>
                </a:cubicBezTo>
                <a:cubicBezTo>
                  <a:pt x="152" y="2"/>
                  <a:pt x="172" y="18"/>
                  <a:pt x="171" y="52"/>
                </a:cubicBezTo>
                <a:cubicBezTo>
                  <a:pt x="170" y="85"/>
                  <a:pt x="151" y="96"/>
                  <a:pt x="135" y="101"/>
                </a:cubicBezTo>
                <a:cubicBezTo>
                  <a:pt x="132" y="111"/>
                  <a:pt x="132" y="118"/>
                  <a:pt x="134" y="124"/>
                </a:cubicBezTo>
                <a:cubicBezTo>
                  <a:pt x="151" y="131"/>
                  <a:pt x="194" y="132"/>
                  <a:pt x="209" y="145"/>
                </a:cubicBezTo>
                <a:cubicBezTo>
                  <a:pt x="224" y="156"/>
                  <a:pt x="219" y="175"/>
                  <a:pt x="221" y="204"/>
                </a:cubicBezTo>
                <a:lnTo>
                  <a:pt x="218" y="321"/>
                </a:lnTo>
                <a:cubicBezTo>
                  <a:pt x="216" y="348"/>
                  <a:pt x="212" y="367"/>
                  <a:pt x="209" y="365"/>
                </a:cubicBezTo>
                <a:cubicBezTo>
                  <a:pt x="199" y="370"/>
                  <a:pt x="200" y="335"/>
                  <a:pt x="196" y="308"/>
                </a:cubicBezTo>
                <a:lnTo>
                  <a:pt x="187" y="202"/>
                </a:lnTo>
                <a:cubicBezTo>
                  <a:pt x="182" y="204"/>
                  <a:pt x="177" y="260"/>
                  <a:pt x="170" y="321"/>
                </a:cubicBezTo>
                <a:lnTo>
                  <a:pt x="144" y="569"/>
                </a:lnTo>
                <a:lnTo>
                  <a:pt x="78" y="565"/>
                </a:lnTo>
                <a:lnTo>
                  <a:pt x="50" y="325"/>
                </a:lnTo>
                <a:cubicBezTo>
                  <a:pt x="39" y="255"/>
                  <a:pt x="37" y="211"/>
                  <a:pt x="33" y="208"/>
                </a:cubicBezTo>
                <a:lnTo>
                  <a:pt x="25" y="310"/>
                </a:lnTo>
                <a:cubicBezTo>
                  <a:pt x="22" y="336"/>
                  <a:pt x="16" y="366"/>
                  <a:pt x="12" y="365"/>
                </a:cubicBezTo>
                <a:cubicBezTo>
                  <a:pt x="4" y="365"/>
                  <a:pt x="2" y="335"/>
                  <a:pt x="1" y="305"/>
                </a:cubicBezTo>
                <a:cubicBezTo>
                  <a:pt x="0" y="275"/>
                  <a:pt x="3" y="212"/>
                  <a:pt x="7" y="184"/>
                </a:cubicBezTo>
                <a:cubicBezTo>
                  <a:pt x="12" y="157"/>
                  <a:pt x="7" y="150"/>
                  <a:pt x="23" y="140"/>
                </a:cubicBezTo>
                <a:cubicBezTo>
                  <a:pt x="39" y="131"/>
                  <a:pt x="89" y="131"/>
                  <a:pt x="102" y="124"/>
                </a:cubicBezTo>
                <a:cubicBezTo>
                  <a:pt x="106" y="120"/>
                  <a:pt x="108" y="108"/>
                  <a:pt x="103" y="10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>
              <a:rot lat="0" lon="899997" rev="0"/>
            </a:camera>
            <a:lightRig rig="legacyFlat1" dir="t"/>
          </a:scene3d>
          <a:sp3d extrusionH="365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27687" name="Freeform 71"/>
          <p:cNvSpPr>
            <a:spLocks/>
          </p:cNvSpPr>
          <p:nvPr/>
        </p:nvSpPr>
        <p:spPr bwMode="gray">
          <a:xfrm>
            <a:off x="539750" y="4652963"/>
            <a:ext cx="574675" cy="1617662"/>
          </a:xfrm>
          <a:custGeom>
            <a:avLst/>
            <a:gdLst>
              <a:gd name="T0" fmla="*/ 677931919 w 224"/>
              <a:gd name="T1" fmla="*/ 816342188 h 569"/>
              <a:gd name="T2" fmla="*/ 487057614 w 224"/>
              <a:gd name="T3" fmla="*/ 404131205 h 569"/>
              <a:gd name="T4" fmla="*/ 796404730 w 224"/>
              <a:gd name="T5" fmla="*/ 8082623 h 569"/>
              <a:gd name="T6" fmla="*/ 1125498436 w 224"/>
              <a:gd name="T7" fmla="*/ 420296446 h 569"/>
              <a:gd name="T8" fmla="*/ 888550249 w 224"/>
              <a:gd name="T9" fmla="*/ 816342188 h 569"/>
              <a:gd name="T10" fmla="*/ 881969709 w 224"/>
              <a:gd name="T11" fmla="*/ 1002242461 h 569"/>
              <a:gd name="T12" fmla="*/ 1375608024 w 224"/>
              <a:gd name="T13" fmla="*/ 1171977492 h 569"/>
              <a:gd name="T14" fmla="*/ 1454589897 w 224"/>
              <a:gd name="T15" fmla="*/ 1648849617 h 569"/>
              <a:gd name="T16" fmla="*/ 1434845712 w 224"/>
              <a:gd name="T17" fmla="*/ 2147483647 h 569"/>
              <a:gd name="T18" fmla="*/ 1375608024 w 224"/>
              <a:gd name="T19" fmla="*/ 2147483647 h 569"/>
              <a:gd name="T20" fmla="*/ 1290045289 w 224"/>
              <a:gd name="T21" fmla="*/ 2147483647 h 569"/>
              <a:gd name="T22" fmla="*/ 1230807601 w 224"/>
              <a:gd name="T23" fmla="*/ 1632684376 h 569"/>
              <a:gd name="T24" fmla="*/ 1118915330 w 224"/>
              <a:gd name="T25" fmla="*/ 2147483647 h 569"/>
              <a:gd name="T26" fmla="*/ 947787937 w 224"/>
              <a:gd name="T27" fmla="*/ 2147483647 h 569"/>
              <a:gd name="T28" fmla="*/ 513384906 w 224"/>
              <a:gd name="T29" fmla="*/ 2147483647 h 569"/>
              <a:gd name="T30" fmla="*/ 329093786 w 224"/>
              <a:gd name="T31" fmla="*/ 2147483647 h 569"/>
              <a:gd name="T32" fmla="*/ 217201516 w 224"/>
              <a:gd name="T33" fmla="*/ 1681180099 h 569"/>
              <a:gd name="T34" fmla="*/ 164546893 w 224"/>
              <a:gd name="T35" fmla="*/ 2147483647 h 569"/>
              <a:gd name="T36" fmla="*/ 78981894 w 224"/>
              <a:gd name="T37" fmla="*/ 2147483647 h 569"/>
              <a:gd name="T38" fmla="*/ 6583108 w 224"/>
              <a:gd name="T39" fmla="*/ 2147483647 h 569"/>
              <a:gd name="T40" fmla="*/ 46074063 w 224"/>
              <a:gd name="T41" fmla="*/ 1487196851 h 569"/>
              <a:gd name="T42" fmla="*/ 151383248 w 224"/>
              <a:gd name="T43" fmla="*/ 1131564389 h 569"/>
              <a:gd name="T44" fmla="*/ 671348653 w 224"/>
              <a:gd name="T45" fmla="*/ 1002242461 h 569"/>
              <a:gd name="T46" fmla="*/ 677931919 w 224"/>
              <a:gd name="T47" fmla="*/ 816342188 h 5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4"/>
              <a:gd name="T73" fmla="*/ 0 h 569"/>
              <a:gd name="T74" fmla="*/ 224 w 224"/>
              <a:gd name="T75" fmla="*/ 569 h 5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4" h="569">
                <a:moveTo>
                  <a:pt x="103" y="101"/>
                </a:moveTo>
                <a:cubicBezTo>
                  <a:pt x="87" y="94"/>
                  <a:pt x="75" y="75"/>
                  <a:pt x="74" y="50"/>
                </a:cubicBezTo>
                <a:cubicBezTo>
                  <a:pt x="72" y="26"/>
                  <a:pt x="90" y="0"/>
                  <a:pt x="121" y="1"/>
                </a:cubicBezTo>
                <a:cubicBezTo>
                  <a:pt x="152" y="2"/>
                  <a:pt x="172" y="18"/>
                  <a:pt x="171" y="52"/>
                </a:cubicBezTo>
                <a:cubicBezTo>
                  <a:pt x="170" y="85"/>
                  <a:pt x="151" y="96"/>
                  <a:pt x="135" y="101"/>
                </a:cubicBezTo>
                <a:cubicBezTo>
                  <a:pt x="132" y="111"/>
                  <a:pt x="132" y="118"/>
                  <a:pt x="134" y="124"/>
                </a:cubicBezTo>
                <a:cubicBezTo>
                  <a:pt x="151" y="131"/>
                  <a:pt x="194" y="132"/>
                  <a:pt x="209" y="145"/>
                </a:cubicBezTo>
                <a:cubicBezTo>
                  <a:pt x="224" y="156"/>
                  <a:pt x="219" y="175"/>
                  <a:pt x="221" y="204"/>
                </a:cubicBezTo>
                <a:lnTo>
                  <a:pt x="218" y="321"/>
                </a:lnTo>
                <a:cubicBezTo>
                  <a:pt x="216" y="348"/>
                  <a:pt x="212" y="367"/>
                  <a:pt x="209" y="365"/>
                </a:cubicBezTo>
                <a:cubicBezTo>
                  <a:pt x="199" y="370"/>
                  <a:pt x="200" y="335"/>
                  <a:pt x="196" y="308"/>
                </a:cubicBezTo>
                <a:lnTo>
                  <a:pt x="187" y="202"/>
                </a:lnTo>
                <a:cubicBezTo>
                  <a:pt x="182" y="204"/>
                  <a:pt x="177" y="260"/>
                  <a:pt x="170" y="321"/>
                </a:cubicBezTo>
                <a:lnTo>
                  <a:pt x="144" y="569"/>
                </a:lnTo>
                <a:lnTo>
                  <a:pt x="78" y="565"/>
                </a:lnTo>
                <a:lnTo>
                  <a:pt x="50" y="325"/>
                </a:lnTo>
                <a:cubicBezTo>
                  <a:pt x="39" y="255"/>
                  <a:pt x="37" y="211"/>
                  <a:pt x="33" y="208"/>
                </a:cubicBezTo>
                <a:lnTo>
                  <a:pt x="25" y="310"/>
                </a:lnTo>
                <a:cubicBezTo>
                  <a:pt x="22" y="336"/>
                  <a:pt x="16" y="366"/>
                  <a:pt x="12" y="365"/>
                </a:cubicBezTo>
                <a:cubicBezTo>
                  <a:pt x="4" y="365"/>
                  <a:pt x="2" y="335"/>
                  <a:pt x="1" y="305"/>
                </a:cubicBezTo>
                <a:cubicBezTo>
                  <a:pt x="0" y="275"/>
                  <a:pt x="3" y="212"/>
                  <a:pt x="7" y="184"/>
                </a:cubicBezTo>
                <a:cubicBezTo>
                  <a:pt x="12" y="157"/>
                  <a:pt x="7" y="150"/>
                  <a:pt x="23" y="140"/>
                </a:cubicBezTo>
                <a:cubicBezTo>
                  <a:pt x="39" y="131"/>
                  <a:pt x="89" y="131"/>
                  <a:pt x="102" y="124"/>
                </a:cubicBezTo>
                <a:cubicBezTo>
                  <a:pt x="106" y="120"/>
                  <a:pt x="108" y="108"/>
                  <a:pt x="103" y="10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>
              <a:rot lat="0" lon="899997" rev="0"/>
            </a:camera>
            <a:lightRig rig="legacyFlat1" dir="t"/>
          </a:scene3d>
          <a:sp3d extrusionH="365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27688" name="Freeform 72"/>
          <p:cNvSpPr>
            <a:spLocks/>
          </p:cNvSpPr>
          <p:nvPr/>
        </p:nvSpPr>
        <p:spPr bwMode="gray">
          <a:xfrm>
            <a:off x="304800" y="5024438"/>
            <a:ext cx="457200" cy="1400175"/>
          </a:xfrm>
          <a:custGeom>
            <a:avLst/>
            <a:gdLst>
              <a:gd name="T0" fmla="*/ 429094457 w 224"/>
              <a:gd name="T1" fmla="*/ 611590918 h 569"/>
              <a:gd name="T2" fmla="*/ 308281431 w 224"/>
              <a:gd name="T3" fmla="*/ 302767489 h 569"/>
              <a:gd name="T4" fmla="*/ 504083401 w 224"/>
              <a:gd name="T5" fmla="*/ 6055941 h 569"/>
              <a:gd name="T6" fmla="*/ 712380934 w 224"/>
              <a:gd name="T7" fmla="*/ 314879367 h 569"/>
              <a:gd name="T8" fmla="*/ 562407129 w 224"/>
              <a:gd name="T9" fmla="*/ 611590918 h 569"/>
              <a:gd name="T10" fmla="*/ 558241303 w 224"/>
              <a:gd name="T11" fmla="*/ 750865361 h 569"/>
              <a:gd name="T12" fmla="*/ 870688432 w 224"/>
              <a:gd name="T13" fmla="*/ 878027773 h 569"/>
              <a:gd name="T14" fmla="*/ 920680381 w 224"/>
              <a:gd name="T15" fmla="*/ 1235293713 h 569"/>
              <a:gd name="T16" fmla="*/ 908182904 w 224"/>
              <a:gd name="T17" fmla="*/ 1943769963 h 569"/>
              <a:gd name="T18" fmla="*/ 870688432 w 224"/>
              <a:gd name="T19" fmla="*/ 2147483647 h 569"/>
              <a:gd name="T20" fmla="*/ 816530658 w 224"/>
              <a:gd name="T21" fmla="*/ 1865050140 h 569"/>
              <a:gd name="T22" fmla="*/ 779036186 w 224"/>
              <a:gd name="T23" fmla="*/ 1223181835 h 569"/>
              <a:gd name="T24" fmla="*/ 708215109 w 224"/>
              <a:gd name="T25" fmla="*/ 1943769963 h 569"/>
              <a:gd name="T26" fmla="*/ 599899560 w 224"/>
              <a:gd name="T27" fmla="*/ 2147483647 h 569"/>
              <a:gd name="T28" fmla="*/ 324946775 w 224"/>
              <a:gd name="T29" fmla="*/ 2147483647 h 569"/>
              <a:gd name="T30" fmla="*/ 208299511 w 224"/>
              <a:gd name="T31" fmla="*/ 1967991257 h 569"/>
              <a:gd name="T32" fmla="*/ 137476392 w 224"/>
              <a:gd name="T33" fmla="*/ 1259515008 h 569"/>
              <a:gd name="T34" fmla="*/ 104149755 w 224"/>
              <a:gd name="T35" fmla="*/ 1877162018 h 569"/>
              <a:gd name="T36" fmla="*/ 49991965 w 224"/>
              <a:gd name="T37" fmla="*/ 2147483647 h 569"/>
              <a:gd name="T38" fmla="*/ 4165827 w 224"/>
              <a:gd name="T39" fmla="*/ 1846884785 h 569"/>
              <a:gd name="T40" fmla="*/ 29162829 w 224"/>
              <a:gd name="T41" fmla="*/ 1114187240 h 569"/>
              <a:gd name="T42" fmla="*/ 95818104 w 224"/>
              <a:gd name="T43" fmla="*/ 847750539 h 569"/>
              <a:gd name="T44" fmla="*/ 424928631 w 224"/>
              <a:gd name="T45" fmla="*/ 750865361 h 569"/>
              <a:gd name="T46" fmla="*/ 429094457 w 224"/>
              <a:gd name="T47" fmla="*/ 611590918 h 5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4"/>
              <a:gd name="T73" fmla="*/ 0 h 569"/>
              <a:gd name="T74" fmla="*/ 224 w 224"/>
              <a:gd name="T75" fmla="*/ 569 h 5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4" h="569">
                <a:moveTo>
                  <a:pt x="103" y="101"/>
                </a:moveTo>
                <a:cubicBezTo>
                  <a:pt x="87" y="94"/>
                  <a:pt x="75" y="75"/>
                  <a:pt x="74" y="50"/>
                </a:cubicBezTo>
                <a:cubicBezTo>
                  <a:pt x="72" y="26"/>
                  <a:pt x="90" y="0"/>
                  <a:pt x="121" y="1"/>
                </a:cubicBezTo>
                <a:cubicBezTo>
                  <a:pt x="152" y="2"/>
                  <a:pt x="172" y="18"/>
                  <a:pt x="171" y="52"/>
                </a:cubicBezTo>
                <a:cubicBezTo>
                  <a:pt x="170" y="85"/>
                  <a:pt x="151" y="96"/>
                  <a:pt x="135" y="101"/>
                </a:cubicBezTo>
                <a:cubicBezTo>
                  <a:pt x="132" y="111"/>
                  <a:pt x="132" y="118"/>
                  <a:pt x="134" y="124"/>
                </a:cubicBezTo>
                <a:cubicBezTo>
                  <a:pt x="151" y="131"/>
                  <a:pt x="194" y="132"/>
                  <a:pt x="209" y="145"/>
                </a:cubicBezTo>
                <a:cubicBezTo>
                  <a:pt x="224" y="156"/>
                  <a:pt x="219" y="175"/>
                  <a:pt x="221" y="204"/>
                </a:cubicBezTo>
                <a:lnTo>
                  <a:pt x="218" y="321"/>
                </a:lnTo>
                <a:cubicBezTo>
                  <a:pt x="216" y="348"/>
                  <a:pt x="212" y="367"/>
                  <a:pt x="209" y="365"/>
                </a:cubicBezTo>
                <a:cubicBezTo>
                  <a:pt x="199" y="370"/>
                  <a:pt x="200" y="335"/>
                  <a:pt x="196" y="308"/>
                </a:cubicBezTo>
                <a:lnTo>
                  <a:pt x="187" y="202"/>
                </a:lnTo>
                <a:cubicBezTo>
                  <a:pt x="182" y="204"/>
                  <a:pt x="177" y="260"/>
                  <a:pt x="170" y="321"/>
                </a:cubicBezTo>
                <a:lnTo>
                  <a:pt x="144" y="569"/>
                </a:lnTo>
                <a:lnTo>
                  <a:pt x="78" y="565"/>
                </a:lnTo>
                <a:lnTo>
                  <a:pt x="50" y="325"/>
                </a:lnTo>
                <a:cubicBezTo>
                  <a:pt x="39" y="255"/>
                  <a:pt x="37" y="211"/>
                  <a:pt x="33" y="208"/>
                </a:cubicBezTo>
                <a:lnTo>
                  <a:pt x="25" y="310"/>
                </a:lnTo>
                <a:cubicBezTo>
                  <a:pt x="22" y="336"/>
                  <a:pt x="16" y="366"/>
                  <a:pt x="12" y="365"/>
                </a:cubicBezTo>
                <a:cubicBezTo>
                  <a:pt x="4" y="365"/>
                  <a:pt x="2" y="335"/>
                  <a:pt x="1" y="305"/>
                </a:cubicBezTo>
                <a:cubicBezTo>
                  <a:pt x="0" y="275"/>
                  <a:pt x="3" y="212"/>
                  <a:pt x="7" y="184"/>
                </a:cubicBezTo>
                <a:cubicBezTo>
                  <a:pt x="12" y="157"/>
                  <a:pt x="7" y="150"/>
                  <a:pt x="23" y="140"/>
                </a:cubicBezTo>
                <a:cubicBezTo>
                  <a:pt x="39" y="131"/>
                  <a:pt x="89" y="131"/>
                  <a:pt x="102" y="124"/>
                </a:cubicBezTo>
                <a:cubicBezTo>
                  <a:pt x="106" y="120"/>
                  <a:pt x="108" y="108"/>
                  <a:pt x="103" y="10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>
              <a:rot lat="0" lon="899997" rev="0"/>
            </a:camera>
            <a:lightRig rig="legacyFlat1" dir="t"/>
          </a:scene3d>
          <a:sp3d extrusionH="36500" prstMaterial="legacyMetal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sp>
        <p:nvSpPr>
          <p:cNvPr id="27689" name="Text Box 73"/>
          <p:cNvSpPr txBox="1">
            <a:spLocks noChangeArrowheads="1"/>
          </p:cNvSpPr>
          <p:nvPr/>
        </p:nvSpPr>
        <p:spPr bwMode="black">
          <a:xfrm>
            <a:off x="2771775" y="270827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成為權能兼具的教師</a:t>
            </a:r>
          </a:p>
        </p:txBody>
      </p:sp>
      <p:sp>
        <p:nvSpPr>
          <p:cNvPr id="27690" name="Text Box 74"/>
          <p:cNvSpPr txBox="1">
            <a:spLocks noChangeArrowheads="1"/>
          </p:cNvSpPr>
          <p:nvPr/>
        </p:nvSpPr>
        <p:spPr bwMode="black">
          <a:xfrm>
            <a:off x="3779838" y="4365625"/>
            <a:ext cx="4679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樂於分享、善於激勵與支持</a:t>
            </a:r>
          </a:p>
        </p:txBody>
      </p:sp>
      <p:sp>
        <p:nvSpPr>
          <p:cNvPr id="27691" name="Text Box 75"/>
          <p:cNvSpPr txBox="1">
            <a:spLocks noChangeArrowheads="1"/>
          </p:cNvSpPr>
          <p:nvPr/>
        </p:nvSpPr>
        <p:spPr bwMode="black">
          <a:xfrm>
            <a:off x="3132138" y="3789363"/>
            <a:ext cx="431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信任與肯定同儕教師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271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尋找支持系統</a:t>
            </a:r>
            <a:r>
              <a:rPr lang="zh-TW" altLang="zh-TW" sz="4000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爭取行政認同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4FE34-2380-424A-9A2E-D37BDC1E073D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547813" y="3932238"/>
            <a:ext cx="7056437" cy="1009650"/>
            <a:chOff x="1267" y="2532"/>
            <a:chExt cx="3185" cy="582"/>
          </a:xfrm>
        </p:grpSpPr>
        <p:sp>
          <p:nvSpPr>
            <p:cNvPr id="528388" name="AutoShape 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28389" name="Line 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28390" name="Line 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971550" y="5013325"/>
            <a:ext cx="6840538" cy="1368425"/>
            <a:chOff x="1314" y="3282"/>
            <a:chExt cx="3203" cy="582"/>
          </a:xfrm>
        </p:grpSpPr>
        <p:sp>
          <p:nvSpPr>
            <p:cNvPr id="528392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8710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1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8677" name="Group 11"/>
          <p:cNvGrpSpPr>
            <a:grpSpLocks/>
          </p:cNvGrpSpPr>
          <p:nvPr/>
        </p:nvGrpSpPr>
        <p:grpSpPr bwMode="auto">
          <a:xfrm>
            <a:off x="827088" y="2565400"/>
            <a:ext cx="7129462" cy="1295400"/>
            <a:chOff x="1314" y="1782"/>
            <a:chExt cx="3203" cy="582"/>
          </a:xfrm>
        </p:grpSpPr>
        <p:sp>
          <p:nvSpPr>
            <p:cNvPr id="528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28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28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678" name="Group 15"/>
          <p:cNvGrpSpPr>
            <a:grpSpLocks/>
          </p:cNvGrpSpPr>
          <p:nvPr/>
        </p:nvGrpSpPr>
        <p:grpSpPr bwMode="auto">
          <a:xfrm>
            <a:off x="1547813" y="1341438"/>
            <a:ext cx="7056437" cy="1150937"/>
            <a:chOff x="1255" y="1050"/>
            <a:chExt cx="3167" cy="582"/>
          </a:xfrm>
        </p:grpSpPr>
        <p:sp>
          <p:nvSpPr>
            <p:cNvPr id="528400" name="AutoShape 1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28401" name="Line 1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28402" name="Line 1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528403" name="Text Box 4"/>
          <p:cNvSpPr txBox="1">
            <a:spLocks noChangeArrowheads="1"/>
          </p:cNvSpPr>
          <p:nvPr/>
        </p:nvSpPr>
        <p:spPr bwMode="gray">
          <a:xfrm>
            <a:off x="1979613" y="1412875"/>
            <a:ext cx="6480175" cy="8858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以關注教師專業成長和提升學生學習成效為焦點</a:t>
            </a:r>
            <a:r>
              <a:rPr lang="zh-TW" altLang="zh-TW" sz="2600" b="1" dirty="0"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喚起行政對於教師專業自主性的重視</a:t>
            </a:r>
            <a:endParaRPr lang="en-US" altLang="zh-TW" sz="2600" b="1" dirty="0"/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gray">
          <a:xfrm>
            <a:off x="900113" y="2636838"/>
            <a:ext cx="67691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TW" altLang="en-US" sz="2400" b="1">
                <a:latin typeface="Calibri" pitchFamily="34" charset="0"/>
                <a:ea typeface="標楷體" pitchFamily="65" charset="-120"/>
              </a:rPr>
              <a:t>領域間屬性差異大</a:t>
            </a:r>
            <a:r>
              <a:rPr lang="zh-TW" altLang="zh-TW" sz="2400" b="1">
                <a:latin typeface="Calibri" pitchFamily="34" charset="0"/>
                <a:ea typeface="標楷體" pitchFamily="65" charset="-120"/>
              </a:rPr>
              <a:t>，</a:t>
            </a:r>
            <a:r>
              <a:rPr lang="zh-TW" altLang="en-US" sz="2400" b="1">
                <a:latin typeface="Calibri" pitchFamily="34" charset="0"/>
                <a:ea typeface="標楷體" pitchFamily="65" charset="-120"/>
              </a:rPr>
              <a:t>週三大型講座無法滿足個別需求</a:t>
            </a:r>
            <a:r>
              <a:rPr lang="zh-TW" altLang="zh-TW" sz="2400" b="1">
                <a:latin typeface="Calibri" pitchFamily="34" charset="0"/>
                <a:ea typeface="標楷體" pitchFamily="65" charset="-120"/>
              </a:rPr>
              <a:t>，加上型態多為單一、單向方式，較難</a:t>
            </a:r>
            <a:r>
              <a:rPr lang="zh-TW" altLang="en-US" sz="2400" b="1">
                <a:latin typeface="Calibri" pitchFamily="34" charset="0"/>
                <a:ea typeface="標楷體" pitchFamily="65" charset="-120"/>
              </a:rPr>
              <a:t>收到成效，有必要鼓勵教師組工作坊進行專業對話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sz="24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gray">
          <a:xfrm>
            <a:off x="1835150" y="4005263"/>
            <a:ext cx="66246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因此</a:t>
            </a:r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建議學校鼓勵教師成立工作坊</a:t>
            </a:r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，開</a:t>
            </a:r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  <a:p>
            <a:pPr eaLnBrk="0" hangingPunct="0"/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放幾次週三進修時間進行工作坊活動</a:t>
            </a:r>
            <a:r>
              <a:rPr lang="zh-TW" altLang="en-US" sz="2400" b="1">
                <a:latin typeface="Calibri" pitchFamily="34" charset="0"/>
              </a:rPr>
              <a:t>。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pSp>
        <p:nvGrpSpPr>
          <p:cNvPr id="28682" name="Group 5"/>
          <p:cNvGrpSpPr>
            <a:grpSpLocks/>
          </p:cNvGrpSpPr>
          <p:nvPr/>
        </p:nvGrpSpPr>
        <p:grpSpPr bwMode="auto">
          <a:xfrm>
            <a:off x="755650" y="1341438"/>
            <a:ext cx="1238250" cy="1236662"/>
            <a:chOff x="802" y="845"/>
            <a:chExt cx="827" cy="826"/>
          </a:xfrm>
        </p:grpSpPr>
        <p:sp>
          <p:nvSpPr>
            <p:cNvPr id="28700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701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702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683" name="Text Box 9"/>
          <p:cNvSpPr txBox="1">
            <a:spLocks noChangeArrowheads="1"/>
          </p:cNvSpPr>
          <p:nvPr/>
        </p:nvSpPr>
        <p:spPr bwMode="gray">
          <a:xfrm>
            <a:off x="827088" y="1628775"/>
            <a:ext cx="10826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200" b="1">
                <a:latin typeface="Calibri" pitchFamily="34" charset="0"/>
                <a:ea typeface="標楷體" pitchFamily="65" charset="-120"/>
                <a:cs typeface="Arial" charset="0"/>
              </a:rPr>
              <a:t>行動</a:t>
            </a: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7451725" y="2636838"/>
            <a:ext cx="1295400" cy="1225550"/>
            <a:chOff x="802" y="845"/>
            <a:chExt cx="827" cy="826"/>
          </a:xfrm>
        </p:grpSpPr>
        <p:sp>
          <p:nvSpPr>
            <p:cNvPr id="28697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98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99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685" name="Text Box 16"/>
          <p:cNvSpPr txBox="1">
            <a:spLocks noChangeArrowheads="1"/>
          </p:cNvSpPr>
          <p:nvPr/>
        </p:nvSpPr>
        <p:spPr bwMode="gray">
          <a:xfrm>
            <a:off x="7524750" y="2924175"/>
            <a:ext cx="1081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200" b="1">
                <a:latin typeface="Calibri" pitchFamily="34" charset="0"/>
                <a:ea typeface="標楷體" pitchFamily="65" charset="-120"/>
                <a:cs typeface="Arial" charset="0"/>
              </a:rPr>
              <a:t>說服</a:t>
            </a:r>
          </a:p>
        </p:txBody>
      </p:sp>
      <p:grpSp>
        <p:nvGrpSpPr>
          <p:cNvPr id="28686" name="Group 19"/>
          <p:cNvGrpSpPr>
            <a:grpSpLocks/>
          </p:cNvGrpSpPr>
          <p:nvPr/>
        </p:nvGrpSpPr>
        <p:grpSpPr bwMode="auto">
          <a:xfrm>
            <a:off x="684213" y="3789363"/>
            <a:ext cx="1238250" cy="1236662"/>
            <a:chOff x="802" y="845"/>
            <a:chExt cx="827" cy="826"/>
          </a:xfrm>
        </p:grpSpPr>
        <p:sp>
          <p:nvSpPr>
            <p:cNvPr id="28694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95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96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687" name="Text Box 23"/>
          <p:cNvSpPr txBox="1">
            <a:spLocks noChangeArrowheads="1"/>
          </p:cNvSpPr>
          <p:nvPr/>
        </p:nvSpPr>
        <p:spPr bwMode="gray">
          <a:xfrm>
            <a:off x="755650" y="4149725"/>
            <a:ext cx="10826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200" b="1">
                <a:latin typeface="Calibri" pitchFamily="34" charset="0"/>
                <a:ea typeface="標楷體" pitchFamily="65" charset="-120"/>
                <a:cs typeface="Arial" charset="0"/>
              </a:rPr>
              <a:t>建議</a:t>
            </a:r>
          </a:p>
        </p:txBody>
      </p:sp>
      <p:grpSp>
        <p:nvGrpSpPr>
          <p:cNvPr id="28688" name="Group 26"/>
          <p:cNvGrpSpPr>
            <a:grpSpLocks/>
          </p:cNvGrpSpPr>
          <p:nvPr/>
        </p:nvGrpSpPr>
        <p:grpSpPr bwMode="auto">
          <a:xfrm>
            <a:off x="7308850" y="5084763"/>
            <a:ext cx="1238250" cy="1236662"/>
            <a:chOff x="802" y="845"/>
            <a:chExt cx="827" cy="826"/>
          </a:xfrm>
        </p:grpSpPr>
        <p:sp>
          <p:nvSpPr>
            <p:cNvPr id="2869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9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9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689" name="Text Box 23"/>
          <p:cNvSpPr txBox="1">
            <a:spLocks noChangeArrowheads="1"/>
          </p:cNvSpPr>
          <p:nvPr/>
        </p:nvSpPr>
        <p:spPr bwMode="gray">
          <a:xfrm>
            <a:off x="7380288" y="5229225"/>
            <a:ext cx="10826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Calibri" pitchFamily="34" charset="0"/>
                <a:ea typeface="標楷體" pitchFamily="65" charset="-120"/>
                <a:cs typeface="Arial" charset="0"/>
              </a:rPr>
              <a:t>溝通協調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gray">
          <a:xfrm>
            <a:off x="1116013" y="5084763"/>
            <a:ext cx="62642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成立工作坊後，爭取共同不排課的時間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例如週四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或申請幾次週三進行時間；懇請行政支援：例如印各種資料、安排校內成果發表等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88265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如何規劃「教師專業社群」主題？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770F8-EF37-41BD-88BF-FEB7F6D42A25}" type="slidenum">
              <a:rPr lang="zh-TW" altLang="en-US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20195" name="AutoShape 3"/>
          <p:cNvSpPr>
            <a:spLocks noChangeArrowheads="1"/>
          </p:cNvSpPr>
          <p:nvPr/>
        </p:nvSpPr>
        <p:spPr bwMode="ltGray">
          <a:xfrm rot="-37800000">
            <a:off x="-2413000" y="1727200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gray">
          <a:xfrm>
            <a:off x="2339975" y="3213100"/>
            <a:ext cx="1655763" cy="5048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魔術營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gray">
          <a:xfrm>
            <a:off x="2268538" y="4508500"/>
            <a:ext cx="2159000" cy="5762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製作植物圖鑑</a:t>
            </a:r>
          </a:p>
        </p:txBody>
      </p:sp>
      <p:sp>
        <p:nvSpPr>
          <p:cNvPr id="520198" name="AutoShape 6"/>
          <p:cNvSpPr>
            <a:spLocks noChangeArrowheads="1"/>
          </p:cNvSpPr>
          <p:nvPr/>
        </p:nvSpPr>
        <p:spPr bwMode="gray">
          <a:xfrm rot="-43200000">
            <a:off x="2339975" y="3789363"/>
            <a:ext cx="1655763" cy="5937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登山活動</a:t>
            </a:r>
            <a:endParaRPr kumimoji="0" lang="en-US" altLang="zh-TW" sz="2400" b="1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新細明體" pitchFamily="18" charset="-120"/>
            </a:endParaRPr>
          </a:p>
        </p:txBody>
      </p:sp>
      <p:sp>
        <p:nvSpPr>
          <p:cNvPr id="520199" name="AutoShape 7"/>
          <p:cNvSpPr>
            <a:spLocks noChangeArrowheads="1"/>
          </p:cNvSpPr>
          <p:nvPr/>
        </p:nvSpPr>
        <p:spPr bwMode="gray">
          <a:xfrm rot="-43200000">
            <a:off x="1979613" y="5157788"/>
            <a:ext cx="2232025" cy="5762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製作手工包包</a:t>
            </a:r>
            <a:endParaRPr kumimoji="0" lang="en-US" altLang="zh-TW" sz="2400" b="1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新細明體" pitchFamily="18" charset="-120"/>
            </a:endParaRPr>
          </a:p>
        </p:txBody>
      </p:sp>
      <p:sp>
        <p:nvSpPr>
          <p:cNvPr id="520200" name="AutoShape 8"/>
          <p:cNvSpPr>
            <a:spLocks noChangeArrowheads="1"/>
          </p:cNvSpPr>
          <p:nvPr/>
        </p:nvSpPr>
        <p:spPr bwMode="gray">
          <a:xfrm rot="-43200000">
            <a:off x="1476375" y="5805488"/>
            <a:ext cx="2016125" cy="5810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撞球技術探究</a:t>
            </a:r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1116013" y="5805488"/>
            <a:ext cx="381000" cy="381000"/>
            <a:chOff x="2078" y="1680"/>
            <a:chExt cx="1615" cy="1615"/>
          </a:xfrm>
        </p:grpSpPr>
        <p:sp>
          <p:nvSpPr>
            <p:cNvPr id="2978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8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04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05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06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07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06" name="Group 16"/>
          <p:cNvGrpSpPr>
            <a:grpSpLocks/>
          </p:cNvGrpSpPr>
          <p:nvPr/>
        </p:nvGrpSpPr>
        <p:grpSpPr bwMode="auto">
          <a:xfrm>
            <a:off x="1979613" y="3284538"/>
            <a:ext cx="381000" cy="381000"/>
            <a:chOff x="2078" y="1680"/>
            <a:chExt cx="1615" cy="1615"/>
          </a:xfrm>
        </p:grpSpPr>
        <p:sp>
          <p:nvSpPr>
            <p:cNvPr id="2977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7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11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12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13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14" name="Oval 2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07" name="Group 23"/>
          <p:cNvGrpSpPr>
            <a:grpSpLocks/>
          </p:cNvGrpSpPr>
          <p:nvPr/>
        </p:nvGrpSpPr>
        <p:grpSpPr bwMode="auto">
          <a:xfrm>
            <a:off x="2051050" y="3933825"/>
            <a:ext cx="381000" cy="381000"/>
            <a:chOff x="2078" y="1680"/>
            <a:chExt cx="1615" cy="1615"/>
          </a:xfrm>
        </p:grpSpPr>
        <p:sp>
          <p:nvSpPr>
            <p:cNvPr id="29769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70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18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19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20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21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08" name="Group 30"/>
          <p:cNvGrpSpPr>
            <a:grpSpLocks/>
          </p:cNvGrpSpPr>
          <p:nvPr/>
        </p:nvGrpSpPr>
        <p:grpSpPr bwMode="auto">
          <a:xfrm>
            <a:off x="1908175" y="4581525"/>
            <a:ext cx="381000" cy="381000"/>
            <a:chOff x="2078" y="1680"/>
            <a:chExt cx="1615" cy="1615"/>
          </a:xfrm>
        </p:grpSpPr>
        <p:sp>
          <p:nvSpPr>
            <p:cNvPr id="29763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64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25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9766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27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28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09" name="Group 37"/>
          <p:cNvGrpSpPr>
            <a:grpSpLocks/>
          </p:cNvGrpSpPr>
          <p:nvPr/>
        </p:nvGrpSpPr>
        <p:grpSpPr bwMode="auto">
          <a:xfrm>
            <a:off x="1692275" y="5229225"/>
            <a:ext cx="355600" cy="381000"/>
            <a:chOff x="2078" y="1680"/>
            <a:chExt cx="1615" cy="1615"/>
          </a:xfrm>
        </p:grpSpPr>
        <p:sp>
          <p:nvSpPr>
            <p:cNvPr id="29757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58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32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9760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34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9762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520238" name="AutoShape 46"/>
          <p:cNvSpPr>
            <a:spLocks noChangeArrowheads="1"/>
          </p:cNvSpPr>
          <p:nvPr/>
        </p:nvSpPr>
        <p:spPr bwMode="ltGray">
          <a:xfrm rot="-48600000">
            <a:off x="6731001" y="1584325"/>
            <a:ext cx="4824412" cy="4770437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29711" name="Group 47"/>
          <p:cNvGrpSpPr>
            <a:grpSpLocks/>
          </p:cNvGrpSpPr>
          <p:nvPr/>
        </p:nvGrpSpPr>
        <p:grpSpPr bwMode="auto">
          <a:xfrm>
            <a:off x="7524750" y="5661025"/>
            <a:ext cx="381000" cy="381000"/>
            <a:chOff x="2078" y="1680"/>
            <a:chExt cx="1615" cy="1615"/>
          </a:xfrm>
        </p:grpSpPr>
        <p:sp>
          <p:nvSpPr>
            <p:cNvPr id="29751" name="Oval 4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52" name="Oval 4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42" name="Oval 5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43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44" name="Oval 5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45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12" name="Group 55"/>
          <p:cNvGrpSpPr>
            <a:grpSpLocks/>
          </p:cNvGrpSpPr>
          <p:nvPr/>
        </p:nvGrpSpPr>
        <p:grpSpPr bwMode="auto">
          <a:xfrm>
            <a:off x="6588125" y="3284538"/>
            <a:ext cx="381000" cy="381000"/>
            <a:chOff x="2078" y="1680"/>
            <a:chExt cx="1615" cy="1615"/>
          </a:xfrm>
        </p:grpSpPr>
        <p:sp>
          <p:nvSpPr>
            <p:cNvPr id="29745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46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5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51" name="Oval 5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5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53" name="Oval 6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13" name="Group 63"/>
          <p:cNvGrpSpPr>
            <a:grpSpLocks/>
          </p:cNvGrpSpPr>
          <p:nvPr/>
        </p:nvGrpSpPr>
        <p:grpSpPr bwMode="auto">
          <a:xfrm>
            <a:off x="6588125" y="3933825"/>
            <a:ext cx="381000" cy="381000"/>
            <a:chOff x="2078" y="1680"/>
            <a:chExt cx="1615" cy="1615"/>
          </a:xfrm>
        </p:grpSpPr>
        <p:sp>
          <p:nvSpPr>
            <p:cNvPr id="29739" name="Oval 6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40" name="Oval 6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58" name="Oval 6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59" name="Oval 6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60" name="Oval 6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61" name="Oval 6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14" name="Group 71"/>
          <p:cNvGrpSpPr>
            <a:grpSpLocks/>
          </p:cNvGrpSpPr>
          <p:nvPr/>
        </p:nvGrpSpPr>
        <p:grpSpPr bwMode="auto">
          <a:xfrm>
            <a:off x="6804025" y="4581525"/>
            <a:ext cx="381000" cy="381000"/>
            <a:chOff x="2078" y="1680"/>
            <a:chExt cx="1615" cy="1615"/>
          </a:xfrm>
        </p:grpSpPr>
        <p:sp>
          <p:nvSpPr>
            <p:cNvPr id="29733" name="Oval 7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34" name="Oval 7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66" name="Oval 7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9736" name="Oval 7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68" name="Oval 7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520269" name="Oval 7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29715" name="Group 79"/>
          <p:cNvGrpSpPr>
            <a:grpSpLocks/>
          </p:cNvGrpSpPr>
          <p:nvPr/>
        </p:nvGrpSpPr>
        <p:grpSpPr bwMode="auto">
          <a:xfrm>
            <a:off x="7092950" y="5157788"/>
            <a:ext cx="355600" cy="381000"/>
            <a:chOff x="2078" y="1680"/>
            <a:chExt cx="1615" cy="1615"/>
          </a:xfrm>
        </p:grpSpPr>
        <p:sp>
          <p:nvSpPr>
            <p:cNvPr id="29727" name="Oval 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9728" name="Oval 8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74" name="Oval 8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9730" name="Oval 8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20276" name="Oval 8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9732" name="Oval 8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grpSp>
        <p:nvGrpSpPr>
          <p:cNvPr id="29716" name="Group 93"/>
          <p:cNvGrpSpPr>
            <a:grpSpLocks/>
          </p:cNvGrpSpPr>
          <p:nvPr/>
        </p:nvGrpSpPr>
        <p:grpSpPr bwMode="auto">
          <a:xfrm>
            <a:off x="1403350" y="1412875"/>
            <a:ext cx="6481763" cy="1727200"/>
            <a:chOff x="816" y="2304"/>
            <a:chExt cx="1440" cy="448"/>
          </a:xfrm>
        </p:grpSpPr>
        <p:sp>
          <p:nvSpPr>
            <p:cNvPr id="29725" name="Freeform 9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0287" name="Rectangle 9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en-US" altLang="zh-TW" sz="2000">
                <a:latin typeface="+mn-lt"/>
                <a:ea typeface="新細明體" pitchFamily="18" charset="-120"/>
              </a:endParaRPr>
            </a:p>
          </p:txBody>
        </p:sp>
      </p:grpSp>
      <p:sp>
        <p:nvSpPr>
          <p:cNvPr id="520288" name="Rectangle 96"/>
          <p:cNvSpPr>
            <a:spLocks noChangeArrowheads="1"/>
          </p:cNvSpPr>
          <p:nvPr/>
        </p:nvSpPr>
        <p:spPr bwMode="auto">
          <a:xfrm>
            <a:off x="1403350" y="1412875"/>
            <a:ext cx="6481763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zh-TW" altLang="zh-TW" sz="28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教師專業社群</a:t>
            </a:r>
            <a:r>
              <a:rPr kumimoji="0" lang="zh-TW" altLang="zh-TW" sz="28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必須以提升學生學習成效為核心價值</a:t>
            </a: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，不僅止於教師專業知能的成長或個別興趣的追求而已。</a:t>
            </a:r>
            <a:r>
              <a:rPr kumimoji="0" lang="en-US" altLang="zh-TW" sz="1600" b="1" dirty="0">
                <a:latin typeface="標楷體" pitchFamily="65" charset="-120"/>
                <a:ea typeface="標楷體" pitchFamily="65" charset="-120"/>
              </a:rPr>
              <a:t>~</a:t>
            </a:r>
            <a:r>
              <a:rPr kumimoji="0" lang="zh-TW" altLang="en-US" sz="1600" b="1" dirty="0">
                <a:latin typeface="標楷體" pitchFamily="65" charset="-120"/>
                <a:ea typeface="標楷體" pitchFamily="65" charset="-120"/>
              </a:rPr>
              <a:t>教專資料</a:t>
            </a:r>
          </a:p>
        </p:txBody>
      </p:sp>
      <p:sp>
        <p:nvSpPr>
          <p:cNvPr id="29718" name="AutoShape 97"/>
          <p:cNvSpPr>
            <a:spLocks noChangeArrowheads="1"/>
          </p:cNvSpPr>
          <p:nvPr/>
        </p:nvSpPr>
        <p:spPr bwMode="gray">
          <a:xfrm>
            <a:off x="4932363" y="3213100"/>
            <a:ext cx="1655762" cy="5048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科學營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520297" name="AutoShape 105"/>
          <p:cNvSpPr>
            <a:spLocks noChangeArrowheads="1"/>
          </p:cNvSpPr>
          <p:nvPr/>
        </p:nvSpPr>
        <p:spPr bwMode="gray">
          <a:xfrm rot="-43200000">
            <a:off x="5003800" y="3860800"/>
            <a:ext cx="1655763" cy="5937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影片觀賞</a:t>
            </a:r>
            <a:endParaRPr kumimoji="0" lang="en-US" altLang="zh-TW" sz="2400" b="1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新細明體" pitchFamily="18" charset="-120"/>
            </a:endParaRPr>
          </a:p>
        </p:txBody>
      </p:sp>
      <p:sp>
        <p:nvSpPr>
          <p:cNvPr id="29720" name="AutoShape 106"/>
          <p:cNvSpPr>
            <a:spLocks noChangeArrowheads="1"/>
          </p:cNvSpPr>
          <p:nvPr/>
        </p:nvSpPr>
        <p:spPr bwMode="gray">
          <a:xfrm>
            <a:off x="4716463" y="4508500"/>
            <a:ext cx="2087562" cy="57626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影片拍攝製作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520299" name="AutoShape 107"/>
          <p:cNvSpPr>
            <a:spLocks noChangeArrowheads="1"/>
          </p:cNvSpPr>
          <p:nvPr/>
        </p:nvSpPr>
        <p:spPr bwMode="gray">
          <a:xfrm rot="-43200000">
            <a:off x="4859338" y="5157788"/>
            <a:ext cx="2232025" cy="5032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生機飲食探究</a:t>
            </a:r>
          </a:p>
        </p:txBody>
      </p:sp>
      <p:sp>
        <p:nvSpPr>
          <p:cNvPr id="520300" name="AutoShape 108"/>
          <p:cNvSpPr>
            <a:spLocks noChangeArrowheads="1"/>
          </p:cNvSpPr>
          <p:nvPr/>
        </p:nvSpPr>
        <p:spPr bwMode="gray">
          <a:xfrm rot="-43200000">
            <a:off x="5580063" y="5734050"/>
            <a:ext cx="2016125" cy="5810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4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</a:rPr>
              <a:t>寫作策略探究</a:t>
            </a:r>
          </a:p>
        </p:txBody>
      </p:sp>
      <p:sp>
        <p:nvSpPr>
          <p:cNvPr id="29723" name="Text Box 109"/>
          <p:cNvSpPr txBox="1">
            <a:spLocks noChangeArrowheads="1"/>
          </p:cNvSpPr>
          <p:nvPr/>
        </p:nvSpPr>
        <p:spPr bwMode="auto">
          <a:xfrm>
            <a:off x="179388" y="3357563"/>
            <a:ext cx="1728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400" b="1">
                <a:latin typeface="Calibri" pitchFamily="34" charset="0"/>
              </a:rPr>
              <a:t>哪些適合做為社群探究的主題？</a:t>
            </a:r>
          </a:p>
        </p:txBody>
      </p:sp>
      <p:sp>
        <p:nvSpPr>
          <p:cNvPr id="29724" name="Text Box 110"/>
          <p:cNvSpPr txBox="1">
            <a:spLocks noChangeArrowheads="1"/>
          </p:cNvSpPr>
          <p:nvPr/>
        </p:nvSpPr>
        <p:spPr bwMode="auto">
          <a:xfrm>
            <a:off x="7308850" y="3141663"/>
            <a:ext cx="14414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400" b="1">
                <a:latin typeface="Calibri" pitchFamily="34" charset="0"/>
              </a:rPr>
              <a:t>與課程內容相符，且能運用於教學，提升學習成效</a:t>
            </a:r>
            <a:r>
              <a:rPr kumimoji="0" lang="zh-TW" altLang="en-US" b="1">
                <a:latin typeface="Calibri" pitchFamily="34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教師專業社群的運作策略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(1)</a:t>
            </a:r>
          </a:p>
        </p:txBody>
      </p:sp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BAD02-A5FB-40EF-BDC1-90924CF400E2}" type="slidenum">
              <a:rPr lang="zh-TW" altLang="en-US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700338" y="422116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2124075" y="2276475"/>
            <a:ext cx="935038" cy="525463"/>
            <a:chOff x="1492" y="1538"/>
            <a:chExt cx="624" cy="240"/>
          </a:xfrm>
        </p:grpSpPr>
        <p:sp>
          <p:nvSpPr>
            <p:cNvPr id="30747" name="Line 6"/>
            <p:cNvSpPr>
              <a:spLocks noChangeShapeType="1"/>
            </p:cNvSpPr>
            <p:nvPr/>
          </p:nvSpPr>
          <p:spPr bwMode="auto">
            <a:xfrm>
              <a:off x="1732" y="153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48" name="Line 7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1692275" y="5300663"/>
            <a:ext cx="1081088" cy="358775"/>
            <a:chOff x="1444" y="3218"/>
            <a:chExt cx="672" cy="192"/>
          </a:xfrm>
        </p:grpSpPr>
        <p:sp>
          <p:nvSpPr>
            <p:cNvPr id="30745" name="Line 9"/>
            <p:cNvSpPr>
              <a:spLocks noChangeShapeType="1"/>
            </p:cNvSpPr>
            <p:nvPr/>
          </p:nvSpPr>
          <p:spPr bwMode="auto">
            <a:xfrm>
              <a:off x="1732" y="341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46" name="Line 10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04843" name="AutoShape 11"/>
          <p:cNvSpPr>
            <a:spLocks noChangeArrowheads="1"/>
          </p:cNvSpPr>
          <p:nvPr/>
        </p:nvSpPr>
        <p:spPr bwMode="gray">
          <a:xfrm>
            <a:off x="3205163" y="1557338"/>
            <a:ext cx="5256212" cy="12239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  <a:ea typeface="+mn-ea"/>
            </a:endParaRPr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3348038" y="1700213"/>
            <a:ext cx="511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針對教學現場問題與需求，擬定行動策略</a:t>
            </a:r>
            <a:r>
              <a:rPr kumimoji="0" lang="en-US" altLang="zh-TW" sz="2800" b="1"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必要時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  <a:hlinkClick r:id="rId2" action="ppaction://hlinkfile"/>
              </a:rPr>
              <a:t>撰寫計畫</a:t>
            </a:r>
            <a:r>
              <a:rPr kumimoji="0" lang="en-US" altLang="zh-TW" sz="2800" b="1"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。</a:t>
            </a:r>
            <a:endParaRPr kumimoji="0" lang="en-US" altLang="zh-TW" sz="28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47" name="AutoShape 15"/>
          <p:cNvSpPr>
            <a:spLocks noChangeArrowheads="1"/>
          </p:cNvSpPr>
          <p:nvPr/>
        </p:nvSpPr>
        <p:spPr bwMode="gray">
          <a:xfrm>
            <a:off x="3203575" y="3500438"/>
            <a:ext cx="5183188" cy="12239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0729" name="Rectangle 16"/>
          <p:cNvSpPr>
            <a:spLocks noChangeArrowheads="1"/>
          </p:cNvSpPr>
          <p:nvPr/>
        </p:nvSpPr>
        <p:spPr bwMode="auto">
          <a:xfrm>
            <a:off x="3492500" y="3644900"/>
            <a:ext cx="465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活動有系統</a:t>
            </a:r>
            <a:r>
              <a:rPr kumimoji="0" lang="zh-TW" altLang="zh-TW" sz="3200" b="1">
                <a:latin typeface="Calibri" pitchFamily="34" charset="0"/>
                <a:ea typeface="標楷體" pitchFamily="65" charset="-120"/>
              </a:rPr>
              <a:t>、具</a:t>
            </a:r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延續性</a:t>
            </a:r>
            <a:r>
              <a:rPr kumimoji="0" lang="zh-TW" altLang="zh-TW" sz="3200" b="1">
                <a:latin typeface="Calibri" pitchFamily="34" charset="0"/>
                <a:ea typeface="標楷體" pitchFamily="65" charset="-120"/>
              </a:rPr>
              <a:t>，</a:t>
            </a:r>
            <a:endParaRPr kumimoji="0" lang="zh-TW" altLang="en-US" sz="3200" b="1">
              <a:latin typeface="Calibri" pitchFamily="34" charset="0"/>
              <a:ea typeface="標楷體" pitchFamily="65" charset="-120"/>
            </a:endParaRPr>
          </a:p>
          <a:p>
            <a:pPr eaLnBrk="0" hangingPunct="0"/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能擴展深廣度</a:t>
            </a:r>
            <a:r>
              <a:rPr kumimoji="0" lang="zh-TW" altLang="en-US" sz="3200" b="1">
                <a:latin typeface="Calibri" pitchFamily="34" charset="0"/>
              </a:rPr>
              <a:t>。</a:t>
            </a:r>
            <a:endParaRPr kumimoji="0" lang="en-US" altLang="zh-TW" sz="3200" b="1">
              <a:latin typeface="Calibri" pitchFamily="34" charset="0"/>
            </a:endParaRPr>
          </a:p>
        </p:txBody>
      </p:sp>
      <p:sp>
        <p:nvSpPr>
          <p:cNvPr id="504849" name="Oval 17"/>
          <p:cNvSpPr>
            <a:spLocks noChangeArrowheads="1"/>
          </p:cNvSpPr>
          <p:nvPr/>
        </p:nvSpPr>
        <p:spPr bwMode="gray">
          <a:xfrm>
            <a:off x="3059113" y="2133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51" name="Oval 19"/>
          <p:cNvSpPr>
            <a:spLocks noChangeArrowheads="1"/>
          </p:cNvSpPr>
          <p:nvPr/>
        </p:nvSpPr>
        <p:spPr bwMode="gray">
          <a:xfrm>
            <a:off x="3132138" y="40767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55" name="AutoShape 23"/>
          <p:cNvSpPr>
            <a:spLocks noChangeArrowheads="1"/>
          </p:cNvSpPr>
          <p:nvPr/>
        </p:nvSpPr>
        <p:spPr bwMode="gray">
          <a:xfrm>
            <a:off x="2771775" y="5157788"/>
            <a:ext cx="5106988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2843213" y="5157788"/>
            <a:ext cx="46085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重視知識分享</a:t>
            </a:r>
            <a:r>
              <a:rPr kumimoji="0" lang="zh-TW" altLang="zh-TW" sz="3200" b="1">
                <a:latin typeface="Calibri" pitchFamily="34" charset="0"/>
                <a:ea typeface="標楷體" pitchFamily="65" charset="-120"/>
              </a:rPr>
              <a:t>、批判</a:t>
            </a:r>
            <a:r>
              <a:rPr kumimoji="0" lang="zh-TW" altLang="zh-TW" b="1">
                <a:latin typeface="Calibri" pitchFamily="34" charset="0"/>
              </a:rPr>
              <a:t>、</a:t>
            </a:r>
            <a:r>
              <a:rPr kumimoji="0" lang="zh-TW" altLang="zh-TW" sz="3200" b="1">
                <a:latin typeface="Calibri" pitchFamily="34" charset="0"/>
                <a:ea typeface="標楷體" pitchFamily="65" charset="-120"/>
              </a:rPr>
              <a:t>省思</a:t>
            </a:r>
            <a:r>
              <a:rPr kumimoji="0" lang="zh-TW" altLang="zh-TW" b="1">
                <a:latin typeface="Calibri" pitchFamily="34" charset="0"/>
              </a:rPr>
              <a:t>、</a:t>
            </a:r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對話與行動實踐。</a:t>
            </a:r>
            <a:endParaRPr kumimoji="0" lang="en-US" altLang="zh-TW" sz="32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57" name="Oval 25"/>
          <p:cNvSpPr>
            <a:spLocks noChangeArrowheads="1"/>
          </p:cNvSpPr>
          <p:nvPr/>
        </p:nvSpPr>
        <p:spPr bwMode="gray">
          <a:xfrm>
            <a:off x="2700338" y="5589588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59" name="Oval 27"/>
          <p:cNvSpPr>
            <a:spLocks noChangeArrowheads="1"/>
          </p:cNvSpPr>
          <p:nvPr/>
        </p:nvSpPr>
        <p:spPr bwMode="gray">
          <a:xfrm>
            <a:off x="598488" y="3748088"/>
            <a:ext cx="184150" cy="481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60" name="Oval 28"/>
          <p:cNvSpPr>
            <a:spLocks noChangeArrowheads="1"/>
          </p:cNvSpPr>
          <p:nvPr/>
        </p:nvSpPr>
        <p:spPr bwMode="gray">
          <a:xfrm>
            <a:off x="409575" y="3746500"/>
            <a:ext cx="2319338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04861" name="Oval 29"/>
          <p:cNvSpPr>
            <a:spLocks noChangeArrowheads="1"/>
          </p:cNvSpPr>
          <p:nvPr/>
        </p:nvSpPr>
        <p:spPr bwMode="gray">
          <a:xfrm>
            <a:off x="385763" y="3767138"/>
            <a:ext cx="2319337" cy="481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0738" name="Oval 30"/>
          <p:cNvSpPr>
            <a:spLocks noChangeArrowheads="1"/>
          </p:cNvSpPr>
          <p:nvPr/>
        </p:nvSpPr>
        <p:spPr bwMode="gray">
          <a:xfrm>
            <a:off x="523875" y="3746500"/>
            <a:ext cx="2090738" cy="481013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0739" name="Oval 31"/>
          <p:cNvSpPr>
            <a:spLocks noChangeArrowheads="1"/>
          </p:cNvSpPr>
          <p:nvPr/>
        </p:nvSpPr>
        <p:spPr bwMode="gray">
          <a:xfrm>
            <a:off x="557213" y="2976563"/>
            <a:ext cx="2025650" cy="2027237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0740" name="Oval 32"/>
          <p:cNvSpPr>
            <a:spLocks noChangeArrowheads="1"/>
          </p:cNvSpPr>
          <p:nvPr/>
        </p:nvSpPr>
        <p:spPr bwMode="gray">
          <a:xfrm>
            <a:off x="582613" y="2987675"/>
            <a:ext cx="1978025" cy="19780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0741" name="Oval 33"/>
          <p:cNvSpPr>
            <a:spLocks noChangeArrowheads="1"/>
          </p:cNvSpPr>
          <p:nvPr/>
        </p:nvSpPr>
        <p:spPr bwMode="gray">
          <a:xfrm>
            <a:off x="604838" y="3006725"/>
            <a:ext cx="1879600" cy="18478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0742" name="Oval 34"/>
          <p:cNvSpPr>
            <a:spLocks noChangeArrowheads="1"/>
          </p:cNvSpPr>
          <p:nvPr/>
        </p:nvSpPr>
        <p:spPr bwMode="gray">
          <a:xfrm>
            <a:off x="690563" y="3035300"/>
            <a:ext cx="1671637" cy="15001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kumimoji="0" lang="zh-TW" altLang="en-US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0743" name="Text Box 35"/>
          <p:cNvSpPr txBox="1">
            <a:spLocks noChangeArrowheads="1"/>
          </p:cNvSpPr>
          <p:nvPr/>
        </p:nvSpPr>
        <p:spPr bwMode="gray">
          <a:xfrm>
            <a:off x="539750" y="3213100"/>
            <a:ext cx="2057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</a:rPr>
              <a:t>掌握社群</a:t>
            </a:r>
          </a:p>
          <a:p>
            <a:pPr algn="ctr"/>
            <a:r>
              <a:rPr kumimoji="0" lang="zh-TW" altLang="en-US" sz="32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</a:rPr>
              <a:t>的</a:t>
            </a:r>
          </a:p>
          <a:p>
            <a:pPr algn="ctr"/>
            <a:r>
              <a:rPr kumimoji="0" lang="zh-TW" altLang="en-US" sz="32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</a:rPr>
              <a:t>發展重點</a:t>
            </a:r>
            <a:endParaRPr kumimoji="0" lang="en-US" altLang="zh-TW" sz="3200" b="1">
              <a:solidFill>
                <a:schemeClr val="tx2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0744" name="Picture 38" descr="圖片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28797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66050" cy="67945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教師專業社群的運作策略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(2)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40B61-B8B8-494B-80A6-B1EC7C05C81C}" type="slidenum">
              <a:rPr lang="zh-TW" altLang="en-US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gray">
          <a:xfrm>
            <a:off x="827088" y="1917700"/>
            <a:ext cx="7777162" cy="4319588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692275" y="1196975"/>
            <a:ext cx="6119813" cy="936625"/>
            <a:chOff x="816" y="2304"/>
            <a:chExt cx="1440" cy="448"/>
          </a:xfrm>
        </p:grpSpPr>
        <p:sp>
          <p:nvSpPr>
            <p:cNvPr id="31750" name="Freeform 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9286" name="Rectangle 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3200" b="1">
                  <a:latin typeface="Calibri" pitchFamily="34" charset="0"/>
                  <a:ea typeface="標楷體" pitchFamily="65" charset="-120"/>
                </a:rPr>
                <a:t>積極行動：公開徵求或主動邀請</a:t>
              </a:r>
            </a:p>
          </p:txBody>
        </p:sp>
      </p:grp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1116013" y="2133600"/>
            <a:ext cx="7272337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²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一開始夥伴們對於社群是模糊不清的，心中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難免有疑慮：擔心壓力太大、擔心跟不上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腳步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因此，要主動熱情邀約，以化解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夥伴忐忑不安的憂慮。</a:t>
            </a:r>
          </a:p>
          <a:p>
            <a:pPr>
              <a:lnSpc>
                <a:spcPct val="120000"/>
              </a:lnSpc>
              <a:buFont typeface="Wingdings" pitchFamily="2" charset="2"/>
              <a:buChar char="²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一開始不求多，以學校的潛在社群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經常分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享教學問題或主動追求新知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及有意願的教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師為優先。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82638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關於「邀請夥伴加入社群」</a:t>
            </a:r>
          </a:p>
        </p:txBody>
      </p:sp>
      <p:sp>
        <p:nvSpPr>
          <p:cNvPr id="2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2F8EB-09FF-4E7C-AAE0-4CA0E9907E2D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99043" name="Freeform 3"/>
          <p:cNvSpPr>
            <a:spLocks/>
          </p:cNvSpPr>
          <p:nvPr/>
        </p:nvSpPr>
        <p:spPr bwMode="gray">
          <a:xfrm rot="10800000" flipV="1">
            <a:off x="4500563" y="1125538"/>
            <a:ext cx="4248150" cy="511175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99044" name="Freeform 4"/>
          <p:cNvSpPr>
            <a:spLocks/>
          </p:cNvSpPr>
          <p:nvPr/>
        </p:nvSpPr>
        <p:spPr bwMode="gray">
          <a:xfrm>
            <a:off x="395288" y="1125538"/>
            <a:ext cx="4105275" cy="5111750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99045" name="Rectangle 5"/>
          <p:cNvSpPr>
            <a:spLocks noChangeArrowheads="1"/>
          </p:cNvSpPr>
          <p:nvPr/>
        </p:nvSpPr>
        <p:spPr bwMode="gray">
          <a:xfrm>
            <a:off x="611188" y="3141663"/>
            <a:ext cx="3744912" cy="2951162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08175" y="1484313"/>
            <a:ext cx="554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從領頭羊教師「主動邀請」到同儕教師「主動要求」</a:t>
            </a: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需要一些策略</a:t>
            </a: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、一點</a:t>
            </a: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時間與持續的行動歷程</a:t>
            </a:r>
            <a:endParaRPr kumimoji="0" lang="en-US" altLang="zh-TW" sz="24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599047" name="Rectangle 7"/>
          <p:cNvSpPr>
            <a:spLocks noChangeArrowheads="1"/>
          </p:cNvSpPr>
          <p:nvPr/>
        </p:nvSpPr>
        <p:spPr bwMode="gray">
          <a:xfrm rot="5400000">
            <a:off x="1751013" y="1641475"/>
            <a:ext cx="177800" cy="152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新細明體" pitchFamily="18" charset="-12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611188" y="3068638"/>
            <a:ext cx="3673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領頭羊教師可針對領域共同的問題或需求，設定社群主題、目標，以吸引號召夥伴加入。</a:t>
            </a:r>
          </a:p>
          <a:p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一開始不求多，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以學校的潛在社群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經常分享教學問題或主動追求新知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及有意願的教師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為優先。</a:t>
            </a: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395288" y="1268413"/>
            <a:ext cx="1238250" cy="1265237"/>
            <a:chOff x="1851" y="624"/>
            <a:chExt cx="812" cy="830"/>
          </a:xfrm>
        </p:grpSpPr>
        <p:sp>
          <p:nvSpPr>
            <p:cNvPr id="32789" name="Oval 10"/>
            <p:cNvSpPr>
              <a:spLocks noChangeArrowheads="1"/>
            </p:cNvSpPr>
            <p:nvPr/>
          </p:nvSpPr>
          <p:spPr bwMode="lt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accent2"/>
            </a:solidFill>
            <a:ln w="635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pic>
          <p:nvPicPr>
            <p:cNvPr id="32790" name="Picture 1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ltGray">
            <a:xfrm>
              <a:off x="1920" y="624"/>
              <a:ext cx="67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468313" y="1484313"/>
            <a:ext cx="1081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主動邀請</a:t>
            </a:r>
          </a:p>
        </p:txBody>
      </p:sp>
      <p:grpSp>
        <p:nvGrpSpPr>
          <p:cNvPr id="32779" name="Group 13"/>
          <p:cNvGrpSpPr>
            <a:grpSpLocks/>
          </p:cNvGrpSpPr>
          <p:nvPr/>
        </p:nvGrpSpPr>
        <p:grpSpPr bwMode="auto">
          <a:xfrm>
            <a:off x="7524750" y="1268413"/>
            <a:ext cx="1236663" cy="1265237"/>
            <a:chOff x="1851" y="624"/>
            <a:chExt cx="812" cy="830"/>
          </a:xfrm>
        </p:grpSpPr>
        <p:sp>
          <p:nvSpPr>
            <p:cNvPr id="32787" name="Oval 14"/>
            <p:cNvSpPr>
              <a:spLocks noChangeArrowheads="1"/>
            </p:cNvSpPr>
            <p:nvPr/>
          </p:nvSpPr>
          <p:spPr bwMode="gray">
            <a:xfrm>
              <a:off x="1851" y="652"/>
              <a:ext cx="812" cy="802"/>
            </a:xfrm>
            <a:prstGeom prst="ellipse">
              <a:avLst/>
            </a:prstGeom>
            <a:solidFill>
              <a:schemeClr val="hlink">
                <a:alpha val="59999"/>
              </a:schemeClr>
            </a:solidFill>
            <a:ln w="63500" algn="ctr">
              <a:solidFill>
                <a:srgbClr val="F8F8F8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pic>
          <p:nvPicPr>
            <p:cNvPr id="32788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1920" y="624"/>
              <a:ext cx="67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7667625" y="1412875"/>
            <a:ext cx="1081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主動要求</a:t>
            </a:r>
          </a:p>
        </p:txBody>
      </p:sp>
      <p:sp>
        <p:nvSpPr>
          <p:cNvPr id="599057" name="Rectangle 17"/>
          <p:cNvSpPr>
            <a:spLocks noChangeArrowheads="1"/>
          </p:cNvSpPr>
          <p:nvPr/>
        </p:nvSpPr>
        <p:spPr bwMode="gray">
          <a:xfrm>
            <a:off x="4716463" y="3141663"/>
            <a:ext cx="3959225" cy="2951162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gray">
          <a:xfrm>
            <a:off x="4716463" y="3068638"/>
            <a:ext cx="38163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鼓勵教師以學年、領域或</a:t>
            </a:r>
          </a:p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主題為單位，組織專業學</a:t>
            </a:r>
          </a:p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習社群。</a:t>
            </a:r>
          </a:p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從貼近學校、教師需求的</a:t>
            </a:r>
          </a:p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起點切入，可結合</a:t>
            </a:r>
            <a:r>
              <a:rPr lang="zh-TW" altLang="en-US" sz="2600" b="1">
                <a:latin typeface="Calibri" pitchFamily="34" charset="0"/>
                <a:ea typeface="標楷體" pitchFamily="65" charset="-120"/>
              </a:rPr>
              <a:t>各縣市</a:t>
            </a:r>
          </a:p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TW" altLang="en-US" sz="2600" b="1">
                <a:latin typeface="Calibri" pitchFamily="34" charset="0"/>
                <a:ea typeface="標楷體" pitchFamily="65" charset="-120"/>
              </a:rPr>
              <a:t>子計畫一申請「</a:t>
            </a:r>
            <a:r>
              <a:rPr lang="zh-TW" altLang="ru-RU" sz="2600" b="1">
                <a:latin typeface="Calibri" pitchFamily="34" charset="0"/>
                <a:ea typeface="標楷體" pitchFamily="65" charset="-120"/>
              </a:rPr>
              <a:t>辦理精進</a:t>
            </a:r>
            <a:endParaRPr lang="zh-TW" altLang="en-US" sz="2600" b="1">
              <a:latin typeface="Calibri" pitchFamily="34" charset="0"/>
              <a:ea typeface="標楷體" pitchFamily="65" charset="-120"/>
            </a:endParaRPr>
          </a:p>
          <a:p>
            <a:pPr marL="342900" indent="-3429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zh-TW" altLang="ru-RU" sz="2600" b="1">
                <a:latin typeface="Calibri" pitchFamily="34" charset="0"/>
                <a:ea typeface="標楷體" pitchFamily="65" charset="-120"/>
              </a:rPr>
              <a:t>教學之學習社群</a:t>
            </a:r>
            <a:r>
              <a:rPr lang="zh-TW" altLang="en-US" sz="2600" b="1">
                <a:latin typeface="Calibri" pitchFamily="34" charset="0"/>
                <a:ea typeface="標楷體" pitchFamily="65" charset="-120"/>
              </a:rPr>
              <a:t>」專案</a:t>
            </a:r>
          </a:p>
        </p:txBody>
      </p:sp>
      <p:pic>
        <p:nvPicPr>
          <p:cNvPr id="32783" name="Picture 19" descr="O_chevron001"/>
          <p:cNvPicPr>
            <a:picLocks noChangeAspect="1" noChangeArrowheads="1"/>
          </p:cNvPicPr>
          <p:nvPr/>
        </p:nvPicPr>
        <p:blipFill>
          <a:blip r:embed="rId3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4284663" y="4292600"/>
            <a:ext cx="4619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20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827088" y="25654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061" name="AutoShape 21"/>
          <p:cNvSpPr>
            <a:spLocks noChangeArrowheads="1"/>
          </p:cNvSpPr>
          <p:nvPr/>
        </p:nvSpPr>
        <p:spPr bwMode="blackGray">
          <a:xfrm rot="-10793605" flipH="1" flipV="1">
            <a:off x="1619250" y="1196975"/>
            <a:ext cx="6048375" cy="361950"/>
          </a:xfrm>
          <a:prstGeom prst="rightArrow">
            <a:avLst>
              <a:gd name="adj1" fmla="val 46509"/>
              <a:gd name="adj2" fmla="val 367167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2786" name="WordArt 22"/>
          <p:cNvSpPr>
            <a:spLocks noChangeArrowheads="1" noChangeShapeType="1" noTextEdit="1"/>
          </p:cNvSpPr>
          <p:nvPr/>
        </p:nvSpPr>
        <p:spPr bwMode="auto">
          <a:xfrm>
            <a:off x="2484438" y="6165850"/>
            <a:ext cx="4608512" cy="45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從中獲得成長，是最大的誘因！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66050" cy="67945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教師專業社群的運作策略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(3)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91E06-ED37-4D6C-93FF-0682E9BD4FAD}" type="slidenum">
              <a:rPr lang="zh-TW" altLang="en-US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gray">
          <a:xfrm>
            <a:off x="827088" y="1917700"/>
            <a:ext cx="7777162" cy="4319588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979613" y="1196975"/>
            <a:ext cx="5545137" cy="936625"/>
            <a:chOff x="816" y="2304"/>
            <a:chExt cx="1440" cy="448"/>
          </a:xfrm>
        </p:grpSpPr>
        <p:sp>
          <p:nvSpPr>
            <p:cNvPr id="33799" name="Freeform 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0" name="Rectangle 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4000" b="1">
                  <a:latin typeface="Calibri" pitchFamily="34" charset="0"/>
                  <a:ea typeface="標楷體" pitchFamily="65" charset="-120"/>
                </a:rPr>
                <a:t>建立互信的夥伴關係</a:t>
              </a:r>
            </a:p>
          </p:txBody>
        </p:sp>
      </p:grp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116013" y="2133600"/>
            <a:ext cx="72723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²"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領頭羊需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”</a:t>
            </a: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不遺餘力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”</a:t>
            </a: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發揮聯絡的功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   能，並搭起成員之間的聯絡橋樑。但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   不預設所有人熱度都相同、習慣也一 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   樣，僅是秉持鍥而不捨的精神</a:t>
            </a:r>
            <a:r>
              <a:rPr kumimoji="0" lang="zh-TW" altLang="en-US">
                <a:latin typeface="Calibri" pitchFamily="34" charset="0"/>
              </a:rPr>
              <a:t>，</a:t>
            </a: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維持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   適切的互動。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²"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秉持相互學習、共同成長、彼此信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   任、互相支持的理念，建立良性互動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   的夥伴關係。</a:t>
            </a:r>
          </a:p>
        </p:txBody>
      </p:sp>
      <p:sp>
        <p:nvSpPr>
          <p:cNvPr id="33798" name="WordArt 8"/>
          <p:cNvSpPr>
            <a:spLocks noChangeArrowheads="1" noChangeShapeType="1" noTextEdit="1"/>
          </p:cNvSpPr>
          <p:nvPr/>
        </p:nvSpPr>
        <p:spPr bwMode="auto">
          <a:xfrm>
            <a:off x="2484438" y="6092825"/>
            <a:ext cx="457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信任，建立在態度與能力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運作策略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(4)--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凝聚情感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帶動對話風氣</a:t>
            </a: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15816-048B-492F-8217-02905CDE9ACF}" type="slidenum">
              <a:rPr lang="zh-TW" altLang="en-US"/>
              <a:pPr>
                <a:defRPr/>
              </a:pPr>
              <a:t>18</a:t>
            </a:fld>
            <a:endParaRPr lang="en-US" altLang="zh-TW"/>
          </a:p>
        </p:txBody>
      </p:sp>
      <p:grpSp>
        <p:nvGrpSpPr>
          <p:cNvPr id="34819" name="Group 11"/>
          <p:cNvGrpSpPr>
            <a:grpSpLocks/>
          </p:cNvGrpSpPr>
          <p:nvPr/>
        </p:nvGrpSpPr>
        <p:grpSpPr bwMode="auto">
          <a:xfrm>
            <a:off x="2268538" y="4652963"/>
            <a:ext cx="6335712" cy="1728787"/>
            <a:chOff x="816" y="2304"/>
            <a:chExt cx="1440" cy="448"/>
          </a:xfrm>
        </p:grpSpPr>
        <p:sp>
          <p:nvSpPr>
            <p:cNvPr id="34831" name="Freeform 12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5629" name="Rectangle 1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en-US" altLang="zh-TW" sz="2000">
                <a:latin typeface="+mn-lt"/>
                <a:ea typeface="新細明體" pitchFamily="18" charset="-120"/>
              </a:endParaRPr>
            </a:p>
          </p:txBody>
        </p:sp>
      </p:grpSp>
      <p:sp>
        <p:nvSpPr>
          <p:cNvPr id="495630" name="AutoShape 14"/>
          <p:cNvSpPr>
            <a:spLocks noChangeArrowheads="1"/>
          </p:cNvSpPr>
          <p:nvPr/>
        </p:nvSpPr>
        <p:spPr bwMode="gray">
          <a:xfrm>
            <a:off x="539750" y="4868863"/>
            <a:ext cx="2447925" cy="1152525"/>
          </a:xfrm>
          <a:prstGeom prst="homePlate">
            <a:avLst>
              <a:gd name="adj" fmla="val 3182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5631" name="Text Box 15"/>
          <p:cNvSpPr txBox="1">
            <a:spLocks noChangeArrowheads="1"/>
          </p:cNvSpPr>
          <p:nvPr/>
        </p:nvSpPr>
        <p:spPr bwMode="auto">
          <a:xfrm>
            <a:off x="611188" y="4941888"/>
            <a:ext cx="2016125" cy="9540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/>
              <a:t>事前</a:t>
            </a:r>
            <a:r>
              <a:rPr kumimoji="0" lang="zh-TW" altLang="en-US" sz="2800" b="1" dirty="0">
                <a:hlinkClick r:id="rId2" action="ppaction://hlinkfile"/>
              </a:rPr>
              <a:t>聯繫</a:t>
            </a:r>
            <a:r>
              <a:rPr kumimoji="0" lang="zh-TW" altLang="en-US" sz="2800" b="1" dirty="0"/>
              <a:t>並備</a:t>
            </a:r>
            <a:r>
              <a:rPr kumimoji="0" lang="zh-TW" altLang="en-US" sz="2800" b="1" dirty="0">
                <a:hlinkClick r:id="rId3" action="ppaction://hlinkfile"/>
              </a:rPr>
              <a:t>相關資料</a:t>
            </a:r>
            <a:endParaRPr kumimoji="0" lang="zh-TW" altLang="en-US" sz="2800" b="1" dirty="0"/>
          </a:p>
        </p:txBody>
      </p:sp>
      <p:sp>
        <p:nvSpPr>
          <p:cNvPr id="34822" name="Rectangle 16"/>
          <p:cNvSpPr>
            <a:spLocks noChangeArrowheads="1"/>
          </p:cNvSpPr>
          <p:nvPr/>
        </p:nvSpPr>
        <p:spPr bwMode="auto">
          <a:xfrm>
            <a:off x="2987675" y="4724400"/>
            <a:ext cx="5473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例如規劃時程表、提供各版本教材內容、討論題綱等，能有效帶領各組夥伴進行具體的討論。</a:t>
            </a:r>
          </a:p>
        </p:txBody>
      </p:sp>
      <p:sp>
        <p:nvSpPr>
          <p:cNvPr id="495638" name="Rectangle 22"/>
          <p:cNvSpPr>
            <a:spLocks noChangeArrowheads="1"/>
          </p:cNvSpPr>
          <p:nvPr/>
        </p:nvSpPr>
        <p:spPr bwMode="gray">
          <a:xfrm>
            <a:off x="1042988" y="1557338"/>
            <a:ext cx="7632700" cy="15113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95640" name="AutoShape 24"/>
          <p:cNvSpPr>
            <a:spLocks noChangeArrowheads="1"/>
          </p:cNvSpPr>
          <p:nvPr/>
        </p:nvSpPr>
        <p:spPr bwMode="gray">
          <a:xfrm>
            <a:off x="539750" y="1700213"/>
            <a:ext cx="2160588" cy="1152525"/>
          </a:xfrm>
          <a:prstGeom prst="homePlate">
            <a:avLst>
              <a:gd name="adj" fmla="val 2808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34829" name="Text Box 26"/>
          <p:cNvSpPr txBox="1">
            <a:spLocks noChangeArrowheads="1"/>
          </p:cNvSpPr>
          <p:nvPr/>
        </p:nvSpPr>
        <p:spPr bwMode="auto">
          <a:xfrm>
            <a:off x="611188" y="1700213"/>
            <a:ext cx="2016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 dirty="0">
                <a:latin typeface="Calibri" pitchFamily="34" charset="0"/>
              </a:rPr>
              <a:t>夥伴</a:t>
            </a:r>
          </a:p>
          <a:p>
            <a:pPr algn="ctr"/>
            <a:r>
              <a:rPr kumimoji="0" lang="zh-TW" altLang="en-US" sz="3200" b="1" dirty="0">
                <a:latin typeface="Calibri" pitchFamily="34" charset="0"/>
              </a:rPr>
              <a:t>相見歡</a:t>
            </a:r>
          </a:p>
        </p:txBody>
      </p:sp>
      <p:sp>
        <p:nvSpPr>
          <p:cNvPr id="34830" name="Rectangle 27"/>
          <p:cNvSpPr>
            <a:spLocks noChangeArrowheads="1"/>
          </p:cNvSpPr>
          <p:nvPr/>
        </p:nvSpPr>
        <p:spPr bwMode="auto">
          <a:xfrm>
            <a:off x="2700338" y="1557338"/>
            <a:ext cx="5976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別急著進行既定活動</a:t>
            </a:r>
            <a:r>
              <a:rPr kumimoji="0" lang="zh-TW" altLang="en-US" sz="2800" b="1" dirty="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在第一場次先安排個夥伴相見歡</a:t>
            </a:r>
            <a:r>
              <a:rPr kumimoji="0" lang="zh-TW" altLang="en-US" sz="2800" b="1" dirty="0">
                <a:latin typeface="Calibri" pitchFamily="34" charset="0"/>
                <a:ea typeface="標楷體" pitchFamily="65" charset="-120"/>
              </a:rPr>
              <a:t>，透過</a:t>
            </a:r>
            <a:r>
              <a:rPr kumimoji="0" lang="zh-TW" altLang="en-US" sz="2800" b="1" dirty="0">
                <a:latin typeface="Calibri" pitchFamily="34" charset="0"/>
                <a:ea typeface="標楷體" pitchFamily="65" charset="-120"/>
                <a:hlinkClick r:id="rId4" action="ppaction://hlinkfile"/>
              </a:rPr>
              <a:t>走動人際網</a:t>
            </a:r>
            <a:r>
              <a:rPr kumimoji="0" lang="zh-TW" altLang="en-US" sz="2800" b="1" dirty="0">
                <a:latin typeface="Calibri" pitchFamily="34" charset="0"/>
                <a:ea typeface="標楷體" pitchFamily="65" charset="-120"/>
              </a:rPr>
              <a:t>增進夥伴的熟識感，活絡彼此的情感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37525" cy="863600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運作策略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(5)—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加強夥伴認同感、歸屬感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2EC50-34CE-4116-9AA5-E57FF659029B}" type="slidenum">
              <a:rPr lang="zh-TW" altLang="en-US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560141" name="Rectangle 13"/>
          <p:cNvSpPr>
            <a:spLocks noChangeArrowheads="1"/>
          </p:cNvSpPr>
          <p:nvPr/>
        </p:nvSpPr>
        <p:spPr bwMode="gray">
          <a:xfrm>
            <a:off x="1042988" y="1341438"/>
            <a:ext cx="7632700" cy="15113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5844" name="Rectangle 14"/>
          <p:cNvSpPr>
            <a:spLocks noChangeArrowheads="1"/>
          </p:cNvSpPr>
          <p:nvPr/>
        </p:nvSpPr>
        <p:spPr bwMode="auto">
          <a:xfrm>
            <a:off x="3132138" y="1412875"/>
            <a:ext cx="5472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透過成員的分工合作，同心協力共同達成共同任務</a:t>
            </a:r>
            <a:r>
              <a:rPr kumimoji="0" lang="zh-TW" altLang="en-US" sz="2800">
                <a:latin typeface="Calibri" pitchFamily="34" charset="0"/>
              </a:rPr>
              <a:t>，</a:t>
            </a: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可加強夥伴的認同感與歸屬感。</a:t>
            </a:r>
          </a:p>
        </p:txBody>
      </p:sp>
      <p:sp>
        <p:nvSpPr>
          <p:cNvPr id="560143" name="AutoShape 15"/>
          <p:cNvSpPr>
            <a:spLocks noChangeArrowheads="1"/>
          </p:cNvSpPr>
          <p:nvPr/>
        </p:nvSpPr>
        <p:spPr bwMode="gray">
          <a:xfrm>
            <a:off x="684213" y="1484313"/>
            <a:ext cx="2447925" cy="1152525"/>
          </a:xfrm>
          <a:prstGeom prst="homePlate">
            <a:avLst>
              <a:gd name="adj" fmla="val 318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827088" y="1484313"/>
            <a:ext cx="1944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分工合作</a:t>
            </a:r>
          </a:p>
          <a:p>
            <a:pPr algn="ctr"/>
            <a:r>
              <a:rPr lang="zh-TW" altLang="en-US" sz="32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同心協力</a:t>
            </a:r>
          </a:p>
        </p:txBody>
      </p:sp>
      <p:grpSp>
        <p:nvGrpSpPr>
          <p:cNvPr id="35847" name="Group 17"/>
          <p:cNvGrpSpPr>
            <a:grpSpLocks/>
          </p:cNvGrpSpPr>
          <p:nvPr/>
        </p:nvGrpSpPr>
        <p:grpSpPr bwMode="auto">
          <a:xfrm>
            <a:off x="684213" y="2924175"/>
            <a:ext cx="8064500" cy="3671888"/>
            <a:chOff x="816" y="2304"/>
            <a:chExt cx="1440" cy="448"/>
          </a:xfrm>
        </p:grpSpPr>
        <p:sp>
          <p:nvSpPr>
            <p:cNvPr id="35851" name="Freeform 18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0147" name="Rectangle 19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CC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en-US" altLang="zh-TW" sz="2000">
                <a:latin typeface="+mn-lt"/>
                <a:ea typeface="新細明體" pitchFamily="18" charset="-120"/>
              </a:endParaRPr>
            </a:p>
          </p:txBody>
        </p:sp>
      </p:grpSp>
      <p:sp>
        <p:nvSpPr>
          <p:cNvPr id="35848" name="Text Box 20"/>
          <p:cNvSpPr txBox="1">
            <a:spLocks noChangeArrowheads="1"/>
          </p:cNvSpPr>
          <p:nvPr/>
        </p:nvSpPr>
        <p:spPr bwMode="auto">
          <a:xfrm>
            <a:off x="958850" y="2957513"/>
            <a:ext cx="741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一開始可先由主任或領頭羊教師來擔任主持人、引言人；夥伴們熟絡後，可邀請不同夥伴輪流擔任，以加深夥伴的參與度</a:t>
            </a:r>
            <a:r>
              <a:rPr kumimoji="0" lang="zh-TW" altLang="en-US" sz="2800" b="1">
                <a:latin typeface="Calibri" pitchFamily="34" charset="0"/>
              </a:rPr>
              <a:t>，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提高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夥伴對於社群的認同感與歸屬感。</a:t>
            </a:r>
          </a:p>
        </p:txBody>
      </p:sp>
      <p:sp>
        <p:nvSpPr>
          <p:cNvPr id="35849" name="Rectangle 21"/>
          <p:cNvSpPr>
            <a:spLocks noChangeArrowheads="1"/>
          </p:cNvSpPr>
          <p:nvPr/>
        </p:nvSpPr>
        <p:spPr bwMode="auto">
          <a:xfrm>
            <a:off x="1042988" y="4797425"/>
            <a:ext cx="40322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~~</a:t>
            </a:r>
            <a:r>
              <a:rPr kumimoji="0" lang="zh-TW" altLang="en-US" sz="28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從少數人的領導變成全體成員共享領導權</a:t>
            </a:r>
            <a:r>
              <a:rPr kumimoji="0" lang="en-US" altLang="zh-TW" sz="28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~~</a:t>
            </a:r>
          </a:p>
          <a:p>
            <a:pPr algn="r"/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摘自＜學校是專業學習社群＞</a:t>
            </a:r>
          </a:p>
        </p:txBody>
      </p:sp>
      <p:sp>
        <p:nvSpPr>
          <p:cNvPr id="560150" name="WordArt 22"/>
          <p:cNvSpPr>
            <a:spLocks noChangeArrowheads="1" noChangeShapeType="1" noTextEdit="1"/>
          </p:cNvSpPr>
          <p:nvPr/>
        </p:nvSpPr>
        <p:spPr bwMode="auto">
          <a:xfrm>
            <a:off x="5302203" y="4941888"/>
            <a:ext cx="3266031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看似群龍無首，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原來人人皆是主角</a:t>
            </a:r>
            <a:r>
              <a:rPr kumimoji="0" lang="zh-TW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新細明體"/>
                <a:ea typeface="新細明體"/>
              </a:rPr>
              <a:t>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OS: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內容版面配置區 17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62748" y="4149080"/>
            <a:ext cx="2466975" cy="1847850"/>
          </a:xfrm>
          <a:effectLst>
            <a:softEdge rad="112500"/>
          </a:effectLst>
        </p:spPr>
      </p:pic>
      <p:pic>
        <p:nvPicPr>
          <p:cNvPr id="16" name="內容版面配置區 15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3893685"/>
            <a:ext cx="3096344" cy="2319270"/>
          </a:xfrm>
          <a:effectLst>
            <a:softEdge rad="11250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C7494-693E-4214-8CF4-902A024EE51F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6389" name="雲朵形圖說文字 12"/>
          <p:cNvSpPr>
            <a:spLocks noChangeArrowheads="1"/>
          </p:cNvSpPr>
          <p:nvPr/>
        </p:nvSpPr>
        <p:spPr bwMode="auto">
          <a:xfrm>
            <a:off x="0" y="1484313"/>
            <a:ext cx="4572000" cy="2016125"/>
          </a:xfrm>
          <a:prstGeom prst="cloudCallout">
            <a:avLst>
              <a:gd name="adj1" fmla="val -12394"/>
              <a:gd name="adj2" fmla="val 87796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教育局教我們要辦這幾個研習，你來參加就對了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!</a:t>
            </a:r>
            <a:endParaRPr kumimoji="0"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雲朵形圖說文字 13"/>
          <p:cNvSpPr/>
          <p:nvPr/>
        </p:nvSpPr>
        <p:spPr bwMode="auto">
          <a:xfrm>
            <a:off x="4572000" y="1268413"/>
            <a:ext cx="4248150" cy="2305050"/>
          </a:xfrm>
          <a:prstGeom prst="cloudCallout">
            <a:avLst>
              <a:gd name="adj1" fmla="val 11449"/>
              <a:gd name="adj2" fmla="val 9916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kumimoji="0" lang="zh-TW" altLang="en-US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一直要我去參加「</a:t>
            </a:r>
            <a:r>
              <a:rPr kumimoji="0" lang="zh-TW" altLang="en-US" sz="28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調訓</a:t>
            </a:r>
            <a:r>
              <a:rPr kumimoji="0" lang="zh-TW" altLang="en-US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」研習，這不是我要的</a:t>
            </a:r>
            <a:r>
              <a:rPr kumimoji="0" lang="en-US" altLang="zh-TW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kumimoji="0" lang="zh-TW" altLang="en-US" sz="4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運作策略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(6)—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營造支持的學習氛圍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69E8F-0905-45D2-AB77-49AB2BE05251}" type="slidenum">
              <a:rPr lang="zh-TW" altLang="en-US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08930" name="AutoShape 2"/>
          <p:cNvSpPr>
            <a:spLocks noChangeArrowheads="1"/>
          </p:cNvSpPr>
          <p:nvPr/>
        </p:nvSpPr>
        <p:spPr bwMode="ltGray">
          <a:xfrm>
            <a:off x="3419475" y="1484313"/>
            <a:ext cx="5184775" cy="1584325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  <a:ea typeface="+mn-ea"/>
            </a:endParaRPr>
          </a:p>
        </p:txBody>
      </p:sp>
      <p:sp>
        <p:nvSpPr>
          <p:cNvPr id="508931" name="AutoShape 3"/>
          <p:cNvSpPr>
            <a:spLocks noChangeArrowheads="1"/>
          </p:cNvSpPr>
          <p:nvPr/>
        </p:nvSpPr>
        <p:spPr bwMode="ltGray">
          <a:xfrm>
            <a:off x="3492500" y="3141663"/>
            <a:ext cx="5113338" cy="1512887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  <a:ea typeface="+mn-ea"/>
            </a:endParaRPr>
          </a:p>
        </p:txBody>
      </p:sp>
      <p:sp>
        <p:nvSpPr>
          <p:cNvPr id="508932" name="AutoShape 4"/>
          <p:cNvSpPr>
            <a:spLocks noChangeArrowheads="1"/>
          </p:cNvSpPr>
          <p:nvPr/>
        </p:nvSpPr>
        <p:spPr bwMode="ltGray">
          <a:xfrm>
            <a:off x="3492500" y="4724400"/>
            <a:ext cx="5111750" cy="1512888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  <a:ea typeface="+mn-ea"/>
            </a:endParaRPr>
          </a:p>
        </p:txBody>
      </p:sp>
      <p:pic>
        <p:nvPicPr>
          <p:cNvPr id="36870" name="Picture 5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628775"/>
            <a:ext cx="792163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6871" name="Picture 6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213100"/>
            <a:ext cx="793750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6872" name="Picture 7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797425"/>
            <a:ext cx="792163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6873" name="Group 8"/>
          <p:cNvGrpSpPr>
            <a:grpSpLocks/>
          </p:cNvGrpSpPr>
          <p:nvPr/>
        </p:nvGrpSpPr>
        <p:grpSpPr bwMode="auto">
          <a:xfrm>
            <a:off x="711200" y="1825625"/>
            <a:ext cx="1879600" cy="1825625"/>
            <a:chOff x="2457" y="2000"/>
            <a:chExt cx="901" cy="888"/>
          </a:xfrm>
        </p:grpSpPr>
        <p:pic>
          <p:nvPicPr>
            <p:cNvPr id="36899" name="Picture 9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8938" name="Oval 10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903" name="Freeform 11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368 w 1321"/>
                <a:gd name="T1" fmla="*/ 75 h 712"/>
                <a:gd name="T2" fmla="*/ 373 w 1321"/>
                <a:gd name="T3" fmla="*/ 83 h 712"/>
                <a:gd name="T4" fmla="*/ 374 w 1321"/>
                <a:gd name="T5" fmla="*/ 90 h 712"/>
                <a:gd name="T6" fmla="*/ 373 w 1321"/>
                <a:gd name="T7" fmla="*/ 96 h 712"/>
                <a:gd name="T8" fmla="*/ 368 w 1321"/>
                <a:gd name="T9" fmla="*/ 103 h 712"/>
                <a:gd name="T10" fmla="*/ 360 w 1321"/>
                <a:gd name="T11" fmla="*/ 108 h 712"/>
                <a:gd name="T12" fmla="*/ 351 w 1321"/>
                <a:gd name="T13" fmla="*/ 113 h 712"/>
                <a:gd name="T14" fmla="*/ 338 w 1321"/>
                <a:gd name="T15" fmla="*/ 118 h 712"/>
                <a:gd name="T16" fmla="*/ 325 w 1321"/>
                <a:gd name="T17" fmla="*/ 122 h 712"/>
                <a:gd name="T18" fmla="*/ 309 w 1321"/>
                <a:gd name="T19" fmla="*/ 125 h 712"/>
                <a:gd name="T20" fmla="*/ 292 w 1321"/>
                <a:gd name="T21" fmla="*/ 128 h 712"/>
                <a:gd name="T22" fmla="*/ 274 w 1321"/>
                <a:gd name="T23" fmla="*/ 130 h 712"/>
                <a:gd name="T24" fmla="*/ 254 w 1321"/>
                <a:gd name="T25" fmla="*/ 132 h 712"/>
                <a:gd name="T26" fmla="*/ 234 w 1321"/>
                <a:gd name="T27" fmla="*/ 133 h 712"/>
                <a:gd name="T28" fmla="*/ 225 w 1321"/>
                <a:gd name="T29" fmla="*/ 133 h 712"/>
                <a:gd name="T30" fmla="*/ 135 w 1321"/>
                <a:gd name="T31" fmla="*/ 133 h 712"/>
                <a:gd name="T32" fmla="*/ 134 w 1321"/>
                <a:gd name="T33" fmla="*/ 133 h 712"/>
                <a:gd name="T34" fmla="*/ 116 w 1321"/>
                <a:gd name="T35" fmla="*/ 132 h 712"/>
                <a:gd name="T36" fmla="*/ 98 w 1321"/>
                <a:gd name="T37" fmla="*/ 132 h 712"/>
                <a:gd name="T38" fmla="*/ 82 w 1321"/>
                <a:gd name="T39" fmla="*/ 130 h 712"/>
                <a:gd name="T40" fmla="*/ 67 w 1321"/>
                <a:gd name="T41" fmla="*/ 129 h 712"/>
                <a:gd name="T42" fmla="*/ 53 w 1321"/>
                <a:gd name="T43" fmla="*/ 127 h 712"/>
                <a:gd name="T44" fmla="*/ 40 w 1321"/>
                <a:gd name="T45" fmla="*/ 124 h 712"/>
                <a:gd name="T46" fmla="*/ 29 w 1321"/>
                <a:gd name="T47" fmla="*/ 121 h 712"/>
                <a:gd name="T48" fmla="*/ 19 w 1321"/>
                <a:gd name="T49" fmla="*/ 118 h 712"/>
                <a:gd name="T50" fmla="*/ 11 w 1321"/>
                <a:gd name="T51" fmla="*/ 114 h 712"/>
                <a:gd name="T52" fmla="*/ 5 w 1321"/>
                <a:gd name="T53" fmla="*/ 109 h 712"/>
                <a:gd name="T54" fmla="*/ 2 w 1321"/>
                <a:gd name="T55" fmla="*/ 104 h 712"/>
                <a:gd name="T56" fmla="*/ 0 w 1321"/>
                <a:gd name="T57" fmla="*/ 98 h 712"/>
                <a:gd name="T58" fmla="*/ 0 w 1321"/>
                <a:gd name="T59" fmla="*/ 97 h 712"/>
                <a:gd name="T60" fmla="*/ 1 w 1321"/>
                <a:gd name="T61" fmla="*/ 91 h 712"/>
                <a:gd name="T62" fmla="*/ 5 w 1321"/>
                <a:gd name="T63" fmla="*/ 83 h 712"/>
                <a:gd name="T64" fmla="*/ 14 w 1321"/>
                <a:gd name="T65" fmla="*/ 69 h 712"/>
                <a:gd name="T66" fmla="*/ 27 w 1321"/>
                <a:gd name="T67" fmla="*/ 56 h 712"/>
                <a:gd name="T68" fmla="*/ 42 w 1321"/>
                <a:gd name="T69" fmla="*/ 44 h 712"/>
                <a:gd name="T70" fmla="*/ 58 w 1321"/>
                <a:gd name="T71" fmla="*/ 33 h 712"/>
                <a:gd name="T72" fmla="*/ 77 w 1321"/>
                <a:gd name="T73" fmla="*/ 23 h 712"/>
                <a:gd name="T74" fmla="*/ 96 w 1321"/>
                <a:gd name="T75" fmla="*/ 15 h 712"/>
                <a:gd name="T76" fmla="*/ 118 w 1321"/>
                <a:gd name="T77" fmla="*/ 9 h 712"/>
                <a:gd name="T78" fmla="*/ 140 w 1321"/>
                <a:gd name="T79" fmla="*/ 4 h 712"/>
                <a:gd name="T80" fmla="*/ 164 w 1321"/>
                <a:gd name="T81" fmla="*/ 1 h 712"/>
                <a:gd name="T82" fmla="*/ 189 w 1321"/>
                <a:gd name="T83" fmla="*/ 0 h 712"/>
                <a:gd name="T84" fmla="*/ 189 w 1321"/>
                <a:gd name="T85" fmla="*/ 0 h 712"/>
                <a:gd name="T86" fmla="*/ 215 w 1321"/>
                <a:gd name="T87" fmla="*/ 1 h 712"/>
                <a:gd name="T88" fmla="*/ 240 w 1321"/>
                <a:gd name="T89" fmla="*/ 4 h 712"/>
                <a:gd name="T90" fmla="*/ 264 w 1321"/>
                <a:gd name="T91" fmla="*/ 10 h 712"/>
                <a:gd name="T92" fmla="*/ 286 w 1321"/>
                <a:gd name="T93" fmla="*/ 17 h 712"/>
                <a:gd name="T94" fmla="*/ 307 w 1321"/>
                <a:gd name="T95" fmla="*/ 26 h 712"/>
                <a:gd name="T96" fmla="*/ 325 w 1321"/>
                <a:gd name="T97" fmla="*/ 36 h 712"/>
                <a:gd name="T98" fmla="*/ 342 w 1321"/>
                <a:gd name="T99" fmla="*/ 48 h 712"/>
                <a:gd name="T100" fmla="*/ 356 w 1321"/>
                <a:gd name="T101" fmla="*/ 61 h 712"/>
                <a:gd name="T102" fmla="*/ 368 w 1321"/>
                <a:gd name="T103" fmla="*/ 75 h 712"/>
                <a:gd name="T104" fmla="*/ 368 w 1321"/>
                <a:gd name="T105" fmla="*/ 75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6904" name="Group 12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6905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911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912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91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91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6906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6907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908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909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910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36874" name="Group 23"/>
          <p:cNvGrpSpPr>
            <a:grpSpLocks/>
          </p:cNvGrpSpPr>
          <p:nvPr/>
        </p:nvGrpSpPr>
        <p:grpSpPr bwMode="auto">
          <a:xfrm>
            <a:off x="758825" y="4181475"/>
            <a:ext cx="1879600" cy="1825625"/>
            <a:chOff x="2457" y="2000"/>
            <a:chExt cx="901" cy="888"/>
          </a:xfrm>
        </p:grpSpPr>
        <p:pic>
          <p:nvPicPr>
            <p:cNvPr id="36883" name="Picture 24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8953" name="Oval 2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887" name="Freeform 2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368 w 1321"/>
                <a:gd name="T1" fmla="*/ 75 h 712"/>
                <a:gd name="T2" fmla="*/ 373 w 1321"/>
                <a:gd name="T3" fmla="*/ 83 h 712"/>
                <a:gd name="T4" fmla="*/ 374 w 1321"/>
                <a:gd name="T5" fmla="*/ 90 h 712"/>
                <a:gd name="T6" fmla="*/ 373 w 1321"/>
                <a:gd name="T7" fmla="*/ 96 h 712"/>
                <a:gd name="T8" fmla="*/ 368 w 1321"/>
                <a:gd name="T9" fmla="*/ 103 h 712"/>
                <a:gd name="T10" fmla="*/ 360 w 1321"/>
                <a:gd name="T11" fmla="*/ 108 h 712"/>
                <a:gd name="T12" fmla="*/ 351 w 1321"/>
                <a:gd name="T13" fmla="*/ 113 h 712"/>
                <a:gd name="T14" fmla="*/ 338 w 1321"/>
                <a:gd name="T15" fmla="*/ 118 h 712"/>
                <a:gd name="T16" fmla="*/ 325 w 1321"/>
                <a:gd name="T17" fmla="*/ 122 h 712"/>
                <a:gd name="T18" fmla="*/ 309 w 1321"/>
                <a:gd name="T19" fmla="*/ 125 h 712"/>
                <a:gd name="T20" fmla="*/ 292 w 1321"/>
                <a:gd name="T21" fmla="*/ 128 h 712"/>
                <a:gd name="T22" fmla="*/ 274 w 1321"/>
                <a:gd name="T23" fmla="*/ 130 h 712"/>
                <a:gd name="T24" fmla="*/ 254 w 1321"/>
                <a:gd name="T25" fmla="*/ 132 h 712"/>
                <a:gd name="T26" fmla="*/ 234 w 1321"/>
                <a:gd name="T27" fmla="*/ 133 h 712"/>
                <a:gd name="T28" fmla="*/ 225 w 1321"/>
                <a:gd name="T29" fmla="*/ 133 h 712"/>
                <a:gd name="T30" fmla="*/ 135 w 1321"/>
                <a:gd name="T31" fmla="*/ 133 h 712"/>
                <a:gd name="T32" fmla="*/ 134 w 1321"/>
                <a:gd name="T33" fmla="*/ 133 h 712"/>
                <a:gd name="T34" fmla="*/ 116 w 1321"/>
                <a:gd name="T35" fmla="*/ 132 h 712"/>
                <a:gd name="T36" fmla="*/ 98 w 1321"/>
                <a:gd name="T37" fmla="*/ 132 h 712"/>
                <a:gd name="T38" fmla="*/ 82 w 1321"/>
                <a:gd name="T39" fmla="*/ 130 h 712"/>
                <a:gd name="T40" fmla="*/ 67 w 1321"/>
                <a:gd name="T41" fmla="*/ 129 h 712"/>
                <a:gd name="T42" fmla="*/ 53 w 1321"/>
                <a:gd name="T43" fmla="*/ 127 h 712"/>
                <a:gd name="T44" fmla="*/ 40 w 1321"/>
                <a:gd name="T45" fmla="*/ 124 h 712"/>
                <a:gd name="T46" fmla="*/ 29 w 1321"/>
                <a:gd name="T47" fmla="*/ 121 h 712"/>
                <a:gd name="T48" fmla="*/ 19 w 1321"/>
                <a:gd name="T49" fmla="*/ 118 h 712"/>
                <a:gd name="T50" fmla="*/ 11 w 1321"/>
                <a:gd name="T51" fmla="*/ 114 h 712"/>
                <a:gd name="T52" fmla="*/ 5 w 1321"/>
                <a:gd name="T53" fmla="*/ 109 h 712"/>
                <a:gd name="T54" fmla="*/ 2 w 1321"/>
                <a:gd name="T55" fmla="*/ 104 h 712"/>
                <a:gd name="T56" fmla="*/ 0 w 1321"/>
                <a:gd name="T57" fmla="*/ 98 h 712"/>
                <a:gd name="T58" fmla="*/ 0 w 1321"/>
                <a:gd name="T59" fmla="*/ 97 h 712"/>
                <a:gd name="T60" fmla="*/ 1 w 1321"/>
                <a:gd name="T61" fmla="*/ 91 h 712"/>
                <a:gd name="T62" fmla="*/ 5 w 1321"/>
                <a:gd name="T63" fmla="*/ 83 h 712"/>
                <a:gd name="T64" fmla="*/ 14 w 1321"/>
                <a:gd name="T65" fmla="*/ 69 h 712"/>
                <a:gd name="T66" fmla="*/ 27 w 1321"/>
                <a:gd name="T67" fmla="*/ 56 h 712"/>
                <a:gd name="T68" fmla="*/ 42 w 1321"/>
                <a:gd name="T69" fmla="*/ 44 h 712"/>
                <a:gd name="T70" fmla="*/ 58 w 1321"/>
                <a:gd name="T71" fmla="*/ 33 h 712"/>
                <a:gd name="T72" fmla="*/ 77 w 1321"/>
                <a:gd name="T73" fmla="*/ 23 h 712"/>
                <a:gd name="T74" fmla="*/ 96 w 1321"/>
                <a:gd name="T75" fmla="*/ 15 h 712"/>
                <a:gd name="T76" fmla="*/ 118 w 1321"/>
                <a:gd name="T77" fmla="*/ 9 h 712"/>
                <a:gd name="T78" fmla="*/ 140 w 1321"/>
                <a:gd name="T79" fmla="*/ 4 h 712"/>
                <a:gd name="T80" fmla="*/ 164 w 1321"/>
                <a:gd name="T81" fmla="*/ 1 h 712"/>
                <a:gd name="T82" fmla="*/ 189 w 1321"/>
                <a:gd name="T83" fmla="*/ 0 h 712"/>
                <a:gd name="T84" fmla="*/ 189 w 1321"/>
                <a:gd name="T85" fmla="*/ 0 h 712"/>
                <a:gd name="T86" fmla="*/ 215 w 1321"/>
                <a:gd name="T87" fmla="*/ 1 h 712"/>
                <a:gd name="T88" fmla="*/ 240 w 1321"/>
                <a:gd name="T89" fmla="*/ 4 h 712"/>
                <a:gd name="T90" fmla="*/ 264 w 1321"/>
                <a:gd name="T91" fmla="*/ 10 h 712"/>
                <a:gd name="T92" fmla="*/ 286 w 1321"/>
                <a:gd name="T93" fmla="*/ 17 h 712"/>
                <a:gd name="T94" fmla="*/ 307 w 1321"/>
                <a:gd name="T95" fmla="*/ 26 h 712"/>
                <a:gd name="T96" fmla="*/ 325 w 1321"/>
                <a:gd name="T97" fmla="*/ 36 h 712"/>
                <a:gd name="T98" fmla="*/ 342 w 1321"/>
                <a:gd name="T99" fmla="*/ 48 h 712"/>
                <a:gd name="T100" fmla="*/ 356 w 1321"/>
                <a:gd name="T101" fmla="*/ 61 h 712"/>
                <a:gd name="T102" fmla="*/ 368 w 1321"/>
                <a:gd name="T103" fmla="*/ 75 h 712"/>
                <a:gd name="T104" fmla="*/ 368 w 1321"/>
                <a:gd name="T105" fmla="*/ 75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6888" name="Group 2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6889" name="Group 2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6895" name="AutoShape 2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896" name="AutoShape 3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897" name="AutoShape 3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898" name="AutoShape 3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6890" name="Group 3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6891" name="AutoShape 3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892" name="AutoShape 3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893" name="AutoShape 3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sp>
              <p:nvSpPr>
                <p:cNvPr id="36894" name="AutoShape 3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508969" name="Text Box 41"/>
          <p:cNvSpPr txBox="1">
            <a:spLocks noChangeArrowheads="1"/>
          </p:cNvSpPr>
          <p:nvPr/>
        </p:nvSpPr>
        <p:spPr bwMode="auto">
          <a:xfrm>
            <a:off x="755650" y="2205038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  <a:cs typeface="Arial" pitchFamily="34" charset="0"/>
              </a:rPr>
              <a:t>建置支持的系統</a:t>
            </a:r>
          </a:p>
        </p:txBody>
      </p:sp>
      <p:sp>
        <p:nvSpPr>
          <p:cNvPr id="36876" name="Freeform 43"/>
          <p:cNvSpPr>
            <a:spLocks/>
          </p:cNvSpPr>
          <p:nvPr/>
        </p:nvSpPr>
        <p:spPr bwMode="gray">
          <a:xfrm rot="-5400000">
            <a:off x="2228056" y="4693444"/>
            <a:ext cx="1624013" cy="968375"/>
          </a:xfrm>
          <a:custGeom>
            <a:avLst/>
            <a:gdLst>
              <a:gd name="T0" fmla="*/ 0 w 735"/>
              <a:gd name="T1" fmla="*/ 0 h 532"/>
              <a:gd name="T2" fmla="*/ 1864952385 w 735"/>
              <a:gd name="T3" fmla="*/ 669290845 h 532"/>
              <a:gd name="T4" fmla="*/ 2147483647 w 735"/>
              <a:gd name="T5" fmla="*/ 669290845 h 532"/>
              <a:gd name="T6" fmla="*/ 2147483647 w 735"/>
              <a:gd name="T7" fmla="*/ 825017124 h 532"/>
              <a:gd name="T8" fmla="*/ 2147483647 w 735"/>
              <a:gd name="T9" fmla="*/ 1331955970 h 532"/>
              <a:gd name="T10" fmla="*/ 2147483647 w 735"/>
              <a:gd name="T11" fmla="*/ 1325328429 h 532"/>
              <a:gd name="T12" fmla="*/ 2147483647 w 735"/>
              <a:gd name="T13" fmla="*/ 1762687880 h 532"/>
              <a:gd name="T14" fmla="*/ 2147483647 w 735"/>
              <a:gd name="T15" fmla="*/ 1331955970 h 532"/>
              <a:gd name="T16" fmla="*/ 2147483647 w 735"/>
              <a:gd name="T17" fmla="*/ 1331955970 h 532"/>
              <a:gd name="T18" fmla="*/ 2147483647 w 735"/>
              <a:gd name="T19" fmla="*/ 748810415 h 532"/>
              <a:gd name="T20" fmla="*/ 2147483647 w 735"/>
              <a:gd name="T21" fmla="*/ 496998445 h 532"/>
              <a:gd name="T22" fmla="*/ 1635493787 w 735"/>
              <a:gd name="T23" fmla="*/ 493685585 h 532"/>
              <a:gd name="T24" fmla="*/ 336862304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77" name="Freeform 44"/>
          <p:cNvSpPr>
            <a:spLocks/>
          </p:cNvSpPr>
          <p:nvPr/>
        </p:nvSpPr>
        <p:spPr bwMode="gray">
          <a:xfrm rot="-5400000">
            <a:off x="2731294" y="3398044"/>
            <a:ext cx="314325" cy="1096963"/>
          </a:xfrm>
          <a:custGeom>
            <a:avLst/>
            <a:gdLst>
              <a:gd name="T0" fmla="*/ 181294682 w 142"/>
              <a:gd name="T1" fmla="*/ 3298153 h 604"/>
              <a:gd name="T2" fmla="*/ 220492321 w 142"/>
              <a:gd name="T3" fmla="*/ 1556868195 h 604"/>
              <a:gd name="T4" fmla="*/ 0 w 142"/>
              <a:gd name="T5" fmla="*/ 1563466316 h 604"/>
              <a:gd name="T6" fmla="*/ 352787742 w 142"/>
              <a:gd name="T7" fmla="*/ 1992264711 h 604"/>
              <a:gd name="T8" fmla="*/ 695776074 w 142"/>
              <a:gd name="T9" fmla="*/ 1563466316 h 604"/>
              <a:gd name="T10" fmla="*/ 489983905 w 142"/>
              <a:gd name="T11" fmla="*/ 1563466316 h 604"/>
              <a:gd name="T12" fmla="*/ 485083093 w 142"/>
              <a:gd name="T13" fmla="*/ 0 h 604"/>
              <a:gd name="T14" fmla="*/ 181294682 w 142"/>
              <a:gd name="T15" fmla="*/ 3298153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78" name="Freeform 45"/>
          <p:cNvSpPr>
            <a:spLocks/>
          </p:cNvSpPr>
          <p:nvPr/>
        </p:nvSpPr>
        <p:spPr bwMode="gray">
          <a:xfrm rot="16200000" flipH="1">
            <a:off x="2155031" y="2172494"/>
            <a:ext cx="1624013" cy="968375"/>
          </a:xfrm>
          <a:custGeom>
            <a:avLst/>
            <a:gdLst>
              <a:gd name="T0" fmla="*/ 0 w 735"/>
              <a:gd name="T1" fmla="*/ 0 h 532"/>
              <a:gd name="T2" fmla="*/ 1864952385 w 735"/>
              <a:gd name="T3" fmla="*/ 669290845 h 532"/>
              <a:gd name="T4" fmla="*/ 2147483647 w 735"/>
              <a:gd name="T5" fmla="*/ 669290845 h 532"/>
              <a:gd name="T6" fmla="*/ 2147483647 w 735"/>
              <a:gd name="T7" fmla="*/ 825017124 h 532"/>
              <a:gd name="T8" fmla="*/ 2147483647 w 735"/>
              <a:gd name="T9" fmla="*/ 1331955970 h 532"/>
              <a:gd name="T10" fmla="*/ 2147483647 w 735"/>
              <a:gd name="T11" fmla="*/ 1325328429 h 532"/>
              <a:gd name="T12" fmla="*/ 2147483647 w 735"/>
              <a:gd name="T13" fmla="*/ 1762687880 h 532"/>
              <a:gd name="T14" fmla="*/ 2147483647 w 735"/>
              <a:gd name="T15" fmla="*/ 1331955970 h 532"/>
              <a:gd name="T16" fmla="*/ 2147483647 w 735"/>
              <a:gd name="T17" fmla="*/ 1331955970 h 532"/>
              <a:gd name="T18" fmla="*/ 2147483647 w 735"/>
              <a:gd name="T19" fmla="*/ 748810415 h 532"/>
              <a:gd name="T20" fmla="*/ 2147483647 w 735"/>
              <a:gd name="T21" fmla="*/ 496998445 h 532"/>
              <a:gd name="T22" fmla="*/ 1635493787 w 735"/>
              <a:gd name="T23" fmla="*/ 493685585 h 532"/>
              <a:gd name="T24" fmla="*/ 336862304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8975" name="Text Box 47"/>
          <p:cNvSpPr txBox="1">
            <a:spLocks noChangeArrowheads="1"/>
          </p:cNvSpPr>
          <p:nvPr/>
        </p:nvSpPr>
        <p:spPr bwMode="auto">
          <a:xfrm>
            <a:off x="755650" y="45085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pitchFamily="18" charset="-120"/>
                <a:cs typeface="Arial" pitchFamily="34" charset="0"/>
              </a:rPr>
              <a:t>適時關懷與激勵</a:t>
            </a:r>
          </a:p>
        </p:txBody>
      </p:sp>
      <p:sp>
        <p:nvSpPr>
          <p:cNvPr id="36880" name="Text Box 48"/>
          <p:cNvSpPr txBox="1">
            <a:spLocks noChangeArrowheads="1"/>
          </p:cNvSpPr>
          <p:nvPr/>
        </p:nvSpPr>
        <p:spPr bwMode="auto">
          <a:xfrm>
            <a:off x="3635375" y="3213100"/>
            <a:ext cx="4897438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強調專業導向的互動、合作、深入思考及認同度，隨時充實能量，以行更遠的路。</a:t>
            </a:r>
          </a:p>
        </p:txBody>
      </p:sp>
      <p:sp>
        <p:nvSpPr>
          <p:cNvPr id="36881" name="Text Box 49"/>
          <p:cNvSpPr txBox="1">
            <a:spLocks noChangeArrowheads="1"/>
          </p:cNvSpPr>
          <p:nvPr/>
        </p:nvSpPr>
        <p:spPr bwMode="auto">
          <a:xfrm>
            <a:off x="3635375" y="1628775"/>
            <a:ext cx="48958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營造支持、可信賴的環境，讓夥伴可以自在的吐露心聲、尋求援助、互相打氣、彼此勉勵</a:t>
            </a:r>
          </a:p>
        </p:txBody>
      </p:sp>
      <p:sp>
        <p:nvSpPr>
          <p:cNvPr id="36882" name="Text Box 50"/>
          <p:cNvSpPr txBox="1">
            <a:spLocks noChangeArrowheads="1"/>
          </p:cNvSpPr>
          <p:nvPr/>
        </p:nvSpPr>
        <p:spPr bwMode="auto">
          <a:xfrm>
            <a:off x="3635375" y="4797425"/>
            <a:ext cx="4897438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透過自然與開放的對話，夥伴共同學習、集思廣益、互相提供回饋，以突破教學瓶頸。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smtClean="0">
                <a:solidFill>
                  <a:srgbClr val="000000"/>
                </a:solidFill>
                <a:ea typeface="標楷體" pitchFamily="65" charset="-120"/>
              </a:rPr>
              <a:t>關於「適時關懷與激勵」與活動</a:t>
            </a:r>
          </a:p>
        </p:txBody>
      </p:sp>
      <p:sp>
        <p:nvSpPr>
          <p:cNvPr id="4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07C28-5F2B-4F9B-95E8-8AAD5A12B564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gray">
          <a:xfrm>
            <a:off x="1403350" y="1341438"/>
            <a:ext cx="7200900" cy="1223962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27451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gray">
          <a:xfrm>
            <a:off x="1331913" y="2635250"/>
            <a:ext cx="7272337" cy="15128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zh-TW" sz="3200">
              <a:latin typeface="+mn-lt"/>
              <a:ea typeface="新細明體" pitchFamily="18" charset="-120"/>
            </a:endParaRPr>
          </a:p>
        </p:txBody>
      </p:sp>
      <p:sp>
        <p:nvSpPr>
          <p:cNvPr id="534533" name="Line 5"/>
          <p:cNvSpPr>
            <a:spLocks noChangeShapeType="1"/>
          </p:cNvSpPr>
          <p:nvPr/>
        </p:nvSpPr>
        <p:spPr bwMode="ltGray">
          <a:xfrm rot="16200000" flipH="1">
            <a:off x="1979613" y="1628775"/>
            <a:ext cx="0" cy="8636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gray">
          <a:xfrm>
            <a:off x="2411413" y="1412875"/>
            <a:ext cx="6048375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2800" b="1">
                <a:latin typeface="Calibri" pitchFamily="34" charset="0"/>
                <a:ea typeface="標楷體" pitchFamily="65" charset="-120"/>
              </a:rPr>
              <a:t>避免空洞</a:t>
            </a:r>
            <a:r>
              <a:rPr lang="zh-TW" altLang="en-US" sz="2800" b="1">
                <a:latin typeface="Calibri" pitchFamily="34" charset="0"/>
              </a:rPr>
              <a:t>、</a:t>
            </a:r>
            <a:r>
              <a:rPr lang="zh-TW" altLang="en-US" sz="2800" b="1">
                <a:latin typeface="Calibri" pitchFamily="34" charset="0"/>
                <a:ea typeface="標楷體" pitchFamily="65" charset="-120"/>
              </a:rPr>
              <a:t>不實的場面話。</a:t>
            </a:r>
          </a:p>
          <a:p>
            <a:pPr>
              <a:lnSpc>
                <a:spcPct val="115000"/>
              </a:lnSpc>
            </a:pPr>
            <a:r>
              <a:rPr lang="zh-TW" altLang="en-US" sz="2800" b="1">
                <a:latin typeface="Calibri" pitchFamily="34" charset="0"/>
                <a:ea typeface="標楷體" pitchFamily="65" charset="-120"/>
              </a:rPr>
              <a:t>具體、適時而真誠的讚美。</a:t>
            </a:r>
          </a:p>
        </p:txBody>
      </p:sp>
      <p:sp>
        <p:nvSpPr>
          <p:cNvPr id="534535" name="Line 7"/>
          <p:cNvSpPr>
            <a:spLocks noChangeShapeType="1"/>
          </p:cNvSpPr>
          <p:nvPr/>
        </p:nvSpPr>
        <p:spPr bwMode="ltGray">
          <a:xfrm rot="16200000" flipH="1">
            <a:off x="1980407" y="3069431"/>
            <a:ext cx="0" cy="576263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</a:endParaRPr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468313" y="1357313"/>
            <a:ext cx="1439862" cy="1093787"/>
            <a:chOff x="2021" y="1741"/>
            <a:chExt cx="1014" cy="768"/>
          </a:xfrm>
        </p:grpSpPr>
        <p:sp>
          <p:nvSpPr>
            <p:cNvPr id="534537" name="Oval 9"/>
            <p:cNvSpPr>
              <a:spLocks noChangeArrowheads="1"/>
            </p:cNvSpPr>
            <p:nvPr/>
          </p:nvSpPr>
          <p:spPr bwMode="gray">
            <a:xfrm>
              <a:off x="2021" y="1874"/>
              <a:ext cx="183" cy="51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38" name="Oval 10"/>
            <p:cNvSpPr>
              <a:spLocks noChangeArrowheads="1"/>
            </p:cNvSpPr>
            <p:nvPr/>
          </p:nvSpPr>
          <p:spPr bwMode="gray">
            <a:xfrm>
              <a:off x="2021" y="1874"/>
              <a:ext cx="1014" cy="51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39" name="Oval 11"/>
            <p:cNvSpPr>
              <a:spLocks noChangeArrowheads="1"/>
            </p:cNvSpPr>
            <p:nvPr/>
          </p:nvSpPr>
          <p:spPr bwMode="gray">
            <a:xfrm>
              <a:off x="2076" y="1862"/>
              <a:ext cx="881" cy="51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40" name="Oval 12"/>
            <p:cNvSpPr>
              <a:spLocks noChangeArrowheads="1"/>
            </p:cNvSpPr>
            <p:nvPr/>
          </p:nvSpPr>
          <p:spPr bwMode="gray">
            <a:xfrm>
              <a:off x="2079" y="1864"/>
              <a:ext cx="881" cy="51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37929" name="Oval 13"/>
            <p:cNvSpPr>
              <a:spLocks noChangeArrowheads="1"/>
            </p:cNvSpPr>
            <p:nvPr/>
          </p:nvSpPr>
          <p:spPr bwMode="gray">
            <a:xfrm>
              <a:off x="2122" y="1872"/>
              <a:ext cx="795" cy="51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  <p:grpSp>
          <p:nvGrpSpPr>
            <p:cNvPr id="37930" name="Group 14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37931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  <p:sp>
            <p:nvSpPr>
              <p:cNvPr id="37932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  <p:sp>
            <p:nvSpPr>
              <p:cNvPr id="37933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  <p:sp>
            <p:nvSpPr>
              <p:cNvPr id="37934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</p:grpSp>
      </p:grpSp>
      <p:sp>
        <p:nvSpPr>
          <p:cNvPr id="37897" name="Text Box 19"/>
          <p:cNvSpPr txBox="1">
            <a:spLocks noChangeArrowheads="1"/>
          </p:cNvSpPr>
          <p:nvPr/>
        </p:nvSpPr>
        <p:spPr bwMode="gray">
          <a:xfrm>
            <a:off x="611188" y="1412875"/>
            <a:ext cx="11953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8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適時讚美</a:t>
            </a:r>
          </a:p>
        </p:txBody>
      </p:sp>
      <p:grpSp>
        <p:nvGrpSpPr>
          <p:cNvPr id="37898" name="Group 20"/>
          <p:cNvGrpSpPr>
            <a:grpSpLocks/>
          </p:cNvGrpSpPr>
          <p:nvPr/>
        </p:nvGrpSpPr>
        <p:grpSpPr bwMode="auto">
          <a:xfrm>
            <a:off x="395288" y="2813050"/>
            <a:ext cx="1441450" cy="1109663"/>
            <a:chOff x="941" y="1177"/>
            <a:chExt cx="1036" cy="774"/>
          </a:xfrm>
        </p:grpSpPr>
        <p:sp>
          <p:nvSpPr>
            <p:cNvPr id="534549" name="Oval 21"/>
            <p:cNvSpPr>
              <a:spLocks noChangeArrowheads="1"/>
            </p:cNvSpPr>
            <p:nvPr/>
          </p:nvSpPr>
          <p:spPr bwMode="gray">
            <a:xfrm>
              <a:off x="941" y="1307"/>
              <a:ext cx="187" cy="5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50" name="Oval 22"/>
            <p:cNvSpPr>
              <a:spLocks noChangeArrowheads="1"/>
            </p:cNvSpPr>
            <p:nvPr/>
          </p:nvSpPr>
          <p:spPr bwMode="gray">
            <a:xfrm>
              <a:off x="946" y="1307"/>
              <a:ext cx="1031" cy="5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51" name="Oval 23"/>
            <p:cNvSpPr>
              <a:spLocks noChangeArrowheads="1"/>
            </p:cNvSpPr>
            <p:nvPr/>
          </p:nvSpPr>
          <p:spPr bwMode="gray">
            <a:xfrm>
              <a:off x="1008" y="1307"/>
              <a:ext cx="898" cy="5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52" name="Oval 24"/>
            <p:cNvSpPr>
              <a:spLocks noChangeArrowheads="1"/>
            </p:cNvSpPr>
            <p:nvPr/>
          </p:nvSpPr>
          <p:spPr bwMode="gray">
            <a:xfrm>
              <a:off x="1008" y="1307"/>
              <a:ext cx="897" cy="5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37920" name="Oval 25"/>
            <p:cNvSpPr>
              <a:spLocks noChangeArrowheads="1"/>
            </p:cNvSpPr>
            <p:nvPr/>
          </p:nvSpPr>
          <p:spPr bwMode="gray">
            <a:xfrm>
              <a:off x="1057" y="1307"/>
              <a:ext cx="807" cy="51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  <p:sp>
          <p:nvSpPr>
            <p:cNvPr id="37921" name="Oval 2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  <p:sp>
          <p:nvSpPr>
            <p:cNvPr id="37922" name="Oval 2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  <p:sp>
          <p:nvSpPr>
            <p:cNvPr id="37923" name="Oval 2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  <p:sp>
          <p:nvSpPr>
            <p:cNvPr id="37924" name="Oval 2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</p:grpSp>
      <p:sp>
        <p:nvSpPr>
          <p:cNvPr id="37899" name="Text Box 30"/>
          <p:cNvSpPr txBox="1">
            <a:spLocks noChangeArrowheads="1"/>
          </p:cNvSpPr>
          <p:nvPr/>
        </p:nvSpPr>
        <p:spPr bwMode="gray">
          <a:xfrm>
            <a:off x="539750" y="2852738"/>
            <a:ext cx="1136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8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及時協助</a:t>
            </a:r>
          </a:p>
        </p:txBody>
      </p:sp>
      <p:sp>
        <p:nvSpPr>
          <p:cNvPr id="37900" name="Text Box 31"/>
          <p:cNvSpPr txBox="1">
            <a:spLocks noChangeArrowheads="1"/>
          </p:cNvSpPr>
          <p:nvPr/>
        </p:nvSpPr>
        <p:spPr bwMode="gray">
          <a:xfrm>
            <a:off x="2268538" y="2708275"/>
            <a:ext cx="633730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主動表達關心</a:t>
            </a:r>
            <a:r>
              <a:rPr kumimoji="0" lang="zh-TW" altLang="zh-TW" sz="2800" b="1">
                <a:latin typeface="Calibri" pitchFamily="34" charset="0"/>
                <a:ea typeface="標楷體" pitchFamily="65" charset="-120"/>
              </a:rPr>
              <a:t>，並</a:t>
            </a:r>
            <a:r>
              <a:rPr kumimoji="0" lang="zh-TW" alt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視社群成員的特質給予不同的協助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，例如和個別成員討論如何將所學運用於實際教學</a:t>
            </a:r>
            <a:r>
              <a:rPr kumimoji="0" lang="zh-TW" altLang="en-US" sz="2800" b="1">
                <a:latin typeface="Calibri" pitchFamily="34" charset="0"/>
              </a:rPr>
              <a:t>。</a:t>
            </a:r>
            <a:endParaRPr kumimoji="0" lang="en-US" altLang="zh-TW" sz="2800" b="1">
              <a:latin typeface="Calibri" pitchFamily="34" charset="0"/>
            </a:endParaRPr>
          </a:p>
        </p:txBody>
      </p:sp>
      <p:sp>
        <p:nvSpPr>
          <p:cNvPr id="534560" name="Rectangle 32"/>
          <p:cNvSpPr>
            <a:spLocks noChangeArrowheads="1"/>
          </p:cNvSpPr>
          <p:nvPr/>
        </p:nvSpPr>
        <p:spPr bwMode="gray">
          <a:xfrm>
            <a:off x="1331913" y="4221163"/>
            <a:ext cx="7272337" cy="20161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en-US" altLang="zh-TW">
              <a:latin typeface="+mn-lt"/>
              <a:ea typeface="標楷體" pitchFamily="65" charset="-120"/>
            </a:endParaRPr>
          </a:p>
        </p:txBody>
      </p:sp>
      <p:sp>
        <p:nvSpPr>
          <p:cNvPr id="37902" name="Text Box 44"/>
          <p:cNvSpPr txBox="1">
            <a:spLocks noChangeArrowheads="1"/>
          </p:cNvSpPr>
          <p:nvPr/>
        </p:nvSpPr>
        <p:spPr bwMode="auto">
          <a:xfrm>
            <a:off x="1979613" y="42926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不論什麼活動</a:t>
            </a:r>
            <a:r>
              <a:rPr kumimoji="0" lang="zh-TW" altLang="en-US" b="1">
                <a:latin typeface="Calibri" pitchFamily="34" charset="0"/>
              </a:rPr>
              <a:t>，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關注的不只是知識內涵或教學技能層面的增能，更希望夥伴能洞察自己與專業成長活動之間的意義與交互作用，而未來在自己的教學現場中，可以擬定什麼行動策略</a:t>
            </a:r>
            <a:r>
              <a:rPr kumimoji="0" lang="zh-TW" altLang="en-US" b="1">
                <a:latin typeface="Calibri" pitchFamily="34" charset="0"/>
              </a:rPr>
              <a:t>。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534574" name="Line 46"/>
          <p:cNvSpPr>
            <a:spLocks noChangeShapeType="1"/>
          </p:cNvSpPr>
          <p:nvPr/>
        </p:nvSpPr>
        <p:spPr bwMode="ltGray">
          <a:xfrm rot="16200000" flipH="1">
            <a:off x="1835944" y="4941094"/>
            <a:ext cx="0" cy="57626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</a:endParaRPr>
          </a:p>
        </p:txBody>
      </p:sp>
      <p:grpSp>
        <p:nvGrpSpPr>
          <p:cNvPr id="37904" name="Group 47"/>
          <p:cNvGrpSpPr>
            <a:grpSpLocks/>
          </p:cNvGrpSpPr>
          <p:nvPr/>
        </p:nvGrpSpPr>
        <p:grpSpPr bwMode="auto">
          <a:xfrm>
            <a:off x="360363" y="4546600"/>
            <a:ext cx="1511300" cy="1146175"/>
            <a:chOff x="4166" y="1691"/>
            <a:chExt cx="1007" cy="778"/>
          </a:xfrm>
        </p:grpSpPr>
        <p:sp>
          <p:nvSpPr>
            <p:cNvPr id="534576" name="Oval 48"/>
            <p:cNvSpPr>
              <a:spLocks noChangeArrowheads="1"/>
            </p:cNvSpPr>
            <p:nvPr/>
          </p:nvSpPr>
          <p:spPr bwMode="gray">
            <a:xfrm>
              <a:off x="4166" y="1833"/>
              <a:ext cx="173" cy="4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77" name="Oval 49"/>
            <p:cNvSpPr>
              <a:spLocks noChangeArrowheads="1"/>
            </p:cNvSpPr>
            <p:nvPr/>
          </p:nvSpPr>
          <p:spPr bwMode="gray">
            <a:xfrm>
              <a:off x="4166" y="1833"/>
              <a:ext cx="1007" cy="4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78" name="Oval 50"/>
            <p:cNvSpPr>
              <a:spLocks noChangeArrowheads="1"/>
            </p:cNvSpPr>
            <p:nvPr/>
          </p:nvSpPr>
          <p:spPr bwMode="gray">
            <a:xfrm>
              <a:off x="4228" y="1828"/>
              <a:ext cx="875" cy="4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534579" name="Oval 51"/>
            <p:cNvSpPr>
              <a:spLocks noChangeArrowheads="1"/>
            </p:cNvSpPr>
            <p:nvPr/>
          </p:nvSpPr>
          <p:spPr bwMode="gray">
            <a:xfrm>
              <a:off x="4228" y="1816"/>
              <a:ext cx="875" cy="4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37910" name="Oval 52"/>
            <p:cNvSpPr>
              <a:spLocks noChangeArrowheads="1"/>
            </p:cNvSpPr>
            <p:nvPr/>
          </p:nvSpPr>
          <p:spPr bwMode="gray">
            <a:xfrm>
              <a:off x="4270" y="1832"/>
              <a:ext cx="788" cy="4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  <p:grpSp>
          <p:nvGrpSpPr>
            <p:cNvPr id="37911" name="Group 53"/>
            <p:cNvGrpSpPr>
              <a:grpSpLocks/>
            </p:cNvGrpSpPr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37912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  <p:sp>
            <p:nvSpPr>
              <p:cNvPr id="37913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  <p:sp>
            <p:nvSpPr>
              <p:cNvPr id="37914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  <p:sp>
            <p:nvSpPr>
              <p:cNvPr id="37915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 sz="2800">
                  <a:latin typeface="Calibri" pitchFamily="34" charset="0"/>
                </a:endParaRPr>
              </a:p>
            </p:txBody>
          </p:sp>
        </p:grpSp>
      </p:grpSp>
      <p:sp>
        <p:nvSpPr>
          <p:cNvPr id="37905" name="Text Box 58"/>
          <p:cNvSpPr txBox="1">
            <a:spLocks noChangeArrowheads="1"/>
          </p:cNvSpPr>
          <p:nvPr/>
        </p:nvSpPr>
        <p:spPr bwMode="gray">
          <a:xfrm>
            <a:off x="539750" y="4581525"/>
            <a:ext cx="1136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8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共同</a:t>
            </a:r>
          </a:p>
          <a:p>
            <a:pPr algn="ctr" eaLnBrk="0" hangingPunct="0"/>
            <a:r>
              <a:rPr kumimoji="0" lang="zh-TW" altLang="en-US" sz="28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目標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000000"/>
                </a:solidFill>
                <a:ea typeface="標楷體" pitchFamily="65" charset="-120"/>
              </a:rPr>
              <a:t>運作策略</a:t>
            </a:r>
            <a:r>
              <a:rPr lang="en-US" altLang="zh-TW" sz="4000" b="1" smtClean="0">
                <a:solidFill>
                  <a:srgbClr val="000000"/>
                </a:solidFill>
                <a:ea typeface="標楷體" pitchFamily="65" charset="-120"/>
              </a:rPr>
              <a:t>(7)</a:t>
            </a:r>
            <a:r>
              <a:rPr lang="en-US" altLang="zh-TW" sz="40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b="1" smtClean="0">
                <a:solidFill>
                  <a:srgbClr val="000000"/>
                </a:solidFill>
                <a:ea typeface="標楷體" pitchFamily="65" charset="-120"/>
              </a:rPr>
              <a:t>活動緊扣目標</a:t>
            </a:r>
          </a:p>
        </p:txBody>
      </p:sp>
      <p:sp>
        <p:nvSpPr>
          <p:cNvPr id="7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6000D-8387-4C9D-A446-EAC0E1E0BFA3}" type="slidenum">
              <a:rPr lang="zh-TW" altLang="en-US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600066" name="Freeform 2"/>
          <p:cNvSpPr>
            <a:spLocks/>
          </p:cNvSpPr>
          <p:nvPr/>
        </p:nvSpPr>
        <p:spPr bwMode="gray">
          <a:xfrm flipH="1">
            <a:off x="539750" y="1268413"/>
            <a:ext cx="3960813" cy="25923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00067" name="Freeform 3"/>
          <p:cNvSpPr>
            <a:spLocks/>
          </p:cNvSpPr>
          <p:nvPr/>
        </p:nvSpPr>
        <p:spPr bwMode="ltGray">
          <a:xfrm>
            <a:off x="4500563" y="1268413"/>
            <a:ext cx="4103687" cy="25923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00068" name="Freeform 4"/>
          <p:cNvSpPr>
            <a:spLocks/>
          </p:cNvSpPr>
          <p:nvPr/>
        </p:nvSpPr>
        <p:spPr bwMode="ltGray">
          <a:xfrm>
            <a:off x="539750" y="3789363"/>
            <a:ext cx="4032250" cy="2663825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00069" name="Freeform 5"/>
          <p:cNvSpPr>
            <a:spLocks/>
          </p:cNvSpPr>
          <p:nvPr/>
        </p:nvSpPr>
        <p:spPr bwMode="gray">
          <a:xfrm flipH="1">
            <a:off x="4500563" y="3789363"/>
            <a:ext cx="4103687" cy="2663825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black">
          <a:xfrm>
            <a:off x="1187450" y="1341438"/>
            <a:ext cx="28813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新細明體" charset="-120"/>
              </a:rPr>
              <a:t>專題探究</a:t>
            </a:r>
            <a:r>
              <a:rPr kumimoji="0" lang="en-US" altLang="zh-TW" b="1">
                <a:latin typeface="新細明體" charset="-120"/>
              </a:rPr>
              <a:t>(</a:t>
            </a:r>
            <a:r>
              <a:rPr kumimoji="0" lang="zh-TW" altLang="en-US" b="1">
                <a:latin typeface="新細明體" charset="-120"/>
              </a:rPr>
              <a:t>二場</a:t>
            </a:r>
            <a:r>
              <a:rPr kumimoji="0" lang="en-US" altLang="zh-TW" b="1">
                <a:latin typeface="新細明體" charset="-120"/>
              </a:rPr>
              <a:t>)</a:t>
            </a:r>
            <a:r>
              <a:rPr kumimoji="0" lang="en-US" altLang="zh-TW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11188" y="1916113"/>
            <a:ext cx="30956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 b="1">
                <a:latin typeface="Calibri" pitchFamily="34" charset="0"/>
                <a:ea typeface="標楷體" pitchFamily="65" charset="-120"/>
              </a:rPr>
              <a:t>探究閱讀</a:t>
            </a:r>
            <a:r>
              <a:rPr kumimoji="0" lang="zh-TW" altLang="zh-TW" sz="2200" b="1"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2200" b="1">
                <a:latin typeface="Calibri" pitchFamily="34" charset="0"/>
                <a:ea typeface="標楷體" pitchFamily="65" charset="-120"/>
              </a:rPr>
              <a:t>寫作策略，自行找時間閱讀，在定期會議中討論，探究如何將相關策略運用於國語文與社會領域教學。</a:t>
            </a:r>
            <a:endParaRPr kumimoji="0" lang="en-US" altLang="zh-TW" sz="2200" b="1">
              <a:latin typeface="Calibri" pitchFamily="34" charset="0"/>
              <a:ea typeface="標楷體" pitchFamily="65" charset="-120"/>
            </a:endParaRP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779838" y="2133600"/>
            <a:ext cx="685800" cy="582613"/>
            <a:chOff x="1296" y="1200"/>
            <a:chExt cx="432" cy="428"/>
          </a:xfrm>
        </p:grpSpPr>
        <p:grpSp>
          <p:nvGrpSpPr>
            <p:cNvPr id="38975" name="Group 10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38977" name="Group 11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600076" name="Oval 12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077" name="Oval 13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078" name="Oval 14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079" name="Oval 15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8978" name="Group 16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38979" name="Oval 17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38980" name="Group 18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38981" name="Oval 1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82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83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84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38976" name="Text Box 23"/>
            <p:cNvSpPr txBox="1">
              <a:spLocks noChangeArrowheads="1"/>
            </p:cNvSpPr>
            <p:nvPr/>
          </p:nvSpPr>
          <p:spPr bwMode="gray">
            <a:xfrm>
              <a:off x="1391" y="1269"/>
              <a:ext cx="223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 b="1">
                  <a:solidFill>
                    <a:srgbClr val="333333"/>
                  </a:solidFill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38922" name="Text Box 24"/>
          <p:cNvSpPr txBox="1">
            <a:spLocks noChangeArrowheads="1"/>
          </p:cNvSpPr>
          <p:nvPr/>
        </p:nvSpPr>
        <p:spPr bwMode="black">
          <a:xfrm>
            <a:off x="5219700" y="1341438"/>
            <a:ext cx="30241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b="1">
                <a:latin typeface="新細明體" charset="-120"/>
              </a:rPr>
              <a:t>專業增能</a:t>
            </a:r>
            <a:r>
              <a:rPr kumimoji="0" lang="en-US" altLang="zh-TW" b="1">
                <a:latin typeface="新細明體" charset="-120"/>
              </a:rPr>
              <a:t>&amp;</a:t>
            </a:r>
          </a:p>
          <a:p>
            <a:pPr algn="ctr"/>
            <a:r>
              <a:rPr kumimoji="0" lang="zh-TW" altLang="en-US" b="1">
                <a:latin typeface="新細明體" charset="-120"/>
              </a:rPr>
              <a:t>專業對話</a:t>
            </a:r>
            <a:r>
              <a:rPr kumimoji="0" lang="en-US" altLang="zh-TW" b="1">
                <a:latin typeface="新細明體" charset="-120"/>
              </a:rPr>
              <a:t>(</a:t>
            </a:r>
            <a:r>
              <a:rPr kumimoji="0" lang="zh-TW" altLang="en-US" b="1">
                <a:latin typeface="新細明體" charset="-120"/>
              </a:rPr>
              <a:t>六場</a:t>
            </a:r>
            <a:r>
              <a:rPr kumimoji="0" lang="en-US" altLang="zh-TW" b="1">
                <a:latin typeface="新細明體" charset="-120"/>
              </a:rPr>
              <a:t>)</a:t>
            </a:r>
            <a:r>
              <a:rPr kumimoji="0" lang="en-US" altLang="zh-TW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923" name="Text Box 25"/>
          <p:cNvSpPr txBox="1">
            <a:spLocks noChangeArrowheads="1"/>
          </p:cNvSpPr>
          <p:nvPr/>
        </p:nvSpPr>
        <p:spPr bwMode="black">
          <a:xfrm>
            <a:off x="5795963" y="3860800"/>
            <a:ext cx="2735262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新細明體" charset="-120"/>
              </a:rPr>
              <a:t>專書研討</a:t>
            </a:r>
            <a:r>
              <a:rPr kumimoji="0" lang="en-US" altLang="zh-TW" sz="2400" b="1">
                <a:latin typeface="Calibri" pitchFamily="34" charset="0"/>
              </a:rPr>
              <a:t>(</a:t>
            </a:r>
            <a:r>
              <a:rPr kumimoji="0" lang="zh-TW" altLang="en-US" sz="2400" b="1">
                <a:latin typeface="Calibri" pitchFamily="34" charset="0"/>
              </a:rPr>
              <a:t>定期一場，不定期未列入</a:t>
            </a:r>
            <a:r>
              <a:rPr kumimoji="0" lang="en-US" altLang="zh-TW" sz="2400" b="1">
                <a:latin typeface="Calibri" pitchFamily="34" charset="0"/>
              </a:rPr>
              <a:t>)</a:t>
            </a:r>
            <a:r>
              <a:rPr kumimoji="0" lang="en-US" altLang="zh-TW" sz="240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8924" name="Text Box 26"/>
          <p:cNvSpPr txBox="1">
            <a:spLocks noChangeArrowheads="1"/>
          </p:cNvSpPr>
          <p:nvPr/>
        </p:nvSpPr>
        <p:spPr bwMode="black">
          <a:xfrm>
            <a:off x="684213" y="3789363"/>
            <a:ext cx="27368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新細明體" charset="-120"/>
              </a:rPr>
              <a:t>專題分享</a:t>
            </a:r>
            <a:r>
              <a:rPr kumimoji="0" lang="en-US" altLang="zh-TW" b="1">
                <a:latin typeface="新細明體" charset="-120"/>
              </a:rPr>
              <a:t>&amp;</a:t>
            </a:r>
            <a:r>
              <a:rPr kumimoji="0" lang="zh-TW" altLang="en-US" b="1">
                <a:latin typeface="新細明體" charset="-120"/>
              </a:rPr>
              <a:t>專業對話</a:t>
            </a:r>
            <a:r>
              <a:rPr kumimoji="0" lang="en-US" altLang="zh-TW" b="1">
                <a:latin typeface="新細明體" charset="-120"/>
              </a:rPr>
              <a:t>(</a:t>
            </a:r>
            <a:r>
              <a:rPr kumimoji="0" lang="zh-TW" altLang="en-US" b="1">
                <a:latin typeface="新細明體" charset="-120"/>
              </a:rPr>
              <a:t>四場</a:t>
            </a:r>
            <a:r>
              <a:rPr kumimoji="0" lang="en-US" altLang="zh-TW" b="1">
                <a:latin typeface="新細明體" charset="-120"/>
              </a:rPr>
              <a:t>)</a:t>
            </a:r>
            <a:r>
              <a:rPr kumimoji="0" lang="en-US" altLang="zh-TW">
                <a:latin typeface="Calibri" pitchFamily="34" charset="0"/>
              </a:rPr>
              <a:t> </a:t>
            </a:r>
          </a:p>
        </p:txBody>
      </p:sp>
      <p:sp>
        <p:nvSpPr>
          <p:cNvPr id="38925" name="Rectangle 27"/>
          <p:cNvSpPr>
            <a:spLocks noChangeArrowheads="1"/>
          </p:cNvSpPr>
          <p:nvPr/>
        </p:nvSpPr>
        <p:spPr bwMode="auto">
          <a:xfrm>
            <a:off x="5651500" y="2276475"/>
            <a:ext cx="2952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 b="1">
                <a:latin typeface="標楷體" pitchFamily="65" charset="-120"/>
                <a:ea typeface="標楷體" pitchFamily="65" charset="-120"/>
              </a:rPr>
              <a:t>外聘講座分享主題內容，預留</a:t>
            </a:r>
            <a:r>
              <a:rPr kumimoji="0" lang="en-US" altLang="zh-TW" sz="2200" b="1">
                <a:latin typeface="標楷體" pitchFamily="65" charset="-120"/>
                <a:ea typeface="標楷體" pitchFamily="65" charset="-120"/>
              </a:rPr>
              <a:t>30</a:t>
            </a:r>
            <a:r>
              <a:rPr kumimoji="0" lang="zh-TW" altLang="en-US" sz="2200" b="1">
                <a:latin typeface="標楷體" pitchFamily="65" charset="-120"/>
                <a:ea typeface="標楷體" pitchFamily="65" charset="-120"/>
              </a:rPr>
              <a:t>分鐘進行專業對話，討論如何將所學運用於教學中</a:t>
            </a:r>
            <a:endParaRPr kumimoji="0" lang="en-US" altLang="zh-TW" sz="22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26" name="Rectangle 28"/>
          <p:cNvSpPr>
            <a:spLocks noChangeArrowheads="1"/>
          </p:cNvSpPr>
          <p:nvPr/>
        </p:nvSpPr>
        <p:spPr bwMode="auto">
          <a:xfrm>
            <a:off x="827088" y="4652963"/>
            <a:ext cx="28082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 b="1">
                <a:latin typeface="Calibri" pitchFamily="34" charset="0"/>
                <a:ea typeface="標楷體" pitchFamily="65" charset="-120"/>
              </a:rPr>
              <a:t>自訂主題，擬定轉化實作方案，分享主題內容；透過成員專業對話與交流回饋，檢視與省思教學成果。</a:t>
            </a:r>
            <a:endParaRPr kumimoji="0" lang="en-US" altLang="zh-TW" sz="22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38927" name="Rectangle 29"/>
          <p:cNvSpPr>
            <a:spLocks noChangeArrowheads="1"/>
          </p:cNvSpPr>
          <p:nvPr/>
        </p:nvSpPr>
        <p:spPr bwMode="auto">
          <a:xfrm>
            <a:off x="5580063" y="4868863"/>
            <a:ext cx="27368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 b="1">
                <a:latin typeface="標楷體" pitchFamily="65" charset="-120"/>
                <a:ea typeface="標楷體" pitchFamily="65" charset="-120"/>
              </a:rPr>
              <a:t>外聘講座導讀，預留</a:t>
            </a:r>
            <a:r>
              <a:rPr kumimoji="0" lang="en-US" altLang="zh-TW" sz="2200" b="1">
                <a:latin typeface="標楷體" pitchFamily="65" charset="-120"/>
                <a:ea typeface="標楷體" pitchFamily="65" charset="-120"/>
              </a:rPr>
              <a:t>50</a:t>
            </a:r>
            <a:r>
              <a:rPr kumimoji="0" lang="zh-TW" altLang="en-US" sz="2200" b="1">
                <a:latin typeface="標楷體" pitchFamily="65" charset="-120"/>
                <a:ea typeface="標楷體" pitchFamily="65" charset="-120"/>
              </a:rPr>
              <a:t>分鐘進行專業對話，討論如何將所學運用於教學中</a:t>
            </a:r>
            <a:r>
              <a:rPr kumimoji="0" lang="zh-TW" altLang="en-US" b="1">
                <a:latin typeface="Calibri" pitchFamily="34" charset="0"/>
              </a:rPr>
              <a:t>。</a:t>
            </a:r>
            <a:endParaRPr kumimoji="0" lang="en-US" altLang="zh-TW" b="1">
              <a:latin typeface="Calibri" pitchFamily="34" charset="0"/>
            </a:endParaRPr>
          </a:p>
        </p:txBody>
      </p:sp>
      <p:grpSp>
        <p:nvGrpSpPr>
          <p:cNvPr id="38928" name="Group 30"/>
          <p:cNvGrpSpPr>
            <a:grpSpLocks/>
          </p:cNvGrpSpPr>
          <p:nvPr/>
        </p:nvGrpSpPr>
        <p:grpSpPr bwMode="auto">
          <a:xfrm>
            <a:off x="4500563" y="5084763"/>
            <a:ext cx="685800" cy="582612"/>
            <a:chOff x="1296" y="1200"/>
            <a:chExt cx="432" cy="428"/>
          </a:xfrm>
        </p:grpSpPr>
        <p:grpSp>
          <p:nvGrpSpPr>
            <p:cNvPr id="38961" name="Group 31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38963" name="Group 32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600097" name="Oval 33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098" name="Oval 3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099" name="Oval 35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00" name="Oval 36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8964" name="Group 37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38965" name="Oval 38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38966" name="Group 39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38967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68" name="Oval 41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69" name="Oval 42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70" name="Oval 43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38962" name="Text Box 44"/>
            <p:cNvSpPr txBox="1">
              <a:spLocks noChangeArrowheads="1"/>
            </p:cNvSpPr>
            <p:nvPr/>
          </p:nvSpPr>
          <p:spPr bwMode="gray">
            <a:xfrm>
              <a:off x="1391" y="1269"/>
              <a:ext cx="223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 b="1">
                  <a:solidFill>
                    <a:srgbClr val="333333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38929" name="Group 45"/>
          <p:cNvGrpSpPr>
            <a:grpSpLocks/>
          </p:cNvGrpSpPr>
          <p:nvPr/>
        </p:nvGrpSpPr>
        <p:grpSpPr bwMode="auto">
          <a:xfrm>
            <a:off x="3851275" y="5084763"/>
            <a:ext cx="685800" cy="582612"/>
            <a:chOff x="1296" y="1200"/>
            <a:chExt cx="432" cy="428"/>
          </a:xfrm>
        </p:grpSpPr>
        <p:grpSp>
          <p:nvGrpSpPr>
            <p:cNvPr id="38947" name="Group 4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38949" name="Group 4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600112" name="Oval 4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13" name="Oval 4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14" name="Oval 5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15" name="Oval 5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8950" name="Group 5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38951" name="Oval 5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38952" name="Group 5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38953" name="Oval 5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54" name="Oval 5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5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56" name="Oval 5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38948" name="Text Box 59"/>
            <p:cNvSpPr txBox="1">
              <a:spLocks noChangeArrowheads="1"/>
            </p:cNvSpPr>
            <p:nvPr/>
          </p:nvSpPr>
          <p:spPr bwMode="gray">
            <a:xfrm>
              <a:off x="1391" y="1269"/>
              <a:ext cx="223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 b="1">
                  <a:solidFill>
                    <a:srgbClr val="333333"/>
                  </a:solidFill>
                  <a:latin typeface="Calibri" pitchFamily="34" charset="0"/>
                </a:rPr>
                <a:t>4</a:t>
              </a:r>
            </a:p>
          </p:txBody>
        </p:sp>
      </p:grpSp>
      <p:pic>
        <p:nvPicPr>
          <p:cNvPr id="38930" name="Picture 60" descr="圖片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36838"/>
            <a:ext cx="2486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31" name="Group 61"/>
          <p:cNvGrpSpPr>
            <a:grpSpLocks/>
          </p:cNvGrpSpPr>
          <p:nvPr/>
        </p:nvGrpSpPr>
        <p:grpSpPr bwMode="auto">
          <a:xfrm>
            <a:off x="4427538" y="2133600"/>
            <a:ext cx="685800" cy="582613"/>
            <a:chOff x="1296" y="1200"/>
            <a:chExt cx="432" cy="428"/>
          </a:xfrm>
        </p:grpSpPr>
        <p:grpSp>
          <p:nvGrpSpPr>
            <p:cNvPr id="38933" name="Group 6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38935" name="Group 6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600128" name="Oval 6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29" name="Oval 6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30" name="Oval 6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0131" name="Oval 6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8936" name="Group 6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38937" name="Oval 6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kumimoji="0" lang="zh-TW" altLang="en-US">
                    <a:latin typeface="Calibri" pitchFamily="34" charset="0"/>
                  </a:endParaRPr>
                </a:p>
              </p:txBody>
            </p:sp>
            <p:grpSp>
              <p:nvGrpSpPr>
                <p:cNvPr id="38938" name="Group 7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38939" name="Oval 7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40" name="Oval 7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41" name="Oval 7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8942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kumimoji="0" lang="zh-TW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38934" name="Text Box 7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 b="1">
                  <a:solidFill>
                    <a:srgbClr val="333333"/>
                  </a:solidFill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38932" name="Text Box 76"/>
          <p:cNvSpPr txBox="1">
            <a:spLocks noChangeArrowheads="1"/>
          </p:cNvSpPr>
          <p:nvPr/>
        </p:nvSpPr>
        <p:spPr bwMode="auto">
          <a:xfrm rot="-900000">
            <a:off x="3708400" y="3357563"/>
            <a:ext cx="1676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200" b="1">
                <a:latin typeface="Calibri" pitchFamily="34" charset="0"/>
              </a:rPr>
              <a:t>活動力求多元，能引發專業對話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7162" cy="86360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運作策略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(8)—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促進對話與轉化行動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A67E2-CCF2-464F-A814-6411B77B702C}" type="slidenum">
              <a:rPr lang="zh-TW" altLang="en-US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gray">
          <a:xfrm>
            <a:off x="1042988" y="1341438"/>
            <a:ext cx="7632700" cy="2159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 sz="240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59113" y="1484313"/>
            <a:ext cx="5545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800" b="1">
                <a:latin typeface="Calibri" pitchFamily="34" charset="0"/>
                <a:ea typeface="標楷體" pitchFamily="65" charset="-120"/>
              </a:rPr>
              <a:t>透過多場次的分組討論對話，雖然時間有限，不盡然能達到深入討論與充分交流的目標，但對於帶動專業對話的風氣有很大的助益。</a:t>
            </a:r>
          </a:p>
        </p:txBody>
      </p:sp>
      <p:sp>
        <p:nvSpPr>
          <p:cNvPr id="616453" name="AutoShape 5"/>
          <p:cNvSpPr>
            <a:spLocks noChangeArrowheads="1"/>
          </p:cNvSpPr>
          <p:nvPr/>
        </p:nvSpPr>
        <p:spPr bwMode="gray">
          <a:xfrm>
            <a:off x="612775" y="1700213"/>
            <a:ext cx="2303463" cy="1152525"/>
          </a:xfrm>
          <a:prstGeom prst="homePlate">
            <a:avLst>
              <a:gd name="adj" fmla="val 299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5650" y="1700213"/>
            <a:ext cx="1944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促進夥伴專業對話</a:t>
            </a:r>
          </a:p>
        </p:txBody>
      </p:sp>
      <p:sp>
        <p:nvSpPr>
          <p:cNvPr id="616461" name="Rectangle 13"/>
          <p:cNvSpPr>
            <a:spLocks noChangeArrowheads="1"/>
          </p:cNvSpPr>
          <p:nvPr/>
        </p:nvSpPr>
        <p:spPr bwMode="gray">
          <a:xfrm>
            <a:off x="1042988" y="3716338"/>
            <a:ext cx="7632700" cy="2159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3059113" y="3859213"/>
            <a:ext cx="5545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辦理定期專業對話與主題分享研討會，從中不但精進教師運用多元教學策略的能力，提升教師的信心和熱情，也激發教師行動力。</a:t>
            </a:r>
            <a:endParaRPr lang="zh-TW" altLang="en-US" sz="28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16463" name="AutoShape 15"/>
          <p:cNvSpPr>
            <a:spLocks noChangeArrowheads="1"/>
          </p:cNvSpPr>
          <p:nvPr/>
        </p:nvSpPr>
        <p:spPr bwMode="gray">
          <a:xfrm>
            <a:off x="612775" y="4075113"/>
            <a:ext cx="2303463" cy="1152525"/>
          </a:xfrm>
          <a:prstGeom prst="homePlate">
            <a:avLst>
              <a:gd name="adj" fmla="val 299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755650" y="4075113"/>
            <a:ext cx="1944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激勵夥伴</a:t>
            </a:r>
          </a:p>
          <a:p>
            <a:r>
              <a:rPr kumimoji="0" lang="zh-TW" altLang="en-US" sz="32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  <a:hlinkClick r:id="rId2" action="ppaction://hlinkfile"/>
              </a:rPr>
              <a:t>分享發表</a:t>
            </a:r>
            <a:endParaRPr kumimoji="0" lang="zh-TW" altLang="en-US" sz="3200" b="1">
              <a:solidFill>
                <a:srgbClr val="FFFFFF"/>
              </a:solidFill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如何評估社群運作的成效？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76A9D-D21A-47A7-A0D0-903932B8A252}" type="slidenum">
              <a:rPr lang="zh-TW" altLang="en-US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566287" name="Rectangle 15"/>
          <p:cNvSpPr>
            <a:spLocks noChangeArrowheads="1"/>
          </p:cNvSpPr>
          <p:nvPr/>
        </p:nvSpPr>
        <p:spPr bwMode="gray">
          <a:xfrm>
            <a:off x="684213" y="1341438"/>
            <a:ext cx="7920037" cy="489585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0964" name="Text Box 16"/>
          <p:cNvSpPr txBox="1">
            <a:spLocks noChangeArrowheads="1"/>
          </p:cNvSpPr>
          <p:nvPr/>
        </p:nvSpPr>
        <p:spPr bwMode="auto">
          <a:xfrm>
            <a:off x="1116013" y="1484313"/>
            <a:ext cx="7056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透過聊天</a:t>
            </a:r>
            <a:r>
              <a:rPr kumimoji="0" lang="en-US" altLang="zh-TW" sz="2800" b="1"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非正式訪談</a:t>
            </a:r>
            <a:r>
              <a:rPr kumimoji="0" lang="en-US" altLang="zh-TW" sz="2800" b="1"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2800" b="1">
                <a:latin typeface="Calibri" pitchFamily="34" charset="0"/>
              </a:rPr>
              <a:t>、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問卷調查</a:t>
            </a:r>
            <a:r>
              <a:rPr kumimoji="0" lang="zh-TW" altLang="en-US" sz="2800" b="1">
                <a:latin typeface="Calibri" pitchFamily="34" charset="0"/>
              </a:rPr>
              <a:t>，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蒐集夥伴對於社群活動的感受</a:t>
            </a:r>
            <a:r>
              <a:rPr kumimoji="0" lang="zh-TW" altLang="en-US" sz="2800" b="1">
                <a:latin typeface="Calibri" pitchFamily="34" charset="0"/>
              </a:rPr>
              <a:t>、</a:t>
            </a: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看法與期待等</a:t>
            </a:r>
            <a:r>
              <a:rPr kumimoji="0" lang="zh-TW" altLang="en-US" sz="2800" b="1">
                <a:latin typeface="Calibri" pitchFamily="34" charset="0"/>
              </a:rPr>
              <a:t>。</a:t>
            </a:r>
          </a:p>
        </p:txBody>
      </p:sp>
      <p:sp>
        <p:nvSpPr>
          <p:cNvPr id="40965" name="Text Box 17"/>
          <p:cNvSpPr txBox="1">
            <a:spLocks noChangeArrowheads="1"/>
          </p:cNvSpPr>
          <p:nvPr/>
        </p:nvSpPr>
        <p:spPr bwMode="auto">
          <a:xfrm>
            <a:off x="1116013" y="2492375"/>
            <a:ext cx="7129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 b="1">
                <a:latin typeface="Calibri" pitchFamily="34" charset="0"/>
                <a:ea typeface="標楷體" pitchFamily="65" charset="-120"/>
              </a:rPr>
              <a:t>透過「主題分享研討會」，夥伴們將所學運用於教學現場，從教師省思與學生學習成果等可以窺出成效。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1116013" y="4005263"/>
            <a:ext cx="74168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「教師專業社群」應關注學生的學習成效，但也不能忽略參與教師的內心感受。唯有教師心中有感受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有知有覺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，覺知自己與週遭環境</a:t>
            </a:r>
            <a:r>
              <a:rPr kumimoji="0" lang="zh-TW" altLang="en-US" b="1">
                <a:latin typeface="Calibri" pitchFamily="34" charset="0"/>
              </a:rPr>
              <a:t>、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校園文化、教學情境有關有聯、有親有故，進而願意為實踐理念而付出行動，才能凝聚最大影響力。</a:t>
            </a:r>
          </a:p>
        </p:txBody>
      </p:sp>
      <p:grpSp>
        <p:nvGrpSpPr>
          <p:cNvPr id="40967" name="Group 25"/>
          <p:cNvGrpSpPr>
            <a:grpSpLocks/>
          </p:cNvGrpSpPr>
          <p:nvPr/>
        </p:nvGrpSpPr>
        <p:grpSpPr bwMode="auto">
          <a:xfrm>
            <a:off x="827088" y="4076700"/>
            <a:ext cx="215900" cy="215900"/>
            <a:chOff x="2928" y="2208"/>
            <a:chExt cx="262" cy="262"/>
          </a:xfrm>
        </p:grpSpPr>
        <p:sp>
          <p:nvSpPr>
            <p:cNvPr id="566298" name="Oval 26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40975" name="Oval 27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grpSp>
        <p:nvGrpSpPr>
          <p:cNvPr id="40968" name="Group 28"/>
          <p:cNvGrpSpPr>
            <a:grpSpLocks/>
          </p:cNvGrpSpPr>
          <p:nvPr/>
        </p:nvGrpSpPr>
        <p:grpSpPr bwMode="auto">
          <a:xfrm>
            <a:off x="827088" y="2708275"/>
            <a:ext cx="215900" cy="215900"/>
            <a:chOff x="2928" y="2208"/>
            <a:chExt cx="262" cy="262"/>
          </a:xfrm>
        </p:grpSpPr>
        <p:sp>
          <p:nvSpPr>
            <p:cNvPr id="566301" name="Oval 2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40973" name="Oval 30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grpSp>
        <p:nvGrpSpPr>
          <p:cNvPr id="40969" name="Group 31"/>
          <p:cNvGrpSpPr>
            <a:grpSpLocks/>
          </p:cNvGrpSpPr>
          <p:nvPr/>
        </p:nvGrpSpPr>
        <p:grpSpPr bwMode="auto">
          <a:xfrm>
            <a:off x="827088" y="1628775"/>
            <a:ext cx="215900" cy="215900"/>
            <a:chOff x="2928" y="2208"/>
            <a:chExt cx="262" cy="262"/>
          </a:xfrm>
        </p:grpSpPr>
        <p:sp>
          <p:nvSpPr>
            <p:cNvPr id="566304" name="Oval 3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40971" name="Oval 3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500" b="1" smtClean="0">
                <a:latin typeface="標楷體" pitchFamily="65" charset="-120"/>
                <a:ea typeface="標楷體" pitchFamily="65" charset="-120"/>
              </a:rPr>
              <a:t>參考學者提出的評鑑層次</a:t>
            </a:r>
          </a:p>
        </p:txBody>
      </p:sp>
      <p:sp>
        <p:nvSpPr>
          <p:cNvPr id="5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ABC3E-2A40-49CA-BC6A-2ACFA612B505}" type="slidenum">
              <a:rPr lang="zh-TW" altLang="en-US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gray">
          <a:xfrm rot="10800000">
            <a:off x="6443663" y="2060575"/>
            <a:ext cx="0" cy="2773363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88" name="Oval 11"/>
          <p:cNvSpPr>
            <a:spLocks noChangeArrowheads="1"/>
          </p:cNvSpPr>
          <p:nvPr/>
        </p:nvSpPr>
        <p:spPr bwMode="gray">
          <a:xfrm>
            <a:off x="493713" y="2006600"/>
            <a:ext cx="2538412" cy="2557463"/>
          </a:xfrm>
          <a:prstGeom prst="ellipse">
            <a:avLst/>
          </a:prstGeom>
          <a:noFill/>
          <a:ln w="9525">
            <a:solidFill>
              <a:srgbClr val="B2B2B2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1989" name="Group 12"/>
          <p:cNvGrpSpPr>
            <a:grpSpLocks/>
          </p:cNvGrpSpPr>
          <p:nvPr/>
        </p:nvGrpSpPr>
        <p:grpSpPr bwMode="auto">
          <a:xfrm>
            <a:off x="696913" y="2228850"/>
            <a:ext cx="2120900" cy="2163763"/>
            <a:chOff x="579" y="1589"/>
            <a:chExt cx="1358" cy="1358"/>
          </a:xfrm>
        </p:grpSpPr>
        <p:sp>
          <p:nvSpPr>
            <p:cNvPr id="647181" name="Oval 13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182" name="Oval 14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183" name="Oval 15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1990" name="Oval 16"/>
          <p:cNvSpPr>
            <a:spLocks noChangeArrowheads="1"/>
          </p:cNvSpPr>
          <p:nvPr/>
        </p:nvSpPr>
        <p:spPr bwMode="auto">
          <a:xfrm>
            <a:off x="336550" y="1843088"/>
            <a:ext cx="2870200" cy="2895600"/>
          </a:xfrm>
          <a:prstGeom prst="ellipse">
            <a:avLst/>
          </a:prstGeom>
          <a:noFill/>
          <a:ln w="19050">
            <a:solidFill>
              <a:srgbClr val="B2B2B2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91" name="Line 17"/>
          <p:cNvSpPr>
            <a:spLocks noChangeShapeType="1"/>
          </p:cNvSpPr>
          <p:nvPr/>
        </p:nvSpPr>
        <p:spPr bwMode="gray">
          <a:xfrm>
            <a:off x="179388" y="3297238"/>
            <a:ext cx="3170237" cy="0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18"/>
          <p:cNvSpPr>
            <a:spLocks noChangeShapeType="1"/>
          </p:cNvSpPr>
          <p:nvPr/>
        </p:nvSpPr>
        <p:spPr bwMode="gray">
          <a:xfrm>
            <a:off x="1763713" y="1628775"/>
            <a:ext cx="0" cy="3333750"/>
          </a:xfrm>
          <a:prstGeom prst="line">
            <a:avLst/>
          </a:prstGeom>
          <a:noFill/>
          <a:ln w="1270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1993" name="Group 19"/>
          <p:cNvGrpSpPr>
            <a:grpSpLocks/>
          </p:cNvGrpSpPr>
          <p:nvPr/>
        </p:nvGrpSpPr>
        <p:grpSpPr bwMode="auto">
          <a:xfrm>
            <a:off x="2273300" y="1827213"/>
            <a:ext cx="303213" cy="303212"/>
            <a:chOff x="2928" y="2208"/>
            <a:chExt cx="262" cy="262"/>
          </a:xfrm>
        </p:grpSpPr>
        <p:sp>
          <p:nvSpPr>
            <p:cNvPr id="647188" name="Oval 2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189" name="Oval 2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1994" name="Rectangle 22"/>
          <p:cNvSpPr>
            <a:spLocks noChangeArrowheads="1"/>
          </p:cNvSpPr>
          <p:nvPr/>
        </p:nvSpPr>
        <p:spPr bwMode="black">
          <a:xfrm>
            <a:off x="2555875" y="1700213"/>
            <a:ext cx="2593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 參與者反應</a:t>
            </a:r>
          </a:p>
        </p:txBody>
      </p:sp>
      <p:grpSp>
        <p:nvGrpSpPr>
          <p:cNvPr id="41995" name="Group 28"/>
          <p:cNvGrpSpPr>
            <a:grpSpLocks/>
          </p:cNvGrpSpPr>
          <p:nvPr/>
        </p:nvGrpSpPr>
        <p:grpSpPr bwMode="auto">
          <a:xfrm>
            <a:off x="2906713" y="2455863"/>
            <a:ext cx="303212" cy="303212"/>
            <a:chOff x="2928" y="2208"/>
            <a:chExt cx="262" cy="262"/>
          </a:xfrm>
        </p:grpSpPr>
        <p:sp>
          <p:nvSpPr>
            <p:cNvPr id="647197" name="Oval 2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198" name="Oval 30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996" name="Group 31"/>
          <p:cNvGrpSpPr>
            <a:grpSpLocks/>
          </p:cNvGrpSpPr>
          <p:nvPr/>
        </p:nvGrpSpPr>
        <p:grpSpPr bwMode="auto">
          <a:xfrm>
            <a:off x="3114675" y="3141663"/>
            <a:ext cx="301625" cy="303212"/>
            <a:chOff x="2928" y="2208"/>
            <a:chExt cx="262" cy="262"/>
          </a:xfrm>
        </p:grpSpPr>
        <p:sp>
          <p:nvSpPr>
            <p:cNvPr id="647200" name="Oval 3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01" name="Oval 3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997" name="Group 34"/>
          <p:cNvGrpSpPr>
            <a:grpSpLocks/>
          </p:cNvGrpSpPr>
          <p:nvPr/>
        </p:nvGrpSpPr>
        <p:grpSpPr bwMode="auto">
          <a:xfrm>
            <a:off x="2898775" y="3868738"/>
            <a:ext cx="303213" cy="303212"/>
            <a:chOff x="2928" y="2208"/>
            <a:chExt cx="262" cy="262"/>
          </a:xfrm>
        </p:grpSpPr>
        <p:sp>
          <p:nvSpPr>
            <p:cNvPr id="647203" name="Oval 3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04" name="Oval 3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998" name="Group 37"/>
          <p:cNvGrpSpPr>
            <a:grpSpLocks/>
          </p:cNvGrpSpPr>
          <p:nvPr/>
        </p:nvGrpSpPr>
        <p:grpSpPr bwMode="auto">
          <a:xfrm>
            <a:off x="2339975" y="4424363"/>
            <a:ext cx="303213" cy="303212"/>
            <a:chOff x="2928" y="2208"/>
            <a:chExt cx="262" cy="262"/>
          </a:xfrm>
        </p:grpSpPr>
        <p:sp>
          <p:nvSpPr>
            <p:cNvPr id="647206" name="Oval 3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07" name="Oval 3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999" name="Group 40"/>
          <p:cNvGrpSpPr>
            <a:grpSpLocks/>
          </p:cNvGrpSpPr>
          <p:nvPr/>
        </p:nvGrpSpPr>
        <p:grpSpPr bwMode="auto">
          <a:xfrm rot="10800000">
            <a:off x="6372225" y="2276475"/>
            <a:ext cx="161925" cy="161925"/>
            <a:chOff x="2928" y="2208"/>
            <a:chExt cx="262" cy="262"/>
          </a:xfrm>
        </p:grpSpPr>
        <p:sp>
          <p:nvSpPr>
            <p:cNvPr id="647209" name="Oval 4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10" name="Oval 42"/>
            <p:cNvSpPr>
              <a:spLocks noChangeArrowheads="1"/>
            </p:cNvSpPr>
            <p:nvPr/>
          </p:nvSpPr>
          <p:spPr bwMode="gray">
            <a:xfrm>
              <a:off x="2956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000" name="Group 43"/>
          <p:cNvGrpSpPr>
            <a:grpSpLocks/>
          </p:cNvGrpSpPr>
          <p:nvPr/>
        </p:nvGrpSpPr>
        <p:grpSpPr bwMode="auto">
          <a:xfrm rot="10800000">
            <a:off x="6372225" y="2924175"/>
            <a:ext cx="161925" cy="161925"/>
            <a:chOff x="2928" y="2208"/>
            <a:chExt cx="262" cy="262"/>
          </a:xfrm>
        </p:grpSpPr>
        <p:sp>
          <p:nvSpPr>
            <p:cNvPr id="647212" name="Oval 4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13" name="Oval 45"/>
            <p:cNvSpPr>
              <a:spLocks noChangeArrowheads="1"/>
            </p:cNvSpPr>
            <p:nvPr/>
          </p:nvSpPr>
          <p:spPr bwMode="gray">
            <a:xfrm>
              <a:off x="2961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2001" name="Group 46"/>
          <p:cNvGrpSpPr>
            <a:grpSpLocks/>
          </p:cNvGrpSpPr>
          <p:nvPr/>
        </p:nvGrpSpPr>
        <p:grpSpPr bwMode="auto">
          <a:xfrm rot="10800000">
            <a:off x="6372225" y="3716338"/>
            <a:ext cx="161925" cy="160337"/>
            <a:chOff x="2928" y="2208"/>
            <a:chExt cx="262" cy="262"/>
          </a:xfrm>
        </p:grpSpPr>
        <p:sp>
          <p:nvSpPr>
            <p:cNvPr id="647215" name="Oval 4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16" name="Oval 48"/>
            <p:cNvSpPr>
              <a:spLocks noChangeArrowheads="1"/>
            </p:cNvSpPr>
            <p:nvPr/>
          </p:nvSpPr>
          <p:spPr bwMode="gray">
            <a:xfrm>
              <a:off x="2961" y="2229"/>
              <a:ext cx="218" cy="22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2002" name="Rectangle 49"/>
          <p:cNvSpPr>
            <a:spLocks noChangeArrowheads="1"/>
          </p:cNvSpPr>
          <p:nvPr/>
        </p:nvSpPr>
        <p:spPr bwMode="black">
          <a:xfrm>
            <a:off x="3060700" y="2347913"/>
            <a:ext cx="2593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 參與者學習</a:t>
            </a:r>
          </a:p>
        </p:txBody>
      </p:sp>
      <p:sp>
        <p:nvSpPr>
          <p:cNvPr id="42003" name="Rectangle 50"/>
          <p:cNvSpPr>
            <a:spLocks noChangeArrowheads="1"/>
          </p:cNvSpPr>
          <p:nvPr/>
        </p:nvSpPr>
        <p:spPr bwMode="black">
          <a:xfrm>
            <a:off x="3419475" y="3068638"/>
            <a:ext cx="30241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 組織支持與改變</a:t>
            </a:r>
          </a:p>
        </p:txBody>
      </p:sp>
      <p:sp>
        <p:nvSpPr>
          <p:cNvPr id="42004" name="Rectangle 51"/>
          <p:cNvSpPr>
            <a:spLocks noChangeArrowheads="1"/>
          </p:cNvSpPr>
          <p:nvPr/>
        </p:nvSpPr>
        <p:spPr bwMode="black">
          <a:xfrm>
            <a:off x="3132138" y="3789363"/>
            <a:ext cx="33845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 參與者使用新知能</a:t>
            </a:r>
          </a:p>
        </p:txBody>
      </p:sp>
      <p:sp>
        <p:nvSpPr>
          <p:cNvPr id="42005" name="Rectangle 52"/>
          <p:cNvSpPr>
            <a:spLocks noChangeArrowheads="1"/>
          </p:cNvSpPr>
          <p:nvPr/>
        </p:nvSpPr>
        <p:spPr bwMode="black">
          <a:xfrm>
            <a:off x="2627313" y="4437063"/>
            <a:ext cx="2593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學生學習結果</a:t>
            </a:r>
            <a:endParaRPr kumimoji="0" lang="zh-TW" altLang="en-US" b="1">
              <a:solidFill>
                <a:srgbClr val="08080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006" name="Text Box 53"/>
          <p:cNvSpPr txBox="1">
            <a:spLocks noChangeArrowheads="1"/>
          </p:cNvSpPr>
          <p:nvPr/>
        </p:nvSpPr>
        <p:spPr bwMode="auto">
          <a:xfrm>
            <a:off x="827088" y="28527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Guskey</a:t>
            </a:r>
          </a:p>
          <a:p>
            <a:pPr algn="ctr"/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2000</a:t>
            </a:r>
          </a:p>
        </p:txBody>
      </p:sp>
      <p:grpSp>
        <p:nvGrpSpPr>
          <p:cNvPr id="42007" name="Group 54"/>
          <p:cNvGrpSpPr>
            <a:grpSpLocks/>
          </p:cNvGrpSpPr>
          <p:nvPr/>
        </p:nvGrpSpPr>
        <p:grpSpPr bwMode="auto">
          <a:xfrm>
            <a:off x="971550" y="5230813"/>
            <a:ext cx="7416800" cy="1079500"/>
            <a:chOff x="816" y="2304"/>
            <a:chExt cx="1440" cy="448"/>
          </a:xfrm>
        </p:grpSpPr>
        <p:sp>
          <p:nvSpPr>
            <p:cNvPr id="42017" name="Freeform 5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7224" name="Rectangle 5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 i="1">
                <a:latin typeface="+mn-lt"/>
                <a:ea typeface="新細明體" pitchFamily="18" charset="-120"/>
              </a:endParaRPr>
            </a:p>
          </p:txBody>
        </p:sp>
      </p:grpSp>
      <p:sp>
        <p:nvSpPr>
          <p:cNvPr id="42008" name="Text Box 57"/>
          <p:cNvSpPr txBox="1">
            <a:spLocks noChangeArrowheads="1"/>
          </p:cNvSpPr>
          <p:nvPr/>
        </p:nvSpPr>
        <p:spPr bwMode="auto">
          <a:xfrm>
            <a:off x="1187450" y="5373688"/>
            <a:ext cx="691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000">
                <a:latin typeface="Calibri" pitchFamily="34" charset="0"/>
              </a:rPr>
              <a:t>資料來源：李俊湖。評鑑教師專業成長之可行途徑。</a:t>
            </a:r>
          </a:p>
          <a:p>
            <a:r>
              <a:rPr kumimoji="0" lang="zh-TW" altLang="en-US" sz="2000">
                <a:latin typeface="Calibri" pitchFamily="34" charset="0"/>
              </a:rPr>
              <a:t>載於＜中華民國品質學會第</a:t>
            </a:r>
            <a:r>
              <a:rPr kumimoji="0" lang="en-US" altLang="zh-TW" sz="2000">
                <a:latin typeface="Calibri" pitchFamily="34" charset="0"/>
              </a:rPr>
              <a:t>43</a:t>
            </a:r>
            <a:r>
              <a:rPr kumimoji="0" lang="zh-TW" altLang="en-US" sz="2000">
                <a:latin typeface="Calibri" pitchFamily="34" charset="0"/>
              </a:rPr>
              <a:t>屆年會暨全國品質管理研討會</a:t>
            </a:r>
          </a:p>
        </p:txBody>
      </p:sp>
      <p:sp>
        <p:nvSpPr>
          <p:cNvPr id="42009" name="Line 58"/>
          <p:cNvSpPr>
            <a:spLocks noChangeShapeType="1"/>
          </p:cNvSpPr>
          <p:nvPr/>
        </p:nvSpPr>
        <p:spPr bwMode="gray">
          <a:xfrm rot="16200000" flipV="1">
            <a:off x="6264276" y="3178175"/>
            <a:ext cx="0" cy="358775"/>
          </a:xfrm>
          <a:prstGeom prst="line">
            <a:avLst/>
          </a:prstGeom>
          <a:noFill/>
          <a:ln w="57150">
            <a:solidFill>
              <a:srgbClr val="80808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42010" name="Group 59"/>
          <p:cNvGrpSpPr>
            <a:grpSpLocks/>
          </p:cNvGrpSpPr>
          <p:nvPr/>
        </p:nvGrpSpPr>
        <p:grpSpPr bwMode="auto">
          <a:xfrm rot="10800000">
            <a:off x="6372225" y="4365625"/>
            <a:ext cx="161925" cy="161925"/>
            <a:chOff x="2928" y="2208"/>
            <a:chExt cx="262" cy="262"/>
          </a:xfrm>
        </p:grpSpPr>
        <p:sp>
          <p:nvSpPr>
            <p:cNvPr id="647228" name="Oval 6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47229" name="Oval 61"/>
            <p:cNvSpPr>
              <a:spLocks noChangeArrowheads="1"/>
            </p:cNvSpPr>
            <p:nvPr/>
          </p:nvSpPr>
          <p:spPr bwMode="gray">
            <a:xfrm>
              <a:off x="2961" y="2231"/>
              <a:ext cx="218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2011" name="Rectangle 62"/>
          <p:cNvSpPr>
            <a:spLocks noChangeArrowheads="1"/>
          </p:cNvSpPr>
          <p:nvPr/>
        </p:nvSpPr>
        <p:spPr bwMode="black">
          <a:xfrm>
            <a:off x="6588125" y="2060575"/>
            <a:ext cx="2339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對組織有何影響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42012" name="Rectangle 63"/>
          <p:cNvSpPr>
            <a:spLocks noChangeArrowheads="1"/>
          </p:cNvSpPr>
          <p:nvPr/>
        </p:nvSpPr>
        <p:spPr bwMode="black">
          <a:xfrm>
            <a:off x="6588125" y="2708275"/>
            <a:ext cx="23399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是否影響組織氣氛與規範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42013" name="Rectangle 64"/>
          <p:cNvSpPr>
            <a:spLocks noChangeArrowheads="1"/>
          </p:cNvSpPr>
          <p:nvPr/>
        </p:nvSpPr>
        <p:spPr bwMode="black">
          <a:xfrm>
            <a:off x="6588125" y="3500438"/>
            <a:ext cx="23399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組織是否維護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、協助與</a:t>
            </a:r>
            <a:r>
              <a:rPr kumimoji="0" lang="zh-TW" altLang="en-US" sz="2000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支持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42014" name="Rectangle 65"/>
          <p:cNvSpPr>
            <a:spLocks noChangeArrowheads="1"/>
          </p:cNvSpPr>
          <p:nvPr/>
        </p:nvSpPr>
        <p:spPr bwMode="black">
          <a:xfrm>
            <a:off x="6588125" y="4221163"/>
            <a:ext cx="23399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solidFill>
                  <a:srgbClr val="080808"/>
                </a:solidFill>
                <a:latin typeface="標楷體" pitchFamily="65" charset="-120"/>
                <a:ea typeface="標楷體" pitchFamily="65" charset="-120"/>
              </a:rPr>
              <a:t>是否有足夠的可用資源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1C9BC-E929-44A8-89E5-D0850588FB9F}" type="slidenum">
              <a:rPr lang="zh-TW" altLang="en-US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74638"/>
            <a:ext cx="7186612" cy="11430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組織社群可能面臨的困境</a:t>
            </a:r>
            <a:endParaRPr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4964" name="AutoShape 4"/>
          <p:cNvSpPr>
            <a:spLocks noChangeArrowheads="1"/>
          </p:cNvSpPr>
          <p:nvPr/>
        </p:nvSpPr>
        <p:spPr bwMode="gray">
          <a:xfrm>
            <a:off x="4787900" y="1484313"/>
            <a:ext cx="2614613" cy="4968875"/>
          </a:xfrm>
          <a:prstGeom prst="downArrow">
            <a:avLst>
              <a:gd name="adj1" fmla="val 65009"/>
              <a:gd name="adj2" fmla="val 5222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600000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1547813" y="1341438"/>
            <a:ext cx="2586037" cy="4967287"/>
          </a:xfrm>
          <a:prstGeom prst="upArrow">
            <a:avLst>
              <a:gd name="adj1" fmla="val 56361"/>
              <a:gd name="adj2" fmla="val 690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6078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gray">
          <a:xfrm>
            <a:off x="611188" y="5229225"/>
            <a:ext cx="4105275" cy="720725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gray">
          <a:xfrm>
            <a:off x="539750" y="2492375"/>
            <a:ext cx="4176713" cy="798513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沒有共同的時間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gray">
          <a:xfrm>
            <a:off x="539750" y="3429000"/>
            <a:ext cx="4176713" cy="792163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gray">
          <a:xfrm>
            <a:off x="4859338" y="5229225"/>
            <a:ext cx="3817937" cy="720725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gray">
          <a:xfrm>
            <a:off x="4859338" y="2492375"/>
            <a:ext cx="3816350" cy="796925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gray">
          <a:xfrm>
            <a:off x="4859338" y="3429000"/>
            <a:ext cx="3816350" cy="792163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19" name="AutoShape 15"/>
          <p:cNvSpPr>
            <a:spLocks noChangeArrowheads="1"/>
          </p:cNvSpPr>
          <p:nvPr/>
        </p:nvSpPr>
        <p:spPr bwMode="gray">
          <a:xfrm>
            <a:off x="539750" y="4365625"/>
            <a:ext cx="4176713" cy="719138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20" name="AutoShape 17"/>
          <p:cNvSpPr>
            <a:spLocks noChangeArrowheads="1"/>
          </p:cNvSpPr>
          <p:nvPr/>
        </p:nvSpPr>
        <p:spPr bwMode="gray">
          <a:xfrm>
            <a:off x="4859338" y="4365625"/>
            <a:ext cx="3817937" cy="719138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21" name="Text Box 38"/>
          <p:cNvSpPr txBox="1">
            <a:spLocks noChangeArrowheads="1"/>
          </p:cNvSpPr>
          <p:nvPr/>
        </p:nvSpPr>
        <p:spPr bwMode="gray">
          <a:xfrm>
            <a:off x="4932363" y="3573463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不易形塑專業對話風氣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  <a:endParaRPr kumimoji="0" lang="en-US" altLang="zh-TW" sz="2400" b="1">
              <a:latin typeface="Calibri" pitchFamily="34" charset="0"/>
            </a:endParaRPr>
          </a:p>
        </p:txBody>
      </p:sp>
      <p:sp>
        <p:nvSpPr>
          <p:cNvPr id="43022" name="AutoShape 6"/>
          <p:cNvSpPr>
            <a:spLocks noChangeArrowheads="1"/>
          </p:cNvSpPr>
          <p:nvPr/>
        </p:nvSpPr>
        <p:spPr bwMode="gray">
          <a:xfrm>
            <a:off x="611188" y="1557338"/>
            <a:ext cx="4032250" cy="792162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23" name="AutoShape 9"/>
          <p:cNvSpPr>
            <a:spLocks noChangeArrowheads="1"/>
          </p:cNvSpPr>
          <p:nvPr/>
        </p:nvSpPr>
        <p:spPr bwMode="gray">
          <a:xfrm>
            <a:off x="4787900" y="1557338"/>
            <a:ext cx="3816350" cy="792162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43024" name="Text Box 38"/>
          <p:cNvSpPr txBox="1">
            <a:spLocks noChangeArrowheads="1"/>
          </p:cNvSpPr>
          <p:nvPr/>
        </p:nvSpPr>
        <p:spPr bwMode="gray">
          <a:xfrm>
            <a:off x="827088" y="357346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缺少社群領導人才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</a:p>
        </p:txBody>
      </p:sp>
      <p:sp>
        <p:nvSpPr>
          <p:cNvPr id="43025" name="Text Box 38"/>
          <p:cNvSpPr txBox="1">
            <a:spLocks noChangeArrowheads="1"/>
          </p:cNvSpPr>
          <p:nvPr/>
        </p:nvSpPr>
        <p:spPr bwMode="gray">
          <a:xfrm>
            <a:off x="755650" y="530066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相關資源與支持不足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  <a:endParaRPr kumimoji="0" lang="en-US" altLang="zh-TW" sz="2400" b="1">
              <a:latin typeface="Calibri" pitchFamily="34" charset="0"/>
            </a:endParaRPr>
          </a:p>
        </p:txBody>
      </p:sp>
      <p:sp>
        <p:nvSpPr>
          <p:cNvPr id="43026" name="Text Box 38"/>
          <p:cNvSpPr txBox="1">
            <a:spLocks noChangeArrowheads="1"/>
          </p:cNvSpPr>
          <p:nvPr/>
        </p:nvSpPr>
        <p:spPr bwMode="gray">
          <a:xfrm>
            <a:off x="4787900" y="170021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教師瑣務多</a:t>
            </a:r>
            <a:r>
              <a:rPr kumimoji="0" lang="zh-TW" altLang="en-US" sz="2400" b="1">
                <a:latin typeface="Calibri" pitchFamily="34" charset="0"/>
              </a:rPr>
              <a:t>，</a:t>
            </a: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時間不足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</a:p>
        </p:txBody>
      </p:sp>
      <p:sp>
        <p:nvSpPr>
          <p:cNvPr id="43027" name="Text Box 38"/>
          <p:cNvSpPr txBox="1">
            <a:spLocks noChangeArrowheads="1"/>
          </p:cNvSpPr>
          <p:nvPr/>
        </p:nvSpPr>
        <p:spPr bwMode="gray">
          <a:xfrm>
            <a:off x="4932363" y="2636838"/>
            <a:ext cx="3600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學校行政不支持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  <a:endParaRPr kumimoji="0" lang="en-US" altLang="zh-TW" sz="2400" b="1">
              <a:latin typeface="Calibri" pitchFamily="34" charset="0"/>
            </a:endParaRPr>
          </a:p>
        </p:txBody>
      </p:sp>
      <p:sp>
        <p:nvSpPr>
          <p:cNvPr id="43028" name="Text Box 38"/>
          <p:cNvSpPr txBox="1">
            <a:spLocks noChangeArrowheads="1"/>
          </p:cNvSpPr>
          <p:nvPr/>
        </p:nvSpPr>
        <p:spPr bwMode="gray">
          <a:xfrm>
            <a:off x="684213" y="17002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學校文化不利於社群發展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  <a:endParaRPr kumimoji="0" lang="en-US" altLang="zh-TW" sz="2400" b="1">
              <a:latin typeface="Calibri" pitchFamily="34" charset="0"/>
            </a:endParaRPr>
          </a:p>
        </p:txBody>
      </p:sp>
      <p:sp>
        <p:nvSpPr>
          <p:cNvPr id="43029" name="Text Box 38"/>
          <p:cNvSpPr txBox="1">
            <a:spLocks noChangeArrowheads="1"/>
          </p:cNvSpPr>
          <p:nvPr/>
        </p:nvSpPr>
        <p:spPr bwMode="gray">
          <a:xfrm>
            <a:off x="755650" y="4437063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大部分教師缺乏動機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</a:p>
        </p:txBody>
      </p:sp>
      <p:sp>
        <p:nvSpPr>
          <p:cNvPr id="43030" name="Text Box 38"/>
          <p:cNvSpPr txBox="1">
            <a:spLocks noChangeArrowheads="1"/>
          </p:cNvSpPr>
          <p:nvPr/>
        </p:nvSpPr>
        <p:spPr bwMode="gray">
          <a:xfrm>
            <a:off x="4787900" y="4437063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zh-TW" sz="2400" b="1">
                <a:latin typeface="Calibri" pitchFamily="34" charset="0"/>
                <a:ea typeface="標楷體" pitchFamily="65" charset="-120"/>
              </a:rPr>
              <a:t>不易營造相互信任的氛圍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  <a:endParaRPr kumimoji="0" lang="en-US" altLang="zh-TW" sz="2400" b="1">
              <a:latin typeface="Calibri" pitchFamily="34" charset="0"/>
            </a:endParaRPr>
          </a:p>
        </p:txBody>
      </p:sp>
      <p:sp>
        <p:nvSpPr>
          <p:cNvPr id="43031" name="Text Box 38"/>
          <p:cNvSpPr txBox="1">
            <a:spLocks noChangeArrowheads="1"/>
          </p:cNvSpPr>
          <p:nvPr/>
        </p:nvSpPr>
        <p:spPr bwMode="gray">
          <a:xfrm>
            <a:off x="4859338" y="537368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”</a:t>
            </a:r>
            <a:r>
              <a:rPr kumimoji="0" lang="zh-TW" altLang="en-US" sz="2400" b="1">
                <a:latin typeface="Calibri" pitchFamily="34" charset="0"/>
                <a:ea typeface="標楷體" pitchFamily="65" charset="-120"/>
              </a:rPr>
              <a:t>族繁不及備載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”</a:t>
            </a:r>
            <a:r>
              <a:rPr kumimoji="0" lang="en-US" altLang="zh-TW" sz="2400" b="1"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en-US" altLang="zh-TW" sz="2400" b="1"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2400" b="1">
                <a:latin typeface="Calibri" pitchFamily="34" charset="0"/>
              </a:rPr>
              <a:t>？</a:t>
            </a:r>
            <a:endParaRPr kumimoji="0" lang="en-US" altLang="zh-TW" sz="2400" b="1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477000" cy="868363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釐清自己的信念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A063F-6793-4A1B-AB3B-E30F58C90C0C}" type="slidenum">
              <a:rPr lang="zh-TW" altLang="en-US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645125" name="AutoShape 5"/>
          <p:cNvSpPr>
            <a:spLocks noChangeArrowheads="1"/>
          </p:cNvSpPr>
          <p:nvPr/>
        </p:nvSpPr>
        <p:spPr bwMode="gray">
          <a:xfrm>
            <a:off x="1116013" y="1196975"/>
            <a:ext cx="7489825" cy="15827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gray">
          <a:xfrm>
            <a:off x="1116013" y="1268413"/>
            <a:ext cx="7489825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如果我們認同</a:t>
            </a:r>
            <a:r>
              <a:rPr kumimoji="0" lang="zh-TW" altLang="zh-TW" sz="2800"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從做中學</a:t>
            </a:r>
            <a:r>
              <a:rPr kumimoji="0" lang="zh-TW" altLang="zh-TW" sz="2800">
                <a:latin typeface="Calibri" pitchFamily="34" charset="0"/>
                <a:ea typeface="標楷體" pitchFamily="65" charset="-120"/>
              </a:rPr>
              <a:t>」</a:t>
            </a: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、「從經驗中學」遠比被動接受知識或訊息來得重要，那麼，我們將積極改變單一、單向的教師專業成長方式</a:t>
            </a:r>
            <a:endParaRPr kumimoji="0" lang="en-US" altLang="zh-TW" sz="28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645132" name="AutoShape 12"/>
          <p:cNvSpPr>
            <a:spLocks noChangeArrowheads="1"/>
          </p:cNvSpPr>
          <p:nvPr/>
        </p:nvSpPr>
        <p:spPr bwMode="gray">
          <a:xfrm>
            <a:off x="1116013" y="2852738"/>
            <a:ext cx="7489825" cy="1511300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</a:endParaRP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gray">
          <a:xfrm>
            <a:off x="1189038" y="2924175"/>
            <a:ext cx="7343775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如果我們支持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有歸屬感」、「有認同感」的學習方式</a:t>
            </a:r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且能從中培養人際互動、促進夥伴之間的分享與情感交流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……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139" name="AutoShape 19"/>
          <p:cNvSpPr>
            <a:spLocks noChangeArrowheads="1"/>
          </p:cNvSpPr>
          <p:nvPr/>
        </p:nvSpPr>
        <p:spPr bwMode="gray">
          <a:xfrm>
            <a:off x="1116013" y="4437063"/>
            <a:ext cx="7488237" cy="1871662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</a:endParaRPr>
          </a:p>
        </p:txBody>
      </p:sp>
      <p:sp>
        <p:nvSpPr>
          <p:cNvPr id="44040" name="Text Box 20"/>
          <p:cNvSpPr txBox="1">
            <a:spLocks noChangeArrowheads="1"/>
          </p:cNvSpPr>
          <p:nvPr/>
        </p:nvSpPr>
        <p:spPr bwMode="gray">
          <a:xfrm>
            <a:off x="1258888" y="4437063"/>
            <a:ext cx="7199312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如果沒有如果，即便配套措施周全，困難始終在；而如果有如果，即便困難重重</a:t>
            </a:r>
            <a:r>
              <a:rPr kumimoji="0" lang="zh-TW" altLang="zh-TW" sz="280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即便資源有限，</a:t>
            </a:r>
            <a:r>
              <a:rPr kumimoji="0" lang="zh-TW" altLang="zh-TW" sz="2800">
                <a:latin typeface="Calibri" pitchFamily="34" charset="0"/>
                <a:ea typeface="標楷體" pitchFamily="65" charset="-120"/>
              </a:rPr>
              <a:t>我們應會秉持理念</a:t>
            </a:r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，並克服困難逐步實踐理想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……</a:t>
            </a:r>
            <a:endParaRPr kumimoji="0" lang="en-US" altLang="zh-TW" sz="28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4041" name="AutoShape 3"/>
          <p:cNvSpPr>
            <a:spLocks noChangeArrowheads="1"/>
          </p:cNvSpPr>
          <p:nvPr/>
        </p:nvSpPr>
        <p:spPr bwMode="gray">
          <a:xfrm rot="5400000">
            <a:off x="415131" y="5137944"/>
            <a:ext cx="1112838" cy="431800"/>
          </a:xfrm>
          <a:prstGeom prst="upArrow">
            <a:avLst>
              <a:gd name="adj1" fmla="val 56361"/>
              <a:gd name="adj2" fmla="val 35954"/>
            </a:avLst>
          </a:prstGeom>
          <a:gradFill rotWithShape="1">
            <a:gsLst>
              <a:gs pos="0">
                <a:schemeClr val="accent1"/>
              </a:gs>
              <a:gs pos="100000">
                <a:srgbClr val="34638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0" lon="19199993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endParaRPr kumimoji="0" lang="zh-TW" altLang="en-US" sz="2800"/>
          </a:p>
        </p:txBody>
      </p:sp>
      <p:sp>
        <p:nvSpPr>
          <p:cNvPr id="44042" name="AutoShape 3"/>
          <p:cNvSpPr>
            <a:spLocks noChangeArrowheads="1"/>
          </p:cNvSpPr>
          <p:nvPr/>
        </p:nvSpPr>
        <p:spPr bwMode="gray">
          <a:xfrm rot="5400000">
            <a:off x="415131" y="3337719"/>
            <a:ext cx="1112838" cy="431800"/>
          </a:xfrm>
          <a:prstGeom prst="upArrow">
            <a:avLst>
              <a:gd name="adj1" fmla="val 56361"/>
              <a:gd name="adj2" fmla="val 35954"/>
            </a:avLst>
          </a:prstGeom>
          <a:gradFill rotWithShape="1">
            <a:gsLst>
              <a:gs pos="0">
                <a:schemeClr val="accent1"/>
              </a:gs>
              <a:gs pos="100000">
                <a:srgbClr val="34638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0" lon="19199993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endParaRPr kumimoji="0" lang="zh-TW" altLang="en-US" sz="2800"/>
          </a:p>
        </p:txBody>
      </p:sp>
      <p:sp>
        <p:nvSpPr>
          <p:cNvPr id="44043" name="AutoShape 3"/>
          <p:cNvSpPr>
            <a:spLocks noChangeArrowheads="1"/>
          </p:cNvSpPr>
          <p:nvPr/>
        </p:nvSpPr>
        <p:spPr bwMode="gray">
          <a:xfrm rot="5400000">
            <a:off x="415131" y="1753394"/>
            <a:ext cx="1112838" cy="431800"/>
          </a:xfrm>
          <a:prstGeom prst="upArrow">
            <a:avLst>
              <a:gd name="adj1" fmla="val 56361"/>
              <a:gd name="adj2" fmla="val 35954"/>
            </a:avLst>
          </a:prstGeom>
          <a:gradFill rotWithShape="1">
            <a:gsLst>
              <a:gs pos="0">
                <a:schemeClr val="accent1"/>
              </a:gs>
              <a:gs pos="100000">
                <a:srgbClr val="34638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0" lon="19199993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endParaRPr kumimoji="0" lang="zh-TW" alt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如何克服困難，展開行動？</a:t>
            </a: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35827-AE64-4E86-AAB5-BAE5E9F41B41}" type="slidenum">
              <a:rPr lang="zh-TW" altLang="en-US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gray">
          <a:xfrm>
            <a:off x="755650" y="1773238"/>
            <a:ext cx="7777163" cy="446405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grpSp>
        <p:nvGrpSpPr>
          <p:cNvPr id="45060" name="Group 14"/>
          <p:cNvGrpSpPr>
            <a:grpSpLocks/>
          </p:cNvGrpSpPr>
          <p:nvPr/>
        </p:nvGrpSpPr>
        <p:grpSpPr bwMode="auto">
          <a:xfrm>
            <a:off x="2339975" y="1268413"/>
            <a:ext cx="4537075" cy="1008062"/>
            <a:chOff x="816" y="2304"/>
            <a:chExt cx="1440" cy="448"/>
          </a:xfrm>
        </p:grpSpPr>
        <p:sp>
          <p:nvSpPr>
            <p:cNvPr id="45071" name="Freeform 1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8B8BFF">
                    <a:alpha val="60001"/>
                  </a:srgb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en-US" altLang="zh-TW" b="1">
                <a:solidFill>
                  <a:srgbClr val="000000"/>
                </a:solidFill>
              </a:endParaRPr>
            </a:p>
          </p:txBody>
        </p:sp>
      </p:grp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555875" y="134143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600" b="1">
                <a:latin typeface="Calibri" pitchFamily="34" charset="0"/>
                <a:ea typeface="標楷體" pitchFamily="65" charset="-120"/>
              </a:rPr>
              <a:t>有心才有力！</a:t>
            </a:r>
          </a:p>
        </p:txBody>
      </p:sp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1187450" y="2205038"/>
            <a:ext cx="71278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「教師專業學習社群」的形塑，無法一蹴可及。也許，我們無法在有限的時間、少數人的力量下，促使「教師專業學習社群」開花結果，</a:t>
            </a:r>
            <a:r>
              <a:rPr kumimoji="0" lang="zh-TW" altLang="en-US" sz="2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但只要有心，至少可以盡力在教育角落，為校園文化留下一抺翠緑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260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60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900113" y="2276475"/>
            <a:ext cx="215900" cy="215900"/>
            <a:chOff x="2928" y="2208"/>
            <a:chExt cx="262" cy="262"/>
          </a:xfrm>
        </p:grpSpPr>
        <p:sp>
          <p:nvSpPr>
            <p:cNvPr id="622605" name="Oval 1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1258888" y="4292600"/>
            <a:ext cx="72009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同儕教師起來組織「專業學習社群」，有助於形塑專業對話風氣與團隊合作的開展。因此，應</a:t>
            </a:r>
            <a:r>
              <a:rPr kumimoji="0" lang="zh-TW" altLang="en-US" sz="26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積極促成與培養有心、願意積極投入教師專業成長的「領頭羊」教師，勇於站出來組織社群</a:t>
            </a:r>
            <a:r>
              <a:rPr kumimoji="0" lang="zh-TW" altLang="en-US" sz="2600" b="1">
                <a:latin typeface="Calibri" pitchFamily="34" charset="0"/>
                <a:ea typeface="標楷體" pitchFamily="65" charset="-120"/>
              </a:rPr>
              <a:t>。</a:t>
            </a:r>
            <a:r>
              <a:rPr kumimoji="0" lang="zh-TW" altLang="en-US" sz="2600">
                <a:latin typeface="Calibri" pitchFamily="34" charset="0"/>
              </a:rPr>
              <a:t> </a:t>
            </a:r>
          </a:p>
        </p:txBody>
      </p:sp>
      <p:grpSp>
        <p:nvGrpSpPr>
          <p:cNvPr id="45065" name="Group 16"/>
          <p:cNvGrpSpPr>
            <a:grpSpLocks/>
          </p:cNvGrpSpPr>
          <p:nvPr/>
        </p:nvGrpSpPr>
        <p:grpSpPr bwMode="auto">
          <a:xfrm>
            <a:off x="900113" y="4437063"/>
            <a:ext cx="215900" cy="215900"/>
            <a:chOff x="2928" y="2208"/>
            <a:chExt cx="262" cy="262"/>
          </a:xfrm>
        </p:grpSpPr>
        <p:sp>
          <p:nvSpPr>
            <p:cNvPr id="622609" name="Oval 1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45068" name="Oval 1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45066" name="WordArt 19"/>
          <p:cNvSpPr>
            <a:spLocks noChangeArrowheads="1" noChangeShapeType="1" noTextEdit="1"/>
          </p:cNvSpPr>
          <p:nvPr/>
        </p:nvSpPr>
        <p:spPr bwMode="auto">
          <a:xfrm>
            <a:off x="2195513" y="6165850"/>
            <a:ext cx="4608512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相互激勵，是最大的動力！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從帶領小社群做起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~~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1F735-C15D-45A0-92DD-3DA861DEB4DB}" type="slidenum">
              <a:rPr lang="zh-TW" altLang="en-US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gray">
          <a:xfrm>
            <a:off x="755650" y="1773238"/>
            <a:ext cx="7777163" cy="446405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2195513" y="1268413"/>
            <a:ext cx="4537075" cy="1008062"/>
            <a:chOff x="816" y="2304"/>
            <a:chExt cx="1440" cy="448"/>
          </a:xfrm>
        </p:grpSpPr>
        <p:sp>
          <p:nvSpPr>
            <p:cNvPr id="46090" name="Freeform 1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4549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b="1">
                <a:solidFill>
                  <a:srgbClr val="000000"/>
                </a:solidFill>
                <a:ea typeface="新細明體" pitchFamily="18" charset="-120"/>
              </a:endParaRPr>
            </a:p>
          </p:txBody>
        </p:sp>
      </p:grp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2339975" y="14128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200" b="1">
                <a:latin typeface="Calibri" pitchFamily="34" charset="0"/>
                <a:ea typeface="標楷體" pitchFamily="65" charset="-120"/>
              </a:rPr>
              <a:t>提供機會與行政支持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1116013" y="2133600"/>
            <a:ext cx="72723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從帶領小社群做起</a:t>
            </a:r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在既有的條件下</a:t>
            </a:r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，提供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持與資源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，例如：</a:t>
            </a:r>
          </a:p>
          <a:p>
            <a:pPr>
              <a:lnSpc>
                <a:spcPct val="110000"/>
              </a:lnSpc>
              <a:buFont typeface="Wingdings" pitchFamily="2" charset="2"/>
              <a:buChar char="²"/>
            </a:pPr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安排教師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共同合作和對話討論的時間</a:t>
            </a:r>
          </a:p>
          <a:p>
            <a:pPr>
              <a:lnSpc>
                <a:spcPct val="110000"/>
              </a:lnSpc>
              <a:buFont typeface="Wingdings" pitchFamily="2" charset="2"/>
              <a:buChar char="²"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提供相關的資源和設備（如：經費、聚會空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 間、資訊設施  圖書資源、社群交流的網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 路平台）</a:t>
            </a:r>
          </a:p>
          <a:p>
            <a:pPr>
              <a:lnSpc>
                <a:spcPct val="110000"/>
              </a:lnSpc>
              <a:buFont typeface="Wingdings" pitchFamily="2" charset="2"/>
              <a:buChar char="²"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定期關懷、支持肯定社群召集人或社群夥伴</a:t>
            </a:r>
          </a:p>
          <a:p>
            <a:pPr>
              <a:lnSpc>
                <a:spcPct val="110000"/>
              </a:lnSpc>
              <a:buFont typeface="Wingdings" pitchFamily="2" charset="2"/>
              <a:buChar char="²"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安排校內教學成果分享</a:t>
            </a:r>
            <a:r>
              <a:rPr lang="zh-TW" altLang="en-US" sz="2800">
                <a:latin typeface="Calibri" pitchFamily="34" charset="0"/>
              </a:rPr>
              <a:t>、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促成校際發表交流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6087" name="Group 16"/>
          <p:cNvGrpSpPr>
            <a:grpSpLocks/>
          </p:cNvGrpSpPr>
          <p:nvPr/>
        </p:nvGrpSpPr>
        <p:grpSpPr bwMode="auto">
          <a:xfrm>
            <a:off x="900113" y="2349500"/>
            <a:ext cx="215900" cy="215900"/>
            <a:chOff x="2928" y="2208"/>
            <a:chExt cx="262" cy="262"/>
          </a:xfrm>
        </p:grpSpPr>
        <p:sp>
          <p:nvSpPr>
            <p:cNvPr id="621585" name="Oval 1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46089" name="Oval 1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792162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專業成長菜單，哪個好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744712" y="656879"/>
          <a:ext cx="77255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97444-8111-47DA-AA67-4445257E0087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17412" name="圖片 5" descr="538823_416207975108386_113827422_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724400"/>
            <a:ext cx="129698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雲朵形 6"/>
          <p:cNvSpPr/>
          <p:nvPr/>
        </p:nvSpPr>
        <p:spPr bwMode="auto">
          <a:xfrm>
            <a:off x="0" y="3213100"/>
            <a:ext cx="4103688" cy="19431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還有，什麼是「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共同備課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??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我們要做甚麼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??</a:t>
            </a:r>
            <a:endParaRPr kumimoji="0"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雲朵形 6"/>
          <p:cNvSpPr/>
          <p:nvPr/>
        </p:nvSpPr>
        <p:spPr bwMode="auto">
          <a:xfrm>
            <a:off x="4356100" y="3068638"/>
            <a:ext cx="4537075" cy="19431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要做</a:t>
            </a:r>
            <a:br>
              <a:rPr kumimoji="0" lang="zh-TW" altLang="en-US" sz="24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en-US" sz="2400" b="1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進修成長規劃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」，還要上網填！天啊！</a:t>
            </a:r>
            <a:endParaRPr kumimoji="0" lang="zh-TW" altLang="en-US" sz="36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還有更積極的作為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~~</a:t>
            </a:r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FEE6-609D-4C98-83C0-376AF521909E}" type="slidenum">
              <a:rPr lang="zh-TW" altLang="en-US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643075" name="Rectangle 3"/>
          <p:cNvSpPr>
            <a:spLocks noChangeArrowheads="1"/>
          </p:cNvSpPr>
          <p:nvPr/>
        </p:nvSpPr>
        <p:spPr bwMode="gray">
          <a:xfrm>
            <a:off x="755650" y="1773238"/>
            <a:ext cx="7777163" cy="446405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>
              <a:latin typeface="新細明體" pitchFamily="18" charset="-120"/>
              <a:ea typeface="新細明體" pitchFamily="18" charset="-120"/>
            </a:endParaRPr>
          </a:p>
        </p:txBody>
      </p:sp>
      <p:grpSp>
        <p:nvGrpSpPr>
          <p:cNvPr id="47108" name="Group 14"/>
          <p:cNvGrpSpPr>
            <a:grpSpLocks/>
          </p:cNvGrpSpPr>
          <p:nvPr/>
        </p:nvGrpSpPr>
        <p:grpSpPr bwMode="auto">
          <a:xfrm>
            <a:off x="2195513" y="1268413"/>
            <a:ext cx="4537075" cy="1008062"/>
            <a:chOff x="816" y="2304"/>
            <a:chExt cx="1440" cy="448"/>
          </a:xfrm>
        </p:grpSpPr>
        <p:sp>
          <p:nvSpPr>
            <p:cNvPr id="47122" name="Freeform 1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23" name="Rectangle 1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8B8BFF">
                    <a:alpha val="60001"/>
                  </a:srgb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en-US" altLang="zh-TW" b="1">
                <a:solidFill>
                  <a:srgbClr val="000000"/>
                </a:solidFill>
              </a:endParaRPr>
            </a:p>
          </p:txBody>
        </p:sp>
      </p:grp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2339975" y="14128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200">
                <a:latin typeface="Calibri" pitchFamily="34" charset="0"/>
                <a:ea typeface="標楷體" pitchFamily="65" charset="-120"/>
              </a:rPr>
              <a:t>營造學校為學習型組織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1116013" y="2276475"/>
            <a:ext cx="7272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學校領導人能帶動社群成員成長，並予以賦權增能，尊重、信任其具有領導的可能。</a:t>
            </a:r>
            <a:endParaRPr kumimoji="0" lang="en-US" altLang="zh-TW" sz="2800">
              <a:latin typeface="Calibri" pitchFamily="34" charset="0"/>
              <a:ea typeface="標楷體" pitchFamily="65" charset="-120"/>
            </a:endParaRPr>
          </a:p>
        </p:txBody>
      </p:sp>
      <p:grpSp>
        <p:nvGrpSpPr>
          <p:cNvPr id="47111" name="Group 9"/>
          <p:cNvGrpSpPr>
            <a:grpSpLocks/>
          </p:cNvGrpSpPr>
          <p:nvPr/>
        </p:nvGrpSpPr>
        <p:grpSpPr bwMode="auto">
          <a:xfrm>
            <a:off x="900113" y="2420938"/>
            <a:ext cx="215900" cy="215900"/>
            <a:chOff x="2928" y="2208"/>
            <a:chExt cx="262" cy="262"/>
          </a:xfrm>
        </p:grpSpPr>
        <p:sp>
          <p:nvSpPr>
            <p:cNvPr id="643082" name="Oval 1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47121" name="Oval 1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</p:grp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1187450" y="3357563"/>
            <a:ext cx="7056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以信任、尊重與溝通為基礎，塑造成員自我肯定、自我更新，促使社群內的成員，都可能成為領導者。</a:t>
            </a: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1187450" y="4724400"/>
            <a:ext cx="7200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重視與發展教師專業成長，經由權能的賦予來支持專業社群，進而形成具有自我領導能力的社群。</a:t>
            </a:r>
            <a:endParaRPr kumimoji="0" lang="en-US" altLang="zh-TW" sz="2800">
              <a:latin typeface="Calibri" pitchFamily="34" charset="0"/>
              <a:ea typeface="標楷體" pitchFamily="65" charset="-120"/>
            </a:endParaRPr>
          </a:p>
        </p:txBody>
      </p:sp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900113" y="3500438"/>
            <a:ext cx="215900" cy="215900"/>
            <a:chOff x="2928" y="2208"/>
            <a:chExt cx="262" cy="262"/>
          </a:xfrm>
        </p:grpSpPr>
        <p:sp>
          <p:nvSpPr>
            <p:cNvPr id="643087" name="Oval 1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47119" name="Oval 1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</p:grpSp>
      <p:grpSp>
        <p:nvGrpSpPr>
          <p:cNvPr id="47115" name="Group 17"/>
          <p:cNvGrpSpPr>
            <a:grpSpLocks/>
          </p:cNvGrpSpPr>
          <p:nvPr/>
        </p:nvGrpSpPr>
        <p:grpSpPr bwMode="auto">
          <a:xfrm>
            <a:off x="900113" y="4868863"/>
            <a:ext cx="215900" cy="215900"/>
            <a:chOff x="2928" y="2208"/>
            <a:chExt cx="262" cy="262"/>
          </a:xfrm>
        </p:grpSpPr>
        <p:sp>
          <p:nvSpPr>
            <p:cNvPr id="643090" name="Oval 1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+mn-lt"/>
                <a:ea typeface="+mn-ea"/>
              </a:endParaRPr>
            </a:p>
          </p:txBody>
        </p:sp>
        <p:sp>
          <p:nvSpPr>
            <p:cNvPr id="47117" name="Oval 19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 sz="28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zh-TW" altLang="en-US" b="1" smtClean="0">
                <a:ea typeface="標楷體" pitchFamily="65" charset="-120"/>
              </a:rPr>
              <a:t>我的</a:t>
            </a:r>
            <a:r>
              <a:rPr lang="en-US" altLang="zh-TW" b="1" smtClean="0">
                <a:ea typeface="標楷體" pitchFamily="65" charset="-120"/>
              </a:rPr>
              <a:t>PLC</a:t>
            </a:r>
            <a:r>
              <a:rPr lang="zh-TW" altLang="en-US" b="1" smtClean="0">
                <a:ea typeface="標楷體" pitchFamily="65" charset="-120"/>
              </a:rPr>
              <a:t>之路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0" name="內容版面配置區 8" descr="4052a29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76513" y="3357563"/>
            <a:ext cx="3848100" cy="2667000"/>
          </a:xfrm>
        </p:spPr>
      </p:pic>
      <p:sp>
        <p:nvSpPr>
          <p:cNvPr id="5" name="雲朵形圖說文字 4"/>
          <p:cNvSpPr/>
          <p:nvPr/>
        </p:nvSpPr>
        <p:spPr>
          <a:xfrm>
            <a:off x="5448300" y="1628775"/>
            <a:ext cx="3708400" cy="2306638"/>
          </a:xfrm>
          <a:prstGeom prst="cloudCallout">
            <a:avLst>
              <a:gd name="adj1" fmla="val -41574"/>
              <a:gd name="adj2" fmla="val 66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我已經講得很清楚，為什麼孩子始終無法做到評量標準</a:t>
            </a:r>
            <a:r>
              <a:rPr kumimoji="0" lang="en-US" altLang="zh-TW" sz="28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雲朵形圖說文字 5"/>
          <p:cNvSpPr/>
          <p:nvPr/>
        </p:nvSpPr>
        <p:spPr>
          <a:xfrm>
            <a:off x="3113088" y="622300"/>
            <a:ext cx="3598862" cy="1584325"/>
          </a:xfrm>
          <a:prstGeom prst="cloudCallout">
            <a:avLst>
              <a:gd name="adj1" fmla="val -16978"/>
              <a:gd name="adj2" fmla="val 1428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為什麼我的學生總是不及格</a:t>
            </a:r>
            <a:r>
              <a:rPr kumimoji="0" lang="en-US" altLang="zh-TW" sz="28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0" y="1414463"/>
            <a:ext cx="3563938" cy="2305050"/>
          </a:xfrm>
          <a:prstGeom prst="cloudCallout">
            <a:avLst>
              <a:gd name="adj1" fmla="val 28217"/>
              <a:gd name="adj2" fmla="val 877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配課老師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和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專業老師</a:t>
            </a:r>
            <a:r>
              <a:rPr kumimoji="0"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給分標準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總是有很多</a:t>
            </a:r>
            <a:r>
              <a:rPr kumimoji="0"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差異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0" name="綵帶 (向上) 9"/>
          <p:cNvSpPr/>
          <p:nvPr/>
        </p:nvSpPr>
        <p:spPr>
          <a:xfrm>
            <a:off x="684213" y="6165850"/>
            <a:ext cx="7632700" cy="692150"/>
          </a:xfrm>
          <a:prstGeom prst="ribbon2">
            <a:avLst>
              <a:gd name="adj1" fmla="val 9089"/>
              <a:gd name="adj2" fmla="val 659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讓我們一起來唱出和諧的樂章吧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!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事情，不一定如想像中順利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4" name="內容版面配置區 3" descr="8107889-3d-figures-standing-in-cells-as-part-of-a-model-of-a-tea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22550" y="1916113"/>
            <a:ext cx="3706813" cy="2889250"/>
          </a:xfrm>
        </p:spPr>
      </p:pic>
      <p:sp>
        <p:nvSpPr>
          <p:cNvPr id="5" name="直線圖說文字 1 4"/>
          <p:cNvSpPr/>
          <p:nvPr/>
        </p:nvSpPr>
        <p:spPr>
          <a:xfrm>
            <a:off x="5940425" y="1052513"/>
            <a:ext cx="2952750" cy="1008062"/>
          </a:xfrm>
          <a:prstGeom prst="borderCallout1">
            <a:avLst>
              <a:gd name="adj1" fmla="val 47545"/>
              <a:gd name="adj2" fmla="val -8333"/>
              <a:gd name="adj3" fmla="val 92344"/>
              <a:gd name="adj4" fmla="val -169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社群計畫怎麼寫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能不能做就好了啊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直線圖說文字 1 5"/>
          <p:cNvSpPr/>
          <p:nvPr/>
        </p:nvSpPr>
        <p:spPr>
          <a:xfrm>
            <a:off x="468313" y="1196975"/>
            <a:ext cx="2663825" cy="719138"/>
          </a:xfrm>
          <a:prstGeom prst="borderCallout1">
            <a:avLst>
              <a:gd name="adj1" fmla="val 51000"/>
              <a:gd name="adj2" fmla="val 106404"/>
              <a:gd name="adj3" fmla="val 120564"/>
              <a:gd name="adj4" fmla="val 1265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排行事曆，一定要聚會這麼多次嗎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直線圖說文字 1 6"/>
          <p:cNvSpPr/>
          <p:nvPr/>
        </p:nvSpPr>
        <p:spPr>
          <a:xfrm>
            <a:off x="6804025" y="2133600"/>
            <a:ext cx="2339975" cy="1079500"/>
          </a:xfrm>
          <a:prstGeom prst="borderCallout1">
            <a:avLst>
              <a:gd name="adj1" fmla="val 18750"/>
              <a:gd name="adj2" fmla="val -8333"/>
              <a:gd name="adj3" fmla="val 56446"/>
              <a:gd name="adj4" fmla="val -3134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工作怎麼分配，才不會嚇跑人呢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直線圖說文字 1 7"/>
          <p:cNvSpPr/>
          <p:nvPr/>
        </p:nvSpPr>
        <p:spPr>
          <a:xfrm>
            <a:off x="250825" y="2205038"/>
            <a:ext cx="2376488" cy="1079500"/>
          </a:xfrm>
          <a:prstGeom prst="borderCallout1">
            <a:avLst>
              <a:gd name="adj1" fmla="val 43945"/>
              <a:gd name="adj2" fmla="val 105589"/>
              <a:gd name="adj3" fmla="val 95702"/>
              <a:gd name="adj4" fmla="val 1296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社群活動時，都要自己掏腰包嗎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6732588" y="3933825"/>
            <a:ext cx="2411412" cy="1008063"/>
          </a:xfrm>
          <a:prstGeom prst="borderCallout1">
            <a:avLst>
              <a:gd name="adj1" fmla="val 48984"/>
              <a:gd name="adj2" fmla="val -3294"/>
              <a:gd name="adj3" fmla="val 16758"/>
              <a:gd name="adj4" fmla="val -272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社群內容怎麼安排才吸引人呢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直線圖說文字 1 9"/>
          <p:cNvSpPr/>
          <p:nvPr/>
        </p:nvSpPr>
        <p:spPr>
          <a:xfrm>
            <a:off x="250825" y="5013325"/>
            <a:ext cx="2197100" cy="1655763"/>
          </a:xfrm>
          <a:prstGeom prst="borderCallout1">
            <a:avLst>
              <a:gd name="adj1" fmla="val 824"/>
              <a:gd name="adj2" fmla="val 58870"/>
              <a:gd name="adj3" fmla="val -41023"/>
              <a:gd name="adj4" fmla="val 10441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社群的目標和成果一定要很「偉大」嗎</a:t>
            </a:r>
            <a:r>
              <a:rPr kumimoji="0"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kumimoji="0"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我們只是想要</a:t>
            </a:r>
            <a:r>
              <a:rPr kumimoji="0"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直線圖說文字 1 10"/>
          <p:cNvSpPr/>
          <p:nvPr/>
        </p:nvSpPr>
        <p:spPr>
          <a:xfrm>
            <a:off x="4859338" y="5732463"/>
            <a:ext cx="3889375" cy="720725"/>
          </a:xfrm>
          <a:prstGeom prst="borderCallout1">
            <a:avLst>
              <a:gd name="adj1" fmla="val 18750"/>
              <a:gd name="adj2" fmla="val -8333"/>
              <a:gd name="adj3" fmla="val -106982"/>
              <a:gd name="adj4" fmla="val -179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社群聚會，人員始終到不齊，究竟是怎麼了</a:t>
            </a:r>
            <a:r>
              <a:rPr kumimoji="0" lang="en-US" altLang="zh-TW" sz="2400" b="1" dirty="0">
                <a:latin typeface="標楷體" pitchFamily="65" charset="-120"/>
                <a:ea typeface="標楷體" pitchFamily="65" charset="-120"/>
              </a:rPr>
              <a:t>?!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社群經營，也是一個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PDCA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的過程喔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78" name="圖片 3" descr="11066582-pdca-lifecycle-plan-do-check-a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341438"/>
            <a:ext cx="712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目標設定</a:t>
            </a:r>
          </a:p>
        </p:txBody>
      </p:sp>
      <p:pic>
        <p:nvPicPr>
          <p:cNvPr id="51202" name="內容版面配置區 7" descr="2457331_175424717000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4663" y="3914775"/>
            <a:ext cx="3333750" cy="2249488"/>
          </a:xfrm>
        </p:spPr>
      </p:pic>
      <p:pic>
        <p:nvPicPr>
          <p:cNvPr id="51203" name="圖片 9" descr="images (26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628775"/>
            <a:ext cx="23050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圖片 10" descr="stock-illustration-19245152-team-buildi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78569">
            <a:off x="4230688" y="465138"/>
            <a:ext cx="43989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文字方塊 11"/>
          <p:cNvSpPr txBox="1">
            <a:spLocks noChangeArrowheads="1"/>
          </p:cNvSpPr>
          <p:nvPr/>
        </p:nvSpPr>
        <p:spPr bwMode="auto">
          <a:xfrm>
            <a:off x="395288" y="3933825"/>
            <a:ext cx="357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起初只有少數人看到需求</a:t>
            </a:r>
          </a:p>
        </p:txBody>
      </p:sp>
      <p:sp>
        <p:nvSpPr>
          <p:cNvPr id="51206" name="文字方塊 12"/>
          <p:cNvSpPr txBox="1">
            <a:spLocks noChangeArrowheads="1"/>
          </p:cNvSpPr>
          <p:nvPr/>
        </p:nvSpPr>
        <p:spPr bwMode="auto">
          <a:xfrm>
            <a:off x="3924300" y="6092825"/>
            <a:ext cx="434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喚起大家對主題的「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FU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~</a:t>
            </a:r>
            <a:endParaRPr kumimoji="0"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7" name="文字方塊 13"/>
          <p:cNvSpPr txBox="1">
            <a:spLocks noChangeArrowheads="1"/>
          </p:cNvSpPr>
          <p:nvPr/>
        </p:nvSpPr>
        <p:spPr bwMode="auto">
          <a:xfrm>
            <a:off x="3924300" y="3213100"/>
            <a:ext cx="485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溝通、調整，找到團隊的共識</a:t>
            </a:r>
          </a:p>
        </p:txBody>
      </p:sp>
      <p:sp>
        <p:nvSpPr>
          <p:cNvPr id="15" name="燕尾形向右箭號 14"/>
          <p:cNvSpPr/>
          <p:nvPr/>
        </p:nvSpPr>
        <p:spPr>
          <a:xfrm rot="1058395">
            <a:off x="2051050" y="4868863"/>
            <a:ext cx="1081088" cy="647700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燕尾形向右箭號 15"/>
          <p:cNvSpPr/>
          <p:nvPr/>
        </p:nvSpPr>
        <p:spPr>
          <a:xfrm rot="17174800">
            <a:off x="7617619" y="4056856"/>
            <a:ext cx="776288" cy="574675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340768"/>
            <a:ext cx="3168352" cy="2134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萬事起頭難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寫一個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簡明扼要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</a:p>
        </p:txBody>
      </p:sp>
      <p:sp>
        <p:nvSpPr>
          <p:cNvPr id="52227" name="文字版面配置區 3"/>
          <p:cNvSpPr>
            <a:spLocks noGrp="1"/>
          </p:cNvSpPr>
          <p:nvPr>
            <p:ph type="body" idx="1"/>
          </p:nvPr>
        </p:nvSpPr>
        <p:spPr>
          <a:xfrm>
            <a:off x="457200" y="1204913"/>
            <a:ext cx="4475163" cy="639762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計畫項目</a:t>
            </a:r>
          </a:p>
        </p:txBody>
      </p:sp>
      <p:sp>
        <p:nvSpPr>
          <p:cNvPr id="52228" name="內容版面配置區 4"/>
          <p:cNvSpPr>
            <a:spLocks noGrp="1"/>
          </p:cNvSpPr>
          <p:nvPr>
            <p:ph sz="half" idx="2"/>
          </p:nvPr>
        </p:nvSpPr>
        <p:spPr>
          <a:xfrm>
            <a:off x="250825" y="1814513"/>
            <a:ext cx="5184775" cy="4422775"/>
          </a:xfrm>
        </p:spPr>
        <p:txBody>
          <a:bodyPr/>
          <a:lstStyle/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社群名稱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對象別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類型別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社群運作目標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召集人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社群成員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與教師專業發展評鑑計畫的關連性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預定進行方式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進度規劃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預期效益與檢核方式</a:t>
            </a:r>
          </a:p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經費概算表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（依據經費編列原則）</a:t>
            </a:r>
          </a:p>
        </p:txBody>
      </p:sp>
      <p:sp>
        <p:nvSpPr>
          <p:cNvPr id="52229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292725" y="1204913"/>
            <a:ext cx="3527425" cy="639762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計畫方式</a:t>
            </a:r>
          </a:p>
        </p:txBody>
      </p:sp>
      <p:sp>
        <p:nvSpPr>
          <p:cNvPr id="52230" name="內容版面配置區 6"/>
          <p:cNvSpPr>
            <a:spLocks noGrp="1"/>
          </p:cNvSpPr>
          <p:nvPr>
            <p:ph sz="quarter" idx="4"/>
          </p:nvPr>
        </p:nvSpPr>
        <p:spPr>
          <a:xfrm>
            <a:off x="6084888" y="1814513"/>
            <a:ext cx="2735262" cy="26225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影印機組型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一柱擎天型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小組作業型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集思廣益型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浪漫跳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tone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型</a:t>
            </a:r>
            <a:endParaRPr lang="zh-TW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31" name="圖片 8" descr="9ceffa9ac00000001de79c80de6bdfe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149725"/>
            <a:ext cx="24257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社群運作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邊走邊整隊</a:t>
            </a:r>
          </a:p>
        </p:txBody>
      </p:sp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2268538" y="2205038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未完成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28416875"/>
              </p:ext>
            </p:extLst>
          </p:nvPr>
        </p:nvGraphicFramePr>
        <p:xfrm>
          <a:off x="323528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轉個彎，發現新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心課程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54275" name="圖片 3" descr="278525-25630-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65100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792163" cy="610711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課程發展歷程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335672"/>
              </p:ext>
            </p:extLst>
          </p:nvPr>
        </p:nvGraphicFramePr>
        <p:xfrm>
          <a:off x="1187624" y="499255"/>
          <a:ext cx="3600400" cy="477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9" name="圖片 7" descr="94ded314dcc4251ad8500c395ac840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0"/>
            <a:ext cx="3095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資料庫圖表 8"/>
          <p:cNvGraphicFramePr/>
          <p:nvPr/>
        </p:nvGraphicFramePr>
        <p:xfrm>
          <a:off x="323528" y="5517232"/>
          <a:ext cx="8280920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課程評鑑</a:t>
            </a:r>
            <a:r>
              <a:rPr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～在</a:t>
            </a:r>
            <a:r>
              <a:rPr lang="zh-TW" altLang="en-US" sz="40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社群團隊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中，發現</a:t>
            </a:r>
            <a:r>
              <a:rPr lang="zh-TW" altLang="en-US" sz="40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課程新里程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9312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23" name="圖片 4" descr="2261468-143239-team-of-3d-men-putting-puzzle-togeth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881438"/>
            <a:ext cx="297656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文字方塊 5"/>
          <p:cNvSpPr txBox="1">
            <a:spLocks noChangeArrowheads="1"/>
          </p:cNvSpPr>
          <p:nvPr/>
        </p:nvSpPr>
        <p:spPr bwMode="auto">
          <a:xfrm>
            <a:off x="3779838" y="5084763"/>
            <a:ext cx="5108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華康粗黑體" pitchFamily="49" charset="-120"/>
                <a:ea typeface="華康粗黑體" pitchFamily="49" charset="-120"/>
              </a:rPr>
              <a:t>重點是：我們想評鑑甚麼？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64776-0C62-487C-A797-5437685018E0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323528" y="908720"/>
          <a:ext cx="842493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圖片 4" descr="7518942-3d-team-standing-together-on-pieces-of-a-puzzle-isolated-over-a-white-backgound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149725"/>
            <a:ext cx="619283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回歸原點～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UBD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的課程發展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-468560" y="980728"/>
          <a:ext cx="514806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3635896" y="1412776"/>
          <a:ext cx="55081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回首來時路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回饋與分享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23528" y="1397000"/>
          <a:ext cx="84969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371" name="圖片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8913"/>
            <a:ext cx="20875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5084763"/>
            <a:ext cx="8734425" cy="927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有您一路同行，綜合幸福無比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3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笛卡兒說，我思故我在。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張雨生唱，我呼吸、我感覺、我存在。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我想對您說，我在鮮活的課程裡看見我的存在，願您也一同分享這樣的美好。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66460-A0D6-4057-861A-5CDE9511D1C1}" type="slidenum">
              <a:rPr lang="zh-TW" altLang="en-US"/>
              <a:pPr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我是一個「</a:t>
            </a:r>
            <a:r>
              <a:rPr lang="zh-TW" altLang="en-US" sz="4000" b="1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領召</a:t>
            </a: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sp>
        <p:nvSpPr>
          <p:cNvPr id="10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A84AF-6AC7-4DCC-9D7D-22F2FA9F7D37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48236" name="AutoShape 44"/>
          <p:cNvSpPr>
            <a:spLocks noChangeArrowheads="1"/>
          </p:cNvSpPr>
          <p:nvPr/>
        </p:nvSpPr>
        <p:spPr bwMode="ltGray">
          <a:xfrm rot="-48600000">
            <a:off x="6876257" y="1499394"/>
            <a:ext cx="4535487" cy="421957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648307" name="AutoShape 115"/>
          <p:cNvSpPr>
            <a:spLocks noChangeArrowheads="1"/>
          </p:cNvSpPr>
          <p:nvPr/>
        </p:nvSpPr>
        <p:spPr bwMode="ltGray">
          <a:xfrm rot="-59400000">
            <a:off x="-2232819" y="1654969"/>
            <a:ext cx="4464050" cy="38369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9461" name="AutoShape 116"/>
          <p:cNvSpPr>
            <a:spLocks noChangeArrowheads="1"/>
          </p:cNvSpPr>
          <p:nvPr/>
        </p:nvSpPr>
        <p:spPr bwMode="gray">
          <a:xfrm>
            <a:off x="1258888" y="1341438"/>
            <a:ext cx="2665412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理念追尋的實踐者</a:t>
            </a:r>
          </a:p>
        </p:txBody>
      </p:sp>
      <p:sp>
        <p:nvSpPr>
          <p:cNvPr id="19462" name="AutoShape 133"/>
          <p:cNvSpPr>
            <a:spLocks noChangeArrowheads="1"/>
          </p:cNvSpPr>
          <p:nvPr/>
        </p:nvSpPr>
        <p:spPr bwMode="gray">
          <a:xfrm>
            <a:off x="1763713" y="2205038"/>
            <a:ext cx="2736850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政策轉化的協作者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19463" name="AutoShape 135"/>
          <p:cNvSpPr>
            <a:spLocks noChangeArrowheads="1"/>
          </p:cNvSpPr>
          <p:nvPr/>
        </p:nvSpPr>
        <p:spPr bwMode="gray">
          <a:xfrm>
            <a:off x="1908175" y="3068638"/>
            <a:ext cx="2592388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問題診斷的諮詢者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19464" name="AutoShape 136"/>
          <p:cNvSpPr>
            <a:spLocks noChangeArrowheads="1"/>
          </p:cNvSpPr>
          <p:nvPr/>
        </p:nvSpPr>
        <p:spPr bwMode="gray">
          <a:xfrm>
            <a:off x="1692275" y="4005263"/>
            <a:ext cx="2736850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激勵支持的回饋者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19465" name="AutoShape 137"/>
          <p:cNvSpPr>
            <a:spLocks noChangeArrowheads="1"/>
          </p:cNvSpPr>
          <p:nvPr/>
        </p:nvSpPr>
        <p:spPr bwMode="gray">
          <a:xfrm>
            <a:off x="1331913" y="4868863"/>
            <a:ext cx="2736850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樂於分享的激發者</a:t>
            </a:r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19466" name="AutoShape 161"/>
          <p:cNvSpPr>
            <a:spLocks noChangeArrowheads="1"/>
          </p:cNvSpPr>
          <p:nvPr/>
        </p:nvSpPr>
        <p:spPr bwMode="gray">
          <a:xfrm>
            <a:off x="5076825" y="1341438"/>
            <a:ext cx="2665413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教學評量的研究者</a:t>
            </a:r>
          </a:p>
        </p:txBody>
      </p:sp>
      <p:sp>
        <p:nvSpPr>
          <p:cNvPr id="19467" name="AutoShape 162"/>
          <p:cNvSpPr>
            <a:spLocks noChangeArrowheads="1"/>
          </p:cNvSpPr>
          <p:nvPr/>
        </p:nvSpPr>
        <p:spPr bwMode="gray">
          <a:xfrm>
            <a:off x="4500563" y="2205038"/>
            <a:ext cx="2736850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精進教學的催化者</a:t>
            </a:r>
          </a:p>
        </p:txBody>
      </p:sp>
      <p:sp>
        <p:nvSpPr>
          <p:cNvPr id="19468" name="AutoShape 164"/>
          <p:cNvSpPr>
            <a:spLocks noChangeArrowheads="1"/>
          </p:cNvSpPr>
          <p:nvPr/>
        </p:nvSpPr>
        <p:spPr bwMode="gray">
          <a:xfrm>
            <a:off x="4500563" y="3068638"/>
            <a:ext cx="2519362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2400" b="1">
              <a:latin typeface="Calibri" pitchFamily="34" charset="0"/>
            </a:endParaRPr>
          </a:p>
        </p:txBody>
      </p:sp>
      <p:sp>
        <p:nvSpPr>
          <p:cNvPr id="19469" name="AutoShape 165"/>
          <p:cNvSpPr>
            <a:spLocks noChangeArrowheads="1"/>
          </p:cNvSpPr>
          <p:nvPr/>
        </p:nvSpPr>
        <p:spPr bwMode="gray">
          <a:xfrm>
            <a:off x="4427538" y="4005263"/>
            <a:ext cx="2736850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學習社群的經營者</a:t>
            </a:r>
          </a:p>
        </p:txBody>
      </p:sp>
      <p:sp>
        <p:nvSpPr>
          <p:cNvPr id="19470" name="AutoShape 166"/>
          <p:cNvSpPr>
            <a:spLocks noChangeArrowheads="1"/>
          </p:cNvSpPr>
          <p:nvPr/>
        </p:nvSpPr>
        <p:spPr bwMode="gray">
          <a:xfrm>
            <a:off x="4859338" y="4868863"/>
            <a:ext cx="2736850" cy="7921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zh-TW" sz="2400" b="1">
                <a:solidFill>
                  <a:srgbClr val="000000"/>
                </a:solidFill>
                <a:latin typeface="Calibri" pitchFamily="34" charset="0"/>
              </a:rPr>
              <a:t>………………</a:t>
            </a:r>
            <a:endParaRPr kumimoji="0" lang="en-US" altLang="zh-TW" sz="2400" b="1">
              <a:latin typeface="Calibri" pitchFamily="34" charset="0"/>
            </a:endParaRPr>
          </a:p>
        </p:txBody>
      </p:sp>
      <p:grpSp>
        <p:nvGrpSpPr>
          <p:cNvPr id="19471" name="Group 167"/>
          <p:cNvGrpSpPr>
            <a:grpSpLocks/>
          </p:cNvGrpSpPr>
          <p:nvPr/>
        </p:nvGrpSpPr>
        <p:grpSpPr bwMode="auto">
          <a:xfrm>
            <a:off x="971550" y="1628775"/>
            <a:ext cx="381000" cy="381000"/>
            <a:chOff x="2078" y="1680"/>
            <a:chExt cx="1615" cy="1615"/>
          </a:xfrm>
        </p:grpSpPr>
        <p:sp>
          <p:nvSpPr>
            <p:cNvPr id="19557" name="Oval 1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58" name="Oval 1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62" name="Oval 1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63" name="Oval 17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64" name="Oval 1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65" name="Oval 17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2" name="Group 174"/>
          <p:cNvGrpSpPr>
            <a:grpSpLocks/>
          </p:cNvGrpSpPr>
          <p:nvPr/>
        </p:nvGrpSpPr>
        <p:grpSpPr bwMode="auto">
          <a:xfrm>
            <a:off x="1476375" y="2420938"/>
            <a:ext cx="381000" cy="381000"/>
            <a:chOff x="2078" y="1680"/>
            <a:chExt cx="1615" cy="1615"/>
          </a:xfrm>
        </p:grpSpPr>
        <p:sp>
          <p:nvSpPr>
            <p:cNvPr id="19551" name="Oval 1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52" name="Oval 1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69" name="Oval 1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70" name="Oval 17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71" name="Oval 1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72" name="Oval 18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3" name="Group 181"/>
          <p:cNvGrpSpPr>
            <a:grpSpLocks/>
          </p:cNvGrpSpPr>
          <p:nvPr/>
        </p:nvGrpSpPr>
        <p:grpSpPr bwMode="auto">
          <a:xfrm>
            <a:off x="1619250" y="3213100"/>
            <a:ext cx="381000" cy="381000"/>
            <a:chOff x="2078" y="1680"/>
            <a:chExt cx="1615" cy="1615"/>
          </a:xfrm>
        </p:grpSpPr>
        <p:sp>
          <p:nvSpPr>
            <p:cNvPr id="19545" name="Oval 1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46" name="Oval 1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76" name="Oval 18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9548" name="Oval 1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78" name="Oval 18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79" name="Oval 18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4" name="Group 188"/>
          <p:cNvGrpSpPr>
            <a:grpSpLocks/>
          </p:cNvGrpSpPr>
          <p:nvPr/>
        </p:nvGrpSpPr>
        <p:grpSpPr bwMode="auto">
          <a:xfrm>
            <a:off x="1476375" y="4149725"/>
            <a:ext cx="355600" cy="381000"/>
            <a:chOff x="2078" y="1680"/>
            <a:chExt cx="1615" cy="1615"/>
          </a:xfrm>
        </p:grpSpPr>
        <p:sp>
          <p:nvSpPr>
            <p:cNvPr id="19539" name="Oval 1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40" name="Oval 1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83" name="Oval 191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9542" name="Oval 1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85" name="Oval 193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9544" name="Oval 1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grpSp>
        <p:nvGrpSpPr>
          <p:cNvPr id="19475" name="Group 195"/>
          <p:cNvGrpSpPr>
            <a:grpSpLocks/>
          </p:cNvGrpSpPr>
          <p:nvPr/>
        </p:nvGrpSpPr>
        <p:grpSpPr bwMode="auto">
          <a:xfrm>
            <a:off x="1116013" y="4941888"/>
            <a:ext cx="381000" cy="381000"/>
            <a:chOff x="2078" y="1680"/>
            <a:chExt cx="1615" cy="1615"/>
          </a:xfrm>
        </p:grpSpPr>
        <p:sp>
          <p:nvSpPr>
            <p:cNvPr id="19533" name="Oval 1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34" name="Oval 1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90" name="Oval 19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91" name="Oval 19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92" name="Oval 20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93" name="Oval 20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6" name="Group 202"/>
          <p:cNvGrpSpPr>
            <a:grpSpLocks/>
          </p:cNvGrpSpPr>
          <p:nvPr/>
        </p:nvGrpSpPr>
        <p:grpSpPr bwMode="auto">
          <a:xfrm>
            <a:off x="7667625" y="1628775"/>
            <a:ext cx="381000" cy="381000"/>
            <a:chOff x="2078" y="1680"/>
            <a:chExt cx="1615" cy="1615"/>
          </a:xfrm>
        </p:grpSpPr>
        <p:sp>
          <p:nvSpPr>
            <p:cNvPr id="19527" name="Oval 2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28" name="Oval 2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397" name="Oval 2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98" name="Oval 20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399" name="Oval 2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00" name="Oval 20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7" name="Group 209"/>
          <p:cNvGrpSpPr>
            <a:grpSpLocks/>
          </p:cNvGrpSpPr>
          <p:nvPr/>
        </p:nvGrpSpPr>
        <p:grpSpPr bwMode="auto">
          <a:xfrm>
            <a:off x="7092950" y="2492375"/>
            <a:ext cx="381000" cy="381000"/>
            <a:chOff x="2078" y="1680"/>
            <a:chExt cx="1615" cy="1615"/>
          </a:xfrm>
        </p:grpSpPr>
        <p:sp>
          <p:nvSpPr>
            <p:cNvPr id="19521" name="Oval 2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22" name="Oval 2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404" name="Oval 2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05" name="Oval 2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06" name="Oval 2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07" name="Oval 2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8" name="Group 216"/>
          <p:cNvGrpSpPr>
            <a:grpSpLocks/>
          </p:cNvGrpSpPr>
          <p:nvPr/>
        </p:nvGrpSpPr>
        <p:grpSpPr bwMode="auto">
          <a:xfrm>
            <a:off x="6948488" y="3284538"/>
            <a:ext cx="381000" cy="381000"/>
            <a:chOff x="2078" y="1680"/>
            <a:chExt cx="1615" cy="1615"/>
          </a:xfrm>
        </p:grpSpPr>
        <p:sp>
          <p:nvSpPr>
            <p:cNvPr id="19515" name="Oval 2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16" name="Oval 2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411" name="Oval 2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9518" name="Oval 2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413" name="Oval 2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14" name="Oval 22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grpSp>
        <p:nvGrpSpPr>
          <p:cNvPr id="19479" name="Group 223"/>
          <p:cNvGrpSpPr>
            <a:grpSpLocks/>
          </p:cNvGrpSpPr>
          <p:nvPr/>
        </p:nvGrpSpPr>
        <p:grpSpPr bwMode="auto">
          <a:xfrm>
            <a:off x="7019925" y="4221163"/>
            <a:ext cx="355600" cy="381000"/>
            <a:chOff x="2078" y="1680"/>
            <a:chExt cx="1615" cy="1615"/>
          </a:xfrm>
        </p:grpSpPr>
        <p:sp>
          <p:nvSpPr>
            <p:cNvPr id="19509" name="Oval 2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10" name="Oval 2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418" name="Oval 226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9512" name="Oval 2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420" name="Oval 228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9514" name="Oval 2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grpSp>
        <p:nvGrpSpPr>
          <p:cNvPr id="19480" name="Group 230"/>
          <p:cNvGrpSpPr>
            <a:grpSpLocks/>
          </p:cNvGrpSpPr>
          <p:nvPr/>
        </p:nvGrpSpPr>
        <p:grpSpPr bwMode="auto">
          <a:xfrm>
            <a:off x="7451725" y="5013325"/>
            <a:ext cx="381000" cy="381000"/>
            <a:chOff x="2078" y="1680"/>
            <a:chExt cx="1615" cy="1615"/>
          </a:xfrm>
        </p:grpSpPr>
        <p:sp>
          <p:nvSpPr>
            <p:cNvPr id="19503" name="Oval 2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504" name="Oval 2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8425" name="Oval 2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26" name="Oval 23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27" name="Oval 2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48428" name="Oval 2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</p:grpSp>
      <p:sp>
        <p:nvSpPr>
          <p:cNvPr id="19481" name="Freeform 261"/>
          <p:cNvSpPr>
            <a:spLocks noEditPoints="1"/>
          </p:cNvSpPr>
          <p:nvPr/>
        </p:nvSpPr>
        <p:spPr bwMode="gray">
          <a:xfrm>
            <a:off x="611188" y="2925763"/>
            <a:ext cx="417512" cy="1049337"/>
          </a:xfrm>
          <a:custGeom>
            <a:avLst/>
            <a:gdLst>
              <a:gd name="T0" fmla="*/ 147395094 w 1155"/>
              <a:gd name="T1" fmla="*/ 98862097 h 3334"/>
              <a:gd name="T2" fmla="*/ 135373645 w 1155"/>
              <a:gd name="T3" fmla="*/ 77564067 h 3334"/>
              <a:gd name="T4" fmla="*/ 114466243 w 1155"/>
              <a:gd name="T5" fmla="*/ 56068087 h 3334"/>
              <a:gd name="T6" fmla="*/ 95519521 w 1155"/>
              <a:gd name="T7" fmla="*/ 46657419 h 3334"/>
              <a:gd name="T8" fmla="*/ 105450157 w 1155"/>
              <a:gd name="T9" fmla="*/ 32293709 h 3334"/>
              <a:gd name="T10" fmla="*/ 106887410 w 1155"/>
              <a:gd name="T11" fmla="*/ 19712994 h 3334"/>
              <a:gd name="T12" fmla="*/ 98524883 w 1155"/>
              <a:gd name="T13" fmla="*/ 8618160 h 3334"/>
              <a:gd name="T14" fmla="*/ 75134800 w 1155"/>
              <a:gd name="T15" fmla="*/ 693368 h 3334"/>
              <a:gd name="T16" fmla="*/ 69124075 w 1155"/>
              <a:gd name="T17" fmla="*/ 4853892 h 3334"/>
              <a:gd name="T18" fmla="*/ 60761187 w 1155"/>
              <a:gd name="T19" fmla="*/ 7726822 h 3334"/>
              <a:gd name="T20" fmla="*/ 60238484 w 1155"/>
              <a:gd name="T21" fmla="*/ 16444124 h 3334"/>
              <a:gd name="T22" fmla="*/ 61937450 w 1155"/>
              <a:gd name="T23" fmla="*/ 20208392 h 3334"/>
              <a:gd name="T24" fmla="*/ 61545242 w 1155"/>
              <a:gd name="T25" fmla="*/ 34968353 h 3334"/>
              <a:gd name="T26" fmla="*/ 67817318 w 1155"/>
              <a:gd name="T27" fmla="*/ 41208979 h 3334"/>
              <a:gd name="T28" fmla="*/ 46387563 w 1155"/>
              <a:gd name="T29" fmla="*/ 52204677 h 3334"/>
              <a:gd name="T30" fmla="*/ 30707193 w 1155"/>
              <a:gd name="T31" fmla="*/ 57553966 h 3334"/>
              <a:gd name="T32" fmla="*/ 22736507 w 1155"/>
              <a:gd name="T33" fmla="*/ 85885132 h 3334"/>
              <a:gd name="T34" fmla="*/ 17771189 w 1155"/>
              <a:gd name="T35" fmla="*/ 114810818 h 3334"/>
              <a:gd name="T36" fmla="*/ 14896321 w 1155"/>
              <a:gd name="T37" fmla="*/ 144231588 h 3334"/>
              <a:gd name="T38" fmla="*/ 14896321 w 1155"/>
              <a:gd name="T39" fmla="*/ 152156378 h 3334"/>
              <a:gd name="T40" fmla="*/ 23128353 w 1155"/>
              <a:gd name="T41" fmla="*/ 169293590 h 3334"/>
              <a:gd name="T42" fmla="*/ 22736507 w 1155"/>
              <a:gd name="T43" fmla="*/ 171076896 h 3334"/>
              <a:gd name="T44" fmla="*/ 17248485 w 1155"/>
              <a:gd name="T45" fmla="*/ 176227899 h 3334"/>
              <a:gd name="T46" fmla="*/ 5749374 w 1155"/>
              <a:gd name="T47" fmla="*/ 222191930 h 3334"/>
              <a:gd name="T48" fmla="*/ 14112267 w 1155"/>
              <a:gd name="T49" fmla="*/ 219913541 h 3334"/>
              <a:gd name="T50" fmla="*/ 17117629 w 1155"/>
              <a:gd name="T51" fmla="*/ 235366865 h 3334"/>
              <a:gd name="T52" fmla="*/ 3658923 w 1155"/>
              <a:gd name="T53" fmla="*/ 303321960 h 3334"/>
              <a:gd name="T54" fmla="*/ 0 w 1155"/>
              <a:gd name="T55" fmla="*/ 316100640 h 3334"/>
              <a:gd name="T56" fmla="*/ 4703968 w 1155"/>
              <a:gd name="T57" fmla="*/ 324520827 h 3334"/>
              <a:gd name="T58" fmla="*/ 14243123 w 1155"/>
              <a:gd name="T59" fmla="*/ 325610450 h 3334"/>
              <a:gd name="T60" fmla="*/ 25611379 w 1155"/>
              <a:gd name="T61" fmla="*/ 320855703 h 3334"/>
              <a:gd name="T62" fmla="*/ 33451203 w 1155"/>
              <a:gd name="T63" fmla="*/ 306392859 h 3334"/>
              <a:gd name="T64" fmla="*/ 37240620 w 1155"/>
              <a:gd name="T65" fmla="*/ 297972672 h 3334"/>
              <a:gd name="T66" fmla="*/ 48739738 w 1155"/>
              <a:gd name="T67" fmla="*/ 273802048 h 3334"/>
              <a:gd name="T68" fmla="*/ 77095117 w 1155"/>
              <a:gd name="T69" fmla="*/ 184449801 h 3334"/>
              <a:gd name="T70" fmla="*/ 94735443 w 1155"/>
              <a:gd name="T71" fmla="*/ 206738606 h 3334"/>
              <a:gd name="T72" fmla="*/ 99962136 w 1155"/>
              <a:gd name="T73" fmla="*/ 238635735 h 3334"/>
              <a:gd name="T74" fmla="*/ 100876685 w 1155"/>
              <a:gd name="T75" fmla="*/ 303024847 h 3334"/>
              <a:gd name="T76" fmla="*/ 105842365 w 1155"/>
              <a:gd name="T77" fmla="*/ 310553382 h 3334"/>
              <a:gd name="T78" fmla="*/ 104796959 w 1155"/>
              <a:gd name="T79" fmla="*/ 322935806 h 3334"/>
              <a:gd name="T80" fmla="*/ 114466243 w 1155"/>
              <a:gd name="T81" fmla="*/ 330068479 h 3334"/>
              <a:gd name="T82" fmla="*/ 125703999 w 1155"/>
              <a:gd name="T83" fmla="*/ 327790011 h 3334"/>
              <a:gd name="T84" fmla="*/ 131453372 w 1155"/>
              <a:gd name="T85" fmla="*/ 311147922 h 3334"/>
              <a:gd name="T86" fmla="*/ 136941393 w 1155"/>
              <a:gd name="T87" fmla="*/ 306194889 h 3334"/>
              <a:gd name="T88" fmla="*/ 136941393 w 1155"/>
              <a:gd name="T89" fmla="*/ 298567212 h 3334"/>
              <a:gd name="T90" fmla="*/ 135373645 w 1155"/>
              <a:gd name="T91" fmla="*/ 267660564 h 3334"/>
              <a:gd name="T92" fmla="*/ 129754767 w 1155"/>
              <a:gd name="T93" fmla="*/ 211196241 h 3334"/>
              <a:gd name="T94" fmla="*/ 127663955 w 1155"/>
              <a:gd name="T95" fmla="*/ 154533909 h 3334"/>
              <a:gd name="T96" fmla="*/ 119562418 w 1155"/>
              <a:gd name="T97" fmla="*/ 130462113 h 3334"/>
              <a:gd name="T98" fmla="*/ 142821622 w 1155"/>
              <a:gd name="T99" fmla="*/ 120556047 h 3334"/>
              <a:gd name="T100" fmla="*/ 149877753 w 1155"/>
              <a:gd name="T101" fmla="*/ 116990065 h 3334"/>
              <a:gd name="T102" fmla="*/ 37371477 w 1155"/>
              <a:gd name="T103" fmla="*/ 114117136 h 3334"/>
              <a:gd name="T104" fmla="*/ 39723641 w 1155"/>
              <a:gd name="T105" fmla="*/ 104904753 h 3334"/>
              <a:gd name="T106" fmla="*/ 26525929 w 1155"/>
              <a:gd name="T107" fmla="*/ 162161271 h 3334"/>
              <a:gd name="T108" fmla="*/ 27440479 w 1155"/>
              <a:gd name="T109" fmla="*/ 205054443 h 3334"/>
              <a:gd name="T110" fmla="*/ 35150169 w 1155"/>
              <a:gd name="T111" fmla="*/ 163350037 h 3334"/>
              <a:gd name="T112" fmla="*/ 30707193 w 1155"/>
              <a:gd name="T113" fmla="*/ 173850367 h 3334"/>
              <a:gd name="T114" fmla="*/ 30968544 w 1155"/>
              <a:gd name="T115" fmla="*/ 166916373 h 3334"/>
              <a:gd name="T116" fmla="*/ 33843411 w 1155"/>
              <a:gd name="T117" fmla="*/ 156416043 h 3334"/>
              <a:gd name="T118" fmla="*/ 38024675 w 1155"/>
              <a:gd name="T119" fmla="*/ 146212864 h 3334"/>
              <a:gd name="T120" fmla="*/ 116818407 w 1155"/>
              <a:gd name="T121" fmla="*/ 105301008 h 3334"/>
              <a:gd name="T122" fmla="*/ 124528098 w 1155"/>
              <a:gd name="T123" fmla="*/ 103913957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9482" name="Group 271"/>
          <p:cNvGrpSpPr>
            <a:grpSpLocks/>
          </p:cNvGrpSpPr>
          <p:nvPr/>
        </p:nvGrpSpPr>
        <p:grpSpPr bwMode="auto">
          <a:xfrm>
            <a:off x="7380288" y="2852738"/>
            <a:ext cx="1520825" cy="1065212"/>
            <a:chOff x="357" y="1193"/>
            <a:chExt cx="1784" cy="1497"/>
          </a:xfrm>
        </p:grpSpPr>
        <p:sp>
          <p:nvSpPr>
            <p:cNvPr id="19496" name="Freeform 272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1036 h 173"/>
                <a:gd name="T2" fmla="*/ 367 w 335"/>
                <a:gd name="T3" fmla="*/ 1079 h 173"/>
                <a:gd name="T4" fmla="*/ 1873 w 335"/>
                <a:gd name="T5" fmla="*/ 200 h 173"/>
                <a:gd name="T6" fmla="*/ 1823 w 335"/>
                <a:gd name="T7" fmla="*/ 50 h 173"/>
                <a:gd name="T8" fmla="*/ 1406 w 335"/>
                <a:gd name="T9" fmla="*/ 162 h 173"/>
                <a:gd name="T10" fmla="*/ 0 w 335"/>
                <a:gd name="T11" fmla="*/ 103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97" name="Freeform 273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62 h 425"/>
                <a:gd name="T2" fmla="*/ 719 w 882"/>
                <a:gd name="T3" fmla="*/ 411 h 425"/>
                <a:gd name="T4" fmla="*/ 88 w 882"/>
                <a:gd name="T5" fmla="*/ 90 h 425"/>
                <a:gd name="T6" fmla="*/ 188 w 882"/>
                <a:gd name="T7" fmla="*/ 3 h 425"/>
                <a:gd name="T8" fmla="*/ 343 w 882"/>
                <a:gd name="T9" fmla="*/ 71 h 425"/>
                <a:gd name="T10" fmla="*/ 882 w 882"/>
                <a:gd name="T11" fmla="*/ 362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98" name="Freeform 274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9499" name="Group 275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9500" name="Freeform 276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385 w 224"/>
                  <a:gd name="T1" fmla="*/ 376 h 569"/>
                  <a:gd name="T2" fmla="*/ 276 w 224"/>
                  <a:gd name="T3" fmla="*/ 185 h 569"/>
                  <a:gd name="T4" fmla="*/ 452 w 224"/>
                  <a:gd name="T5" fmla="*/ 4 h 569"/>
                  <a:gd name="T6" fmla="*/ 640 w 224"/>
                  <a:gd name="T7" fmla="*/ 193 h 569"/>
                  <a:gd name="T8" fmla="*/ 505 w 224"/>
                  <a:gd name="T9" fmla="*/ 376 h 569"/>
                  <a:gd name="T10" fmla="*/ 501 w 224"/>
                  <a:gd name="T11" fmla="*/ 461 h 569"/>
                  <a:gd name="T12" fmla="*/ 781 w 224"/>
                  <a:gd name="T13" fmla="*/ 540 h 569"/>
                  <a:gd name="T14" fmla="*/ 825 w 224"/>
                  <a:gd name="T15" fmla="*/ 758 h 569"/>
                  <a:gd name="T16" fmla="*/ 814 w 224"/>
                  <a:gd name="T17" fmla="*/ 1193 h 569"/>
                  <a:gd name="T18" fmla="*/ 781 w 224"/>
                  <a:gd name="T19" fmla="*/ 1357 h 569"/>
                  <a:gd name="T20" fmla="*/ 733 w 224"/>
                  <a:gd name="T21" fmla="*/ 1145 h 569"/>
                  <a:gd name="T22" fmla="*/ 698 w 224"/>
                  <a:gd name="T23" fmla="*/ 750 h 569"/>
                  <a:gd name="T24" fmla="*/ 636 w 224"/>
                  <a:gd name="T25" fmla="*/ 1193 h 569"/>
                  <a:gd name="T26" fmla="*/ 537 w 224"/>
                  <a:gd name="T27" fmla="*/ 2115 h 569"/>
                  <a:gd name="T28" fmla="*/ 292 w 224"/>
                  <a:gd name="T29" fmla="*/ 2100 h 569"/>
                  <a:gd name="T30" fmla="*/ 188 w 224"/>
                  <a:gd name="T31" fmla="*/ 1209 h 569"/>
                  <a:gd name="T32" fmla="*/ 124 w 224"/>
                  <a:gd name="T33" fmla="*/ 773 h 569"/>
                  <a:gd name="T34" fmla="*/ 93 w 224"/>
                  <a:gd name="T35" fmla="*/ 1153 h 569"/>
                  <a:gd name="T36" fmla="*/ 44 w 224"/>
                  <a:gd name="T37" fmla="*/ 1357 h 569"/>
                  <a:gd name="T38" fmla="*/ 4 w 224"/>
                  <a:gd name="T39" fmla="*/ 1134 h 569"/>
                  <a:gd name="T40" fmla="*/ 27 w 224"/>
                  <a:gd name="T41" fmla="*/ 684 h 569"/>
                  <a:gd name="T42" fmla="*/ 85 w 224"/>
                  <a:gd name="T43" fmla="*/ 521 h 569"/>
                  <a:gd name="T44" fmla="*/ 381 w 224"/>
                  <a:gd name="T45" fmla="*/ 461 h 569"/>
                  <a:gd name="T46" fmla="*/ 385 w 224"/>
                  <a:gd name="T47" fmla="*/ 376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94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zh-TW" altLang="en-US"/>
              </a:p>
            </p:txBody>
          </p:sp>
          <p:sp>
            <p:nvSpPr>
              <p:cNvPr id="19501" name="Freeform 277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611 w 224"/>
                  <a:gd name="T1" fmla="*/ 594 h 569"/>
                  <a:gd name="T2" fmla="*/ 438 w 224"/>
                  <a:gd name="T3" fmla="*/ 293 h 569"/>
                  <a:gd name="T4" fmla="*/ 715 w 224"/>
                  <a:gd name="T5" fmla="*/ 5 h 569"/>
                  <a:gd name="T6" fmla="*/ 1012 w 224"/>
                  <a:gd name="T7" fmla="*/ 306 h 569"/>
                  <a:gd name="T8" fmla="*/ 798 w 224"/>
                  <a:gd name="T9" fmla="*/ 594 h 569"/>
                  <a:gd name="T10" fmla="*/ 793 w 224"/>
                  <a:gd name="T11" fmla="*/ 730 h 569"/>
                  <a:gd name="T12" fmla="*/ 1238 w 224"/>
                  <a:gd name="T13" fmla="*/ 854 h 569"/>
                  <a:gd name="T14" fmla="*/ 1309 w 224"/>
                  <a:gd name="T15" fmla="*/ 1201 h 569"/>
                  <a:gd name="T16" fmla="*/ 1290 w 224"/>
                  <a:gd name="T17" fmla="*/ 1889 h 569"/>
                  <a:gd name="T18" fmla="*/ 1238 w 224"/>
                  <a:gd name="T19" fmla="*/ 2146 h 569"/>
                  <a:gd name="T20" fmla="*/ 1161 w 224"/>
                  <a:gd name="T21" fmla="*/ 1812 h 569"/>
                  <a:gd name="T22" fmla="*/ 1107 w 224"/>
                  <a:gd name="T23" fmla="*/ 1188 h 569"/>
                  <a:gd name="T24" fmla="*/ 1007 w 224"/>
                  <a:gd name="T25" fmla="*/ 1889 h 569"/>
                  <a:gd name="T26" fmla="*/ 852 w 224"/>
                  <a:gd name="T27" fmla="*/ 3347 h 569"/>
                  <a:gd name="T28" fmla="*/ 462 w 224"/>
                  <a:gd name="T29" fmla="*/ 3323 h 569"/>
                  <a:gd name="T30" fmla="*/ 297 w 224"/>
                  <a:gd name="T31" fmla="*/ 1911 h 569"/>
                  <a:gd name="T32" fmla="*/ 195 w 224"/>
                  <a:gd name="T33" fmla="*/ 1222 h 569"/>
                  <a:gd name="T34" fmla="*/ 148 w 224"/>
                  <a:gd name="T35" fmla="*/ 1824 h 569"/>
                  <a:gd name="T36" fmla="*/ 71 w 224"/>
                  <a:gd name="T37" fmla="*/ 2146 h 569"/>
                  <a:gd name="T38" fmla="*/ 5 w 224"/>
                  <a:gd name="T39" fmla="*/ 1795 h 569"/>
                  <a:gd name="T40" fmla="*/ 41 w 224"/>
                  <a:gd name="T41" fmla="*/ 1082 h 569"/>
                  <a:gd name="T42" fmla="*/ 136 w 224"/>
                  <a:gd name="T43" fmla="*/ 825 h 569"/>
                  <a:gd name="T44" fmla="*/ 603 w 224"/>
                  <a:gd name="T45" fmla="*/ 730 h 569"/>
                  <a:gd name="T46" fmla="*/ 611 w 224"/>
                  <a:gd name="T47" fmla="*/ 594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Left">
                  <a:rot lat="0" lon="19799994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zh-TW" altLang="en-US"/>
              </a:p>
            </p:txBody>
          </p:sp>
          <p:sp>
            <p:nvSpPr>
              <p:cNvPr id="19502" name="Freeform 278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385 w 224"/>
                  <a:gd name="T1" fmla="*/ 376 h 569"/>
                  <a:gd name="T2" fmla="*/ 276 w 224"/>
                  <a:gd name="T3" fmla="*/ 185 h 569"/>
                  <a:gd name="T4" fmla="*/ 452 w 224"/>
                  <a:gd name="T5" fmla="*/ 4 h 569"/>
                  <a:gd name="T6" fmla="*/ 640 w 224"/>
                  <a:gd name="T7" fmla="*/ 193 h 569"/>
                  <a:gd name="T8" fmla="*/ 505 w 224"/>
                  <a:gd name="T9" fmla="*/ 376 h 569"/>
                  <a:gd name="T10" fmla="*/ 501 w 224"/>
                  <a:gd name="T11" fmla="*/ 461 h 569"/>
                  <a:gd name="T12" fmla="*/ 781 w 224"/>
                  <a:gd name="T13" fmla="*/ 540 h 569"/>
                  <a:gd name="T14" fmla="*/ 825 w 224"/>
                  <a:gd name="T15" fmla="*/ 758 h 569"/>
                  <a:gd name="T16" fmla="*/ 814 w 224"/>
                  <a:gd name="T17" fmla="*/ 1193 h 569"/>
                  <a:gd name="T18" fmla="*/ 781 w 224"/>
                  <a:gd name="T19" fmla="*/ 1357 h 569"/>
                  <a:gd name="T20" fmla="*/ 733 w 224"/>
                  <a:gd name="T21" fmla="*/ 1145 h 569"/>
                  <a:gd name="T22" fmla="*/ 698 w 224"/>
                  <a:gd name="T23" fmla="*/ 750 h 569"/>
                  <a:gd name="T24" fmla="*/ 636 w 224"/>
                  <a:gd name="T25" fmla="*/ 1193 h 569"/>
                  <a:gd name="T26" fmla="*/ 537 w 224"/>
                  <a:gd name="T27" fmla="*/ 2115 h 569"/>
                  <a:gd name="T28" fmla="*/ 292 w 224"/>
                  <a:gd name="T29" fmla="*/ 2100 h 569"/>
                  <a:gd name="T30" fmla="*/ 188 w 224"/>
                  <a:gd name="T31" fmla="*/ 1209 h 569"/>
                  <a:gd name="T32" fmla="*/ 124 w 224"/>
                  <a:gd name="T33" fmla="*/ 773 h 569"/>
                  <a:gd name="T34" fmla="*/ 93 w 224"/>
                  <a:gd name="T35" fmla="*/ 1153 h 569"/>
                  <a:gd name="T36" fmla="*/ 44 w 224"/>
                  <a:gd name="T37" fmla="*/ 1357 h 569"/>
                  <a:gd name="T38" fmla="*/ 4 w 224"/>
                  <a:gd name="T39" fmla="*/ 1134 h 569"/>
                  <a:gd name="T40" fmla="*/ 27 w 224"/>
                  <a:gd name="T41" fmla="*/ 684 h 569"/>
                  <a:gd name="T42" fmla="*/ 85 w 224"/>
                  <a:gd name="T43" fmla="*/ 521 h 569"/>
                  <a:gd name="T44" fmla="*/ 381 w 224"/>
                  <a:gd name="T45" fmla="*/ 461 h 569"/>
                  <a:gd name="T46" fmla="*/ 385 w 224"/>
                  <a:gd name="T47" fmla="*/ 376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94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19483" name="Freeform 287"/>
          <p:cNvSpPr>
            <a:spLocks noEditPoints="1"/>
          </p:cNvSpPr>
          <p:nvPr/>
        </p:nvSpPr>
        <p:spPr bwMode="gray">
          <a:xfrm>
            <a:off x="8027988" y="3717925"/>
            <a:ext cx="431800" cy="1049338"/>
          </a:xfrm>
          <a:custGeom>
            <a:avLst/>
            <a:gdLst>
              <a:gd name="T0" fmla="*/ 157655955 w 1155"/>
              <a:gd name="T1" fmla="*/ 98862191 h 3334"/>
              <a:gd name="T2" fmla="*/ 144797667 w 1155"/>
              <a:gd name="T3" fmla="*/ 77564141 h 3334"/>
              <a:gd name="T4" fmla="*/ 122434922 w 1155"/>
              <a:gd name="T5" fmla="*/ 56068141 h 3334"/>
              <a:gd name="T6" fmla="*/ 102168744 w 1155"/>
              <a:gd name="T7" fmla="*/ 46657464 h 3334"/>
              <a:gd name="T8" fmla="*/ 112791019 w 1155"/>
              <a:gd name="T9" fmla="*/ 32293739 h 3334"/>
              <a:gd name="T10" fmla="*/ 114328675 w 1155"/>
              <a:gd name="T11" fmla="*/ 19713013 h 3334"/>
              <a:gd name="T12" fmla="*/ 105383503 w 1155"/>
              <a:gd name="T13" fmla="*/ 8618168 h 3334"/>
              <a:gd name="T14" fmla="*/ 80365260 w 1155"/>
              <a:gd name="T15" fmla="*/ 693369 h 3334"/>
              <a:gd name="T16" fmla="*/ 73936115 w 1155"/>
              <a:gd name="T17" fmla="*/ 4853896 h 3334"/>
              <a:gd name="T18" fmla="*/ 64991317 w 1155"/>
              <a:gd name="T19" fmla="*/ 7726829 h 3334"/>
              <a:gd name="T20" fmla="*/ 64432033 w 1155"/>
              <a:gd name="T21" fmla="*/ 16444140 h 3334"/>
              <a:gd name="T22" fmla="*/ 66248957 w 1155"/>
              <a:gd name="T23" fmla="*/ 20208411 h 3334"/>
              <a:gd name="T24" fmla="*/ 65829868 w 1155"/>
              <a:gd name="T25" fmla="*/ 34968386 h 3334"/>
              <a:gd name="T26" fmla="*/ 72538654 w 1155"/>
              <a:gd name="T27" fmla="*/ 41209018 h 3334"/>
              <a:gd name="T28" fmla="*/ 49617000 w 1155"/>
              <a:gd name="T29" fmla="*/ 52204727 h 3334"/>
              <a:gd name="T30" fmla="*/ 32844837 w 1155"/>
              <a:gd name="T31" fmla="*/ 57554020 h 3334"/>
              <a:gd name="T32" fmla="*/ 24319121 w 1155"/>
              <a:gd name="T33" fmla="*/ 85885214 h 3334"/>
              <a:gd name="T34" fmla="*/ 19008170 w 1155"/>
              <a:gd name="T35" fmla="*/ 114810928 h 3334"/>
              <a:gd name="T36" fmla="*/ 15933232 w 1155"/>
              <a:gd name="T37" fmla="*/ 144231726 h 3334"/>
              <a:gd name="T38" fmla="*/ 15933232 w 1155"/>
              <a:gd name="T39" fmla="*/ 152156523 h 3334"/>
              <a:gd name="T40" fmla="*/ 24738590 w 1155"/>
              <a:gd name="T41" fmla="*/ 169294066 h 3334"/>
              <a:gd name="T42" fmla="*/ 24319121 w 1155"/>
              <a:gd name="T43" fmla="*/ 171077059 h 3334"/>
              <a:gd name="T44" fmla="*/ 18449261 w 1155"/>
              <a:gd name="T45" fmla="*/ 176228381 h 3334"/>
              <a:gd name="T46" fmla="*/ 6149879 w 1155"/>
              <a:gd name="T47" fmla="*/ 222192142 h 3334"/>
              <a:gd name="T48" fmla="*/ 15094681 w 1155"/>
              <a:gd name="T49" fmla="*/ 219913751 h 3334"/>
              <a:gd name="T50" fmla="*/ 18309440 w 1155"/>
              <a:gd name="T51" fmla="*/ 235367404 h 3334"/>
              <a:gd name="T52" fmla="*/ 3913491 w 1155"/>
              <a:gd name="T53" fmla="*/ 303322564 h 3334"/>
              <a:gd name="T54" fmla="*/ 0 w 1155"/>
              <a:gd name="T55" fmla="*/ 316101256 h 3334"/>
              <a:gd name="T56" fmla="*/ 5031684 w 1155"/>
              <a:gd name="T57" fmla="*/ 324521451 h 3334"/>
              <a:gd name="T58" fmla="*/ 15234502 w 1155"/>
              <a:gd name="T59" fmla="*/ 325611075 h 3334"/>
              <a:gd name="T60" fmla="*/ 27394065 w 1155"/>
              <a:gd name="T61" fmla="*/ 320856323 h 3334"/>
              <a:gd name="T62" fmla="*/ 35779954 w 1155"/>
              <a:gd name="T63" fmla="*/ 306393466 h 3334"/>
              <a:gd name="T64" fmla="*/ 39833264 w 1155"/>
              <a:gd name="T65" fmla="*/ 297973271 h 3334"/>
              <a:gd name="T66" fmla="*/ 52132655 w 1155"/>
              <a:gd name="T67" fmla="*/ 273802623 h 3334"/>
              <a:gd name="T68" fmla="*/ 82461825 w 1155"/>
              <a:gd name="T69" fmla="*/ 184450291 h 3334"/>
              <a:gd name="T70" fmla="*/ 101330192 w 1155"/>
              <a:gd name="T71" fmla="*/ 206738803 h 3334"/>
              <a:gd name="T72" fmla="*/ 106920785 w 1155"/>
              <a:gd name="T73" fmla="*/ 238636277 h 3334"/>
              <a:gd name="T74" fmla="*/ 107899157 w 1155"/>
              <a:gd name="T75" fmla="*/ 303025451 h 3334"/>
              <a:gd name="T76" fmla="*/ 113210482 w 1155"/>
              <a:gd name="T77" fmla="*/ 310553992 h 3334"/>
              <a:gd name="T78" fmla="*/ 112092289 w 1155"/>
              <a:gd name="T79" fmla="*/ 322936429 h 3334"/>
              <a:gd name="T80" fmla="*/ 122434922 w 1155"/>
              <a:gd name="T81" fmla="*/ 330069108 h 3334"/>
              <a:gd name="T82" fmla="*/ 134454659 w 1155"/>
              <a:gd name="T83" fmla="*/ 327790639 h 3334"/>
              <a:gd name="T84" fmla="*/ 140604535 w 1155"/>
              <a:gd name="T85" fmla="*/ 311148218 h 3334"/>
              <a:gd name="T86" fmla="*/ 146474770 w 1155"/>
              <a:gd name="T87" fmla="*/ 306195495 h 3334"/>
              <a:gd name="T88" fmla="*/ 146474770 w 1155"/>
              <a:gd name="T89" fmla="*/ 298567811 h 3334"/>
              <a:gd name="T90" fmla="*/ 144797667 w 1155"/>
              <a:gd name="T91" fmla="*/ 267660819 h 3334"/>
              <a:gd name="T92" fmla="*/ 138787611 w 1155"/>
              <a:gd name="T93" fmla="*/ 211196443 h 3334"/>
              <a:gd name="T94" fmla="*/ 136551225 w 1155"/>
              <a:gd name="T95" fmla="*/ 154534056 h 3334"/>
              <a:gd name="T96" fmla="*/ 127885694 w 1155"/>
              <a:gd name="T97" fmla="*/ 130462552 h 3334"/>
              <a:gd name="T98" fmla="*/ 152764093 w 1155"/>
              <a:gd name="T99" fmla="*/ 120556477 h 3334"/>
              <a:gd name="T100" fmla="*/ 160311430 w 1155"/>
              <a:gd name="T101" fmla="*/ 116990176 h 3334"/>
              <a:gd name="T102" fmla="*/ 39973085 w 1155"/>
              <a:gd name="T103" fmla="*/ 114117559 h 3334"/>
              <a:gd name="T104" fmla="*/ 42488740 w 1155"/>
              <a:gd name="T105" fmla="*/ 104904853 h 3334"/>
              <a:gd name="T106" fmla="*/ 28372437 w 1155"/>
              <a:gd name="T107" fmla="*/ 162161740 h 3334"/>
              <a:gd name="T108" fmla="*/ 29350810 w 1155"/>
              <a:gd name="T109" fmla="*/ 205054953 h 3334"/>
              <a:gd name="T110" fmla="*/ 37596878 w 1155"/>
              <a:gd name="T111" fmla="*/ 163350507 h 3334"/>
              <a:gd name="T112" fmla="*/ 32844837 w 1155"/>
              <a:gd name="T113" fmla="*/ 173850848 h 3334"/>
              <a:gd name="T114" fmla="*/ 33124479 w 1155"/>
              <a:gd name="T115" fmla="*/ 166916532 h 3334"/>
              <a:gd name="T116" fmla="*/ 36199417 w 1155"/>
              <a:gd name="T117" fmla="*/ 156416192 h 3334"/>
              <a:gd name="T118" fmla="*/ 40671816 w 1155"/>
              <a:gd name="T119" fmla="*/ 146213003 h 3334"/>
              <a:gd name="T120" fmla="*/ 124950577 w 1155"/>
              <a:gd name="T121" fmla="*/ 105301108 h 3334"/>
              <a:gd name="T122" fmla="*/ 133197019 w 1155"/>
              <a:gd name="T123" fmla="*/ 103914371 h 33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55"/>
              <a:gd name="T187" fmla="*/ 0 h 3334"/>
              <a:gd name="T188" fmla="*/ 1155 w 1155"/>
              <a:gd name="T189" fmla="*/ 3334 h 33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9484" name="Group 292"/>
          <p:cNvGrpSpPr>
            <a:grpSpLocks/>
          </p:cNvGrpSpPr>
          <p:nvPr/>
        </p:nvGrpSpPr>
        <p:grpSpPr bwMode="auto">
          <a:xfrm>
            <a:off x="0" y="3500438"/>
            <a:ext cx="1520825" cy="1065212"/>
            <a:chOff x="357" y="1193"/>
            <a:chExt cx="1784" cy="1497"/>
          </a:xfrm>
        </p:grpSpPr>
        <p:sp>
          <p:nvSpPr>
            <p:cNvPr id="19489" name="Freeform 293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1036 h 173"/>
                <a:gd name="T2" fmla="*/ 367 w 335"/>
                <a:gd name="T3" fmla="*/ 1079 h 173"/>
                <a:gd name="T4" fmla="*/ 1873 w 335"/>
                <a:gd name="T5" fmla="*/ 200 h 173"/>
                <a:gd name="T6" fmla="*/ 1823 w 335"/>
                <a:gd name="T7" fmla="*/ 50 h 173"/>
                <a:gd name="T8" fmla="*/ 1406 w 335"/>
                <a:gd name="T9" fmla="*/ 162 h 173"/>
                <a:gd name="T10" fmla="*/ 0 w 335"/>
                <a:gd name="T11" fmla="*/ 103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90" name="Freeform 294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62 h 425"/>
                <a:gd name="T2" fmla="*/ 719 w 882"/>
                <a:gd name="T3" fmla="*/ 411 h 425"/>
                <a:gd name="T4" fmla="*/ 88 w 882"/>
                <a:gd name="T5" fmla="*/ 90 h 425"/>
                <a:gd name="T6" fmla="*/ 188 w 882"/>
                <a:gd name="T7" fmla="*/ 3 h 425"/>
                <a:gd name="T8" fmla="*/ 343 w 882"/>
                <a:gd name="T9" fmla="*/ 71 h 425"/>
                <a:gd name="T10" fmla="*/ 882 w 882"/>
                <a:gd name="T11" fmla="*/ 362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91" name="Freeform 295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9492" name="Group 296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9493" name="Freeform 297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385 w 224"/>
                  <a:gd name="T1" fmla="*/ 376 h 569"/>
                  <a:gd name="T2" fmla="*/ 276 w 224"/>
                  <a:gd name="T3" fmla="*/ 185 h 569"/>
                  <a:gd name="T4" fmla="*/ 452 w 224"/>
                  <a:gd name="T5" fmla="*/ 4 h 569"/>
                  <a:gd name="T6" fmla="*/ 640 w 224"/>
                  <a:gd name="T7" fmla="*/ 193 h 569"/>
                  <a:gd name="T8" fmla="*/ 505 w 224"/>
                  <a:gd name="T9" fmla="*/ 376 h 569"/>
                  <a:gd name="T10" fmla="*/ 501 w 224"/>
                  <a:gd name="T11" fmla="*/ 461 h 569"/>
                  <a:gd name="T12" fmla="*/ 781 w 224"/>
                  <a:gd name="T13" fmla="*/ 540 h 569"/>
                  <a:gd name="T14" fmla="*/ 825 w 224"/>
                  <a:gd name="T15" fmla="*/ 758 h 569"/>
                  <a:gd name="T16" fmla="*/ 814 w 224"/>
                  <a:gd name="T17" fmla="*/ 1193 h 569"/>
                  <a:gd name="T18" fmla="*/ 781 w 224"/>
                  <a:gd name="T19" fmla="*/ 1357 h 569"/>
                  <a:gd name="T20" fmla="*/ 733 w 224"/>
                  <a:gd name="T21" fmla="*/ 1145 h 569"/>
                  <a:gd name="T22" fmla="*/ 698 w 224"/>
                  <a:gd name="T23" fmla="*/ 750 h 569"/>
                  <a:gd name="T24" fmla="*/ 636 w 224"/>
                  <a:gd name="T25" fmla="*/ 1193 h 569"/>
                  <a:gd name="T26" fmla="*/ 537 w 224"/>
                  <a:gd name="T27" fmla="*/ 2115 h 569"/>
                  <a:gd name="T28" fmla="*/ 292 w 224"/>
                  <a:gd name="T29" fmla="*/ 2100 h 569"/>
                  <a:gd name="T30" fmla="*/ 188 w 224"/>
                  <a:gd name="T31" fmla="*/ 1209 h 569"/>
                  <a:gd name="T32" fmla="*/ 124 w 224"/>
                  <a:gd name="T33" fmla="*/ 773 h 569"/>
                  <a:gd name="T34" fmla="*/ 93 w 224"/>
                  <a:gd name="T35" fmla="*/ 1153 h 569"/>
                  <a:gd name="T36" fmla="*/ 44 w 224"/>
                  <a:gd name="T37" fmla="*/ 1357 h 569"/>
                  <a:gd name="T38" fmla="*/ 4 w 224"/>
                  <a:gd name="T39" fmla="*/ 1134 h 569"/>
                  <a:gd name="T40" fmla="*/ 27 w 224"/>
                  <a:gd name="T41" fmla="*/ 684 h 569"/>
                  <a:gd name="T42" fmla="*/ 85 w 224"/>
                  <a:gd name="T43" fmla="*/ 521 h 569"/>
                  <a:gd name="T44" fmla="*/ 381 w 224"/>
                  <a:gd name="T45" fmla="*/ 461 h 569"/>
                  <a:gd name="T46" fmla="*/ 385 w 224"/>
                  <a:gd name="T47" fmla="*/ 376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94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zh-TW" altLang="en-US"/>
              </a:p>
            </p:txBody>
          </p:sp>
          <p:sp>
            <p:nvSpPr>
              <p:cNvPr id="19494" name="Freeform 298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611 w 224"/>
                  <a:gd name="T1" fmla="*/ 594 h 569"/>
                  <a:gd name="T2" fmla="*/ 438 w 224"/>
                  <a:gd name="T3" fmla="*/ 293 h 569"/>
                  <a:gd name="T4" fmla="*/ 715 w 224"/>
                  <a:gd name="T5" fmla="*/ 5 h 569"/>
                  <a:gd name="T6" fmla="*/ 1012 w 224"/>
                  <a:gd name="T7" fmla="*/ 306 h 569"/>
                  <a:gd name="T8" fmla="*/ 798 w 224"/>
                  <a:gd name="T9" fmla="*/ 594 h 569"/>
                  <a:gd name="T10" fmla="*/ 793 w 224"/>
                  <a:gd name="T11" fmla="*/ 730 h 569"/>
                  <a:gd name="T12" fmla="*/ 1238 w 224"/>
                  <a:gd name="T13" fmla="*/ 854 h 569"/>
                  <a:gd name="T14" fmla="*/ 1309 w 224"/>
                  <a:gd name="T15" fmla="*/ 1201 h 569"/>
                  <a:gd name="T16" fmla="*/ 1290 w 224"/>
                  <a:gd name="T17" fmla="*/ 1889 h 569"/>
                  <a:gd name="T18" fmla="*/ 1238 w 224"/>
                  <a:gd name="T19" fmla="*/ 2146 h 569"/>
                  <a:gd name="T20" fmla="*/ 1161 w 224"/>
                  <a:gd name="T21" fmla="*/ 1812 h 569"/>
                  <a:gd name="T22" fmla="*/ 1107 w 224"/>
                  <a:gd name="T23" fmla="*/ 1188 h 569"/>
                  <a:gd name="T24" fmla="*/ 1007 w 224"/>
                  <a:gd name="T25" fmla="*/ 1889 h 569"/>
                  <a:gd name="T26" fmla="*/ 852 w 224"/>
                  <a:gd name="T27" fmla="*/ 3347 h 569"/>
                  <a:gd name="T28" fmla="*/ 462 w 224"/>
                  <a:gd name="T29" fmla="*/ 3323 h 569"/>
                  <a:gd name="T30" fmla="*/ 297 w 224"/>
                  <a:gd name="T31" fmla="*/ 1911 h 569"/>
                  <a:gd name="T32" fmla="*/ 195 w 224"/>
                  <a:gd name="T33" fmla="*/ 1222 h 569"/>
                  <a:gd name="T34" fmla="*/ 148 w 224"/>
                  <a:gd name="T35" fmla="*/ 1824 h 569"/>
                  <a:gd name="T36" fmla="*/ 71 w 224"/>
                  <a:gd name="T37" fmla="*/ 2146 h 569"/>
                  <a:gd name="T38" fmla="*/ 5 w 224"/>
                  <a:gd name="T39" fmla="*/ 1795 h 569"/>
                  <a:gd name="T40" fmla="*/ 41 w 224"/>
                  <a:gd name="T41" fmla="*/ 1082 h 569"/>
                  <a:gd name="T42" fmla="*/ 136 w 224"/>
                  <a:gd name="T43" fmla="*/ 825 h 569"/>
                  <a:gd name="T44" fmla="*/ 603 w 224"/>
                  <a:gd name="T45" fmla="*/ 730 h 569"/>
                  <a:gd name="T46" fmla="*/ 611 w 224"/>
                  <a:gd name="T47" fmla="*/ 594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4A4A4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19799994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zh-TW" altLang="en-US"/>
              </a:p>
            </p:txBody>
          </p:sp>
          <p:sp>
            <p:nvSpPr>
              <p:cNvPr id="19495" name="Freeform 299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385 w 224"/>
                  <a:gd name="T1" fmla="*/ 376 h 569"/>
                  <a:gd name="T2" fmla="*/ 276 w 224"/>
                  <a:gd name="T3" fmla="*/ 185 h 569"/>
                  <a:gd name="T4" fmla="*/ 452 w 224"/>
                  <a:gd name="T5" fmla="*/ 4 h 569"/>
                  <a:gd name="T6" fmla="*/ 640 w 224"/>
                  <a:gd name="T7" fmla="*/ 193 h 569"/>
                  <a:gd name="T8" fmla="*/ 505 w 224"/>
                  <a:gd name="T9" fmla="*/ 376 h 569"/>
                  <a:gd name="T10" fmla="*/ 501 w 224"/>
                  <a:gd name="T11" fmla="*/ 461 h 569"/>
                  <a:gd name="T12" fmla="*/ 781 w 224"/>
                  <a:gd name="T13" fmla="*/ 540 h 569"/>
                  <a:gd name="T14" fmla="*/ 825 w 224"/>
                  <a:gd name="T15" fmla="*/ 758 h 569"/>
                  <a:gd name="T16" fmla="*/ 814 w 224"/>
                  <a:gd name="T17" fmla="*/ 1193 h 569"/>
                  <a:gd name="T18" fmla="*/ 781 w 224"/>
                  <a:gd name="T19" fmla="*/ 1357 h 569"/>
                  <a:gd name="T20" fmla="*/ 733 w 224"/>
                  <a:gd name="T21" fmla="*/ 1145 h 569"/>
                  <a:gd name="T22" fmla="*/ 698 w 224"/>
                  <a:gd name="T23" fmla="*/ 750 h 569"/>
                  <a:gd name="T24" fmla="*/ 636 w 224"/>
                  <a:gd name="T25" fmla="*/ 1193 h 569"/>
                  <a:gd name="T26" fmla="*/ 537 w 224"/>
                  <a:gd name="T27" fmla="*/ 2115 h 569"/>
                  <a:gd name="T28" fmla="*/ 292 w 224"/>
                  <a:gd name="T29" fmla="*/ 2100 h 569"/>
                  <a:gd name="T30" fmla="*/ 188 w 224"/>
                  <a:gd name="T31" fmla="*/ 1209 h 569"/>
                  <a:gd name="T32" fmla="*/ 124 w 224"/>
                  <a:gd name="T33" fmla="*/ 773 h 569"/>
                  <a:gd name="T34" fmla="*/ 93 w 224"/>
                  <a:gd name="T35" fmla="*/ 1153 h 569"/>
                  <a:gd name="T36" fmla="*/ 44 w 224"/>
                  <a:gd name="T37" fmla="*/ 1357 h 569"/>
                  <a:gd name="T38" fmla="*/ 4 w 224"/>
                  <a:gd name="T39" fmla="*/ 1134 h 569"/>
                  <a:gd name="T40" fmla="*/ 27 w 224"/>
                  <a:gd name="T41" fmla="*/ 684 h 569"/>
                  <a:gd name="T42" fmla="*/ 85 w 224"/>
                  <a:gd name="T43" fmla="*/ 521 h 569"/>
                  <a:gd name="T44" fmla="*/ 381 w 224"/>
                  <a:gd name="T45" fmla="*/ 461 h 569"/>
                  <a:gd name="T46" fmla="*/ 385 w 224"/>
                  <a:gd name="T47" fmla="*/ 376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round/>
                <a:headEnd/>
                <a:tailEnd/>
              </a:ln>
              <a:scene3d>
                <a:camera prst="legacyPerspectiveTopLeft">
                  <a:rot lat="0" lon="20099994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19485" name="Rectangle 300"/>
          <p:cNvSpPr>
            <a:spLocks noChangeArrowheads="1"/>
          </p:cNvSpPr>
          <p:nvPr/>
        </p:nvSpPr>
        <p:spPr bwMode="auto">
          <a:xfrm>
            <a:off x="4500563" y="32131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 b="1">
                <a:solidFill>
                  <a:srgbClr val="000000"/>
                </a:solidFill>
                <a:latin typeface="Calibri" pitchFamily="34" charset="0"/>
              </a:rPr>
              <a:t>相關資源的引進者</a:t>
            </a:r>
          </a:p>
        </p:txBody>
      </p:sp>
      <p:grpSp>
        <p:nvGrpSpPr>
          <p:cNvPr id="19486" name="群組 110"/>
          <p:cNvGrpSpPr>
            <a:grpSpLocks/>
          </p:cNvGrpSpPr>
          <p:nvPr/>
        </p:nvGrpSpPr>
        <p:grpSpPr bwMode="auto">
          <a:xfrm>
            <a:off x="4427538" y="2508250"/>
            <a:ext cx="3413125" cy="2433638"/>
            <a:chOff x="4427984" y="2507553"/>
            <a:chExt cx="3412171" cy="2433615"/>
          </a:xfrm>
        </p:grpSpPr>
        <p:sp>
          <p:nvSpPr>
            <p:cNvPr id="19487" name="圓角矩形 107"/>
            <p:cNvSpPr>
              <a:spLocks noChangeArrowheads="1"/>
            </p:cNvSpPr>
            <p:nvPr/>
          </p:nvSpPr>
          <p:spPr bwMode="auto">
            <a:xfrm>
              <a:off x="4427984" y="2996952"/>
              <a:ext cx="3024336" cy="1944216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 sz="2800"/>
            </a:p>
          </p:txBody>
        </p:sp>
        <p:pic>
          <p:nvPicPr>
            <p:cNvPr id="19488" name="Picture 321" descr="http://a.bbkz.net/guide/images/9/96/ICON%E6%84%9B%E5%BF%8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704614">
              <a:off x="6890914" y="2507553"/>
              <a:ext cx="949241" cy="949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B0A6A-6B65-44F5-9F0B-A52398105BA5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gray">
          <a:xfrm>
            <a:off x="684213" y="4725988"/>
            <a:ext cx="2159000" cy="1152525"/>
          </a:xfrm>
          <a:prstGeom prst="rect">
            <a:avLst/>
          </a:prstGeom>
          <a:solidFill>
            <a:srgbClr val="FFFF99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 eaLnBrk="0" fontAlgn="auto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kumimoji="0" lang="zh-TW" altLang="en-US" sz="2400" b="1">
              <a:latin typeface="+mn-lt"/>
              <a:ea typeface="標楷體" pitchFamily="65" charset="-120"/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gray">
          <a:xfrm>
            <a:off x="684213" y="3141663"/>
            <a:ext cx="2232025" cy="1152525"/>
          </a:xfrm>
          <a:prstGeom prst="rect">
            <a:avLst/>
          </a:prstGeom>
          <a:solidFill>
            <a:srgbClr val="CCFFCC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 eaLnBrk="0" fontAlgn="auto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kumimoji="0" lang="zh-TW" altLang="en-US" sz="2400" b="1">
              <a:latin typeface="+mn-lt"/>
              <a:ea typeface="標楷體" pitchFamily="65" charset="-120"/>
            </a:endParaRPr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gray">
          <a:xfrm>
            <a:off x="684213" y="1484313"/>
            <a:ext cx="2232025" cy="1223962"/>
          </a:xfrm>
          <a:prstGeom prst="rect">
            <a:avLst/>
          </a:prstGeom>
          <a:solidFill>
            <a:srgbClr val="CCFFFF"/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 eaLnBrk="0" fontAlgn="auto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kumimoji="0" lang="zh-TW" altLang="en-US" sz="2400" b="1">
              <a:latin typeface="+mn-lt"/>
              <a:ea typeface="標楷體" pitchFamily="65" charset="-120"/>
            </a:endParaRPr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 rot="5400000">
            <a:off x="2988469" y="3428206"/>
            <a:ext cx="647700" cy="649288"/>
          </a:xfrm>
          <a:custGeom>
            <a:avLst/>
            <a:gdLst>
              <a:gd name="T0" fmla="*/ 416004725 w 21600"/>
              <a:gd name="T1" fmla="*/ 0 h 21600"/>
              <a:gd name="T2" fmla="*/ 249591525 w 21600"/>
              <a:gd name="T3" fmla="*/ 195561086 h 21600"/>
              <a:gd name="T4" fmla="*/ 0 w 21600"/>
              <a:gd name="T5" fmla="*/ 488930400 h 21600"/>
              <a:gd name="T6" fmla="*/ 249591525 w 21600"/>
              <a:gd name="T7" fmla="*/ 586684160 h 21600"/>
              <a:gd name="T8" fmla="*/ 499184009 w 21600"/>
              <a:gd name="T9" fmla="*/ 407419295 h 21600"/>
              <a:gd name="T10" fmla="*/ 582390279 w 21600"/>
              <a:gd name="T11" fmla="*/ 19556108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0252" name="Rectangle 12"/>
          <p:cNvSpPr>
            <a:spLocks noChangeArrowheads="1"/>
          </p:cNvSpPr>
          <p:nvPr/>
        </p:nvSpPr>
        <p:spPr bwMode="black">
          <a:xfrm>
            <a:off x="457200" y="40481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穿針引線</a:t>
            </a:r>
            <a:r>
              <a:rPr kumimoji="0" lang="en-US" altLang="zh-TW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kumimoji="0" lang="zh-TW" altLang="en-US" sz="40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關於「資源的引進者」</a:t>
            </a:r>
            <a:endParaRPr kumimoji="0" lang="en-US" altLang="zh-TW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7" name="Text Box 15"/>
          <p:cNvSpPr txBox="1">
            <a:spLocks noChangeArrowheads="1"/>
          </p:cNvSpPr>
          <p:nvPr/>
        </p:nvSpPr>
        <p:spPr bwMode="gray">
          <a:xfrm>
            <a:off x="755650" y="1627188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000" b="1">
                <a:solidFill>
                  <a:srgbClr val="FF0000"/>
                </a:solidFill>
                <a:latin typeface="Verdana" pitchFamily="34" charset="0"/>
              </a:rPr>
              <a:t>W</a:t>
            </a:r>
            <a:r>
              <a:rPr kumimoji="0" lang="en-US" altLang="zh-TW" sz="4000" b="1">
                <a:latin typeface="Verdana" pitchFamily="34" charset="0"/>
              </a:rPr>
              <a:t>hy</a:t>
            </a:r>
            <a:r>
              <a:rPr kumimoji="0" lang="zh-TW" altLang="en-US" sz="4000" b="1">
                <a:latin typeface="Verdana" pitchFamily="34" charset="0"/>
              </a:rPr>
              <a:t>？</a:t>
            </a:r>
          </a:p>
        </p:txBody>
      </p:sp>
      <p:sp>
        <p:nvSpPr>
          <p:cNvPr id="20488" name="Text Box 16"/>
          <p:cNvSpPr txBox="1">
            <a:spLocks noChangeArrowheads="1"/>
          </p:cNvSpPr>
          <p:nvPr/>
        </p:nvSpPr>
        <p:spPr bwMode="black">
          <a:xfrm>
            <a:off x="3563938" y="1341438"/>
            <a:ext cx="486092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400" b="1">
                <a:latin typeface="Calibri" pitchFamily="34" charset="0"/>
              </a:rPr>
              <a:t>知悉自己是校園的一份子，願意為營造優質校園文化而盡一份心力。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black">
          <a:xfrm>
            <a:off x="3635375" y="2205038"/>
            <a:ext cx="47529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新細明體" charset="-120"/>
              </a:rPr>
              <a:t>藉由資源的引進</a:t>
            </a:r>
            <a:r>
              <a:rPr kumimoji="0" lang="zh-TW" altLang="en-US" b="1">
                <a:latin typeface="新細明體" charset="-120"/>
              </a:rPr>
              <a:t>、</a:t>
            </a:r>
            <a:r>
              <a:rPr kumimoji="0" lang="zh-TW" altLang="en-US" sz="2400" b="1">
                <a:latin typeface="新細明體" charset="-120"/>
              </a:rPr>
              <a:t>分享，激發同儕教師朝向專業成長</a:t>
            </a:r>
            <a:r>
              <a:rPr kumimoji="0" lang="zh-TW" altLang="en-US" b="1">
                <a:latin typeface="Calibri" pitchFamily="34" charset="0"/>
              </a:rPr>
              <a:t>。</a:t>
            </a:r>
            <a:endParaRPr kumimoji="0" lang="en-US" altLang="zh-TW" b="1">
              <a:latin typeface="Calibri" pitchFamily="34" charset="0"/>
            </a:endParaRPr>
          </a:p>
        </p:txBody>
      </p:sp>
      <p:sp>
        <p:nvSpPr>
          <p:cNvPr id="20490" name="AutoShape 18"/>
          <p:cNvSpPr>
            <a:spLocks noChangeArrowheads="1"/>
          </p:cNvSpPr>
          <p:nvPr/>
        </p:nvSpPr>
        <p:spPr bwMode="auto">
          <a:xfrm rot="5400000">
            <a:off x="2916237" y="1916113"/>
            <a:ext cx="792163" cy="649288"/>
          </a:xfrm>
          <a:custGeom>
            <a:avLst/>
            <a:gdLst>
              <a:gd name="T0" fmla="*/ 761061525 w 21600"/>
              <a:gd name="T1" fmla="*/ 0 h 21600"/>
              <a:gd name="T2" fmla="*/ 456617111 w 21600"/>
              <a:gd name="T3" fmla="*/ 195561086 h 21600"/>
              <a:gd name="T4" fmla="*/ 0 w 21600"/>
              <a:gd name="T5" fmla="*/ 488930400 h 21600"/>
              <a:gd name="T6" fmla="*/ 456617111 w 21600"/>
              <a:gd name="T7" fmla="*/ 586684160 h 21600"/>
              <a:gd name="T8" fmla="*/ 913234222 w 21600"/>
              <a:gd name="T9" fmla="*/ 407419295 h 21600"/>
              <a:gd name="T10" fmla="*/ 1065457383 w 21600"/>
              <a:gd name="T11" fmla="*/ 19556108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91" name="Text Box 19"/>
          <p:cNvSpPr txBox="1">
            <a:spLocks noChangeArrowheads="1"/>
          </p:cNvSpPr>
          <p:nvPr/>
        </p:nvSpPr>
        <p:spPr bwMode="gray">
          <a:xfrm>
            <a:off x="684213" y="3213100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000" b="1">
                <a:solidFill>
                  <a:srgbClr val="FF0000"/>
                </a:solidFill>
                <a:latin typeface="Verdana" pitchFamily="34" charset="0"/>
              </a:rPr>
              <a:t>W</a:t>
            </a:r>
            <a:r>
              <a:rPr kumimoji="0" lang="en-US" altLang="zh-TW" sz="4000" b="1">
                <a:latin typeface="Verdana" pitchFamily="34" charset="0"/>
              </a:rPr>
              <a:t>hat</a:t>
            </a:r>
            <a:r>
              <a:rPr kumimoji="0" lang="zh-TW" altLang="en-US" sz="4000" b="1">
                <a:latin typeface="Verdana" pitchFamily="34" charset="0"/>
              </a:rPr>
              <a:t>？</a:t>
            </a:r>
          </a:p>
        </p:txBody>
      </p:sp>
      <p:sp>
        <p:nvSpPr>
          <p:cNvPr id="20492" name="AutoShape 20"/>
          <p:cNvSpPr>
            <a:spLocks noChangeArrowheads="1"/>
          </p:cNvSpPr>
          <p:nvPr/>
        </p:nvSpPr>
        <p:spPr bwMode="auto">
          <a:xfrm rot="5400000">
            <a:off x="2879726" y="4978400"/>
            <a:ext cx="792162" cy="719137"/>
          </a:xfrm>
          <a:custGeom>
            <a:avLst/>
            <a:gdLst>
              <a:gd name="T0" fmla="*/ 761059391 w 21600"/>
              <a:gd name="T1" fmla="*/ 0 h 21600"/>
              <a:gd name="T2" fmla="*/ 456615948 w 21600"/>
              <a:gd name="T3" fmla="*/ 265708440 h 21600"/>
              <a:gd name="T4" fmla="*/ 0 w 21600"/>
              <a:gd name="T5" fmla="*/ 664308956 h 21600"/>
              <a:gd name="T6" fmla="*/ 456615948 w 21600"/>
              <a:gd name="T7" fmla="*/ 797126587 h 21600"/>
              <a:gd name="T8" fmla="*/ 913231896 w 21600"/>
              <a:gd name="T9" fmla="*/ 553560433 h 21600"/>
              <a:gd name="T10" fmla="*/ 1065453104 w 21600"/>
              <a:gd name="T11" fmla="*/ 26570844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93" name="Text Box 21"/>
          <p:cNvSpPr txBox="1">
            <a:spLocks noChangeArrowheads="1"/>
          </p:cNvSpPr>
          <p:nvPr/>
        </p:nvSpPr>
        <p:spPr bwMode="gray">
          <a:xfrm>
            <a:off x="755650" y="4797425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4000" b="1">
                <a:solidFill>
                  <a:srgbClr val="FF0000"/>
                </a:solidFill>
                <a:latin typeface="Verdana" pitchFamily="34" charset="0"/>
              </a:rPr>
              <a:t>H</a:t>
            </a:r>
            <a:r>
              <a:rPr kumimoji="0" lang="en-US" altLang="zh-TW" sz="4000" b="1">
                <a:latin typeface="Verdana" pitchFamily="34" charset="0"/>
              </a:rPr>
              <a:t>ow</a:t>
            </a:r>
            <a:r>
              <a:rPr kumimoji="0" lang="zh-TW" altLang="en-US" sz="4000" b="1">
                <a:latin typeface="Calibri" pitchFamily="34" charset="0"/>
              </a:rPr>
              <a:t>？</a:t>
            </a:r>
            <a:endParaRPr kumimoji="0" lang="zh-TW" altLang="en-US" sz="1600" b="1">
              <a:latin typeface="Verdana" pitchFamily="34" charset="0"/>
            </a:endParaRPr>
          </a:p>
        </p:txBody>
      </p:sp>
      <p:sp>
        <p:nvSpPr>
          <p:cNvPr id="20494" name="Text Box 22"/>
          <p:cNvSpPr txBox="1">
            <a:spLocks noChangeArrowheads="1"/>
          </p:cNvSpPr>
          <p:nvPr/>
        </p:nvSpPr>
        <p:spPr bwMode="black">
          <a:xfrm>
            <a:off x="3635375" y="3284538"/>
            <a:ext cx="48974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400" b="1">
                <a:latin typeface="新細明體" charset="-120"/>
              </a:rPr>
              <a:t>人力資本</a:t>
            </a:r>
            <a:r>
              <a:rPr kumimoji="0" lang="en-US" altLang="zh-TW" sz="2400" b="1">
                <a:latin typeface="新細明體" charset="-120"/>
              </a:rPr>
              <a:t>(</a:t>
            </a:r>
            <a:r>
              <a:rPr kumimoji="0" lang="zh-TW" altLang="en-US" sz="2400" b="1">
                <a:latin typeface="新細明體" charset="-120"/>
              </a:rPr>
              <a:t>教師專業</a:t>
            </a:r>
            <a:r>
              <a:rPr kumimoji="0" lang="en-US" altLang="zh-TW" sz="2400" b="1">
                <a:latin typeface="新細明體" charset="-120"/>
              </a:rPr>
              <a:t>)</a:t>
            </a:r>
            <a:r>
              <a:rPr kumimoji="0" lang="zh-TW" altLang="en-US" sz="2400" b="1">
                <a:latin typeface="新細明體" charset="-120"/>
              </a:rPr>
              <a:t>、</a:t>
            </a:r>
            <a:endParaRPr kumimoji="0" lang="en-US" altLang="zh-TW" sz="2400" b="1">
              <a:latin typeface="新細明體" charset="-120"/>
            </a:endParaRPr>
          </a:p>
          <a:p>
            <a:pPr eaLnBrk="0" hangingPunct="0"/>
            <a:r>
              <a:rPr kumimoji="0" lang="zh-TW" altLang="en-US" sz="2400" b="1">
                <a:latin typeface="新細明體" charset="-120"/>
              </a:rPr>
              <a:t>社會資本</a:t>
            </a:r>
            <a:r>
              <a:rPr kumimoji="0" lang="en-US" altLang="zh-TW" sz="2400" b="1">
                <a:latin typeface="新細明體" charset="-120"/>
              </a:rPr>
              <a:t>(</a:t>
            </a:r>
            <a:r>
              <a:rPr kumimoji="0" lang="zh-TW" altLang="en-US" sz="2400" b="1">
                <a:latin typeface="新細明體" charset="-120"/>
              </a:rPr>
              <a:t>人際網絡</a:t>
            </a:r>
            <a:r>
              <a:rPr kumimoji="0" lang="en-US" altLang="zh-TW" sz="2400" b="1">
                <a:latin typeface="新細明體" charset="-120"/>
              </a:rPr>
              <a:t>)……</a:t>
            </a:r>
            <a:endParaRPr kumimoji="0" lang="zh-TW" altLang="en-US" sz="2400" b="1">
              <a:latin typeface="新細明體" charset="-120"/>
            </a:endParaRPr>
          </a:p>
        </p:txBody>
      </p:sp>
      <p:sp>
        <p:nvSpPr>
          <p:cNvPr id="20495" name="Text Box 23"/>
          <p:cNvSpPr txBox="1">
            <a:spLocks noChangeArrowheads="1"/>
          </p:cNvSpPr>
          <p:nvPr/>
        </p:nvSpPr>
        <p:spPr bwMode="black">
          <a:xfrm>
            <a:off x="3708400" y="4437063"/>
            <a:ext cx="4824413" cy="88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Calibri" pitchFamily="34" charset="0"/>
              </a:rPr>
              <a:t>跨越領域</a:t>
            </a:r>
            <a:r>
              <a:rPr kumimoji="0" lang="zh-TW" altLang="zh-TW" sz="2400" b="1">
                <a:latin typeface="Calibri" pitchFamily="34" charset="0"/>
              </a:rPr>
              <a:t>、</a:t>
            </a:r>
            <a:r>
              <a:rPr kumimoji="0" lang="zh-TW" altLang="en-US" sz="2400" b="1">
                <a:latin typeface="Calibri" pitchFamily="34" charset="0"/>
              </a:rPr>
              <a:t>虛心學習、拓展視野</a:t>
            </a:r>
            <a:r>
              <a:rPr kumimoji="0" lang="zh-TW" altLang="zh-TW" b="1">
                <a:latin typeface="Calibri" pitchFamily="34" charset="0"/>
              </a:rPr>
              <a:t>、</a:t>
            </a:r>
            <a:r>
              <a:rPr kumimoji="0" lang="zh-TW" altLang="en-US" sz="2400" b="1">
                <a:latin typeface="Calibri" pitchFamily="34" charset="0"/>
              </a:rPr>
              <a:t>建立人脈、主動分享</a:t>
            </a:r>
            <a:r>
              <a:rPr kumimoji="0" lang="en-US" altLang="zh-TW" sz="2400" b="1">
                <a:latin typeface="Calibri" pitchFamily="34" charset="0"/>
              </a:rPr>
              <a:t>……</a:t>
            </a: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black">
          <a:xfrm>
            <a:off x="3708400" y="5373688"/>
            <a:ext cx="475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Calibri" pitchFamily="34" charset="0"/>
              </a:rPr>
              <a:t>以「組織學習社群」分享資源為例，分享本節課的主題</a:t>
            </a:r>
            <a:r>
              <a:rPr kumimoji="0" lang="en-US" altLang="zh-TW" sz="2400" b="1">
                <a:latin typeface="Calibri" pitchFamily="34" charset="0"/>
              </a:rPr>
              <a:t>~~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27100"/>
          </a:xfrm>
        </p:spPr>
        <p:txBody>
          <a:bodyPr/>
          <a:lstStyle/>
          <a:p>
            <a:pPr eaLnBrk="1" hangingPunct="1"/>
            <a:r>
              <a:rPr kumimoji="1" lang="zh-TW" altLang="en-US" sz="4000" b="1" smtClean="0">
                <a:latin typeface="標楷體" pitchFamily="65" charset="-120"/>
                <a:ea typeface="標楷體" pitchFamily="65" charset="-120"/>
              </a:rPr>
              <a:t>社群學習理論的四個元素</a:t>
            </a:r>
            <a:endParaRPr kumimoji="1" lang="en-US" altLang="zh-TW" sz="4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3CBC7-EFCC-451D-BE19-8B30B73664CE}" type="slidenum">
              <a:rPr lang="zh-TW" altLang="en-US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22531" name="Freeform 3"/>
          <p:cNvSpPr>
            <a:spLocks/>
          </p:cNvSpPr>
          <p:nvPr/>
        </p:nvSpPr>
        <p:spPr bwMode="gray">
          <a:xfrm>
            <a:off x="684213" y="1485900"/>
            <a:ext cx="4032250" cy="2303463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2147483647 h 1184"/>
              <a:gd name="T8" fmla="*/ 0 w 2305"/>
              <a:gd name="T9" fmla="*/ 3783982 h 1184"/>
              <a:gd name="T10" fmla="*/ 2147483647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gray">
          <a:xfrm>
            <a:off x="684213" y="1557338"/>
            <a:ext cx="3960812" cy="649287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>
              <a:latin typeface="+mn-lt"/>
              <a:ea typeface="+mn-ea"/>
            </a:endParaRPr>
          </a:p>
        </p:txBody>
      </p:sp>
      <p:sp>
        <p:nvSpPr>
          <p:cNvPr id="22533" name="Freeform 5"/>
          <p:cNvSpPr>
            <a:spLocks/>
          </p:cNvSpPr>
          <p:nvPr/>
        </p:nvSpPr>
        <p:spPr bwMode="gray">
          <a:xfrm>
            <a:off x="4643438" y="1485900"/>
            <a:ext cx="3960812" cy="2376488"/>
          </a:xfrm>
          <a:custGeom>
            <a:avLst/>
            <a:gdLst>
              <a:gd name="T0" fmla="*/ 2952136 w 2305"/>
              <a:gd name="T1" fmla="*/ 2147483647 h 1184"/>
              <a:gd name="T2" fmla="*/ 927163406 w 2305"/>
              <a:gd name="T3" fmla="*/ 2147483647 h 1184"/>
              <a:gd name="T4" fmla="*/ 1420271403 w 2305"/>
              <a:gd name="T5" fmla="*/ 2147483647 h 1184"/>
              <a:gd name="T6" fmla="*/ 2147483647 w 2305"/>
              <a:gd name="T7" fmla="*/ 2147483647 h 1184"/>
              <a:gd name="T8" fmla="*/ 2147483647 w 2305"/>
              <a:gd name="T9" fmla="*/ 4028387 h 1184"/>
              <a:gd name="T10" fmla="*/ 0 w 2305"/>
              <a:gd name="T11" fmla="*/ 0 h 1184"/>
              <a:gd name="T12" fmla="*/ 2952136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29766" name="Rectangle 6"/>
          <p:cNvSpPr>
            <a:spLocks noChangeArrowheads="1"/>
          </p:cNvSpPr>
          <p:nvPr/>
        </p:nvSpPr>
        <p:spPr bwMode="gray">
          <a:xfrm flipH="1">
            <a:off x="4716463" y="1557338"/>
            <a:ext cx="3816350" cy="647700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+mn-lt"/>
              <a:ea typeface="+mn-ea"/>
            </a:endParaRPr>
          </a:p>
        </p:txBody>
      </p:sp>
      <p:sp>
        <p:nvSpPr>
          <p:cNvPr id="22535" name="Freeform 7"/>
          <p:cNvSpPr>
            <a:spLocks/>
          </p:cNvSpPr>
          <p:nvPr/>
        </p:nvSpPr>
        <p:spPr bwMode="blackGray">
          <a:xfrm>
            <a:off x="684213" y="3717925"/>
            <a:ext cx="4103687" cy="2376488"/>
          </a:xfrm>
          <a:custGeom>
            <a:avLst/>
            <a:gdLst>
              <a:gd name="T0" fmla="*/ 2147483647 w 2305"/>
              <a:gd name="T1" fmla="*/ 1986161572 h 1184"/>
              <a:gd name="T2" fmla="*/ 2147483647 w 2305"/>
              <a:gd name="T3" fmla="*/ 1414082537 h 1184"/>
              <a:gd name="T4" fmla="*/ 2147483647 w 2305"/>
              <a:gd name="T5" fmla="*/ 4028387 h 1184"/>
              <a:gd name="T6" fmla="*/ 0 w 2305"/>
              <a:gd name="T7" fmla="*/ 0 h 1184"/>
              <a:gd name="T8" fmla="*/ 0 w 2305"/>
              <a:gd name="T9" fmla="*/ 2147483647 h 1184"/>
              <a:gd name="T10" fmla="*/ 2147483647 w 2305"/>
              <a:gd name="T11" fmla="*/ 2147483647 h 1184"/>
              <a:gd name="T12" fmla="*/ 2147483647 w 2305"/>
              <a:gd name="T13" fmla="*/ 1986161572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gray">
          <a:xfrm>
            <a:off x="4716463" y="3717925"/>
            <a:ext cx="3887787" cy="2376488"/>
          </a:xfrm>
          <a:custGeom>
            <a:avLst/>
            <a:gdLst>
              <a:gd name="T0" fmla="*/ 2845421 w 2305"/>
              <a:gd name="T1" fmla="*/ 1986833897 h 1185"/>
              <a:gd name="T2" fmla="*/ 893290368 w 2305"/>
              <a:gd name="T3" fmla="*/ 1415718943 h 1185"/>
              <a:gd name="T4" fmla="*/ 1374073639 w 2305"/>
              <a:gd name="T5" fmla="*/ 0 h 1185"/>
              <a:gd name="T6" fmla="*/ 2147483647 w 2305"/>
              <a:gd name="T7" fmla="*/ 4020977 h 1185"/>
              <a:gd name="T8" fmla="*/ 2147483647 w 2305"/>
              <a:gd name="T9" fmla="*/ 2147483647 h 1185"/>
              <a:gd name="T10" fmla="*/ 0 w 2305"/>
              <a:gd name="T11" fmla="*/ 2147483647 h 1185"/>
              <a:gd name="T12" fmla="*/ 2845421 w 2305"/>
              <a:gd name="T13" fmla="*/ 1986833897 h 1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5"/>
              <a:gd name="T23" fmla="*/ 2305 w 2305"/>
              <a:gd name="T24" fmla="*/ 1185 h 1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rgbClr val="B2B2B2">
              <a:alpha val="30196"/>
            </a:srgb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629769" name="Freeform 9"/>
          <p:cNvSpPr>
            <a:spLocks/>
          </p:cNvSpPr>
          <p:nvPr/>
        </p:nvSpPr>
        <p:spPr bwMode="gray">
          <a:xfrm>
            <a:off x="5410200" y="3789363"/>
            <a:ext cx="3194050" cy="647700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+mn-lt"/>
              <a:ea typeface="+mn-ea"/>
            </a:endParaRPr>
          </a:p>
        </p:txBody>
      </p:sp>
      <p:sp>
        <p:nvSpPr>
          <p:cNvPr id="629770" name="Freeform 10"/>
          <p:cNvSpPr>
            <a:spLocks/>
          </p:cNvSpPr>
          <p:nvPr/>
        </p:nvSpPr>
        <p:spPr bwMode="gray">
          <a:xfrm flipH="1">
            <a:off x="755650" y="3789363"/>
            <a:ext cx="3556000" cy="647700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000">
              <a:latin typeface="+mn-lt"/>
              <a:ea typeface="+mn-ea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gray">
          <a:xfrm>
            <a:off x="1042988" y="1557338"/>
            <a:ext cx="35274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>
                <a:solidFill>
                  <a:srgbClr val="FFFFFF"/>
                </a:solidFill>
                <a:latin typeface="Calibri" pitchFamily="34" charset="0"/>
              </a:rPr>
              <a:t>實踐</a:t>
            </a:r>
            <a:r>
              <a:rPr lang="en-US" altLang="zh-TW" sz="3200" b="1">
                <a:solidFill>
                  <a:srgbClr val="FFFFFF"/>
                </a:solidFill>
                <a:latin typeface="Calibri" pitchFamily="34" charset="0"/>
              </a:rPr>
              <a:t>Practice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gray">
          <a:xfrm>
            <a:off x="4859338" y="1557338"/>
            <a:ext cx="352901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>
                <a:solidFill>
                  <a:srgbClr val="FFFFFF"/>
                </a:solidFill>
                <a:latin typeface="Calibri" pitchFamily="34" charset="0"/>
              </a:rPr>
              <a:t>共同體</a:t>
            </a:r>
            <a:r>
              <a:rPr lang="en-US" altLang="zh-TW" sz="3200" b="1">
                <a:solidFill>
                  <a:srgbClr val="FFFFFF"/>
                </a:solidFill>
                <a:latin typeface="Calibri" pitchFamily="34" charset="0"/>
              </a:rPr>
              <a:t>Community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gray">
          <a:xfrm>
            <a:off x="827088" y="3862388"/>
            <a:ext cx="2952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>
                <a:solidFill>
                  <a:srgbClr val="FFFFFF"/>
                </a:solidFill>
                <a:latin typeface="Calibri" pitchFamily="34" charset="0"/>
              </a:rPr>
              <a:t>意義</a:t>
            </a:r>
            <a:r>
              <a:rPr lang="en-US" altLang="zh-TW" sz="3200" b="1">
                <a:solidFill>
                  <a:srgbClr val="FFFFFF"/>
                </a:solidFill>
                <a:latin typeface="Calibri" pitchFamily="34" charset="0"/>
              </a:rPr>
              <a:t>Meaning</a:t>
            </a:r>
            <a:endParaRPr lang="zh-TW" altLang="en-US" sz="3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gray">
          <a:xfrm>
            <a:off x="5148263" y="2278063"/>
            <a:ext cx="3671887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>
                <a:solidFill>
                  <a:srgbClr val="000000"/>
                </a:solidFill>
                <a:latin typeface="Calibri" pitchFamily="34" charset="0"/>
              </a:rPr>
              <a:t>有歸屬感的學習   </a:t>
            </a:r>
          </a:p>
          <a:p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altLang="zh-TW" sz="2800">
                <a:solidFill>
                  <a:srgbClr val="000000"/>
                </a:solidFill>
                <a:latin typeface="Calibri" pitchFamily="34" charset="0"/>
              </a:rPr>
              <a:t>Learning as belonging</a:t>
            </a:r>
            <a:endParaRPr lang="zh-TW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gray">
          <a:xfrm>
            <a:off x="5003800" y="4652963"/>
            <a:ext cx="3598863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000000"/>
                </a:solidFill>
                <a:latin typeface="Calibri" pitchFamily="34" charset="0"/>
              </a:rPr>
              <a:t>有認同感的學習</a:t>
            </a:r>
            <a:endParaRPr lang="en-US" altLang="zh-TW" sz="28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</a:rPr>
              <a:t>Learning as becoming</a:t>
            </a:r>
            <a:endParaRPr kumimoji="0" lang="en-US" altLang="zh-TW" sz="2000">
              <a:latin typeface="Calibri" pitchFamily="34" charset="0"/>
            </a:endParaRPr>
          </a:p>
        </p:txBody>
      </p: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3708400" y="2781300"/>
            <a:ext cx="2087563" cy="2016125"/>
            <a:chOff x="2350" y="2010"/>
            <a:chExt cx="1060" cy="1060"/>
          </a:xfrm>
        </p:grpSpPr>
        <p:sp>
          <p:nvSpPr>
            <p:cNvPr id="629777" name="Oval 17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000">
                <a:latin typeface="+mn-lt"/>
                <a:ea typeface="+mn-ea"/>
              </a:endParaRPr>
            </a:p>
          </p:txBody>
        </p:sp>
        <p:grpSp>
          <p:nvGrpSpPr>
            <p:cNvPr id="22551" name="Group 18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22553" name="Picture 19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54" name="Oval 2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4901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 sz="2000">
                  <a:latin typeface="Calibri" pitchFamily="34" charset="0"/>
                </a:endParaRPr>
              </a:p>
            </p:txBody>
          </p:sp>
          <p:pic>
            <p:nvPicPr>
              <p:cNvPr id="22555" name="Picture 2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52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5" name="Rectangle 38"/>
          <p:cNvSpPr>
            <a:spLocks noChangeArrowheads="1"/>
          </p:cNvSpPr>
          <p:nvPr/>
        </p:nvSpPr>
        <p:spPr bwMode="gray">
          <a:xfrm>
            <a:off x="971550" y="2278063"/>
            <a:ext cx="3094038" cy="109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000000"/>
                </a:solidFill>
                <a:latin typeface="Calibri" pitchFamily="34" charset="0"/>
              </a:rPr>
              <a:t>從做中學</a:t>
            </a:r>
          </a:p>
          <a:p>
            <a:pPr>
              <a:lnSpc>
                <a:spcPct val="120000"/>
              </a:lnSpc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</a:rPr>
              <a:t>Learning as doing</a:t>
            </a:r>
            <a:endParaRPr kumimoji="0" lang="zh-TW" altLang="en-US" sz="28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2546" name="Rectangle 40"/>
          <p:cNvSpPr>
            <a:spLocks noChangeArrowheads="1"/>
          </p:cNvSpPr>
          <p:nvPr/>
        </p:nvSpPr>
        <p:spPr bwMode="gray">
          <a:xfrm>
            <a:off x="5508625" y="3862388"/>
            <a:ext cx="31670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>
                <a:solidFill>
                  <a:srgbClr val="FFFFFF"/>
                </a:solidFill>
                <a:latin typeface="Calibri" pitchFamily="34" charset="0"/>
              </a:rPr>
              <a:t>自我認同 </a:t>
            </a:r>
            <a:r>
              <a:rPr lang="en-US" altLang="zh-TW" sz="2800" b="1">
                <a:solidFill>
                  <a:srgbClr val="FFFFFF"/>
                </a:solidFill>
                <a:latin typeface="Calibri" pitchFamily="34" charset="0"/>
              </a:rPr>
              <a:t>Identity</a:t>
            </a:r>
          </a:p>
        </p:txBody>
      </p:sp>
      <p:sp>
        <p:nvSpPr>
          <p:cNvPr id="22547" name="Rectangle 41"/>
          <p:cNvSpPr>
            <a:spLocks noChangeArrowheads="1"/>
          </p:cNvSpPr>
          <p:nvPr/>
        </p:nvSpPr>
        <p:spPr bwMode="gray">
          <a:xfrm>
            <a:off x="827088" y="4652963"/>
            <a:ext cx="3598862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>
                <a:solidFill>
                  <a:srgbClr val="000000"/>
                </a:solidFill>
                <a:latin typeface="Calibri" pitchFamily="34" charset="0"/>
              </a:rPr>
              <a:t>從經驗中學</a:t>
            </a:r>
            <a:endParaRPr lang="zh-TW" altLang="en-US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TW" sz="2800">
                <a:solidFill>
                  <a:srgbClr val="000000"/>
                </a:solidFill>
                <a:latin typeface="Calibri" pitchFamily="34" charset="0"/>
              </a:rPr>
              <a:t>Learning as experience</a:t>
            </a:r>
            <a:endParaRPr kumimoji="0" lang="en-US" altLang="zh-TW" sz="20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2548" name="Rectangle 45"/>
          <p:cNvSpPr>
            <a:spLocks noChangeArrowheads="1"/>
          </p:cNvSpPr>
          <p:nvPr/>
        </p:nvSpPr>
        <p:spPr bwMode="auto">
          <a:xfrm>
            <a:off x="3851275" y="3502025"/>
            <a:ext cx="183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FFFF"/>
                </a:solidFill>
                <a:latin typeface="Calibri" pitchFamily="34" charset="0"/>
              </a:rPr>
              <a:t>Learning</a:t>
            </a:r>
          </a:p>
        </p:txBody>
      </p:sp>
      <p:sp>
        <p:nvSpPr>
          <p:cNvPr id="22549" name="文字方塊 13"/>
          <p:cNvSpPr txBox="1">
            <a:spLocks noChangeArrowheads="1"/>
          </p:cNvSpPr>
          <p:nvPr/>
        </p:nvSpPr>
        <p:spPr bwMode="auto">
          <a:xfrm>
            <a:off x="1476375" y="6092825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新細明體" charset="-120"/>
              </a:rPr>
              <a:t>Source:Wenger(1998) </a:t>
            </a:r>
            <a:r>
              <a:rPr lang="zh-TW" altLang="en-US" sz="2400">
                <a:latin typeface="新細明體" charset="-120"/>
              </a:rPr>
              <a:t>，引自</a:t>
            </a:r>
            <a:r>
              <a:rPr lang="en-US" altLang="zh-TW" sz="2400">
                <a:latin typeface="新細明體" charset="-120"/>
              </a:rPr>
              <a:t>(</a:t>
            </a:r>
            <a:r>
              <a:rPr lang="zh-TW" altLang="en-US" sz="2400">
                <a:latin typeface="新細明體" charset="-120"/>
              </a:rPr>
              <a:t>陳佩英</a:t>
            </a:r>
            <a:r>
              <a:rPr lang="en-US" altLang="zh-TW" sz="2400">
                <a:latin typeface="新細明體" charset="-120"/>
              </a:rPr>
              <a:t>,2009)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271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教師專業社群的圖像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83239-4B95-40E4-8325-EF53FD1358A7}" type="slidenum">
              <a:rPr lang="zh-TW" altLang="en-US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gray">
          <a:xfrm>
            <a:off x="539750" y="4221163"/>
            <a:ext cx="8208963" cy="1989137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gray">
          <a:xfrm>
            <a:off x="2411413" y="4338638"/>
            <a:ext cx="6192837" cy="17287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684213" y="4625975"/>
            <a:ext cx="1655762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0000"/>
                </a:solidFill>
                <a:latin typeface="華康宗楷體W7" pitchFamily="65" charset="-120"/>
                <a:ea typeface="華康宗楷體W7" pitchFamily="65" charset="-120"/>
                <a:cs typeface="Arial" pitchFamily="34" charset="0"/>
              </a:rPr>
              <a:t>教師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0000"/>
                </a:solidFill>
                <a:latin typeface="華康宗楷體W7" pitchFamily="65" charset="-120"/>
                <a:ea typeface="華康宗楷體W7" pitchFamily="65" charset="-120"/>
                <a:cs typeface="Arial" pitchFamily="34" charset="0"/>
              </a:rPr>
              <a:t>專業社群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059113" y="2205038"/>
            <a:ext cx="1584325" cy="1584325"/>
            <a:chOff x="2021" y="1628"/>
            <a:chExt cx="1014" cy="1012"/>
          </a:xfrm>
        </p:grpSpPr>
        <p:sp>
          <p:nvSpPr>
            <p:cNvPr id="362504" name="Oval 8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628" name="Oval 9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solidFill>
              <a:srgbClr val="FF00FF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62506" name="Oval 10"/>
            <p:cNvSpPr>
              <a:spLocks noChangeArrowheads="1"/>
            </p:cNvSpPr>
            <p:nvPr/>
          </p:nvSpPr>
          <p:spPr bwMode="gray">
            <a:xfrm>
              <a:off x="2076" y="1683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07" name="Oval 11"/>
            <p:cNvSpPr>
              <a:spLocks noChangeArrowheads="1"/>
            </p:cNvSpPr>
            <p:nvPr/>
          </p:nvSpPr>
          <p:spPr bwMode="gray">
            <a:xfrm>
              <a:off x="2079" y="1684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631" name="Oval 12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23632" name="Group 13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23633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34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35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36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4284663" y="1268413"/>
            <a:ext cx="1655762" cy="1655762"/>
            <a:chOff x="3076" y="1050"/>
            <a:chExt cx="1016" cy="1010"/>
          </a:xfrm>
        </p:grpSpPr>
        <p:sp>
          <p:nvSpPr>
            <p:cNvPr id="362515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16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17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18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621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23622" name="Group 24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23623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24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25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26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3560" name="Group 29"/>
          <p:cNvGrpSpPr>
            <a:grpSpLocks/>
          </p:cNvGrpSpPr>
          <p:nvPr/>
        </p:nvGrpSpPr>
        <p:grpSpPr bwMode="auto">
          <a:xfrm>
            <a:off x="5651500" y="2132013"/>
            <a:ext cx="1728788" cy="1657350"/>
            <a:chOff x="4166" y="1568"/>
            <a:chExt cx="1007" cy="1027"/>
          </a:xfrm>
        </p:grpSpPr>
        <p:sp>
          <p:nvSpPr>
            <p:cNvPr id="362526" name="Oval 30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27" name="Oval 31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28" name="Oval 32"/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29" name="Oval 33"/>
            <p:cNvSpPr>
              <a:spLocks noChangeArrowheads="1"/>
            </p:cNvSpPr>
            <p:nvPr/>
          </p:nvSpPr>
          <p:spPr bwMode="gray">
            <a:xfrm>
              <a:off x="4228" y="1618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611" name="Oval 34"/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23612" name="Group 35"/>
            <p:cNvGrpSpPr>
              <a:grpSpLocks/>
            </p:cNvGrpSpPr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23613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14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15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616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3561" name="Group 40"/>
          <p:cNvGrpSpPr>
            <a:grpSpLocks/>
          </p:cNvGrpSpPr>
          <p:nvPr/>
        </p:nvGrpSpPr>
        <p:grpSpPr bwMode="auto">
          <a:xfrm>
            <a:off x="1835150" y="1268413"/>
            <a:ext cx="1584325" cy="1660525"/>
            <a:chOff x="941" y="1053"/>
            <a:chExt cx="1036" cy="1021"/>
          </a:xfrm>
        </p:grpSpPr>
        <p:sp>
          <p:nvSpPr>
            <p:cNvPr id="362537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38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39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40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602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603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604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605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606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362546" name="Line 50"/>
          <p:cNvSpPr>
            <a:spLocks noChangeShapeType="1"/>
          </p:cNvSpPr>
          <p:nvPr/>
        </p:nvSpPr>
        <p:spPr bwMode="ltGray">
          <a:xfrm>
            <a:off x="2627313" y="2925763"/>
            <a:ext cx="0" cy="13668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62547" name="Line 51"/>
          <p:cNvSpPr>
            <a:spLocks noChangeShapeType="1"/>
          </p:cNvSpPr>
          <p:nvPr/>
        </p:nvSpPr>
        <p:spPr bwMode="ltGray">
          <a:xfrm flipH="1">
            <a:off x="3851275" y="3860800"/>
            <a:ext cx="0" cy="5762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62548" name="Line 52"/>
          <p:cNvSpPr>
            <a:spLocks noChangeShapeType="1"/>
          </p:cNvSpPr>
          <p:nvPr/>
        </p:nvSpPr>
        <p:spPr bwMode="ltGray">
          <a:xfrm>
            <a:off x="5148263" y="2925763"/>
            <a:ext cx="0" cy="1439862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62549" name="Line 53"/>
          <p:cNvSpPr>
            <a:spLocks noChangeShapeType="1"/>
          </p:cNvSpPr>
          <p:nvPr/>
        </p:nvSpPr>
        <p:spPr bwMode="ltGray">
          <a:xfrm flipH="1">
            <a:off x="6516688" y="3717925"/>
            <a:ext cx="20637" cy="6477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23566" name="Group 58"/>
          <p:cNvGrpSpPr>
            <a:grpSpLocks/>
          </p:cNvGrpSpPr>
          <p:nvPr/>
        </p:nvGrpSpPr>
        <p:grpSpPr bwMode="auto">
          <a:xfrm>
            <a:off x="468313" y="2133600"/>
            <a:ext cx="1649412" cy="1646238"/>
            <a:chOff x="2021" y="1628"/>
            <a:chExt cx="1014" cy="1012"/>
          </a:xfrm>
        </p:grpSpPr>
        <p:sp>
          <p:nvSpPr>
            <p:cNvPr id="362555" name="Oval 59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56" name="Oval 60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57" name="Oval 61"/>
            <p:cNvSpPr>
              <a:spLocks noChangeArrowheads="1"/>
            </p:cNvSpPr>
            <p:nvPr/>
          </p:nvSpPr>
          <p:spPr bwMode="gray">
            <a:xfrm>
              <a:off x="2076" y="1683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362558" name="Oval 62"/>
            <p:cNvSpPr>
              <a:spLocks noChangeArrowheads="1"/>
            </p:cNvSpPr>
            <p:nvPr/>
          </p:nvSpPr>
          <p:spPr bwMode="gray">
            <a:xfrm>
              <a:off x="2079" y="1684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592" name="Oval 63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23593" name="Group 64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23594" name="Oval 6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595" name="Oval 6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596" name="Oval 6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597" name="Oval 6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362565" name="Text Box 69"/>
          <p:cNvSpPr txBox="1">
            <a:spLocks noChangeArrowheads="1"/>
          </p:cNvSpPr>
          <p:nvPr/>
        </p:nvSpPr>
        <p:spPr bwMode="auto">
          <a:xfrm>
            <a:off x="611188" y="2565400"/>
            <a:ext cx="1414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333333"/>
                </a:solidFill>
                <a:latin typeface="+mn-lt"/>
                <a:ea typeface="新細明體" pitchFamily="18" charset="-120"/>
                <a:cs typeface="Arial" pitchFamily="34" charset="0"/>
              </a:rPr>
              <a:t>具有共同目標願景</a:t>
            </a:r>
          </a:p>
        </p:txBody>
      </p:sp>
      <p:sp>
        <p:nvSpPr>
          <p:cNvPr id="362566" name="Line 70"/>
          <p:cNvSpPr>
            <a:spLocks noChangeShapeType="1"/>
          </p:cNvSpPr>
          <p:nvPr/>
        </p:nvSpPr>
        <p:spPr bwMode="ltGray">
          <a:xfrm flipH="1">
            <a:off x="1331913" y="3789363"/>
            <a:ext cx="1587" cy="5762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362577" name="Line 81"/>
          <p:cNvSpPr>
            <a:spLocks noChangeShapeType="1"/>
          </p:cNvSpPr>
          <p:nvPr/>
        </p:nvSpPr>
        <p:spPr bwMode="ltGray">
          <a:xfrm flipH="1">
            <a:off x="7956550" y="2924175"/>
            <a:ext cx="0" cy="144145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23570" name="Group 83"/>
          <p:cNvGrpSpPr>
            <a:grpSpLocks/>
          </p:cNvGrpSpPr>
          <p:nvPr/>
        </p:nvGrpSpPr>
        <p:grpSpPr bwMode="auto">
          <a:xfrm>
            <a:off x="7164388" y="1412875"/>
            <a:ext cx="1655762" cy="1655763"/>
            <a:chOff x="2021" y="1628"/>
            <a:chExt cx="1014" cy="1012"/>
          </a:xfrm>
        </p:grpSpPr>
        <p:sp>
          <p:nvSpPr>
            <p:cNvPr id="362580" name="Oval 84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579" name="Oval 85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solidFill>
              <a:srgbClr val="FF99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62582" name="Oval 86"/>
            <p:cNvSpPr>
              <a:spLocks noChangeArrowheads="1"/>
            </p:cNvSpPr>
            <p:nvPr/>
          </p:nvSpPr>
          <p:spPr bwMode="gray">
            <a:xfrm>
              <a:off x="2076" y="1683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3581" name="Oval 87"/>
            <p:cNvSpPr>
              <a:spLocks noChangeArrowheads="1"/>
            </p:cNvSpPr>
            <p:nvPr/>
          </p:nvSpPr>
          <p:spPr bwMode="gray">
            <a:xfrm>
              <a:off x="2079" y="1684"/>
              <a:ext cx="881" cy="879"/>
            </a:xfrm>
            <a:prstGeom prst="ellipse">
              <a:avLst/>
            </a:prstGeom>
            <a:solidFill>
              <a:srgbClr val="808080">
                <a:alpha val="0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582" name="Oval 88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23583" name="Group 89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23584" name="Oval 9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585" name="Oval 9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586" name="Oval 9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23587" name="Oval 9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362590" name="Text Box 94"/>
          <p:cNvSpPr txBox="1">
            <a:spLocks noChangeArrowheads="1"/>
          </p:cNvSpPr>
          <p:nvPr/>
        </p:nvSpPr>
        <p:spPr bwMode="auto">
          <a:xfrm>
            <a:off x="1908175" y="1700213"/>
            <a:ext cx="143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>
                <a:solidFill>
                  <a:srgbClr val="333333"/>
                </a:solidFill>
                <a:latin typeface="+mn-lt"/>
                <a:ea typeface="新細明體" pitchFamily="18" charset="-120"/>
                <a:cs typeface="Arial" pitchFamily="34" charset="0"/>
              </a:rPr>
              <a:t>彼此信任有歸屬感</a:t>
            </a:r>
          </a:p>
        </p:txBody>
      </p:sp>
      <p:sp>
        <p:nvSpPr>
          <p:cNvPr id="362591" name="Text Box 95"/>
          <p:cNvSpPr txBox="1">
            <a:spLocks noChangeArrowheads="1"/>
          </p:cNvSpPr>
          <p:nvPr/>
        </p:nvSpPr>
        <p:spPr bwMode="auto">
          <a:xfrm>
            <a:off x="3132138" y="2636838"/>
            <a:ext cx="1414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>
                <a:latin typeface="+mn-lt"/>
                <a:ea typeface="新細明體" pitchFamily="18" charset="-120"/>
              </a:rPr>
              <a:t>分享討論平等對話</a:t>
            </a:r>
          </a:p>
        </p:txBody>
      </p:sp>
      <p:sp>
        <p:nvSpPr>
          <p:cNvPr id="362593" name="Text Box 97"/>
          <p:cNvSpPr txBox="1">
            <a:spLocks noChangeArrowheads="1"/>
          </p:cNvSpPr>
          <p:nvPr/>
        </p:nvSpPr>
        <p:spPr bwMode="auto">
          <a:xfrm>
            <a:off x="4427538" y="1700213"/>
            <a:ext cx="1439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>
                <a:latin typeface="+mn-lt"/>
                <a:ea typeface="新細明體" pitchFamily="18" charset="-120"/>
              </a:rPr>
              <a:t>相互支持共學合作</a:t>
            </a:r>
          </a:p>
        </p:txBody>
      </p:sp>
      <p:sp>
        <p:nvSpPr>
          <p:cNvPr id="362594" name="Text Box 98"/>
          <p:cNvSpPr txBox="1">
            <a:spLocks noChangeArrowheads="1"/>
          </p:cNvSpPr>
          <p:nvPr/>
        </p:nvSpPr>
        <p:spPr bwMode="auto">
          <a:xfrm>
            <a:off x="7235825" y="1700213"/>
            <a:ext cx="14398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>
                <a:latin typeface="+mn-lt"/>
                <a:ea typeface="新細明體" pitchFamily="18" charset="-120"/>
              </a:rPr>
              <a:t>促進專業成長提升學習成效</a:t>
            </a:r>
          </a:p>
        </p:txBody>
      </p:sp>
      <p:sp>
        <p:nvSpPr>
          <p:cNvPr id="362596" name="Text Box 100"/>
          <p:cNvSpPr txBox="1">
            <a:spLocks noChangeArrowheads="1"/>
          </p:cNvSpPr>
          <p:nvPr/>
        </p:nvSpPr>
        <p:spPr bwMode="auto">
          <a:xfrm>
            <a:off x="2555875" y="4410075"/>
            <a:ext cx="60483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zh-TW" altLang="en-US" sz="2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一群</a:t>
            </a:r>
            <a:r>
              <a:rPr kumimoji="0" lang="zh-TW" altLang="en-US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志同道合的教育工作者</a:t>
            </a:r>
            <a:r>
              <a:rPr kumimoji="0" lang="zh-TW" altLang="zh-TW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，</a:t>
            </a:r>
            <a:r>
              <a:rPr lang="zh-TW" altLang="en-US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藉由持續的互動</a:t>
            </a:r>
            <a:r>
              <a:rPr lang="zh-TW" altLang="en-US" b="1">
                <a:solidFill>
                  <a:srgbClr val="FFFFFF"/>
                </a:solidFill>
                <a:latin typeface="Calibri" pitchFamily="34" charset="0"/>
              </a:rPr>
              <a:t>，</a:t>
            </a:r>
            <a:r>
              <a:rPr lang="zh-TW" altLang="zh-TW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有</a:t>
            </a:r>
            <a:r>
              <a:rPr lang="zh-TW" altLang="en-US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系統的分享對話、集思廣益等方式，累積彼此的能量</a:t>
            </a:r>
            <a:r>
              <a:rPr lang="zh-TW" altLang="zh-TW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，</a:t>
            </a:r>
            <a:r>
              <a:rPr lang="zh-TW" altLang="en-US" sz="24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激發實踐智慧，以促進該領域的專業知能，提升學生的學習成效。</a:t>
            </a:r>
          </a:p>
        </p:txBody>
      </p:sp>
      <p:sp>
        <p:nvSpPr>
          <p:cNvPr id="362598" name="Text Box 102"/>
          <p:cNvSpPr txBox="1">
            <a:spLocks noChangeArrowheads="1"/>
          </p:cNvSpPr>
          <p:nvPr/>
        </p:nvSpPr>
        <p:spPr bwMode="auto">
          <a:xfrm>
            <a:off x="5867400" y="2420938"/>
            <a:ext cx="13414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>
                <a:latin typeface="+mn-lt"/>
                <a:ea typeface="新細明體" pitchFamily="18" charset="-120"/>
              </a:rPr>
              <a:t>累積能量激發實踐智慧</a:t>
            </a:r>
          </a:p>
        </p:txBody>
      </p:sp>
      <p:sp>
        <p:nvSpPr>
          <p:cNvPr id="23577" name="WordArt 110"/>
          <p:cNvSpPr>
            <a:spLocks noChangeArrowheads="1" noChangeShapeType="1" noTextEdit="1"/>
          </p:cNvSpPr>
          <p:nvPr/>
        </p:nvSpPr>
        <p:spPr bwMode="auto">
          <a:xfrm>
            <a:off x="1403350" y="3716338"/>
            <a:ext cx="64087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藉由一系列的專業成長活動達成共同目標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45500" cy="9271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Why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為什麼要組織「教師專業社群」？</a:t>
            </a:r>
          </a:p>
        </p:txBody>
      </p:sp>
      <p:sp>
        <p:nvSpPr>
          <p:cNvPr id="3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48C29-AEC0-4D7B-95E6-412C50A4142C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755650" y="2420938"/>
            <a:ext cx="7848600" cy="2301875"/>
            <a:chOff x="288" y="2908"/>
            <a:chExt cx="5232" cy="996"/>
          </a:xfrm>
        </p:grpSpPr>
        <p:sp>
          <p:nvSpPr>
            <p:cNvPr id="457733" name="AutoShape 5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25633" name="AutoShape 6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DEDED"/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</p:grpSp>
      <p:grpSp>
        <p:nvGrpSpPr>
          <p:cNvPr id="457735" name="Group 7"/>
          <p:cNvGrpSpPr>
            <a:grpSpLocks/>
          </p:cNvGrpSpPr>
          <p:nvPr/>
        </p:nvGrpSpPr>
        <p:grpSpPr bwMode="auto">
          <a:xfrm>
            <a:off x="828675" y="1557338"/>
            <a:ext cx="2232025" cy="1439862"/>
            <a:chOff x="479" y="2640"/>
            <a:chExt cx="1264" cy="556"/>
          </a:xfrm>
        </p:grpSpPr>
        <p:sp>
          <p:nvSpPr>
            <p:cNvPr id="457736" name="AutoShape 8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37" name="AutoShape 9"/>
            <p:cNvSpPr>
              <a:spLocks noChangeArrowheads="1"/>
            </p:cNvSpPr>
            <p:nvPr/>
          </p:nvSpPr>
          <p:spPr bwMode="gray">
            <a:xfrm>
              <a:off x="501" y="2655"/>
              <a:ext cx="1232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1">
                    <a:gamma/>
                    <a:tint val="5098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7738" name="Group 10"/>
          <p:cNvGrpSpPr>
            <a:grpSpLocks/>
          </p:cNvGrpSpPr>
          <p:nvPr/>
        </p:nvGrpSpPr>
        <p:grpSpPr bwMode="auto">
          <a:xfrm>
            <a:off x="2771775" y="1557338"/>
            <a:ext cx="2160588" cy="1439862"/>
            <a:chOff x="479" y="2640"/>
            <a:chExt cx="1264" cy="556"/>
          </a:xfrm>
        </p:grpSpPr>
        <p:sp>
          <p:nvSpPr>
            <p:cNvPr id="457739" name="AutoShape 11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0" name="AutoShape 12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7741" name="Group 13"/>
          <p:cNvGrpSpPr>
            <a:grpSpLocks/>
          </p:cNvGrpSpPr>
          <p:nvPr/>
        </p:nvGrpSpPr>
        <p:grpSpPr bwMode="auto">
          <a:xfrm>
            <a:off x="4645025" y="1557338"/>
            <a:ext cx="2159000" cy="1439862"/>
            <a:chOff x="479" y="2640"/>
            <a:chExt cx="1264" cy="556"/>
          </a:xfrm>
        </p:grpSpPr>
        <p:sp>
          <p:nvSpPr>
            <p:cNvPr id="457742" name="AutoShape 14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3" name="AutoShape 15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hlink">
                    <a:gamma/>
                    <a:tint val="5098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57744" name="Group 16"/>
          <p:cNvGrpSpPr>
            <a:grpSpLocks/>
          </p:cNvGrpSpPr>
          <p:nvPr/>
        </p:nvGrpSpPr>
        <p:grpSpPr bwMode="auto">
          <a:xfrm>
            <a:off x="6516688" y="1557338"/>
            <a:ext cx="2160587" cy="1439862"/>
            <a:chOff x="479" y="2640"/>
            <a:chExt cx="1264" cy="556"/>
          </a:xfrm>
        </p:grpSpPr>
        <p:sp>
          <p:nvSpPr>
            <p:cNvPr id="457745" name="AutoShape 17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7746" name="AutoShape 18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folHlink">
                    <a:gamma/>
                    <a:tint val="5098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8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57747" name="Text Box 19"/>
          <p:cNvSpPr txBox="1">
            <a:spLocks noChangeArrowheads="1"/>
          </p:cNvSpPr>
          <p:nvPr/>
        </p:nvSpPr>
        <p:spPr bwMode="gray">
          <a:xfrm>
            <a:off x="6877050" y="1557338"/>
            <a:ext cx="1474788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創造師生雙贏的局勢</a:t>
            </a:r>
          </a:p>
        </p:txBody>
      </p:sp>
      <p:sp>
        <p:nvSpPr>
          <p:cNvPr id="457748" name="Text Box 20"/>
          <p:cNvSpPr txBox="1">
            <a:spLocks noChangeArrowheads="1"/>
          </p:cNvSpPr>
          <p:nvPr/>
        </p:nvSpPr>
        <p:spPr bwMode="gray">
          <a:xfrm>
            <a:off x="1187450" y="1557338"/>
            <a:ext cx="15843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改變孤軍奮戰的生態</a:t>
            </a:r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gray">
          <a:xfrm>
            <a:off x="3060700" y="1557338"/>
            <a:ext cx="15843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形塑專業對話的風氣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gray">
          <a:xfrm>
            <a:off x="4932363" y="1557338"/>
            <a:ext cx="1584325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累積實踐智慧的能量</a:t>
            </a:r>
          </a:p>
        </p:txBody>
      </p:sp>
      <p:grpSp>
        <p:nvGrpSpPr>
          <p:cNvPr id="25612" name="Group 23"/>
          <p:cNvGrpSpPr>
            <a:grpSpLocks/>
          </p:cNvGrpSpPr>
          <p:nvPr/>
        </p:nvGrpSpPr>
        <p:grpSpPr bwMode="auto">
          <a:xfrm>
            <a:off x="827088" y="4797425"/>
            <a:ext cx="7848600" cy="1512888"/>
            <a:chOff x="431" y="3294"/>
            <a:chExt cx="5034" cy="862"/>
          </a:xfrm>
        </p:grpSpPr>
        <p:sp>
          <p:nvSpPr>
            <p:cNvPr id="25622" name="Freeform 24"/>
            <p:cNvSpPr>
              <a:spLocks/>
            </p:cNvSpPr>
            <p:nvPr/>
          </p:nvSpPr>
          <p:spPr bwMode="gray">
            <a:xfrm>
              <a:off x="748" y="3793"/>
              <a:ext cx="4491" cy="363"/>
            </a:xfrm>
            <a:custGeom>
              <a:avLst/>
              <a:gdLst>
                <a:gd name="T0" fmla="*/ 18008 w 1120"/>
                <a:gd name="T1" fmla="*/ 523 h 252"/>
                <a:gd name="T2" fmla="*/ 17944 w 1120"/>
                <a:gd name="T3" fmla="*/ 519 h 252"/>
                <a:gd name="T4" fmla="*/ 17687 w 1120"/>
                <a:gd name="T5" fmla="*/ 510 h 252"/>
                <a:gd name="T6" fmla="*/ 17270 w 1120"/>
                <a:gd name="T7" fmla="*/ 498 h 252"/>
                <a:gd name="T8" fmla="*/ 16689 w 1120"/>
                <a:gd name="T9" fmla="*/ 481 h 252"/>
                <a:gd name="T10" fmla="*/ 15951 w 1120"/>
                <a:gd name="T11" fmla="*/ 461 h 252"/>
                <a:gd name="T12" fmla="*/ 15081 w 1120"/>
                <a:gd name="T13" fmla="*/ 439 h 252"/>
                <a:gd name="T14" fmla="*/ 14087 w 1120"/>
                <a:gd name="T15" fmla="*/ 424 h 252"/>
                <a:gd name="T16" fmla="*/ 12960 w 1120"/>
                <a:gd name="T17" fmla="*/ 406 h 252"/>
                <a:gd name="T18" fmla="*/ 11737 w 1120"/>
                <a:gd name="T19" fmla="*/ 395 h 252"/>
                <a:gd name="T20" fmla="*/ 10385 w 1120"/>
                <a:gd name="T21" fmla="*/ 382 h 252"/>
                <a:gd name="T22" fmla="*/ 8938 w 1120"/>
                <a:gd name="T23" fmla="*/ 382 h 252"/>
                <a:gd name="T24" fmla="*/ 7494 w 1120"/>
                <a:gd name="T25" fmla="*/ 382 h 252"/>
                <a:gd name="T26" fmla="*/ 6175 w 1120"/>
                <a:gd name="T27" fmla="*/ 395 h 252"/>
                <a:gd name="T28" fmla="*/ 4952 w 1120"/>
                <a:gd name="T29" fmla="*/ 406 h 252"/>
                <a:gd name="T30" fmla="*/ 3825 w 1120"/>
                <a:gd name="T31" fmla="*/ 424 h 252"/>
                <a:gd name="T32" fmla="*/ 2863 w 1120"/>
                <a:gd name="T33" fmla="*/ 439 h 252"/>
                <a:gd name="T34" fmla="*/ 2025 w 1120"/>
                <a:gd name="T35" fmla="*/ 461 h 252"/>
                <a:gd name="T36" fmla="*/ 1319 w 1120"/>
                <a:gd name="T37" fmla="*/ 481 h 252"/>
                <a:gd name="T38" fmla="*/ 738 w 1120"/>
                <a:gd name="T39" fmla="*/ 498 h 252"/>
                <a:gd name="T40" fmla="*/ 321 w 1120"/>
                <a:gd name="T41" fmla="*/ 510 h 252"/>
                <a:gd name="T42" fmla="*/ 96 w 1120"/>
                <a:gd name="T43" fmla="*/ 519 h 252"/>
                <a:gd name="T44" fmla="*/ 0 w 1120"/>
                <a:gd name="T45" fmla="*/ 523 h 252"/>
                <a:gd name="T46" fmla="*/ 0 w 1120"/>
                <a:gd name="T47" fmla="*/ 128 h 252"/>
                <a:gd name="T48" fmla="*/ 9006 w 1120"/>
                <a:gd name="T49" fmla="*/ 0 h 252"/>
                <a:gd name="T50" fmla="*/ 18008 w 1120"/>
                <a:gd name="T51" fmla="*/ 128 h 252"/>
                <a:gd name="T52" fmla="*/ 18008 w 1120"/>
                <a:gd name="T53" fmla="*/ 523 h 252"/>
                <a:gd name="T54" fmla="*/ 18008 w 1120"/>
                <a:gd name="T55" fmla="*/ 52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7753" name="Rectangle 25"/>
            <p:cNvSpPr>
              <a:spLocks noChangeArrowheads="1"/>
            </p:cNvSpPr>
            <p:nvPr/>
          </p:nvSpPr>
          <p:spPr bwMode="gray">
            <a:xfrm>
              <a:off x="431" y="3294"/>
              <a:ext cx="5034" cy="75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745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endParaRPr kumimoji="0"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57754" name="Rectangle 26"/>
          <p:cNvSpPr>
            <a:spLocks noChangeArrowheads="1"/>
          </p:cNvSpPr>
          <p:nvPr/>
        </p:nvSpPr>
        <p:spPr bwMode="auto">
          <a:xfrm>
            <a:off x="971550" y="5013325"/>
            <a:ext cx="74882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800" b="1">
                <a:latin typeface="Calibri" pitchFamily="34" charset="0"/>
                <a:ea typeface="標楷體" pitchFamily="65" charset="-120"/>
              </a:rPr>
              <a:t>站在夥伴的肩膀上看世界，視野將更為遼闊；</a:t>
            </a:r>
          </a:p>
          <a:p>
            <a:r>
              <a:rPr kumimoji="0" lang="zh-TW" altLang="zh-TW" sz="2800" b="1">
                <a:latin typeface="Calibri" pitchFamily="34" charset="0"/>
                <a:ea typeface="標楷體" pitchFamily="65" charset="-120"/>
              </a:rPr>
              <a:t>沿著夥伴的思路尋幽訪勝，閱歷將更為豐富</a:t>
            </a:r>
            <a:r>
              <a:rPr kumimoji="0" lang="zh-TW" altLang="en-US" sz="2800" b="1">
                <a:latin typeface="Calibri" pitchFamily="34" charset="0"/>
              </a:rPr>
              <a:t>～</a:t>
            </a:r>
            <a:endParaRPr kumimoji="0" lang="en-US" altLang="zh-TW" sz="2800" b="1">
              <a:latin typeface="Calibri" pitchFamily="34" charset="0"/>
            </a:endParaRPr>
          </a:p>
        </p:txBody>
      </p:sp>
      <p:sp>
        <p:nvSpPr>
          <p:cNvPr id="457755" name="Rectangle 27"/>
          <p:cNvSpPr>
            <a:spLocks noChangeArrowheads="1"/>
          </p:cNvSpPr>
          <p:nvPr/>
        </p:nvSpPr>
        <p:spPr bwMode="auto">
          <a:xfrm>
            <a:off x="827088" y="3068638"/>
            <a:ext cx="1944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latin typeface="Calibri" pitchFamily="34" charset="0"/>
              </a:rPr>
              <a:t>獨自奮力攀崗攻頂，到頭來只領略到孤獨疲憊</a:t>
            </a:r>
          </a:p>
        </p:txBody>
      </p:sp>
      <p:sp>
        <p:nvSpPr>
          <p:cNvPr id="457756" name="Rectangle 28"/>
          <p:cNvSpPr>
            <a:spLocks noChangeArrowheads="1"/>
          </p:cNvSpPr>
          <p:nvPr/>
        </p:nvSpPr>
        <p:spPr bwMode="auto">
          <a:xfrm>
            <a:off x="2771775" y="3068638"/>
            <a:ext cx="2016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latin typeface="Calibri" pitchFamily="34" charset="0"/>
              </a:rPr>
              <a:t>營造可以真誠對話、批判討論又能相互支持的學習氛圍</a:t>
            </a:r>
          </a:p>
        </p:txBody>
      </p:sp>
      <p:sp>
        <p:nvSpPr>
          <p:cNvPr id="457757" name="Rectangle 29"/>
          <p:cNvSpPr>
            <a:spLocks noChangeArrowheads="1"/>
          </p:cNvSpPr>
          <p:nvPr/>
        </p:nvSpPr>
        <p:spPr bwMode="auto">
          <a:xfrm>
            <a:off x="4859338" y="3068638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Calibri" pitchFamily="34" charset="0"/>
              </a:rPr>
              <a:t>積極有效的分享實務經驗，擷取彼此的精華</a:t>
            </a:r>
            <a:r>
              <a:rPr kumimoji="0" lang="en-US" altLang="zh-TW" sz="2400">
                <a:latin typeface="Calibri" pitchFamily="34" charset="0"/>
              </a:rPr>
              <a:t>… </a:t>
            </a:r>
          </a:p>
        </p:txBody>
      </p:sp>
      <p:sp>
        <p:nvSpPr>
          <p:cNvPr id="457758" name="Rectangle 30"/>
          <p:cNvSpPr>
            <a:spLocks noChangeArrowheads="1"/>
          </p:cNvSpPr>
          <p:nvPr/>
        </p:nvSpPr>
        <p:spPr bwMode="auto">
          <a:xfrm>
            <a:off x="6804025" y="3068638"/>
            <a:ext cx="1728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Calibri" pitchFamily="34" charset="0"/>
              </a:rPr>
              <a:t>釐清教育信念建立信心共同為精進專業而努力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457759" name="AutoShape 31"/>
          <p:cNvSpPr>
            <a:spLocks noChangeArrowheads="1"/>
          </p:cNvSpPr>
          <p:nvPr/>
        </p:nvSpPr>
        <p:spPr bwMode="gray">
          <a:xfrm>
            <a:off x="2555875" y="3789363"/>
            <a:ext cx="287338" cy="215900"/>
          </a:xfrm>
          <a:prstGeom prst="rightArrow">
            <a:avLst>
              <a:gd name="adj1" fmla="val 50000"/>
              <a:gd name="adj2" fmla="val 59662"/>
            </a:avLst>
          </a:prstGeom>
          <a:solidFill>
            <a:schemeClr val="accent2"/>
          </a:solidFill>
          <a:ln w="19050" algn="ctr">
            <a:solidFill>
              <a:srgbClr val="F8F8F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7760" name="AutoShape 32"/>
          <p:cNvSpPr>
            <a:spLocks noChangeArrowheads="1"/>
          </p:cNvSpPr>
          <p:nvPr/>
        </p:nvSpPr>
        <p:spPr bwMode="gray">
          <a:xfrm>
            <a:off x="4716463" y="3789363"/>
            <a:ext cx="215900" cy="215900"/>
          </a:xfrm>
          <a:prstGeom prst="rightArrow">
            <a:avLst>
              <a:gd name="adj1" fmla="val 50000"/>
              <a:gd name="adj2" fmla="val 44829"/>
            </a:avLst>
          </a:prstGeom>
          <a:solidFill>
            <a:schemeClr val="accent2"/>
          </a:solidFill>
          <a:ln w="19050" algn="ctr">
            <a:solidFill>
              <a:srgbClr val="F8F8F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7761" name="AutoShape 33"/>
          <p:cNvSpPr>
            <a:spLocks noChangeArrowheads="1"/>
          </p:cNvSpPr>
          <p:nvPr/>
        </p:nvSpPr>
        <p:spPr bwMode="gray">
          <a:xfrm>
            <a:off x="6588125" y="3789363"/>
            <a:ext cx="287338" cy="215900"/>
          </a:xfrm>
          <a:prstGeom prst="rightArrow">
            <a:avLst>
              <a:gd name="adj1" fmla="val 50000"/>
              <a:gd name="adj2" fmla="val 59662"/>
            </a:avLst>
          </a:prstGeom>
          <a:solidFill>
            <a:schemeClr val="accent2"/>
          </a:solidFill>
          <a:ln w="19050" algn="ctr">
            <a:solidFill>
              <a:srgbClr val="F8F8F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7762" name="WordArt 34"/>
          <p:cNvSpPr>
            <a:spLocks noChangeArrowheads="1" noChangeShapeType="1" noTextEdit="1"/>
          </p:cNvSpPr>
          <p:nvPr/>
        </p:nvSpPr>
        <p:spPr bwMode="auto">
          <a:xfrm>
            <a:off x="1763713" y="6237288"/>
            <a:ext cx="59436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新細明體"/>
                <a:ea typeface="新細明體"/>
              </a:rPr>
              <a:t>彼此互為鷹架，形成夥伴共學的關係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7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7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7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7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7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7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7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47" grpId="0"/>
      <p:bldP spid="457748" grpId="0"/>
      <p:bldP spid="457749" grpId="0"/>
      <p:bldP spid="457750" grpId="0"/>
      <p:bldP spid="457754" grpId="0"/>
      <p:bldP spid="457755" grpId="0"/>
      <p:bldP spid="457756" grpId="0"/>
      <p:bldP spid="457757" grpId="0"/>
      <p:bldP spid="457758" grpId="0"/>
      <p:bldP spid="457759" grpId="0" animBg="1"/>
      <p:bldP spid="457760" grpId="0" animBg="1"/>
      <p:bldP spid="457761" grpId="0" animBg="1"/>
      <p:bldP spid="45776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3220</Words>
  <Application>Microsoft Office PowerPoint</Application>
  <PresentationFormat>如螢幕大小 (4:3)</PresentationFormat>
  <Paragraphs>385</Paragraphs>
  <Slides>42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當綜合活動遇上PLC ~「童」心協力，讓我們同在一起!</vt:lpstr>
      <vt:lpstr>OS:</vt:lpstr>
      <vt:lpstr>專業成長菜單，哪個好?</vt:lpstr>
      <vt:lpstr>ㄟ~這是?</vt:lpstr>
      <vt:lpstr>我是一個「領召」!</vt:lpstr>
      <vt:lpstr>PowerPoint 簡報</vt:lpstr>
      <vt:lpstr>社群學習理論的四個元素</vt:lpstr>
      <vt:lpstr>教師專業社群的圖像</vt:lpstr>
      <vt:lpstr>Why~為什麼要組織「教師專業社群」？</vt:lpstr>
      <vt:lpstr>HOW~怎麼組織「教師專業社群」？</vt:lpstr>
      <vt:lpstr>關於「領頭羊教師」</vt:lpstr>
      <vt:lpstr>尋找支持系統：爭取行政認同</vt:lpstr>
      <vt:lpstr>如何規劃「教師專業社群」主題？</vt:lpstr>
      <vt:lpstr>教師專業社群的運作策略(1)</vt:lpstr>
      <vt:lpstr>教師專業社群的運作策略(2)</vt:lpstr>
      <vt:lpstr>關於「邀請夥伴加入社群」</vt:lpstr>
      <vt:lpstr>教師專業社群的運作策略(3)</vt:lpstr>
      <vt:lpstr>運作策略(4)--凝聚情感、帶動對話風氣</vt:lpstr>
      <vt:lpstr>運作策略(5)—加強夥伴認同感、歸屬感</vt:lpstr>
      <vt:lpstr>運作策略(6)—營造支持的學習氛圍</vt:lpstr>
      <vt:lpstr>關於「適時關懷與激勵」與活動</vt:lpstr>
      <vt:lpstr>運作策略(7)—活動緊扣目標</vt:lpstr>
      <vt:lpstr>運作策略(8)—促進對話與轉化行動</vt:lpstr>
      <vt:lpstr>如何評估社群運作的成效？</vt:lpstr>
      <vt:lpstr>參考學者提出的評鑑層次</vt:lpstr>
      <vt:lpstr>組織社群可能面臨的困境</vt:lpstr>
      <vt:lpstr>釐清自己的信念</vt:lpstr>
      <vt:lpstr>如何克服困難，展開行動？</vt:lpstr>
      <vt:lpstr>從帶領小社群做起~~</vt:lpstr>
      <vt:lpstr>還有更積極的作為~~</vt:lpstr>
      <vt:lpstr>我的PLC之路</vt:lpstr>
      <vt:lpstr>事情，不一定如想像中順利…</vt:lpstr>
      <vt:lpstr>社群經營，也是一個PDCA的過程喔!</vt:lpstr>
      <vt:lpstr>目標設定</vt:lpstr>
      <vt:lpstr>萬事起頭難~寫一個簡明扼要的計畫</vt:lpstr>
      <vt:lpstr>社群運作~邊走邊整隊</vt:lpstr>
      <vt:lpstr>轉個彎，發現新‧心課程</vt:lpstr>
      <vt:lpstr>課程發展歷程</vt:lpstr>
      <vt:lpstr>課程評鑑 ～在社群團隊中，發現課程新里程</vt:lpstr>
      <vt:lpstr>回歸原點～UBD的課程發展</vt:lpstr>
      <vt:lpstr>回首來時路~回饋與分享</vt:lpstr>
      <vt:lpstr>有您一路同行，綜合幸福無比!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T130</dc:creator>
  <cp:lastModifiedBy>admin</cp:lastModifiedBy>
  <cp:revision>194</cp:revision>
  <dcterms:created xsi:type="dcterms:W3CDTF">2013-08-09T17:13:52Z</dcterms:created>
  <dcterms:modified xsi:type="dcterms:W3CDTF">2013-11-25T02:28:30Z</dcterms:modified>
</cp:coreProperties>
</file>