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71" r:id="rId5"/>
    <p:sldId id="270" r:id="rId6"/>
    <p:sldId id="269" r:id="rId7"/>
    <p:sldId id="268" r:id="rId8"/>
    <p:sldId id="267" r:id="rId9"/>
    <p:sldId id="264" r:id="rId10"/>
    <p:sldId id="263" r:id="rId11"/>
    <p:sldId id="262" r:id="rId12"/>
    <p:sldId id="261" r:id="rId13"/>
    <p:sldId id="260" r:id="rId14"/>
    <p:sldId id="259" r:id="rId15"/>
    <p:sldId id="258" r:id="rId16"/>
    <p:sldId id="272" r:id="rId17"/>
    <p:sldId id="273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7504E8-4C08-4087-BC7F-971012C429CA}" type="datetimeFigureOut">
              <a:rPr lang="zh-TW" altLang="en-US" smtClean="0"/>
              <a:pPr/>
              <a:t>2013/5/31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6A3E5D-023C-414F-96FB-26151A0AE1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7504E8-4C08-4087-BC7F-971012C429CA}" type="datetimeFigureOut">
              <a:rPr lang="zh-TW" altLang="en-US" smtClean="0"/>
              <a:pPr/>
              <a:t>2013/5/31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6A3E5D-023C-414F-96FB-26151A0AE1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7504E8-4C08-4087-BC7F-971012C429CA}" type="datetimeFigureOut">
              <a:rPr lang="zh-TW" altLang="en-US" smtClean="0"/>
              <a:pPr/>
              <a:t>2013/5/31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6A3E5D-023C-414F-96FB-26151A0AE1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7504E8-4C08-4087-BC7F-971012C429CA}" type="datetimeFigureOut">
              <a:rPr lang="zh-TW" altLang="en-US" smtClean="0"/>
              <a:pPr/>
              <a:t>2013/5/31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6A3E5D-023C-414F-96FB-26151A0AE1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418E-674A-437E-8CCF-65845FBEDAF1}" type="datetimeFigureOut">
              <a:rPr lang="zh-TW" altLang="en-US" smtClean="0"/>
              <a:pPr/>
              <a:t>2013/5/31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1B54-5FDF-4D77-A123-A10D76BC3A9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418E-674A-437E-8CCF-65845FBEDAF1}" type="datetimeFigureOut">
              <a:rPr lang="zh-TW" altLang="en-US" smtClean="0"/>
              <a:pPr/>
              <a:t>2013/5/31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1B54-5FDF-4D77-A123-A10D76BC3A9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418E-674A-437E-8CCF-65845FBEDAF1}" type="datetimeFigureOut">
              <a:rPr lang="zh-TW" altLang="en-US" smtClean="0"/>
              <a:pPr/>
              <a:t>2013/5/31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1B54-5FDF-4D77-A123-A10D76BC3A9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418E-674A-437E-8CCF-65845FBEDAF1}" type="datetimeFigureOut">
              <a:rPr lang="zh-TW" altLang="en-US" smtClean="0"/>
              <a:pPr/>
              <a:t>2013/5/31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1B54-5FDF-4D77-A123-A10D76BC3A9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418E-674A-437E-8CCF-65845FBEDAF1}" type="datetimeFigureOut">
              <a:rPr lang="zh-TW" altLang="en-US" smtClean="0"/>
              <a:pPr/>
              <a:t>2013/5/31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1B54-5FDF-4D77-A123-A10D76BC3A9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418E-674A-437E-8CCF-65845FBEDAF1}" type="datetimeFigureOut">
              <a:rPr lang="zh-TW" altLang="en-US" smtClean="0"/>
              <a:pPr/>
              <a:t>2013/5/31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1B54-5FDF-4D77-A123-A10D76BC3A9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418E-674A-437E-8CCF-65845FBEDAF1}" type="datetimeFigureOut">
              <a:rPr lang="zh-TW" altLang="en-US" smtClean="0"/>
              <a:pPr/>
              <a:t>2013/5/31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1B54-5FDF-4D77-A123-A10D76BC3A9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7504E8-4C08-4087-BC7F-971012C429CA}" type="datetimeFigureOut">
              <a:rPr lang="zh-TW" altLang="en-US" smtClean="0"/>
              <a:pPr/>
              <a:t>2013/5/31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6A3E5D-023C-414F-96FB-26151A0AE1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418E-674A-437E-8CCF-65845FBEDAF1}" type="datetimeFigureOut">
              <a:rPr lang="zh-TW" altLang="en-US" smtClean="0"/>
              <a:pPr/>
              <a:t>2013/5/31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1B54-5FDF-4D77-A123-A10D76BC3A9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418E-674A-437E-8CCF-65845FBEDAF1}" type="datetimeFigureOut">
              <a:rPr lang="zh-TW" altLang="en-US" smtClean="0"/>
              <a:pPr/>
              <a:t>2013/5/31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1B54-5FDF-4D77-A123-A10D76BC3A9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418E-674A-437E-8CCF-65845FBEDAF1}" type="datetimeFigureOut">
              <a:rPr lang="zh-TW" altLang="en-US" smtClean="0"/>
              <a:pPr/>
              <a:t>2013/5/31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1B54-5FDF-4D77-A123-A10D76BC3A9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418E-674A-437E-8CCF-65845FBEDAF1}" type="datetimeFigureOut">
              <a:rPr lang="zh-TW" altLang="en-US" smtClean="0"/>
              <a:pPr/>
              <a:t>2013/5/31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C1B54-5FDF-4D77-A123-A10D76BC3A9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7504E8-4C08-4087-BC7F-971012C429CA}" type="datetimeFigureOut">
              <a:rPr lang="zh-TW" altLang="en-US" smtClean="0"/>
              <a:pPr/>
              <a:t>2013/5/31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6A3E5D-023C-414F-96FB-26151A0AE1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7504E8-4C08-4087-BC7F-971012C429CA}" type="datetimeFigureOut">
              <a:rPr lang="zh-TW" altLang="en-US" smtClean="0"/>
              <a:pPr/>
              <a:t>2013/5/31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6A3E5D-023C-414F-96FB-26151A0AE1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7504E8-4C08-4087-BC7F-971012C429CA}" type="datetimeFigureOut">
              <a:rPr lang="zh-TW" altLang="en-US" smtClean="0"/>
              <a:pPr/>
              <a:t>2013/5/31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6A3E5D-023C-414F-96FB-26151A0AE1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7504E8-4C08-4087-BC7F-971012C429CA}" type="datetimeFigureOut">
              <a:rPr lang="zh-TW" altLang="en-US" smtClean="0"/>
              <a:pPr/>
              <a:t>2013/5/31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6A3E5D-023C-414F-96FB-26151A0AE1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7504E8-4C08-4087-BC7F-971012C429CA}" type="datetimeFigureOut">
              <a:rPr lang="zh-TW" altLang="en-US" smtClean="0"/>
              <a:pPr/>
              <a:t>2013/5/31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6A3E5D-023C-414F-96FB-26151A0AE1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7504E8-4C08-4087-BC7F-971012C429CA}" type="datetimeFigureOut">
              <a:rPr lang="zh-TW" altLang="en-US" smtClean="0"/>
              <a:pPr/>
              <a:t>2013/5/31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6A3E5D-023C-414F-96FB-26151A0AE1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7504E8-4C08-4087-BC7F-971012C429CA}" type="datetimeFigureOut">
              <a:rPr lang="zh-TW" altLang="en-US" smtClean="0"/>
              <a:pPr/>
              <a:t>2013/5/31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6A3E5D-023C-414F-96FB-26151A0AE1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 userDrawn="1"/>
        </p:nvSpPr>
        <p:spPr>
          <a:xfrm>
            <a:off x="611560" y="476672"/>
            <a:ext cx="1728192" cy="553998"/>
          </a:xfrm>
          <a:prstGeom prst="rect">
            <a:avLst/>
          </a:prstGeom>
          <a:ln w="57150">
            <a:solidFill>
              <a:schemeClr val="accent1"/>
            </a:solidFill>
            <a:prstDash val="sysDot"/>
            <a:bevel/>
          </a:ln>
          <a:effectLst>
            <a:outerShdw blurRad="50800" dist="38100" dir="2700000" algn="tl" rotWithShape="0">
              <a:schemeClr val="accent4">
                <a:lumMod val="75000"/>
                <a:alpha val="40000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5000" b="1" i="0" baseline="0">
                <a:solidFill>
                  <a:schemeClr val="accent4">
                    <a:lumMod val="50000"/>
                  </a:schemeClr>
                </a:solidFill>
                <a:ea typeface="標楷體" pitchFamily="65" charset="-12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標楷體" pitchFamily="65" charset="-120"/>
                <a:cs typeface="+mj-cs"/>
              </a:rPr>
              <a:t>第一組</a:t>
            </a:r>
          </a:p>
        </p:txBody>
      </p:sp>
      <p:sp>
        <p:nvSpPr>
          <p:cNvPr id="8" name="標題 1"/>
          <p:cNvSpPr txBox="1">
            <a:spLocks/>
          </p:cNvSpPr>
          <p:nvPr userDrawn="1"/>
        </p:nvSpPr>
        <p:spPr>
          <a:xfrm>
            <a:off x="3347864" y="476672"/>
            <a:ext cx="1728192" cy="553998"/>
          </a:xfrm>
          <a:prstGeom prst="rect">
            <a:avLst/>
          </a:prstGeom>
          <a:ln w="57150">
            <a:solidFill>
              <a:schemeClr val="accent1"/>
            </a:solidFill>
            <a:prstDash val="sysDot"/>
            <a:bevel/>
          </a:ln>
          <a:effectLst>
            <a:outerShdw blurRad="50800" dist="38100" dir="2700000" algn="tl" rotWithShape="0">
              <a:schemeClr val="accent4">
                <a:lumMod val="75000"/>
                <a:alpha val="40000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5000" b="1" i="0" baseline="0">
                <a:solidFill>
                  <a:schemeClr val="accent4">
                    <a:lumMod val="50000"/>
                  </a:schemeClr>
                </a:solidFill>
                <a:ea typeface="標楷體" pitchFamily="65" charset="-12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標楷體" pitchFamily="65" charset="-120"/>
                <a:cs typeface="+mj-cs"/>
              </a:rPr>
              <a:t>第二組</a:t>
            </a:r>
          </a:p>
        </p:txBody>
      </p:sp>
      <p:sp>
        <p:nvSpPr>
          <p:cNvPr id="9" name="標題 1"/>
          <p:cNvSpPr txBox="1">
            <a:spLocks/>
          </p:cNvSpPr>
          <p:nvPr userDrawn="1"/>
        </p:nvSpPr>
        <p:spPr>
          <a:xfrm>
            <a:off x="6228184" y="476672"/>
            <a:ext cx="1728192" cy="553998"/>
          </a:xfrm>
          <a:prstGeom prst="rect">
            <a:avLst/>
          </a:prstGeom>
          <a:ln w="57150">
            <a:solidFill>
              <a:schemeClr val="accent1"/>
            </a:solidFill>
            <a:prstDash val="sysDot"/>
            <a:bevel/>
          </a:ln>
          <a:effectLst>
            <a:outerShdw blurRad="50800" dist="38100" dir="2700000" algn="tl" rotWithShape="0">
              <a:schemeClr val="accent4">
                <a:lumMod val="75000"/>
                <a:alpha val="40000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5000" b="1" i="0" baseline="0">
                <a:solidFill>
                  <a:schemeClr val="accent4">
                    <a:lumMod val="50000"/>
                  </a:schemeClr>
                </a:solidFill>
                <a:ea typeface="標楷體" pitchFamily="65" charset="-12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標楷體" pitchFamily="65" charset="-120"/>
                <a:cs typeface="+mj-cs"/>
              </a:rPr>
              <a:t>第三組</a:t>
            </a:r>
          </a:p>
        </p:txBody>
      </p:sp>
      <p:sp>
        <p:nvSpPr>
          <p:cNvPr id="10" name="標題 1"/>
          <p:cNvSpPr txBox="1">
            <a:spLocks/>
          </p:cNvSpPr>
          <p:nvPr userDrawn="1"/>
        </p:nvSpPr>
        <p:spPr>
          <a:xfrm>
            <a:off x="1691680" y="3789040"/>
            <a:ext cx="1728192" cy="553998"/>
          </a:xfrm>
          <a:prstGeom prst="rect">
            <a:avLst/>
          </a:prstGeom>
          <a:ln w="57150">
            <a:solidFill>
              <a:schemeClr val="accent1"/>
            </a:solidFill>
            <a:prstDash val="sysDot"/>
            <a:bevel/>
          </a:ln>
          <a:effectLst>
            <a:outerShdw blurRad="50800" dist="38100" dir="2700000" algn="tl" rotWithShape="0">
              <a:schemeClr val="accent4">
                <a:lumMod val="75000"/>
                <a:alpha val="40000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5000" b="1" i="0" baseline="0">
                <a:solidFill>
                  <a:schemeClr val="accent4">
                    <a:lumMod val="50000"/>
                  </a:schemeClr>
                </a:solidFill>
                <a:ea typeface="標楷體" pitchFamily="65" charset="-12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標楷體" pitchFamily="65" charset="-120"/>
                <a:cs typeface="+mj-cs"/>
              </a:rPr>
              <a:t>第四組</a:t>
            </a:r>
          </a:p>
        </p:txBody>
      </p:sp>
      <p:sp>
        <p:nvSpPr>
          <p:cNvPr id="11" name="標題 1"/>
          <p:cNvSpPr txBox="1">
            <a:spLocks/>
          </p:cNvSpPr>
          <p:nvPr userDrawn="1"/>
        </p:nvSpPr>
        <p:spPr>
          <a:xfrm>
            <a:off x="4716016" y="3789040"/>
            <a:ext cx="1728192" cy="553998"/>
          </a:xfrm>
          <a:prstGeom prst="rect">
            <a:avLst/>
          </a:prstGeom>
          <a:ln w="57150">
            <a:solidFill>
              <a:schemeClr val="accent1"/>
            </a:solidFill>
            <a:prstDash val="sysDot"/>
            <a:bevel/>
          </a:ln>
          <a:effectLst>
            <a:outerShdw blurRad="50800" dist="38100" dir="2700000" algn="tl" rotWithShape="0">
              <a:schemeClr val="accent4">
                <a:lumMod val="75000"/>
                <a:alpha val="40000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5000" b="1" i="0" baseline="0">
                <a:solidFill>
                  <a:schemeClr val="accent4">
                    <a:lumMod val="50000"/>
                  </a:schemeClr>
                </a:solidFill>
                <a:ea typeface="標楷體" pitchFamily="65" charset="-12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標楷體" pitchFamily="65" charset="-120"/>
                <a:cs typeface="+mj-cs"/>
              </a:rPr>
              <a:t>第五組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3418E-674A-437E-8CCF-65845FBEDAF1}" type="datetimeFigureOut">
              <a:rPr lang="zh-TW" altLang="en-US" smtClean="0"/>
              <a:pPr/>
              <a:t>2013/5/31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C1B54-5FDF-4D77-A123-A10D76BC3A9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emf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196753"/>
            <a:ext cx="187281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196752"/>
            <a:ext cx="192260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196752"/>
            <a:ext cx="1440160" cy="236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490665"/>
            <a:ext cx="1737794" cy="236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4581128"/>
            <a:ext cx="1639853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1728192" cy="228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196752"/>
            <a:ext cx="179089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196752"/>
            <a:ext cx="174893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7" y="4653136"/>
            <a:ext cx="1740078" cy="22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4648969"/>
            <a:ext cx="1573472" cy="220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DD283B80-E538-4F77-9960-361FB4D20603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162742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268760"/>
            <a:ext cx="178866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340768"/>
            <a:ext cx="1622789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588520"/>
            <a:ext cx="1762952" cy="226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581128"/>
            <a:ext cx="1909960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268760"/>
            <a:ext cx="176446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268760"/>
            <a:ext cx="1656184" cy="214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509120"/>
            <a:ext cx="1615095" cy="217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500148"/>
            <a:ext cx="1728192" cy="235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340768"/>
            <a:ext cx="1711968" cy="229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1679250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268760"/>
            <a:ext cx="175098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412776"/>
            <a:ext cx="1596182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509120"/>
            <a:ext cx="1555736" cy="214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577978"/>
            <a:ext cx="1663349" cy="228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156038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340768"/>
            <a:ext cx="171527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268760"/>
            <a:ext cx="172545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509120"/>
            <a:ext cx="1569051" cy="214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4509120"/>
            <a:ext cx="1771929" cy="210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159688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412776"/>
            <a:ext cx="1656184" cy="21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412776"/>
            <a:ext cx="1523094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4653136"/>
            <a:ext cx="1486588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581128"/>
            <a:ext cx="1656965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153779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340768"/>
            <a:ext cx="1701369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268760"/>
            <a:ext cx="1687990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581128"/>
            <a:ext cx="1623035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509120"/>
            <a:ext cx="1755451" cy="210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183444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196752"/>
            <a:ext cx="180056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196752"/>
            <a:ext cx="1699580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581128"/>
            <a:ext cx="1661051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641769"/>
            <a:ext cx="1656184" cy="221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178544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196752"/>
            <a:ext cx="175269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196752"/>
            <a:ext cx="162167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509120"/>
            <a:ext cx="1842109" cy="251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581128"/>
            <a:ext cx="1658700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164249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196752"/>
            <a:ext cx="174247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196752"/>
            <a:ext cx="169197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581128"/>
            <a:ext cx="1707654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456757"/>
            <a:ext cx="1693926" cy="240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1728192" cy="232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196752"/>
            <a:ext cx="174271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268760"/>
            <a:ext cx="1714751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546543"/>
            <a:ext cx="1872208" cy="231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4581128"/>
            <a:ext cx="1584176" cy="21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177265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268760"/>
            <a:ext cx="173010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196752"/>
            <a:ext cx="175147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509120"/>
            <a:ext cx="1668681" cy="219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502224"/>
            <a:ext cx="1793792" cy="235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174465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196752"/>
            <a:ext cx="183455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196752"/>
            <a:ext cx="169829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509120"/>
            <a:ext cx="1685653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457774"/>
            <a:ext cx="1763092" cy="240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168787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340768"/>
            <a:ext cx="167418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196752"/>
            <a:ext cx="179930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559634"/>
            <a:ext cx="1512168" cy="229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4581128"/>
            <a:ext cx="1459036" cy="20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611560" y="404664"/>
            <a:ext cx="7772400" cy="1470025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1812106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268760"/>
            <a:ext cx="1697920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196752"/>
            <a:ext cx="179395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580747"/>
            <a:ext cx="1656184" cy="227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562232"/>
            <a:ext cx="1800200" cy="210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</Words>
  <Application>Microsoft Office PowerPoint</Application>
  <PresentationFormat>如螢幕大小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16</vt:i4>
      </vt:variant>
    </vt:vector>
  </HeadingPairs>
  <TitlesOfParts>
    <vt:vector size="18" baseType="lpstr">
      <vt:lpstr>Office 佈景主題</vt:lpstr>
      <vt:lpstr>自訂設計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</vt:vector>
  </TitlesOfParts>
  <Company>MyPC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WinXP</dc:creator>
  <cp:lastModifiedBy>User</cp:lastModifiedBy>
  <cp:revision>26</cp:revision>
  <dcterms:created xsi:type="dcterms:W3CDTF">2013-05-30T12:59:22Z</dcterms:created>
  <dcterms:modified xsi:type="dcterms:W3CDTF">2013-05-31T05:45:29Z</dcterms:modified>
</cp:coreProperties>
</file>