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6858000" cy="9144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1" autoAdjust="0"/>
    <p:restoredTop sz="94660"/>
  </p:normalViewPr>
  <p:slideViewPr>
    <p:cSldViewPr>
      <p:cViewPr>
        <p:scale>
          <a:sx n="41" d="100"/>
          <a:sy n="41" d="100"/>
        </p:scale>
        <p:origin x="-1892" y="-22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188CB-4906-4AFE-90CD-566D4D3DD307}" type="datetimeFigureOut">
              <a:rPr lang="zh-TW" altLang="en-US" smtClean="0"/>
              <a:t>2017/3/23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0E265-3564-4D63-9721-6751411DD1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84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0E265-3564-4D63-9721-6751411DD1C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269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31B7-7448-4AEB-9305-84C9A0E57638}" type="datetime1">
              <a:rPr lang="zh-TW" altLang="en-US" smtClean="0"/>
              <a:t>2017/3/23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服裝課程設計</a:t>
            </a:r>
            <a:r>
              <a:rPr lang="en-US" altLang="zh-TW" smtClean="0"/>
              <a:t>#</a:t>
            </a:r>
            <a:r>
              <a:rPr lang="zh-TW" altLang="en-US" smtClean="0"/>
              <a:t>羅安琍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487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A2CE-1BC3-4785-8ED1-287CD7356C53}" type="datetime1">
              <a:rPr lang="zh-TW" altLang="en-US" smtClean="0"/>
              <a:t>2017/3/23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服裝課程設計</a:t>
            </a:r>
            <a:r>
              <a:rPr lang="en-US" altLang="zh-TW" smtClean="0"/>
              <a:t>#</a:t>
            </a:r>
            <a:r>
              <a:rPr lang="zh-TW" altLang="en-US" smtClean="0"/>
              <a:t>羅安琍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985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49CB-D4C3-4516-B670-2B5E0E7427AD}" type="datetime1">
              <a:rPr lang="zh-TW" altLang="en-US" smtClean="0"/>
              <a:t>2017/3/23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服裝課程設計</a:t>
            </a:r>
            <a:r>
              <a:rPr lang="en-US" altLang="zh-TW" smtClean="0"/>
              <a:t>#</a:t>
            </a:r>
            <a:r>
              <a:rPr lang="zh-TW" altLang="en-US" smtClean="0"/>
              <a:t>羅安琍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933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65B00-0B5C-4185-84C4-CD43124607F6}" type="datetime1">
              <a:rPr lang="zh-TW" altLang="en-US" smtClean="0"/>
              <a:t>2017/3/23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服裝課程設計</a:t>
            </a:r>
            <a:r>
              <a:rPr lang="en-US" altLang="zh-TW" smtClean="0"/>
              <a:t>#</a:t>
            </a:r>
            <a:r>
              <a:rPr lang="zh-TW" altLang="en-US" smtClean="0"/>
              <a:t>羅安琍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647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3CC-6079-4D85-A434-F3D61BE653B6}" type="datetime1">
              <a:rPr lang="zh-TW" altLang="en-US" smtClean="0"/>
              <a:t>2017/3/23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服裝課程設計</a:t>
            </a:r>
            <a:r>
              <a:rPr lang="en-US" altLang="zh-TW" smtClean="0"/>
              <a:t>#</a:t>
            </a:r>
            <a:r>
              <a:rPr lang="zh-TW" altLang="en-US" smtClean="0"/>
              <a:t>羅安琍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364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80E68-622B-4682-8DDA-D90648FFECC0}" type="datetime1">
              <a:rPr lang="zh-TW" altLang="en-US" smtClean="0"/>
              <a:t>2017/3/23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服裝課程設計</a:t>
            </a:r>
            <a:r>
              <a:rPr lang="en-US" altLang="zh-TW" smtClean="0"/>
              <a:t>#</a:t>
            </a:r>
            <a:r>
              <a:rPr lang="zh-TW" altLang="en-US" smtClean="0"/>
              <a:t>羅安琍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696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CE638-93E6-482F-AF89-1CEA5A0A2A06}" type="datetime1">
              <a:rPr lang="zh-TW" altLang="en-US" smtClean="0"/>
              <a:t>2017/3/23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服裝課程設計</a:t>
            </a:r>
            <a:r>
              <a:rPr lang="en-US" altLang="zh-TW" smtClean="0"/>
              <a:t>#</a:t>
            </a:r>
            <a:r>
              <a:rPr lang="zh-TW" altLang="en-US" smtClean="0"/>
              <a:t>羅安琍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75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3C98-2DCB-446A-A4CE-4C844B971AA2}" type="datetime1">
              <a:rPr lang="zh-TW" altLang="en-US" smtClean="0"/>
              <a:t>2017/3/23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服裝課程設計</a:t>
            </a:r>
            <a:r>
              <a:rPr lang="en-US" altLang="zh-TW" smtClean="0"/>
              <a:t>#</a:t>
            </a:r>
            <a:r>
              <a:rPr lang="zh-TW" altLang="en-US" smtClean="0"/>
              <a:t>羅安琍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1951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587E-1F55-46CC-BF14-155E5467E6B3}" type="datetime1">
              <a:rPr lang="zh-TW" altLang="en-US" smtClean="0"/>
              <a:t>2017/3/23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服裝課程設計</a:t>
            </a:r>
            <a:r>
              <a:rPr lang="en-US" altLang="zh-TW" smtClean="0"/>
              <a:t>#</a:t>
            </a:r>
            <a:r>
              <a:rPr lang="zh-TW" altLang="en-US" smtClean="0"/>
              <a:t>羅安琍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333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C58B-89EE-4BDC-96A8-0BF5B7A7EBB3}" type="datetime1">
              <a:rPr lang="zh-TW" altLang="en-US" smtClean="0"/>
              <a:t>2017/3/23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服裝課程設計</a:t>
            </a:r>
            <a:r>
              <a:rPr lang="en-US" altLang="zh-TW" smtClean="0"/>
              <a:t>#</a:t>
            </a:r>
            <a:r>
              <a:rPr lang="zh-TW" altLang="en-US" smtClean="0"/>
              <a:t>羅安琍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119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285F1-C582-4E5F-8CCB-553CD11DD324}" type="datetime1">
              <a:rPr lang="zh-TW" altLang="en-US" smtClean="0"/>
              <a:t>2017/3/23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服裝課程設計</a:t>
            </a:r>
            <a:r>
              <a:rPr lang="en-US" altLang="zh-TW" smtClean="0"/>
              <a:t>#</a:t>
            </a:r>
            <a:r>
              <a:rPr lang="zh-TW" altLang="en-US" smtClean="0"/>
              <a:t>羅安琍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0470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EE5CB-F8BD-46A2-B9C1-EAFE500E7A09}" type="datetime1">
              <a:rPr lang="zh-TW" altLang="en-US" smtClean="0"/>
              <a:t>2017/3/23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 smtClean="0"/>
              <a:t>服裝課程設計</a:t>
            </a:r>
            <a:r>
              <a:rPr lang="en-US" altLang="zh-TW" smtClean="0"/>
              <a:t>#</a:t>
            </a:r>
            <a:r>
              <a:rPr lang="zh-TW" altLang="en-US" smtClean="0"/>
              <a:t>羅安琍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30BE-5D6B-4E59-8E80-87EF915DAC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827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8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5" y="172959"/>
            <a:ext cx="3657143" cy="27428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0" y="3203848"/>
            <a:ext cx="3657143" cy="27428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5" y="6228184"/>
            <a:ext cx="3657143" cy="274285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34681" y="179512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4365104" y="2915816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452047" y="5946705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452047" y="8952587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10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48679" y="3203846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63945" y="6221631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323370" y="8604448"/>
            <a:ext cx="2171700" cy="486833"/>
          </a:xfrm>
        </p:spPr>
        <p:txBody>
          <a:bodyPr/>
          <a:lstStyle/>
          <a:p>
            <a:r>
              <a:rPr lang="zh-TW" altLang="en-US" sz="1000" dirty="0" smtClean="0"/>
              <a:t>服裝課程設計</a:t>
            </a:r>
            <a:r>
              <a:rPr lang="en-US" altLang="zh-TW" sz="1000" dirty="0" smtClean="0"/>
              <a:t>#</a:t>
            </a:r>
            <a:r>
              <a:rPr lang="zh-TW" altLang="en-US" sz="1000" dirty="0" smtClean="0"/>
              <a:t>羅安琍</a:t>
            </a:r>
            <a:endParaRPr lang="zh-TW" altLang="en-US" sz="10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395536"/>
            <a:ext cx="1862124" cy="25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74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9" y="166031"/>
            <a:ext cx="3657143" cy="274285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0" y="3203848"/>
            <a:ext cx="3657143" cy="274285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6221631"/>
            <a:ext cx="3657143" cy="274285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34681" y="179512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4365104" y="2915816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452047" y="5946705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452047" y="8952587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11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48679" y="3203846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63945" y="6221631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323370" y="8604448"/>
            <a:ext cx="2171700" cy="486833"/>
          </a:xfrm>
        </p:spPr>
        <p:txBody>
          <a:bodyPr/>
          <a:lstStyle/>
          <a:p>
            <a:r>
              <a:rPr lang="zh-TW" altLang="en-US" sz="1000" dirty="0" smtClean="0"/>
              <a:t>服裝課程設計</a:t>
            </a:r>
            <a:r>
              <a:rPr lang="en-US" altLang="zh-TW" sz="1000" dirty="0" smtClean="0"/>
              <a:t>#</a:t>
            </a:r>
            <a:r>
              <a:rPr lang="zh-TW" altLang="en-US" sz="1000" dirty="0" smtClean="0"/>
              <a:t>羅安琍</a:t>
            </a:r>
            <a:endParaRPr lang="zh-TW" altLang="en-US" sz="1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395536"/>
            <a:ext cx="1862124" cy="25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41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179512"/>
            <a:ext cx="3657143" cy="27428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3203848"/>
            <a:ext cx="3657143" cy="27428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6221631"/>
            <a:ext cx="3657143" cy="274285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34681" y="179512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4365104" y="2915816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452047" y="5946705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452047" y="8952587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12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48679" y="3203846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63945" y="6221631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323370" y="8604448"/>
            <a:ext cx="2171700" cy="486833"/>
          </a:xfrm>
        </p:spPr>
        <p:txBody>
          <a:bodyPr/>
          <a:lstStyle/>
          <a:p>
            <a:r>
              <a:rPr lang="zh-TW" altLang="en-US" sz="1000" dirty="0" smtClean="0"/>
              <a:t>服裝課程設計</a:t>
            </a:r>
            <a:r>
              <a:rPr lang="en-US" altLang="zh-TW" sz="1000" dirty="0" smtClean="0"/>
              <a:t>#</a:t>
            </a:r>
            <a:r>
              <a:rPr lang="zh-TW" altLang="en-US" sz="1000" dirty="0" smtClean="0"/>
              <a:t>羅安琍</a:t>
            </a:r>
            <a:endParaRPr lang="zh-TW" altLang="en-US" sz="10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395536"/>
            <a:ext cx="1862124" cy="25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44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5" y="179512"/>
            <a:ext cx="3657143" cy="274285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5" y="3191911"/>
            <a:ext cx="3657143" cy="274285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0" y="6228184"/>
            <a:ext cx="3657143" cy="274285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34681" y="179512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4365104" y="2915816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452047" y="5946705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452047" y="8952587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13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48679" y="3203846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63945" y="6221631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323370" y="8604448"/>
            <a:ext cx="2171700" cy="486833"/>
          </a:xfrm>
        </p:spPr>
        <p:txBody>
          <a:bodyPr/>
          <a:lstStyle/>
          <a:p>
            <a:r>
              <a:rPr lang="zh-TW" altLang="en-US" sz="1000" dirty="0" smtClean="0"/>
              <a:t>服裝課程設計</a:t>
            </a:r>
            <a:r>
              <a:rPr lang="en-US" altLang="zh-TW" sz="1000" dirty="0" smtClean="0"/>
              <a:t>#</a:t>
            </a:r>
            <a:r>
              <a:rPr lang="zh-TW" altLang="en-US" sz="1000" dirty="0" smtClean="0"/>
              <a:t>羅安琍</a:t>
            </a:r>
            <a:endParaRPr lang="zh-TW" altLang="en-US" sz="10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395536"/>
            <a:ext cx="1862124" cy="25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6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0" y="179512"/>
            <a:ext cx="3657143" cy="27428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5" y="3197295"/>
            <a:ext cx="3657143" cy="27428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6209730"/>
            <a:ext cx="3657143" cy="274285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34681" y="179512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4365104" y="2915816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452047" y="5946705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452047" y="8952587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14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48679" y="3203846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63945" y="6221631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323370" y="8604448"/>
            <a:ext cx="2171700" cy="486833"/>
          </a:xfrm>
        </p:spPr>
        <p:txBody>
          <a:bodyPr/>
          <a:lstStyle/>
          <a:p>
            <a:r>
              <a:rPr lang="zh-TW" altLang="en-US" sz="1000" dirty="0" smtClean="0"/>
              <a:t>服裝課程設計</a:t>
            </a:r>
            <a:r>
              <a:rPr lang="en-US" altLang="zh-TW" sz="1000" dirty="0" smtClean="0"/>
              <a:t>#</a:t>
            </a:r>
            <a:r>
              <a:rPr lang="zh-TW" altLang="en-US" sz="1000" dirty="0" smtClean="0"/>
              <a:t>羅安琍</a:t>
            </a:r>
            <a:endParaRPr lang="zh-TW" altLang="en-US" sz="10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395536"/>
            <a:ext cx="1862124" cy="25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21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6221631"/>
            <a:ext cx="3657143" cy="274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3194826"/>
            <a:ext cx="3657143" cy="274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5" y="179512"/>
            <a:ext cx="3657143" cy="27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534681" y="179512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4365104" y="2915816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452047" y="5946705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452047" y="8952587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2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48679" y="3203846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63945" y="6221631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323370" y="8604448"/>
            <a:ext cx="2171700" cy="486833"/>
          </a:xfrm>
        </p:spPr>
        <p:txBody>
          <a:bodyPr/>
          <a:lstStyle/>
          <a:p>
            <a:r>
              <a:rPr lang="zh-TW" altLang="en-US" sz="1000" dirty="0" smtClean="0"/>
              <a:t>服裝課程設計</a:t>
            </a:r>
            <a:r>
              <a:rPr lang="en-US" altLang="zh-TW" sz="1000" dirty="0" smtClean="0"/>
              <a:t>#</a:t>
            </a:r>
            <a:r>
              <a:rPr lang="zh-TW" altLang="en-US" sz="1000" dirty="0" smtClean="0"/>
              <a:t>羅安琍</a:t>
            </a:r>
            <a:endParaRPr lang="zh-TW" altLang="en-US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395536"/>
            <a:ext cx="1862124" cy="25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4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5" y="6209730"/>
            <a:ext cx="3657143" cy="274285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3203848"/>
            <a:ext cx="3657143" cy="274285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86" y="179512"/>
            <a:ext cx="3657143" cy="274285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矩形 11"/>
          <p:cNvSpPr/>
          <p:nvPr/>
        </p:nvSpPr>
        <p:spPr>
          <a:xfrm>
            <a:off x="534681" y="179512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4365104" y="2915816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452047" y="5946705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452047" y="8952587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3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48679" y="3203846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63945" y="6221631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323370" y="8604448"/>
            <a:ext cx="2171700" cy="486833"/>
          </a:xfrm>
        </p:spPr>
        <p:txBody>
          <a:bodyPr/>
          <a:lstStyle/>
          <a:p>
            <a:r>
              <a:rPr lang="zh-TW" altLang="en-US" sz="1000" dirty="0" smtClean="0"/>
              <a:t>服裝課程設計</a:t>
            </a:r>
            <a:r>
              <a:rPr lang="en-US" altLang="zh-TW" sz="1000" dirty="0" smtClean="0"/>
              <a:t>#</a:t>
            </a:r>
            <a:r>
              <a:rPr lang="zh-TW" altLang="en-US" sz="1000" dirty="0" smtClean="0"/>
              <a:t>羅安琍</a:t>
            </a:r>
            <a:endParaRPr lang="zh-TW" altLang="en-US" sz="10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395536"/>
            <a:ext cx="1862124" cy="25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99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5" y="160548"/>
            <a:ext cx="3657143" cy="274285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3197295"/>
            <a:ext cx="3657143" cy="274285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6221631"/>
            <a:ext cx="3657143" cy="274285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34681" y="179512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4365104" y="2915816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452047" y="5946705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452047" y="8952587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4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48679" y="3203846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63945" y="6221631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323370" y="8604448"/>
            <a:ext cx="2171700" cy="486833"/>
          </a:xfrm>
        </p:spPr>
        <p:txBody>
          <a:bodyPr/>
          <a:lstStyle/>
          <a:p>
            <a:r>
              <a:rPr lang="zh-TW" altLang="en-US" sz="1000" dirty="0" smtClean="0"/>
              <a:t>服裝課程設計</a:t>
            </a:r>
            <a:r>
              <a:rPr lang="en-US" altLang="zh-TW" sz="1000" dirty="0" smtClean="0"/>
              <a:t>#</a:t>
            </a:r>
            <a:r>
              <a:rPr lang="zh-TW" altLang="en-US" sz="1000" dirty="0" smtClean="0"/>
              <a:t>羅安琍</a:t>
            </a:r>
            <a:endParaRPr lang="zh-TW" altLang="en-US" sz="1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395536"/>
            <a:ext cx="1862124" cy="25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6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0" y="172959"/>
            <a:ext cx="3657143" cy="274285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3203848"/>
            <a:ext cx="3657143" cy="27428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5" y="6209730"/>
            <a:ext cx="3657143" cy="274285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34681" y="179512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4365104" y="2915816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452047" y="5946705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452047" y="8952587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5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48679" y="3203846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63945" y="6221631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323370" y="8604448"/>
            <a:ext cx="2171700" cy="486833"/>
          </a:xfrm>
        </p:spPr>
        <p:txBody>
          <a:bodyPr/>
          <a:lstStyle/>
          <a:p>
            <a:r>
              <a:rPr lang="zh-TW" altLang="en-US" sz="1000" dirty="0" smtClean="0"/>
              <a:t>服裝課程設計</a:t>
            </a:r>
            <a:r>
              <a:rPr lang="en-US" altLang="zh-TW" sz="1000" dirty="0" smtClean="0"/>
              <a:t>#</a:t>
            </a:r>
            <a:r>
              <a:rPr lang="zh-TW" altLang="en-US" sz="1000" dirty="0" smtClean="0"/>
              <a:t>羅安琍</a:t>
            </a:r>
            <a:endParaRPr lang="zh-TW" altLang="en-US" sz="10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395536"/>
            <a:ext cx="1862124" cy="25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9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5" y="172959"/>
            <a:ext cx="3657143" cy="27428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3197295"/>
            <a:ext cx="3657143" cy="27428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5" y="6221631"/>
            <a:ext cx="3657143" cy="274285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34681" y="179512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4365104" y="2915816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452047" y="5946705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452047" y="8952587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6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48679" y="3203846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63945" y="6221631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0" r="7951" b="38500"/>
          <a:stretch/>
        </p:blipFill>
        <p:spPr>
          <a:xfrm>
            <a:off x="4941168" y="290350"/>
            <a:ext cx="1872603" cy="455142"/>
          </a:xfrm>
          <a:prstGeom prst="rect">
            <a:avLst/>
          </a:prstGeom>
        </p:spPr>
      </p:pic>
      <p:sp>
        <p:nvSpPr>
          <p:cNvPr id="16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323370" y="8604448"/>
            <a:ext cx="2171700" cy="486833"/>
          </a:xfrm>
        </p:spPr>
        <p:txBody>
          <a:bodyPr/>
          <a:lstStyle/>
          <a:p>
            <a:r>
              <a:rPr lang="zh-TW" altLang="en-US" sz="1000" dirty="0" smtClean="0"/>
              <a:t>服裝課程設計</a:t>
            </a:r>
            <a:r>
              <a:rPr lang="en-US" altLang="zh-TW" sz="1000" dirty="0" smtClean="0"/>
              <a:t>#</a:t>
            </a:r>
            <a:r>
              <a:rPr lang="zh-TW" altLang="en-US" sz="1000" dirty="0" smtClean="0"/>
              <a:t>羅安琍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955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5" y="172959"/>
            <a:ext cx="3657143" cy="27428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3197295"/>
            <a:ext cx="3657143" cy="27428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5" y="6228184"/>
            <a:ext cx="3657143" cy="274285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34681" y="179512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4365104" y="2915816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452047" y="5946705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452047" y="8952587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7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48679" y="3203846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63945" y="6221631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323370" y="8604448"/>
            <a:ext cx="2171700" cy="486833"/>
          </a:xfrm>
        </p:spPr>
        <p:txBody>
          <a:bodyPr/>
          <a:lstStyle/>
          <a:p>
            <a:r>
              <a:rPr lang="zh-TW" altLang="en-US" sz="1000" dirty="0" smtClean="0"/>
              <a:t>服裝課程設計</a:t>
            </a:r>
            <a:r>
              <a:rPr lang="en-US" altLang="zh-TW" sz="1000" dirty="0" smtClean="0"/>
              <a:t>#</a:t>
            </a:r>
            <a:r>
              <a:rPr lang="zh-TW" altLang="en-US" sz="1000" dirty="0" smtClean="0"/>
              <a:t>羅安琍</a:t>
            </a:r>
            <a:endParaRPr lang="zh-TW" altLang="en-US" sz="10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395536"/>
            <a:ext cx="1862124" cy="25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179512"/>
            <a:ext cx="3657143" cy="274285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1" y="3203845"/>
            <a:ext cx="3657143" cy="274285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6221631"/>
            <a:ext cx="3657143" cy="274285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34681" y="179512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4365104" y="2915816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452047" y="5946705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452047" y="8952587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8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48679" y="3203846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63945" y="6221631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0" r="7951" b="38500"/>
          <a:stretch/>
        </p:blipFill>
        <p:spPr>
          <a:xfrm>
            <a:off x="4941168" y="290350"/>
            <a:ext cx="1872603" cy="455142"/>
          </a:xfrm>
          <a:prstGeom prst="rect">
            <a:avLst/>
          </a:prstGeom>
        </p:spPr>
      </p:pic>
      <p:sp>
        <p:nvSpPr>
          <p:cNvPr id="17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323370" y="8604448"/>
            <a:ext cx="2171700" cy="486833"/>
          </a:xfrm>
        </p:spPr>
        <p:txBody>
          <a:bodyPr/>
          <a:lstStyle/>
          <a:p>
            <a:r>
              <a:rPr lang="zh-TW" altLang="en-US" sz="1000" dirty="0" smtClean="0"/>
              <a:t>服裝課程設計</a:t>
            </a:r>
            <a:r>
              <a:rPr lang="en-US" altLang="zh-TW" sz="1000" dirty="0" smtClean="0"/>
              <a:t>#</a:t>
            </a:r>
            <a:r>
              <a:rPr lang="zh-TW" altLang="en-US" sz="1000" dirty="0" smtClean="0"/>
              <a:t>羅安琍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03128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80" y="172959"/>
            <a:ext cx="3657143" cy="27428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57" y="3197295"/>
            <a:ext cx="3657143" cy="27428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5" y="6221631"/>
            <a:ext cx="3657143" cy="274285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34681" y="179512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/>
        </p:nvCxnSpPr>
        <p:spPr>
          <a:xfrm>
            <a:off x="4365104" y="2915816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4452047" y="5946705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452047" y="8952587"/>
            <a:ext cx="20882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230BE-5D6B-4E59-8E80-87EF915DACCE}" type="slidenum">
              <a:rPr lang="zh-TW" altLang="en-US" smtClean="0"/>
              <a:t>9</a:t>
            </a:fld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48679" y="3203846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63945" y="6221631"/>
            <a:ext cx="3657143" cy="2742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323370" y="8604448"/>
            <a:ext cx="2171700" cy="486833"/>
          </a:xfrm>
        </p:spPr>
        <p:txBody>
          <a:bodyPr/>
          <a:lstStyle/>
          <a:p>
            <a:r>
              <a:rPr lang="zh-TW" altLang="en-US" sz="1000" dirty="0" smtClean="0"/>
              <a:t>服裝課程設計</a:t>
            </a:r>
            <a:r>
              <a:rPr lang="en-US" altLang="zh-TW" sz="1000" dirty="0" smtClean="0"/>
              <a:t>#</a:t>
            </a:r>
            <a:r>
              <a:rPr lang="zh-TW" altLang="en-US" sz="1000" dirty="0" smtClean="0"/>
              <a:t>羅安琍</a:t>
            </a:r>
            <a:endParaRPr lang="zh-TW" altLang="en-US" sz="10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395536"/>
            <a:ext cx="1862124" cy="25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74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105</Words>
  <Application>Microsoft Office PowerPoint</Application>
  <PresentationFormat>如螢幕大小 (4:3)</PresentationFormat>
  <Paragraphs>27</Paragraphs>
  <Slides>14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5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15</cp:revision>
  <dcterms:created xsi:type="dcterms:W3CDTF">2017-03-23T06:16:18Z</dcterms:created>
  <dcterms:modified xsi:type="dcterms:W3CDTF">2017-03-23T06:44:33Z</dcterms:modified>
</cp:coreProperties>
</file>