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71" r:id="rId4"/>
    <p:sldId id="277" r:id="rId5"/>
    <p:sldId id="278" r:id="rId6"/>
    <p:sldId id="279" r:id="rId7"/>
    <p:sldId id="280" r:id="rId8"/>
    <p:sldId id="274" r:id="rId9"/>
    <p:sldId id="275" r:id="rId10"/>
    <p:sldId id="272" r:id="rId11"/>
    <p:sldId id="276" r:id="rId12"/>
    <p:sldId id="273" r:id="rId13"/>
    <p:sldId id="268" r:id="rId14"/>
    <p:sldId id="270" r:id="rId15"/>
    <p:sldId id="269" r:id="rId16"/>
    <p:sldId id="257" r:id="rId17"/>
    <p:sldId id="258" r:id="rId18"/>
    <p:sldId id="281" r:id="rId19"/>
    <p:sldId id="259" r:id="rId20"/>
    <p:sldId id="282" r:id="rId21"/>
    <p:sldId id="283" r:id="rId22"/>
    <p:sldId id="284" r:id="rId23"/>
    <p:sldId id="285" r:id="rId24"/>
    <p:sldId id="260" r:id="rId25"/>
    <p:sldId id="286" r:id="rId26"/>
    <p:sldId id="287" r:id="rId27"/>
    <p:sldId id="299" r:id="rId28"/>
    <p:sldId id="300" r:id="rId29"/>
    <p:sldId id="262" r:id="rId30"/>
    <p:sldId id="288" r:id="rId31"/>
    <p:sldId id="289" r:id="rId32"/>
    <p:sldId id="290" r:id="rId33"/>
    <p:sldId id="261" r:id="rId34"/>
    <p:sldId id="291" r:id="rId35"/>
    <p:sldId id="292" r:id="rId36"/>
    <p:sldId id="263" r:id="rId37"/>
    <p:sldId id="293" r:id="rId38"/>
    <p:sldId id="294" r:id="rId39"/>
    <p:sldId id="264" r:id="rId40"/>
    <p:sldId id="295" r:id="rId41"/>
    <p:sldId id="296" r:id="rId42"/>
    <p:sldId id="265" r:id="rId43"/>
    <p:sldId id="298" r:id="rId44"/>
    <p:sldId id="297" r:id="rId45"/>
    <p:sldId id="267" r:id="rId46"/>
  </p:sldIdLst>
  <p:sldSz cx="9144000" cy="6858000" type="screen4x3"/>
  <p:notesSz cx="6858000" cy="9144000"/>
  <p:custDataLst>
    <p:tags r:id="rId47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3" autoAdjust="0"/>
    <p:restoredTop sz="94660"/>
  </p:normalViewPr>
  <p:slideViewPr>
    <p:cSldViewPr>
      <p:cViewPr varScale="1">
        <p:scale>
          <a:sx n="85" d="100"/>
          <a:sy n="85" d="100"/>
        </p:scale>
        <p:origin x="-18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2015/5/21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384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438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423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490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667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785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201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117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644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7"/>
          <a:stretch/>
        </p:blipFill>
        <p:spPr>
          <a:xfrm>
            <a:off x="1547664" y="620688"/>
            <a:ext cx="3909785" cy="50405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7"/>
            <a:ext cx="6552728" cy="48945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64" y="512716"/>
            <a:ext cx="720000" cy="7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13183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4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508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916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977640" cy="24597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5976664" cy="44642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8" y="60498"/>
            <a:ext cx="720000" cy="7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33183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7699248" cy="4754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7866080" cy="54335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6" y="118021"/>
            <a:ext cx="720000" cy="7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1" y="908720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6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r="33293" b="14054"/>
          <a:stretch/>
        </p:blipFill>
        <p:spPr>
          <a:xfrm>
            <a:off x="1115616" y="332656"/>
            <a:ext cx="5687122" cy="12931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5925312" cy="42153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720000" cy="7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5064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306324"/>
            <a:ext cx="9079992" cy="62453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32" y="116632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4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863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23339" r="32203" b="26683"/>
          <a:stretch/>
        </p:blipFill>
        <p:spPr>
          <a:xfrm>
            <a:off x="539552" y="260648"/>
            <a:ext cx="3836019" cy="28324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23527" r="32810" b="27676"/>
          <a:stretch/>
        </p:blipFill>
        <p:spPr>
          <a:xfrm>
            <a:off x="4891090" y="260648"/>
            <a:ext cx="3713358" cy="27655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26112" r="33886" b="27058"/>
          <a:stretch/>
        </p:blipFill>
        <p:spPr>
          <a:xfrm>
            <a:off x="539552" y="3573016"/>
            <a:ext cx="3628439" cy="26539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23515" r="33922" b="26469"/>
          <a:stretch/>
        </p:blipFill>
        <p:spPr>
          <a:xfrm>
            <a:off x="4875931" y="3402672"/>
            <a:ext cx="3646170" cy="2834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1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6"/>
            <a:ext cx="9144000" cy="68301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22274" r="13620" b="26283"/>
          <a:stretch/>
        </p:blipFill>
        <p:spPr>
          <a:xfrm>
            <a:off x="2339752" y="818332"/>
            <a:ext cx="5820937" cy="3211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8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22"/>
          <a:stretch/>
        </p:blipFill>
        <p:spPr>
          <a:xfrm>
            <a:off x="755576" y="1268760"/>
            <a:ext cx="8020050" cy="3943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5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95312"/>
            <a:ext cx="8020050" cy="566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6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906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510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93"/>
            <a:ext cx="9144000" cy="6434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8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278892"/>
            <a:ext cx="9107424" cy="6300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9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437"/>
            <a:ext cx="9144000" cy="6105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5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825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93"/>
            <a:ext cx="9144000" cy="6571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8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37"/>
            <a:ext cx="9144000" cy="6760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1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47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3282696" cy="47640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2487168" cy="5952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632"/>
            <a:ext cx="5376672" cy="36850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76" y="3978772"/>
            <a:ext cx="2523744" cy="19476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76" y="3978772"/>
            <a:ext cx="1892808" cy="24323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871216" cy="33467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b="22968"/>
          <a:stretch/>
        </p:blipFill>
        <p:spPr>
          <a:xfrm>
            <a:off x="179512" y="3978772"/>
            <a:ext cx="3789032" cy="2432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4169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07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7"/>
          <a:stretch/>
        </p:blipFill>
        <p:spPr>
          <a:xfrm>
            <a:off x="611560" y="260648"/>
            <a:ext cx="5943600" cy="26052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71" y="2708920"/>
            <a:ext cx="6227064" cy="37307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720000" cy="7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437112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7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6" y="694944"/>
            <a:ext cx="7287768" cy="54681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720000" cy="7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31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075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1800225"/>
            <a:ext cx="6410325" cy="3257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5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95312"/>
            <a:ext cx="8020050" cy="566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3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154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260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459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694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892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23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45"/>
  <p:tag name="ISPRING_RESOURCE_PATHS_HASH_PRESENTER" val="f65911a1aa0e6e61fc261b8bc9e1fc057e6599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如螢幕大小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Chih-Jen Chang</dc:creator>
  <cp:lastModifiedBy>張志仁</cp:lastModifiedBy>
  <cp:revision>42</cp:revision>
  <dcterms:created xsi:type="dcterms:W3CDTF">2015-05-21T07:28:37Z</dcterms:created>
  <dcterms:modified xsi:type="dcterms:W3CDTF">2015-05-21T15:16:59Z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D104489A-64A3-4089-3F02-3F803F3F723F</vt:lpwstr>
  </property>
  <property fmtid="{D5CDD505-2E9C-101B-9397-08002B2CF9AE}" pid="3" name="ArticulatePath">
    <vt:lpwstr>0522健體團分享簡報</vt:lpwstr>
  </property>
</Properties>
</file>