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3" r:id="rId4"/>
    <p:sldId id="276" r:id="rId5"/>
    <p:sldId id="277" r:id="rId6"/>
    <p:sldId id="258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57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9A0CF1-B7EA-4BA8-A5EC-EBCD0C334DDC}" type="datetimeFigureOut">
              <a:rPr lang="zh-TW" altLang="en-US" smtClean="0"/>
              <a:pPr/>
              <a:t>2015/2/1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CDA402-4288-4B6F-87AD-B4D9C396815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hc.k12.edu.tw/1003015434/sciclass/index.htm" TargetMode="External"/><Relationship Id="rId13" Type="http://schemas.openxmlformats.org/officeDocument/2006/relationships/hyperlink" Target="http://creative-science.hlc.edu.tw/iindex.asp?id=67" TargetMode="External"/><Relationship Id="rId3" Type="http://schemas.openxmlformats.org/officeDocument/2006/relationships/hyperlink" Target="http://www.ytlee.org.tw/" TargetMode="External"/><Relationship Id="rId7" Type="http://schemas.openxmlformats.org/officeDocument/2006/relationships/hyperlink" Target="http://zfang.tc.edu.tw/" TargetMode="External"/><Relationship Id="rId12" Type="http://schemas.openxmlformats.org/officeDocument/2006/relationships/hyperlink" Target="http://pansci.tw/" TargetMode="External"/><Relationship Id="rId2" Type="http://schemas.openxmlformats.org/officeDocument/2006/relationships/hyperlink" Target="http://scigame.ntcu.edu.tw/ulink-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xuite.net/lkksfe2006/twblog" TargetMode="External"/><Relationship Id="rId11" Type="http://schemas.openxmlformats.org/officeDocument/2006/relationships/hyperlink" Target="http://haha90.phy.ntnu.edu.tw/" TargetMode="External"/><Relationship Id="rId5" Type="http://schemas.openxmlformats.org/officeDocument/2006/relationships/hyperlink" Target="http://kingdarling.blogspot.tw/" TargetMode="External"/><Relationship Id="rId15" Type="http://schemas.openxmlformats.org/officeDocument/2006/relationships/hyperlink" Target="http://live.ntsec.edu.tw/" TargetMode="External"/><Relationship Id="rId10" Type="http://schemas.openxmlformats.org/officeDocument/2006/relationships/hyperlink" Target="http://shingscience.blogspot.tw/" TargetMode="External"/><Relationship Id="rId4" Type="http://schemas.openxmlformats.org/officeDocument/2006/relationships/hyperlink" Target="http://www.54power.idv.tw/54power/lib/303.4/" TargetMode="External"/><Relationship Id="rId9" Type="http://schemas.openxmlformats.org/officeDocument/2006/relationships/hyperlink" Target="http://demo.phy.tw/" TargetMode="External"/><Relationship Id="rId14" Type="http://schemas.openxmlformats.org/officeDocument/2006/relationships/hyperlink" Target="http://scigame.ntcu.edu.tw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58200" cy="1222375"/>
          </a:xfrm>
        </p:spPr>
        <p:txBody>
          <a:bodyPr>
            <a:normAutofit/>
          </a:bodyPr>
          <a:lstStyle/>
          <a:p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科學遊戲創意課程設計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王素慧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2015/02/02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公道杯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5779368" cy="4525963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材料：塑膠杯、可彎吸管、美工刀、黏土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步驟：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在杯底用美工刀挖一個吸管可穿過的洞。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將吸管插入洞中，調整吸管彎度。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用黏土固定吸管位置及避免漏水。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在杯中倒入水，超過杯內可彎吸管的最高點，杯中的水就會從杯子下方的吸管流出。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K:\2015台南\實驗材料照片\IMG_0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89040"/>
            <a:ext cx="269989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K:\2015台南\實驗材料照片\IMG_01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659380" cy="199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水上漂浮物（水黽）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6283424" cy="4525963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材料：鐵絲（漆包線） 、剪刀、尺、竹籤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步驟：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剪下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根鐵絲（觸角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 ㎝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 前腳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 ㎝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 中腳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15 ㎝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 後腳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13 ㎝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 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從中間彎曲各個鐵絲，做好觸角、前、中、後腳。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中腳和後腳放在身體中央稍前處，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條（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根）捻在一起。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腳部的鐵絲接觸水的部分要與水平 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任何一腳的末端向上彎曲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0.3 ㎝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5" name="圖片 4" descr="K:\2015台南\實驗材料照片\IMG_01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92696"/>
            <a:ext cx="203225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K:\2015台南\實驗材料照片\IMG_01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996952"/>
            <a:ext cx="21419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K:\2015台南\實驗材料照片\IMG_01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869160"/>
            <a:ext cx="19776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色層分析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（毛細現象應用）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6211416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材料：裝水的杯子、黑色彩色筆、    餐巾紙（濾紙） 、毛根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步驟：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剪毛根一段，長度大於杯高。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剪圓形餐巾紙一片，直徑大於杯口直徑。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在餐巾紙中心用黑色筆畫一圓點。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將毛根穿過餐巾紙上的圓點。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杯中裝水，再將毛根一端放入水中。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K:\2015台南\實驗材料照片\IMG_01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92696"/>
            <a:ext cx="2245360" cy="168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K:\2015台南\實驗材料照片\IMG_0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08920"/>
            <a:ext cx="2232248" cy="163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K:\2015台南\實驗材料照片\IMG_01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81128"/>
            <a:ext cx="2084824" cy="19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水浮在半空中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6859488" cy="4525963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材料：相同的保特瓶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個、泡棉雙面膠、黏土、水管濾網（紗窗紗網） 、剪刀、透明膠帶、美工刀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步驟：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用筆在保特瓶底部下要切下的圓形。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用美工刀切下保特瓶底部。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泡棉雙面膠剪下寶特瓶圓周長度。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將泡棉雙面膠直剪成三等份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泡棉雙面膠黏在保特瓶底部（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個都要黏）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水管濾網剪出寶特瓶底部面積大小，並黏在保特瓶上。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保特瓶底部對底部相黏。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用泡棉雙面膠黏住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個保特瓶，再用黏土保住預防漏水。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最後用透明膠帶固定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個保特瓶。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K:\2015台南\實驗材料照片\IMG_01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3024336" cy="198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4900" b="1" dirty="0" smtClean="0">
                <a:latin typeface="標楷體" pitchFamily="65" charset="-120"/>
                <a:ea typeface="標楷體" pitchFamily="65" charset="-120"/>
              </a:rPr>
              <a:t>科學遊戲相關網站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拉泡泡的網站：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2"/>
              </a:rPr>
              <a:t>http://scigame.ntcu.edu.tw/ulink-1.html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遠哲科學教育基金會：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3"/>
              </a:rPr>
              <a:t>http://www.ytlee.org.tw/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54power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科學遊戲書目資料：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4"/>
              </a:rPr>
              <a:t>http://www.54power.idv.tw/54power/lib/303.4/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科學玩具柑仔店：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5"/>
              </a:rPr>
              <a:t>http://kingdarling.blogspot.tw/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科學遊戲部落格：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6"/>
              </a:rPr>
              <a:t>http://blog.xuite.net/lkksfe2006/twblog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Zfang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的科學小玩意：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  <a:hlinkClick r:id="rId7"/>
              </a:rPr>
              <a:t>http://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7"/>
              </a:rPr>
              <a:t>zfang.tc.edu.tw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  <a:hlinkClick r:id="rId7"/>
              </a:rPr>
              <a:t>/#&amp;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7"/>
              </a:rPr>
              <a:t>panel1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  <a:hlinkClick r:id="rId7"/>
              </a:rPr>
              <a:t>-1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霍閣華茲科學魔法：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8"/>
              </a:rPr>
              <a:t>http://chc.k12.edu.tw/1003015434/sciclass/index.htm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中央大學物理實驗教室：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9"/>
              </a:rPr>
              <a:t>http://demo.phy.tw/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阿興的自然天地：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10"/>
              </a:rPr>
              <a:t>http://shingscience.blogspot.tw/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好好玩物理網：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11"/>
              </a:rPr>
              <a:t>http://haha90.phy.ntnu.edu.tw/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PanSci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泛科學：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12"/>
              </a:rPr>
              <a:t>http://pansci.tw/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科學教育 跨縣市創意社群：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13"/>
              </a:rPr>
              <a:t>http://creative-science.hlc.edu.tw/iindex.asp?id=67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台中教育大學科學遊戲實驗室：</a:t>
            </a:r>
            <a:r>
              <a:rPr lang="en-US" altLang="zh-TW" u="sng" dirty="0" err="1" smtClean="0">
                <a:latin typeface="標楷體" pitchFamily="65" charset="-120"/>
                <a:ea typeface="標楷體" pitchFamily="65" charset="-120"/>
                <a:hlinkClick r:id="rId14"/>
              </a:rPr>
              <a:t>http://scigame.ntcu.edu.tw/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臺灣網路科學館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  <a:hlinkClick r:id="rId15"/>
              </a:rPr>
              <a:t>http://live.ntsec.edu.tw/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科學史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http://pei.cjjh.tc.edu.tw/~pei/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科學遊戲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科學世界裡薀藏許多即有趣且微妙的道理，往往一個很複雜的過程用一個小原理便可解釋，科學玩具的精神所在便是將一些小理論轉化成一些有趣的裝置，小朋友們能藉著製作這些玩具之餘，也能了解一些簡單的科學概念，故製作科學玩具不失為推廣科學教育上的良方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25144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25144"/>
            <a:ext cx="2236976" cy="18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436" y="4735083"/>
            <a:ext cx="2376264" cy="17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科學玩具的設計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目的與原則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441121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目的：</a:t>
            </a:r>
            <a:endParaRPr lang="en-US" altLang="zh-TW" sz="3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鼓勵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同學動手做科學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激發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同學的創意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培養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同學合作解決問題的精神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同學趣味生動科元的機會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同學廢物利用及環保意識。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860032" y="1556792"/>
            <a:ext cx="3763144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原則：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具安全性。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富趣味、啟發性。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能引科學論辯。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器材簡單易得。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操作簡單易學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台中教育大學科學遊戲實驗室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392488" cy="360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4392488" cy="359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科學競賽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D:\王素慧\教學資料\科學競賽\P1090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2688297" cy="2016223"/>
          </a:xfrm>
          <a:prstGeom prst="rect">
            <a:avLst/>
          </a:prstGeom>
          <a:noFill/>
        </p:spPr>
      </p:pic>
      <p:pic>
        <p:nvPicPr>
          <p:cNvPr id="1027" name="Picture 3" descr="D:\王素慧\教學資料\科學競賽\P1090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2688299" cy="2016224"/>
          </a:xfrm>
          <a:prstGeom prst="rect">
            <a:avLst/>
          </a:prstGeom>
          <a:noFill/>
        </p:spPr>
      </p:pic>
      <p:pic>
        <p:nvPicPr>
          <p:cNvPr id="1028" name="Picture 4" descr="D:\王素慧\教學資料\科學競賽\P109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9723" y="1700808"/>
            <a:ext cx="2688298" cy="2016224"/>
          </a:xfrm>
          <a:prstGeom prst="rect">
            <a:avLst/>
          </a:prstGeom>
          <a:noFill/>
        </p:spPr>
      </p:pic>
      <p:pic>
        <p:nvPicPr>
          <p:cNvPr id="1030" name="Picture 6" descr="D:\王素慧\教學資料\科學競賽\P1090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136740"/>
            <a:ext cx="2736304" cy="2052228"/>
          </a:xfrm>
          <a:prstGeom prst="rect">
            <a:avLst/>
          </a:prstGeom>
          <a:noFill/>
        </p:spPr>
      </p:pic>
      <p:pic>
        <p:nvPicPr>
          <p:cNvPr id="1031" name="Picture 7" descr="D:\王素慧\教學資料\科學競賽\P10903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149080"/>
            <a:ext cx="2688299" cy="2016224"/>
          </a:xfrm>
          <a:prstGeom prst="rect">
            <a:avLst/>
          </a:prstGeom>
          <a:noFill/>
        </p:spPr>
      </p:pic>
      <p:pic>
        <p:nvPicPr>
          <p:cNvPr id="1032" name="Picture 8" descr="D:\王素慧\教學資料\科學競賽\P10903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149080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萬花筒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5923384" cy="4827166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材料：銀色卡紙（代替鏡子）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描圖紙、白紙、膠帶、 剪刀、美工刀、色紙或亮片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步驟：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A4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銀色卡紙對剪成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1/2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的銀色卡紙等分成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利用美工刀及尺在卡紙輕切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利用膠帶或雙面膠將黏成三角柱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三角柱的一邊底面黏上白紙並挖一小圓洞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在三角柱內放入亮片或色紙碎片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在三角柱的另一面用描圖紙封住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萬花筒就完成了</a:t>
            </a:r>
            <a:endParaRPr lang="zh-TW" altLang="en-US" sz="2200" dirty="0"/>
          </a:p>
        </p:txBody>
      </p:sp>
      <p:pic>
        <p:nvPicPr>
          <p:cNvPr id="8" name="圖片 7" descr="K:\2015台南\實驗材料照片\IMG_01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340768"/>
            <a:ext cx="2304256" cy="18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K:\2015台南\實驗材料照片\IMG_01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861048"/>
            <a:ext cx="2465069" cy="184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塑膠彩虹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8083624" cy="4525963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材料：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偏光片、透明塑膠製品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步驟與現象：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在二片偏光片之間放置塑膠物品，就可以看到漂亮的彩虹了，而且慢慢旋轉其中一片偏光片，彩虹的顏色也會跟著變化喔！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://scigame.ntcu.edu.tw/light/lightpic/29_Clip_fig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0"/>
            <a:ext cx="38884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ttp://scigame.ntcu.edu.tw/light/lightpic/29_Clip_fig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437112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魔幻變色鏡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4162"/>
            <a:ext cx="6139408" cy="482716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材料：偏光片、透明膠帶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做法：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取偏光片一片，貼上膠帶，如何貼膠帶呢？方法是；上下交叉、斜著交叉、直貼、橫貼（如右圖）。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只要貼的膠帶有不同的層次，亦即讓偏光片上有的地方是一層膠帶，有的是二層膠帶，有的是三層、四層、五層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等等，就可以顯現五彩繽紛的顏色了。 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貼好膠帶後，將一片未黏膠帶的偏光片放在上面（注意：貼膠帶那一面，位於二片立體鏡片之間），再面對光亮處，慢慢旋轉其中一片，就可以觀賞萬花筒般的色彩變化了。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http://scigame.ntcu.edu.tw/light/lightpic/12_Clip_fig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556792"/>
            <a:ext cx="2506980" cy="18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ttp://scigame.ntcu.edu.tw/light/lightpic/12_Clip_fig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89040"/>
            <a:ext cx="27718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魔幻變色鏡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525963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4500" b="1" dirty="0" smtClean="0">
                <a:latin typeface="標楷體" pitchFamily="65" charset="-120"/>
                <a:ea typeface="標楷體" pitchFamily="65" charset="-120"/>
              </a:rPr>
              <a:t>變色</a:t>
            </a:r>
            <a:r>
              <a:rPr lang="en-US" altLang="zh-TW" sz="4500" b="1" dirty="0" smtClean="0">
                <a:latin typeface="標楷體" pitchFamily="65" charset="-120"/>
                <a:ea typeface="標楷體" pitchFamily="65" charset="-120"/>
              </a:rPr>
              <a:t>Windows</a:t>
            </a: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如同前述的製作方法，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Windows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標誌的四面窗戶分別貼上不同層數的膠帶。在製作上建議先直接貼上四層的膠帶，然後以美光刀切割窗戶，再分別撕下一、二、三層膠帶即可。完成後，同樣放上一片未黏膠帶的立體鏡片，再面對光亮處旋轉。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500" b="1" dirty="0" smtClean="0">
                <a:latin typeface="標楷體" pitchFamily="65" charset="-120"/>
                <a:ea typeface="標楷體" pitchFamily="65" charset="-120"/>
              </a:rPr>
              <a:t>眼花撩亂</a:t>
            </a:r>
            <a:endParaRPr lang="en-US" altLang="zh-TW" sz="45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前述二項操作，都只需要將其中一片立體鏡片貼上膠帶。 本項的操作則二片立體鏡片都要貼膠帶，而且貼膠帶的方式二片都一樣。 </a:t>
            </a: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如下圖，首先在玻璃或壓克力板上（光滑面），上下相距約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0.3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分陸續貼上膠帶共五片（六片也可以），再剪下上方虛線框的區塊，然後貼在立體鏡片上。以同樣方法再製作第二片。完成後，將二個立體鏡片分別以相背方向以及相對方向重疊並旋轉，就可以看到多種的變化以及多彩的Ｘ形囉！ </a:t>
            </a: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http://scigame.ntcu.edu.tw/light/lightpic/12_Clip_fig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287638" cy="87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ttp://scigame.ntcu.edu.tw/light/lightpic/12_Clip_fig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157192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http://scigame.ntcu.edu.tw/light/lightpic/12_Clip_fig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445224"/>
            <a:ext cx="30483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525</TotalTime>
  <Words>1324</Words>
  <Application>Microsoft Office PowerPoint</Application>
  <PresentationFormat>如螢幕大小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旅程</vt:lpstr>
      <vt:lpstr>科學遊戲創意課程設計</vt:lpstr>
      <vt:lpstr>科學遊戲</vt:lpstr>
      <vt:lpstr>科學玩具的設計目的與原則</vt:lpstr>
      <vt:lpstr>台中教育大學科學遊戲實驗室</vt:lpstr>
      <vt:lpstr>科學競賽</vt:lpstr>
      <vt:lpstr>萬花筒</vt:lpstr>
      <vt:lpstr>塑膠彩虹</vt:lpstr>
      <vt:lpstr>魔幻變色鏡</vt:lpstr>
      <vt:lpstr>魔幻變色鏡</vt:lpstr>
      <vt:lpstr>公道杯</vt:lpstr>
      <vt:lpstr>水上漂浮物（水黽）</vt:lpstr>
      <vt:lpstr>色層分析（毛細現象應用）</vt:lpstr>
      <vt:lpstr>水浮在半空中</vt:lpstr>
      <vt:lpstr>科學遊戲相關網站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科學遊戲創意課程設計</dc:title>
  <dc:creator>suhui</dc:creator>
  <cp:lastModifiedBy>suhui</cp:lastModifiedBy>
  <cp:revision>22</cp:revision>
  <dcterms:created xsi:type="dcterms:W3CDTF">2015-01-27T06:31:21Z</dcterms:created>
  <dcterms:modified xsi:type="dcterms:W3CDTF">2015-02-01T13:00:53Z</dcterms:modified>
</cp:coreProperties>
</file>