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64" r:id="rId3"/>
    <p:sldId id="263" r:id="rId4"/>
    <p:sldId id="259" r:id="rId5"/>
    <p:sldId id="261" r:id="rId6"/>
    <p:sldId id="258" r:id="rId7"/>
    <p:sldId id="262" r:id="rId8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1E508-C5EF-4EC9-B52A-8769F33C1D36}" type="datetimeFigureOut">
              <a:rPr lang="zh-TW" altLang="en-US" smtClean="0"/>
              <a:t>2011/3/26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31FF7-E5FD-49DF-95B4-31026EEE0B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標題及圖表或組織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SmartArt 版面配置區 2"/>
          <p:cNvSpPr>
            <a:spLocks noGrp="1"/>
          </p:cNvSpPr>
          <p:nvPr>
            <p:ph type="dgm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 </a:t>
            </a:r>
            <a:r>
              <a:rPr lang="en-US" altLang="zh-TW" noProof="0" smtClean="0"/>
              <a:t>SmartArt </a:t>
            </a:r>
            <a:r>
              <a:rPr lang="zh-TW" altLang="en-US" noProof="0" smtClean="0"/>
              <a:t>圖形</a:t>
            </a:r>
            <a:endParaRPr lang="zh-TW" altLang="en-US" noProof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A42FA053-1B81-4176-B126-1C44019A9EF6}" type="datetimeFigureOut">
              <a:rPr lang="zh-TW" altLang="en-US" smtClean="0"/>
              <a:pPr/>
              <a:t>2011/3/26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A0ED402C-9E8F-414B-867D-E99A614397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NOKIA&#25163;&#27231;&#24291;&#21578;&#27714;&#23130;&#31687;.fl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31934;&#24425;&#30340;&#28504;&#23159;&#24291;&#21578;%20Extraordinary%20Pantene%20Commercial%20(&#32321;&#20013;&#23383;&#24149;).fl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生活課程與教學問題釋疑</a:t>
            </a:r>
            <a:endParaRPr lang="zh-TW" altLang="en-US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開元國小</a:t>
            </a:r>
            <a:endParaRPr lang="zh-TW" altLang="en-US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課本中經常會有的單元</a:t>
            </a:r>
            <a:r>
              <a:rPr lang="en-US" altLang="zh-TW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〝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認識植物</a:t>
            </a:r>
            <a:r>
              <a:rPr lang="en-US" altLang="zh-TW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〞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之類，所介紹之花草並非學校所有，而學校之植物課本也未介紹。</a:t>
            </a:r>
          </a:p>
          <a:p>
            <a:endParaRPr lang="zh-TW" altLang="en-US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開元國小</a:t>
            </a:r>
            <a:endParaRPr lang="zh-TW" altLang="en-US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美勞教材不耐用，也未切合主題，例如風作品不會隨風轉動。</a:t>
            </a:r>
          </a:p>
          <a:p>
            <a:r>
              <a:rPr lang="en-US" altLang="zh-TW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單元內容與校園實際有出入，例如</a:t>
            </a:r>
            <a:r>
              <a:rPr 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校園的植物、昆蟲，老師對於這部分不夠專業，也不知學校內植物的分佈和特性</a:t>
            </a:r>
            <a:r>
              <a:rPr lang="zh-TW" altLang="en-US" sz="4000" dirty="0" smtClean="0">
                <a:solidFill>
                  <a:srgbClr val="FFFF00"/>
                </a:solidFill>
              </a:rPr>
              <a:t>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協進國小</a:t>
            </a:r>
            <a:r>
              <a:rPr lang="en-US" altLang="zh-TW" dirty="0" smtClean="0">
                <a:solidFill>
                  <a:srgbClr val="FFFF00"/>
                </a:solidFill>
              </a:rPr>
              <a:t/>
            </a:r>
            <a:br>
              <a:rPr lang="en-US" altLang="zh-TW" dirty="0" smtClean="0">
                <a:solidFill>
                  <a:srgbClr val="FFFF00"/>
                </a:solidFill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生活課程主題重複性太大，例如：成長主題、感恩主題、社區生活主題。甚至跟綜合、健體課程都有類似問題，在課程縱向、橫向連結上都有明顯的重疊性，是否能針對此進行改善？</a:t>
            </a:r>
            <a:r>
              <a:rPr 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  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影片</a:t>
            </a:r>
            <a:r>
              <a:rPr 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 </a:t>
            </a:r>
            <a:endParaRPr lang="zh-TW" altLang="en-US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協進國小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en-US" sz="4000" dirty="0" smtClean="0">
                <a:solidFill>
                  <a:srgbClr val="FFFF00"/>
                </a:solidFill>
              </a:rPr>
              <a:t> </a:t>
            </a:r>
            <a:r>
              <a:rPr 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現今台灣四季變化不明顯，在台南更是如此，但課程上常常有所謂季節變化觀察的課程，實在是在舉例上有較不易之處。</a:t>
            </a:r>
          </a:p>
          <a:p>
            <a:r>
              <a:rPr 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表演藝術課程的場地難尋</a:t>
            </a:r>
            <a:r>
              <a:rPr 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 。</a:t>
            </a:r>
            <a:endParaRPr lang="zh-TW" altLang="en-US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我心中的生活課程</a:t>
            </a:r>
            <a:endParaRPr lang="zh-TW" altLang="en-US" sz="40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打開孩子的五官</a:t>
            </a:r>
            <a:endParaRPr lang="en-US" altLang="zh-TW" sz="40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打開孩子的心</a:t>
            </a:r>
            <a:endParaRPr lang="en-US" altLang="zh-TW" sz="40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打開孩子的世界</a:t>
            </a:r>
            <a:endParaRPr lang="en-US" altLang="zh-TW" sz="40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洗髮精廣告</a:t>
            </a:r>
            <a:endParaRPr lang="zh-TW" altLang="en-US" sz="40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謝謝聆聽</a:t>
            </a:r>
            <a:endParaRPr lang="zh-TW" altLang="en-US" dirty="0">
              <a:solidFill>
                <a:srgbClr val="FFFF00"/>
              </a:solidFill>
            </a:endParaRPr>
          </a:p>
        </p:txBody>
      </p:sp>
      <p:pic>
        <p:nvPicPr>
          <p:cNvPr id="4" name="內容版面配置區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0298" y="1714488"/>
            <a:ext cx="4453473" cy="3340105"/>
          </a:xfrm>
          <a:solidFill>
            <a:schemeClr val="accent1">
              <a:alpha val="37000"/>
            </a:schemeClr>
          </a:solidFill>
          <a:ln>
            <a:gradFill>
              <a:gsLst>
                <a:gs pos="2900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2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2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72</TotalTime>
  <Words>176</Words>
  <Application>Microsoft Office PowerPoint</Application>
  <PresentationFormat>如螢幕大小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佈景主題1</vt:lpstr>
      <vt:lpstr>生活課程與教學問題釋疑</vt:lpstr>
      <vt:lpstr>開元國小</vt:lpstr>
      <vt:lpstr>開元國小</vt:lpstr>
      <vt:lpstr>協進國小 </vt:lpstr>
      <vt:lpstr>協進國小</vt:lpstr>
      <vt:lpstr>我心中的生活課程</vt:lpstr>
      <vt:lpstr>謝謝聆聽</vt:lpstr>
    </vt:vector>
  </TitlesOfParts>
  <Company>NEF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NEF User</dc:creator>
  <cp:lastModifiedBy>user</cp:lastModifiedBy>
  <cp:revision>12</cp:revision>
  <dcterms:created xsi:type="dcterms:W3CDTF">2010-04-25T15:55:52Z</dcterms:created>
  <dcterms:modified xsi:type="dcterms:W3CDTF">2011-03-26T02:49:15Z</dcterms:modified>
</cp:coreProperties>
</file>