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5"/>
  </p:notesMasterIdLst>
  <p:sldIdLst>
    <p:sldId id="256" r:id="rId2"/>
    <p:sldId id="264" r:id="rId3"/>
    <p:sldId id="267" r:id="rId4"/>
    <p:sldId id="258" r:id="rId5"/>
    <p:sldId id="257" r:id="rId6"/>
    <p:sldId id="259" r:id="rId7"/>
    <p:sldId id="260" r:id="rId8"/>
    <p:sldId id="261" r:id="rId9"/>
    <p:sldId id="265" r:id="rId10"/>
    <p:sldId id="263" r:id="rId11"/>
    <p:sldId id="262" r:id="rId12"/>
    <p:sldId id="266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61" autoAdjust="0"/>
  </p:normalViewPr>
  <p:slideViewPr>
    <p:cSldViewPr>
      <p:cViewPr varScale="1">
        <p:scale>
          <a:sx n="72" d="100"/>
          <a:sy n="72" d="100"/>
        </p:scale>
        <p:origin x="127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1D162-708F-4AD8-90C7-267A6F983217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1" csCatId="colorful" phldr="1"/>
      <dgm:spPr/>
    </dgm:pt>
    <dgm:pt modelId="{1091198A-C541-4930-855B-0D9644B7332F}">
      <dgm:prSet phldrT="[文字]"/>
      <dgm:spPr/>
      <dgm:t>
        <a:bodyPr/>
        <a:lstStyle/>
        <a:p>
          <a:r>
            <a:rPr lang="zh-TW" altLang="en-US" dirty="0" smtClean="0"/>
            <a:t>本質性</a:t>
          </a:r>
          <a:r>
            <a:rPr lang="en-US" altLang="zh-TW" dirty="0" smtClean="0"/>
            <a:t>(</a:t>
          </a:r>
          <a:r>
            <a:rPr lang="zh-TW" altLang="en-US" dirty="0" smtClean="0"/>
            <a:t>課程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89D5EC36-15A9-4B43-B815-53CFAB523AA4}" type="parTrans" cxnId="{9AA906DC-3DDA-42FE-AA69-BA545CB4083E}">
      <dgm:prSet/>
      <dgm:spPr/>
      <dgm:t>
        <a:bodyPr/>
        <a:lstStyle/>
        <a:p>
          <a:endParaRPr lang="zh-TW" altLang="en-US"/>
        </a:p>
      </dgm:t>
    </dgm:pt>
    <dgm:pt modelId="{BAC801CC-9D5D-4ACA-963C-1B1349E24779}" type="sibTrans" cxnId="{9AA906DC-3DDA-42FE-AA69-BA545CB4083E}">
      <dgm:prSet/>
      <dgm:spPr/>
      <dgm:t>
        <a:bodyPr/>
        <a:lstStyle/>
        <a:p>
          <a:endParaRPr lang="zh-TW" altLang="en-US"/>
        </a:p>
      </dgm:t>
    </dgm:pt>
    <dgm:pt modelId="{8276937A-BA50-4ED3-9E74-3878DE47CC6A}">
      <dgm:prSet phldrT="[文字]"/>
      <dgm:spPr/>
      <dgm:t>
        <a:bodyPr/>
        <a:lstStyle/>
        <a:p>
          <a:r>
            <a:rPr lang="zh-TW" altLang="en-US" dirty="0" smtClean="0"/>
            <a:t>工具性</a:t>
          </a:r>
          <a:r>
            <a:rPr lang="en-US" altLang="zh-TW" dirty="0" smtClean="0"/>
            <a:t>(</a:t>
          </a:r>
          <a:r>
            <a:rPr lang="zh-TW" altLang="en-US" dirty="0" smtClean="0"/>
            <a:t>評量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634E20F3-CFA4-43D8-B149-16552DC1CD34}" type="parTrans" cxnId="{5A5F61A5-C601-4503-9E85-4BAB107025E0}">
      <dgm:prSet/>
      <dgm:spPr/>
      <dgm:t>
        <a:bodyPr/>
        <a:lstStyle/>
        <a:p>
          <a:endParaRPr lang="zh-TW" altLang="en-US"/>
        </a:p>
      </dgm:t>
    </dgm:pt>
    <dgm:pt modelId="{0E9AA0DB-69F8-4D84-A3C4-FEFC1A897E3F}" type="sibTrans" cxnId="{5A5F61A5-C601-4503-9E85-4BAB107025E0}">
      <dgm:prSet/>
      <dgm:spPr/>
      <dgm:t>
        <a:bodyPr/>
        <a:lstStyle/>
        <a:p>
          <a:endParaRPr lang="zh-TW" altLang="en-US"/>
        </a:p>
      </dgm:t>
    </dgm:pt>
    <dgm:pt modelId="{078B9089-DDE5-4104-929A-9B5EA81EE735}">
      <dgm:prSet phldrT="[文字]"/>
      <dgm:spPr/>
      <dgm:t>
        <a:bodyPr/>
        <a:lstStyle/>
        <a:p>
          <a:r>
            <a:rPr lang="zh-TW" altLang="en-US" dirty="0" smtClean="0"/>
            <a:t>啟發性</a:t>
          </a:r>
          <a:r>
            <a:rPr lang="en-US" altLang="zh-TW" dirty="0" smtClean="0"/>
            <a:t>(</a:t>
          </a:r>
          <a:r>
            <a:rPr lang="zh-TW" altLang="en-US" dirty="0" smtClean="0"/>
            <a:t>能力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54D46328-21AE-48DD-BD93-7C01C9C637C1}" type="parTrans" cxnId="{DBDBE248-FC3B-4F2D-B7DD-3EF9D56A73AB}">
      <dgm:prSet/>
      <dgm:spPr/>
      <dgm:t>
        <a:bodyPr/>
        <a:lstStyle/>
        <a:p>
          <a:endParaRPr lang="zh-TW" altLang="en-US"/>
        </a:p>
      </dgm:t>
    </dgm:pt>
    <dgm:pt modelId="{8A703E39-03D3-4AB2-819D-ACAB91B36ED3}" type="sibTrans" cxnId="{DBDBE248-FC3B-4F2D-B7DD-3EF9D56A73AB}">
      <dgm:prSet/>
      <dgm:spPr/>
      <dgm:t>
        <a:bodyPr/>
        <a:lstStyle/>
        <a:p>
          <a:endParaRPr lang="zh-TW" altLang="en-US"/>
        </a:p>
      </dgm:t>
    </dgm:pt>
    <dgm:pt modelId="{8E449D5C-C84F-4076-B8BC-B24E2DA4A17E}" type="pres">
      <dgm:prSet presAssocID="{F5E1D162-708F-4AD8-90C7-267A6F983217}" presName="linearFlow" presStyleCnt="0">
        <dgm:presLayoutVars>
          <dgm:dir/>
          <dgm:resizeHandles val="exact"/>
        </dgm:presLayoutVars>
      </dgm:prSet>
      <dgm:spPr/>
    </dgm:pt>
    <dgm:pt modelId="{F0533D98-98C2-476B-A46E-601F5F120A78}" type="pres">
      <dgm:prSet presAssocID="{1091198A-C541-4930-855B-0D9644B733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EF37B4-E75C-4BCC-B48E-7371331E89E5}" type="pres">
      <dgm:prSet presAssocID="{BAC801CC-9D5D-4ACA-963C-1B1349E24779}" presName="spacerL" presStyleCnt="0"/>
      <dgm:spPr/>
    </dgm:pt>
    <dgm:pt modelId="{F9C2D4B2-B2EA-492B-9407-75C65D3C1D9C}" type="pres">
      <dgm:prSet presAssocID="{BAC801CC-9D5D-4ACA-963C-1B1349E24779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330D134A-227E-4457-806A-BF22673EBFA4}" type="pres">
      <dgm:prSet presAssocID="{BAC801CC-9D5D-4ACA-963C-1B1349E24779}" presName="spacerR" presStyleCnt="0"/>
      <dgm:spPr/>
    </dgm:pt>
    <dgm:pt modelId="{5383A814-F7EF-4477-80D4-370927CBBAE1}" type="pres">
      <dgm:prSet presAssocID="{8276937A-BA50-4ED3-9E74-3878DE47CC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EA37F3-B17E-4DE4-8267-540536CA19DA}" type="pres">
      <dgm:prSet presAssocID="{0E9AA0DB-69F8-4D84-A3C4-FEFC1A897E3F}" presName="spacerL" presStyleCnt="0"/>
      <dgm:spPr/>
    </dgm:pt>
    <dgm:pt modelId="{D4D4B867-877F-4823-BBF1-4071BFC458D0}" type="pres">
      <dgm:prSet presAssocID="{0E9AA0DB-69F8-4D84-A3C4-FEFC1A897E3F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7F5466B3-CAB3-4AEA-8ED1-DFDD816681E6}" type="pres">
      <dgm:prSet presAssocID="{0E9AA0DB-69F8-4D84-A3C4-FEFC1A897E3F}" presName="spacerR" presStyleCnt="0"/>
      <dgm:spPr/>
    </dgm:pt>
    <dgm:pt modelId="{E9F9E0EF-23E9-4C21-B6DC-A13BAE8F71F5}" type="pres">
      <dgm:prSet presAssocID="{078B9089-DDE5-4104-929A-9B5EA81EE7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F43869E-6ACE-4516-B62D-61774825950C}" type="presOf" srcId="{078B9089-DDE5-4104-929A-9B5EA81EE735}" destId="{E9F9E0EF-23E9-4C21-B6DC-A13BAE8F71F5}" srcOrd="0" destOrd="0" presId="urn:microsoft.com/office/officeart/2005/8/layout/equation1"/>
    <dgm:cxn modelId="{4548B19A-E77C-4535-B63D-F8C949690D43}" type="presOf" srcId="{1091198A-C541-4930-855B-0D9644B7332F}" destId="{F0533D98-98C2-476B-A46E-601F5F120A78}" srcOrd="0" destOrd="0" presId="urn:microsoft.com/office/officeart/2005/8/layout/equation1"/>
    <dgm:cxn modelId="{5A5F61A5-C601-4503-9E85-4BAB107025E0}" srcId="{F5E1D162-708F-4AD8-90C7-267A6F983217}" destId="{8276937A-BA50-4ED3-9E74-3878DE47CC6A}" srcOrd="1" destOrd="0" parTransId="{634E20F3-CFA4-43D8-B149-16552DC1CD34}" sibTransId="{0E9AA0DB-69F8-4D84-A3C4-FEFC1A897E3F}"/>
    <dgm:cxn modelId="{CE1895F4-F0B3-4535-9C43-9AA4BE9D24F9}" type="presOf" srcId="{F5E1D162-708F-4AD8-90C7-267A6F983217}" destId="{8E449D5C-C84F-4076-B8BC-B24E2DA4A17E}" srcOrd="0" destOrd="0" presId="urn:microsoft.com/office/officeart/2005/8/layout/equation1"/>
    <dgm:cxn modelId="{AACBFC8A-D0F2-493E-85BD-83C210D70102}" type="presOf" srcId="{8276937A-BA50-4ED3-9E74-3878DE47CC6A}" destId="{5383A814-F7EF-4477-80D4-370927CBBAE1}" srcOrd="0" destOrd="0" presId="urn:microsoft.com/office/officeart/2005/8/layout/equation1"/>
    <dgm:cxn modelId="{F667F918-A95F-44EA-A9E6-33B5F87F073C}" type="presOf" srcId="{BAC801CC-9D5D-4ACA-963C-1B1349E24779}" destId="{F9C2D4B2-B2EA-492B-9407-75C65D3C1D9C}" srcOrd="0" destOrd="0" presId="urn:microsoft.com/office/officeart/2005/8/layout/equation1"/>
    <dgm:cxn modelId="{DBDBE248-FC3B-4F2D-B7DD-3EF9D56A73AB}" srcId="{F5E1D162-708F-4AD8-90C7-267A6F983217}" destId="{078B9089-DDE5-4104-929A-9B5EA81EE735}" srcOrd="2" destOrd="0" parTransId="{54D46328-21AE-48DD-BD93-7C01C9C637C1}" sibTransId="{8A703E39-03D3-4AB2-819D-ACAB91B36ED3}"/>
    <dgm:cxn modelId="{9AA906DC-3DDA-42FE-AA69-BA545CB4083E}" srcId="{F5E1D162-708F-4AD8-90C7-267A6F983217}" destId="{1091198A-C541-4930-855B-0D9644B7332F}" srcOrd="0" destOrd="0" parTransId="{89D5EC36-15A9-4B43-B815-53CFAB523AA4}" sibTransId="{BAC801CC-9D5D-4ACA-963C-1B1349E24779}"/>
    <dgm:cxn modelId="{00E27FD1-B080-4C1A-93A4-69B4A20F61FC}" type="presOf" srcId="{0E9AA0DB-69F8-4D84-A3C4-FEFC1A897E3F}" destId="{D4D4B867-877F-4823-BBF1-4071BFC458D0}" srcOrd="0" destOrd="0" presId="urn:microsoft.com/office/officeart/2005/8/layout/equation1"/>
    <dgm:cxn modelId="{5D7F54ED-54D7-48F9-AEE7-AC0116FE4AD0}" type="presParOf" srcId="{8E449D5C-C84F-4076-B8BC-B24E2DA4A17E}" destId="{F0533D98-98C2-476B-A46E-601F5F120A78}" srcOrd="0" destOrd="0" presId="urn:microsoft.com/office/officeart/2005/8/layout/equation1"/>
    <dgm:cxn modelId="{BEF060B3-A22B-4585-B62E-B72D0BF56E95}" type="presParOf" srcId="{8E449D5C-C84F-4076-B8BC-B24E2DA4A17E}" destId="{AEEF37B4-E75C-4BCC-B48E-7371331E89E5}" srcOrd="1" destOrd="0" presId="urn:microsoft.com/office/officeart/2005/8/layout/equation1"/>
    <dgm:cxn modelId="{05CB8B4D-DFD0-4396-B373-CB4F43A82FE3}" type="presParOf" srcId="{8E449D5C-C84F-4076-B8BC-B24E2DA4A17E}" destId="{F9C2D4B2-B2EA-492B-9407-75C65D3C1D9C}" srcOrd="2" destOrd="0" presId="urn:microsoft.com/office/officeart/2005/8/layout/equation1"/>
    <dgm:cxn modelId="{D3B2E6DE-2362-4ADF-AA30-60A0244BC315}" type="presParOf" srcId="{8E449D5C-C84F-4076-B8BC-B24E2DA4A17E}" destId="{330D134A-227E-4457-806A-BF22673EBFA4}" srcOrd="3" destOrd="0" presId="urn:microsoft.com/office/officeart/2005/8/layout/equation1"/>
    <dgm:cxn modelId="{4F1EC340-7549-45E4-887C-F69A681DF58E}" type="presParOf" srcId="{8E449D5C-C84F-4076-B8BC-B24E2DA4A17E}" destId="{5383A814-F7EF-4477-80D4-370927CBBAE1}" srcOrd="4" destOrd="0" presId="urn:microsoft.com/office/officeart/2005/8/layout/equation1"/>
    <dgm:cxn modelId="{B31BFE4C-0CF2-4C03-935D-D06A31C731F4}" type="presParOf" srcId="{8E449D5C-C84F-4076-B8BC-B24E2DA4A17E}" destId="{BFEA37F3-B17E-4DE4-8267-540536CA19DA}" srcOrd="5" destOrd="0" presId="urn:microsoft.com/office/officeart/2005/8/layout/equation1"/>
    <dgm:cxn modelId="{29989BCD-2C54-41D9-A211-396105E8F7CF}" type="presParOf" srcId="{8E449D5C-C84F-4076-B8BC-B24E2DA4A17E}" destId="{D4D4B867-877F-4823-BBF1-4071BFC458D0}" srcOrd="6" destOrd="0" presId="urn:microsoft.com/office/officeart/2005/8/layout/equation1"/>
    <dgm:cxn modelId="{39BE257D-802F-4B28-B174-EFB53EDF83DE}" type="presParOf" srcId="{8E449D5C-C84F-4076-B8BC-B24E2DA4A17E}" destId="{7F5466B3-CAB3-4AEA-8ED1-DFDD816681E6}" srcOrd="7" destOrd="0" presId="urn:microsoft.com/office/officeart/2005/8/layout/equation1"/>
    <dgm:cxn modelId="{4F6485D8-04D9-426B-B3F3-B34D60964B96}" type="presParOf" srcId="{8E449D5C-C84F-4076-B8BC-B24E2DA4A17E}" destId="{E9F9E0EF-23E9-4C21-B6DC-A13BAE8F71F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93AD7-F4DA-4CB2-BD80-EDCBCFA7D6E7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47D5A155-8B67-49D4-A215-3678A78F1B56}">
      <dgm:prSet phldrT="[文字]"/>
      <dgm:spPr/>
      <dgm:t>
        <a:bodyPr/>
        <a:lstStyle/>
        <a:p>
          <a:r>
            <a:rPr lang="zh-TW" altLang="en-US" dirty="0" smtClean="0"/>
            <a:t>課程</a:t>
          </a:r>
          <a:endParaRPr lang="zh-TW" altLang="en-US" dirty="0"/>
        </a:p>
      </dgm:t>
    </dgm:pt>
    <dgm:pt modelId="{52AF6E11-C018-4107-90A0-83C3D50FE239}" type="parTrans" cxnId="{A4872BC4-C16B-4FA0-9186-D589D84EE4D1}">
      <dgm:prSet/>
      <dgm:spPr/>
      <dgm:t>
        <a:bodyPr/>
        <a:lstStyle/>
        <a:p>
          <a:endParaRPr lang="zh-TW" altLang="en-US"/>
        </a:p>
      </dgm:t>
    </dgm:pt>
    <dgm:pt modelId="{8B664250-CCA0-4371-AD8A-9AC30B711F59}" type="sibTrans" cxnId="{A4872BC4-C16B-4FA0-9186-D589D84EE4D1}">
      <dgm:prSet/>
      <dgm:spPr/>
      <dgm:t>
        <a:bodyPr/>
        <a:lstStyle/>
        <a:p>
          <a:endParaRPr lang="zh-TW" altLang="en-US"/>
        </a:p>
      </dgm:t>
    </dgm:pt>
    <dgm:pt modelId="{08179871-A756-4AD4-9709-90F2E60781FE}">
      <dgm:prSet phldrT="[文字]"/>
      <dgm:spPr/>
      <dgm:t>
        <a:bodyPr/>
        <a:lstStyle/>
        <a:p>
          <a:r>
            <a:rPr lang="zh-TW" altLang="en-US" dirty="0" smtClean="0"/>
            <a:t>目的</a:t>
          </a:r>
          <a:r>
            <a:rPr lang="en-US" altLang="zh-TW" dirty="0" smtClean="0"/>
            <a:t>VS</a:t>
          </a:r>
          <a:r>
            <a:rPr lang="zh-TW" altLang="en-US" dirty="0" smtClean="0"/>
            <a:t>價值</a:t>
          </a:r>
          <a:endParaRPr lang="zh-TW" altLang="en-US" dirty="0"/>
        </a:p>
      </dgm:t>
    </dgm:pt>
    <dgm:pt modelId="{912E79A9-C92F-4C4A-8E59-A4BA5BA93F99}" type="parTrans" cxnId="{AE87C4A7-62D4-44D5-AF76-105A492FF5B6}">
      <dgm:prSet/>
      <dgm:spPr/>
      <dgm:t>
        <a:bodyPr/>
        <a:lstStyle/>
        <a:p>
          <a:endParaRPr lang="zh-TW" altLang="en-US"/>
        </a:p>
      </dgm:t>
    </dgm:pt>
    <dgm:pt modelId="{80461C4A-410D-412F-90B6-9AEE1D8ABD0C}" type="sibTrans" cxnId="{AE87C4A7-62D4-44D5-AF76-105A492FF5B6}">
      <dgm:prSet/>
      <dgm:spPr/>
      <dgm:t>
        <a:bodyPr/>
        <a:lstStyle/>
        <a:p>
          <a:endParaRPr lang="zh-TW" altLang="en-US"/>
        </a:p>
      </dgm:t>
    </dgm:pt>
    <dgm:pt modelId="{E34E8085-65CA-48F2-A73C-61CA9C0E1052}">
      <dgm:prSet phldrT="[文字]"/>
      <dgm:spPr/>
      <dgm:t>
        <a:bodyPr/>
        <a:lstStyle/>
        <a:p>
          <a:r>
            <a:rPr lang="zh-TW" altLang="en-US" dirty="0" smtClean="0"/>
            <a:t>競爭</a:t>
          </a:r>
          <a:r>
            <a:rPr lang="en-US" altLang="zh-TW" dirty="0" smtClean="0"/>
            <a:t>VS</a:t>
          </a:r>
          <a:r>
            <a:rPr lang="zh-TW" altLang="en-US" dirty="0" smtClean="0"/>
            <a:t>共生</a:t>
          </a:r>
          <a:endParaRPr lang="zh-TW" altLang="en-US" dirty="0"/>
        </a:p>
      </dgm:t>
    </dgm:pt>
    <dgm:pt modelId="{78ECEC19-2BD6-4D8F-8421-5C379EDEBEA5}" type="parTrans" cxnId="{5F28CEDD-A1D7-40C3-8A50-86A6C5A3EF09}">
      <dgm:prSet/>
      <dgm:spPr/>
      <dgm:t>
        <a:bodyPr/>
        <a:lstStyle/>
        <a:p>
          <a:endParaRPr lang="zh-TW" altLang="en-US"/>
        </a:p>
      </dgm:t>
    </dgm:pt>
    <dgm:pt modelId="{5859E764-0E36-4DCF-829D-9E0CC63E1065}" type="sibTrans" cxnId="{5F28CEDD-A1D7-40C3-8A50-86A6C5A3EF09}">
      <dgm:prSet/>
      <dgm:spPr/>
      <dgm:t>
        <a:bodyPr/>
        <a:lstStyle/>
        <a:p>
          <a:endParaRPr lang="zh-TW" altLang="en-US"/>
        </a:p>
      </dgm:t>
    </dgm:pt>
    <dgm:pt modelId="{7BA7D4FB-012A-4EFA-8534-49D36032D9A7}">
      <dgm:prSet phldrT="[文字]"/>
      <dgm:spPr/>
      <dgm:t>
        <a:bodyPr/>
        <a:lstStyle/>
        <a:p>
          <a:r>
            <a:rPr lang="zh-TW" altLang="en-US" dirty="0" smtClean="0"/>
            <a:t>評量</a:t>
          </a:r>
          <a:endParaRPr lang="zh-TW" altLang="en-US" dirty="0"/>
        </a:p>
      </dgm:t>
    </dgm:pt>
    <dgm:pt modelId="{61E7C373-59D6-4E09-B520-9CB9019F6948}" type="parTrans" cxnId="{7B4C4DFA-82C0-4C77-86FC-6A9160492F31}">
      <dgm:prSet/>
      <dgm:spPr/>
      <dgm:t>
        <a:bodyPr/>
        <a:lstStyle/>
        <a:p>
          <a:endParaRPr lang="zh-TW" altLang="en-US"/>
        </a:p>
      </dgm:t>
    </dgm:pt>
    <dgm:pt modelId="{CA985262-C685-4B78-97E0-267B76829303}" type="sibTrans" cxnId="{7B4C4DFA-82C0-4C77-86FC-6A9160492F31}">
      <dgm:prSet/>
      <dgm:spPr/>
      <dgm:t>
        <a:bodyPr/>
        <a:lstStyle/>
        <a:p>
          <a:endParaRPr lang="zh-TW" altLang="en-US"/>
        </a:p>
      </dgm:t>
    </dgm:pt>
    <dgm:pt modelId="{E5578D36-CCB1-4764-8A38-16082171DC82}">
      <dgm:prSet phldrT="[文字]"/>
      <dgm:spPr/>
      <dgm:t>
        <a:bodyPr/>
        <a:lstStyle/>
        <a:p>
          <a:r>
            <a:rPr lang="zh-TW" altLang="en-US" dirty="0" smtClean="0"/>
            <a:t>能力</a:t>
          </a:r>
          <a:r>
            <a:rPr lang="en-US" altLang="zh-TW" dirty="0" smtClean="0"/>
            <a:t>VS</a:t>
          </a:r>
          <a:r>
            <a:rPr lang="zh-TW" altLang="en-US" dirty="0" smtClean="0"/>
            <a:t>啟發</a:t>
          </a:r>
          <a:endParaRPr lang="zh-TW" altLang="en-US" dirty="0"/>
        </a:p>
      </dgm:t>
    </dgm:pt>
    <dgm:pt modelId="{1D6D68CC-208D-48D8-B455-A0A86D5868C5}" type="parTrans" cxnId="{F985DCE0-B0FC-4044-B838-20B8A8C31D50}">
      <dgm:prSet/>
      <dgm:spPr/>
      <dgm:t>
        <a:bodyPr/>
        <a:lstStyle/>
        <a:p>
          <a:endParaRPr lang="zh-TW" altLang="en-US"/>
        </a:p>
      </dgm:t>
    </dgm:pt>
    <dgm:pt modelId="{92369162-6BE3-42E6-970A-BBBEE1DCC890}" type="sibTrans" cxnId="{F985DCE0-B0FC-4044-B838-20B8A8C31D50}">
      <dgm:prSet/>
      <dgm:spPr/>
      <dgm:t>
        <a:bodyPr/>
        <a:lstStyle/>
        <a:p>
          <a:endParaRPr lang="zh-TW" altLang="en-US"/>
        </a:p>
      </dgm:t>
    </dgm:pt>
    <dgm:pt modelId="{69C94303-364A-47A7-A3ED-8F4C5D7900D4}">
      <dgm:prSet phldrT="[文字]"/>
      <dgm:spPr/>
      <dgm:t>
        <a:bodyPr/>
        <a:lstStyle/>
        <a:p>
          <a:r>
            <a:rPr lang="zh-TW" altLang="en-US" dirty="0" smtClean="0"/>
            <a:t>分數</a:t>
          </a:r>
          <a:r>
            <a:rPr lang="en-US" altLang="zh-TW" dirty="0" smtClean="0"/>
            <a:t>VS</a:t>
          </a:r>
          <a:r>
            <a:rPr lang="zh-TW" altLang="en-US" dirty="0" smtClean="0"/>
            <a:t>標準</a:t>
          </a:r>
          <a:endParaRPr lang="zh-TW" altLang="en-US" dirty="0"/>
        </a:p>
      </dgm:t>
    </dgm:pt>
    <dgm:pt modelId="{8BBFBC23-6782-4044-B32C-5D8777914C8B}" type="parTrans" cxnId="{F255EBF0-0F57-4B92-B822-50D97F75BCD6}">
      <dgm:prSet/>
      <dgm:spPr/>
      <dgm:t>
        <a:bodyPr/>
        <a:lstStyle/>
        <a:p>
          <a:endParaRPr lang="zh-TW" altLang="en-US"/>
        </a:p>
      </dgm:t>
    </dgm:pt>
    <dgm:pt modelId="{4FE6C974-13AB-49BC-8A55-3E4E55E55BDB}" type="sibTrans" cxnId="{F255EBF0-0F57-4B92-B822-50D97F75BCD6}">
      <dgm:prSet/>
      <dgm:spPr/>
      <dgm:t>
        <a:bodyPr/>
        <a:lstStyle/>
        <a:p>
          <a:endParaRPr lang="zh-TW" altLang="en-US"/>
        </a:p>
      </dgm:t>
    </dgm:pt>
    <dgm:pt modelId="{087A4B11-B65D-4C8E-B9E7-B8088A01F5B4}">
      <dgm:prSet phldrT="[文字]"/>
      <dgm:spPr/>
      <dgm:t>
        <a:bodyPr/>
        <a:lstStyle/>
        <a:p>
          <a:r>
            <a:rPr lang="zh-TW" altLang="en-US" dirty="0" smtClean="0"/>
            <a:t>質</a:t>
          </a:r>
          <a:r>
            <a:rPr lang="en-US" altLang="zh-TW" dirty="0" smtClean="0"/>
            <a:t>VS</a:t>
          </a:r>
          <a:r>
            <a:rPr lang="zh-TW" altLang="en-US" dirty="0" smtClean="0"/>
            <a:t>量</a:t>
          </a:r>
          <a:endParaRPr lang="zh-TW" altLang="en-US" dirty="0"/>
        </a:p>
      </dgm:t>
    </dgm:pt>
    <dgm:pt modelId="{9E95C53A-629C-44EE-9527-849A24FAF1E9}" type="parTrans" cxnId="{172706B4-A1AC-4D4F-8D90-A025F49EA672}">
      <dgm:prSet/>
      <dgm:spPr/>
      <dgm:t>
        <a:bodyPr/>
        <a:lstStyle/>
        <a:p>
          <a:endParaRPr lang="zh-TW" altLang="en-US"/>
        </a:p>
      </dgm:t>
    </dgm:pt>
    <dgm:pt modelId="{24E834CA-6FBE-4CCB-8414-97FA1789C3EF}" type="sibTrans" cxnId="{172706B4-A1AC-4D4F-8D90-A025F49EA672}">
      <dgm:prSet/>
      <dgm:spPr/>
      <dgm:t>
        <a:bodyPr/>
        <a:lstStyle/>
        <a:p>
          <a:endParaRPr lang="zh-TW" altLang="en-US"/>
        </a:p>
      </dgm:t>
    </dgm:pt>
    <dgm:pt modelId="{79D7AD6A-0096-4D48-BCE4-2B5A62D6E527}">
      <dgm:prSet phldrT="[文字]"/>
      <dgm:spPr/>
      <dgm:t>
        <a:bodyPr/>
        <a:lstStyle/>
        <a:p>
          <a:r>
            <a:rPr lang="zh-TW" altLang="en-US" dirty="0" smtClean="0"/>
            <a:t>教學</a:t>
          </a:r>
          <a:r>
            <a:rPr lang="en-US" altLang="zh-TW" dirty="0" smtClean="0"/>
            <a:t>VS</a:t>
          </a:r>
          <a:r>
            <a:rPr lang="zh-TW" altLang="en-US" dirty="0" smtClean="0"/>
            <a:t>學習</a:t>
          </a:r>
          <a:endParaRPr lang="zh-TW" altLang="en-US" dirty="0"/>
        </a:p>
      </dgm:t>
    </dgm:pt>
    <dgm:pt modelId="{5C22D0C0-6087-448A-AB8D-D5001564743B}" type="parTrans" cxnId="{0F78A3E0-C715-4F00-B81F-3014BBD1D8B6}">
      <dgm:prSet/>
      <dgm:spPr/>
      <dgm:t>
        <a:bodyPr/>
        <a:lstStyle/>
        <a:p>
          <a:endParaRPr lang="zh-TW" altLang="en-US"/>
        </a:p>
      </dgm:t>
    </dgm:pt>
    <dgm:pt modelId="{FF5CFCF3-9334-4A1A-8A18-CB996E387846}" type="sibTrans" cxnId="{0F78A3E0-C715-4F00-B81F-3014BBD1D8B6}">
      <dgm:prSet/>
      <dgm:spPr/>
      <dgm:t>
        <a:bodyPr/>
        <a:lstStyle/>
        <a:p>
          <a:endParaRPr lang="zh-TW" altLang="en-US"/>
        </a:p>
      </dgm:t>
    </dgm:pt>
    <dgm:pt modelId="{4DC6D568-321A-4EF5-8CD6-8A97F75E3CE4}" type="pres">
      <dgm:prSet presAssocID="{55D93AD7-F4DA-4CB2-BD80-EDCBCFA7D6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C4EA317-10C3-404C-A0C1-B200720CB6B0}" type="pres">
      <dgm:prSet presAssocID="{47D5A155-8B67-49D4-A215-3678A78F1B56}" presName="vertFlow" presStyleCnt="0"/>
      <dgm:spPr/>
    </dgm:pt>
    <dgm:pt modelId="{D7FF5A37-39FF-470A-B678-B0532681CC03}" type="pres">
      <dgm:prSet presAssocID="{47D5A155-8B67-49D4-A215-3678A78F1B56}" presName="header" presStyleLbl="node1" presStyleIdx="0" presStyleCnt="2"/>
      <dgm:spPr/>
      <dgm:t>
        <a:bodyPr/>
        <a:lstStyle/>
        <a:p>
          <a:endParaRPr lang="zh-TW" altLang="en-US"/>
        </a:p>
      </dgm:t>
    </dgm:pt>
    <dgm:pt modelId="{47857A0C-AE28-4316-AADC-DD5D414CCF46}" type="pres">
      <dgm:prSet presAssocID="{912E79A9-C92F-4C4A-8E59-A4BA5BA93F99}" presName="parTrans" presStyleLbl="sibTrans2D1" presStyleIdx="0" presStyleCnt="6"/>
      <dgm:spPr/>
      <dgm:t>
        <a:bodyPr/>
        <a:lstStyle/>
        <a:p>
          <a:endParaRPr lang="zh-TW" altLang="en-US"/>
        </a:p>
      </dgm:t>
    </dgm:pt>
    <dgm:pt modelId="{DE63FAB8-5515-48E1-8A61-4F22292F41BC}" type="pres">
      <dgm:prSet presAssocID="{08179871-A756-4AD4-9709-90F2E60781FE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430059-D796-45A0-9826-84D4856BFFF7}" type="pres">
      <dgm:prSet presAssocID="{80461C4A-410D-412F-90B6-9AEE1D8ABD0C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B44ADE7C-68E0-4684-890C-9E695EBB305F}" type="pres">
      <dgm:prSet presAssocID="{E34E8085-65CA-48F2-A73C-61CA9C0E1052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1E8CCB-CF7A-4658-AD06-4A6697916339}" type="pres">
      <dgm:prSet presAssocID="{5859E764-0E36-4DCF-829D-9E0CC63E1065}" presName="sibTrans" presStyleLbl="sibTrans2D1" presStyleIdx="2" presStyleCnt="6"/>
      <dgm:spPr/>
      <dgm:t>
        <a:bodyPr/>
        <a:lstStyle/>
        <a:p>
          <a:endParaRPr lang="zh-TW" altLang="en-US"/>
        </a:p>
      </dgm:t>
    </dgm:pt>
    <dgm:pt modelId="{F5C4363A-248C-467B-8949-832773EC452D}" type="pres">
      <dgm:prSet presAssocID="{087A4B11-B65D-4C8E-B9E7-B8088A01F5B4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2AFF6E-56A7-4D5D-901C-F18A013F5347}" type="pres">
      <dgm:prSet presAssocID="{47D5A155-8B67-49D4-A215-3678A78F1B56}" presName="hSp" presStyleCnt="0"/>
      <dgm:spPr/>
    </dgm:pt>
    <dgm:pt modelId="{CA126F3B-9B2F-4E35-93CE-4D91650B479C}" type="pres">
      <dgm:prSet presAssocID="{7BA7D4FB-012A-4EFA-8534-49D36032D9A7}" presName="vertFlow" presStyleCnt="0"/>
      <dgm:spPr/>
    </dgm:pt>
    <dgm:pt modelId="{C9C571D7-DA8C-46F7-91BD-D77BFAF4C198}" type="pres">
      <dgm:prSet presAssocID="{7BA7D4FB-012A-4EFA-8534-49D36032D9A7}" presName="header" presStyleLbl="node1" presStyleIdx="1" presStyleCnt="2"/>
      <dgm:spPr/>
      <dgm:t>
        <a:bodyPr/>
        <a:lstStyle/>
        <a:p>
          <a:endParaRPr lang="zh-TW" altLang="en-US"/>
        </a:p>
      </dgm:t>
    </dgm:pt>
    <dgm:pt modelId="{633A70EB-6B21-46C7-8377-AAD7E1C506DA}" type="pres">
      <dgm:prSet presAssocID="{5C22D0C0-6087-448A-AB8D-D5001564743B}" presName="parTrans" presStyleLbl="sibTrans2D1" presStyleIdx="3" presStyleCnt="6"/>
      <dgm:spPr/>
      <dgm:t>
        <a:bodyPr/>
        <a:lstStyle/>
        <a:p>
          <a:endParaRPr lang="zh-TW" altLang="en-US"/>
        </a:p>
      </dgm:t>
    </dgm:pt>
    <dgm:pt modelId="{B3DFA071-1CB6-4B8D-A77E-502C6412BBDC}" type="pres">
      <dgm:prSet presAssocID="{79D7AD6A-0096-4D48-BCE4-2B5A62D6E527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EFB6FB-BF3A-48E0-95A9-AB559FC3F041}" type="pres">
      <dgm:prSet presAssocID="{FF5CFCF3-9334-4A1A-8A18-CB996E387846}" presName="sibTrans" presStyleLbl="sibTrans2D1" presStyleIdx="4" presStyleCnt="6"/>
      <dgm:spPr/>
      <dgm:t>
        <a:bodyPr/>
        <a:lstStyle/>
        <a:p>
          <a:endParaRPr lang="zh-TW" altLang="en-US"/>
        </a:p>
      </dgm:t>
    </dgm:pt>
    <dgm:pt modelId="{19B1A570-7C45-4102-A36E-D97F55448879}" type="pres">
      <dgm:prSet presAssocID="{E5578D36-CCB1-4764-8A38-16082171DC82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D576B8-C334-495C-B829-1B5651286553}" type="pres">
      <dgm:prSet presAssocID="{92369162-6BE3-42E6-970A-BBBEE1DCC890}" presName="sibTrans" presStyleLbl="sibTrans2D1" presStyleIdx="5" presStyleCnt="6"/>
      <dgm:spPr/>
      <dgm:t>
        <a:bodyPr/>
        <a:lstStyle/>
        <a:p>
          <a:endParaRPr lang="zh-TW" altLang="en-US"/>
        </a:p>
      </dgm:t>
    </dgm:pt>
    <dgm:pt modelId="{8012ACB1-D718-4F44-9A98-E510C2E554BE}" type="pres">
      <dgm:prSet presAssocID="{69C94303-364A-47A7-A3ED-8F4C5D7900D4}" presName="child" presStyleLbl="alignAccFollowNode1" presStyleIdx="5" presStyleCnt="6" custLinFactNeighborX="31" custLinFactNeighborY="-744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F78A3E0-C715-4F00-B81F-3014BBD1D8B6}" srcId="{7BA7D4FB-012A-4EFA-8534-49D36032D9A7}" destId="{79D7AD6A-0096-4D48-BCE4-2B5A62D6E527}" srcOrd="0" destOrd="0" parTransId="{5C22D0C0-6087-448A-AB8D-D5001564743B}" sibTransId="{FF5CFCF3-9334-4A1A-8A18-CB996E387846}"/>
    <dgm:cxn modelId="{F985DCE0-B0FC-4044-B838-20B8A8C31D50}" srcId="{7BA7D4FB-012A-4EFA-8534-49D36032D9A7}" destId="{E5578D36-CCB1-4764-8A38-16082171DC82}" srcOrd="1" destOrd="0" parTransId="{1D6D68CC-208D-48D8-B455-A0A86D5868C5}" sibTransId="{92369162-6BE3-42E6-970A-BBBEE1DCC890}"/>
    <dgm:cxn modelId="{1EDACBCD-EE15-4FAB-9C8B-AD1AE6DBDF69}" type="presOf" srcId="{79D7AD6A-0096-4D48-BCE4-2B5A62D6E527}" destId="{B3DFA071-1CB6-4B8D-A77E-502C6412BBDC}" srcOrd="0" destOrd="0" presId="urn:microsoft.com/office/officeart/2005/8/layout/lProcess1"/>
    <dgm:cxn modelId="{36304376-825E-426E-8E40-8AA076BECB1F}" type="presOf" srcId="{5859E764-0E36-4DCF-829D-9E0CC63E1065}" destId="{161E8CCB-CF7A-4658-AD06-4A6697916339}" srcOrd="0" destOrd="0" presId="urn:microsoft.com/office/officeart/2005/8/layout/lProcess1"/>
    <dgm:cxn modelId="{607A5190-D2BC-4A3C-AE2A-296231374B94}" type="presOf" srcId="{55D93AD7-F4DA-4CB2-BD80-EDCBCFA7D6E7}" destId="{4DC6D568-321A-4EF5-8CD6-8A97F75E3CE4}" srcOrd="0" destOrd="0" presId="urn:microsoft.com/office/officeart/2005/8/layout/lProcess1"/>
    <dgm:cxn modelId="{315F83C0-6ADA-45C5-A63D-A970C5A08C22}" type="presOf" srcId="{E34E8085-65CA-48F2-A73C-61CA9C0E1052}" destId="{B44ADE7C-68E0-4684-890C-9E695EBB305F}" srcOrd="0" destOrd="0" presId="urn:microsoft.com/office/officeart/2005/8/layout/lProcess1"/>
    <dgm:cxn modelId="{E2373368-CFA4-4E68-BE8B-DD4B558ECBF2}" type="presOf" srcId="{FF5CFCF3-9334-4A1A-8A18-CB996E387846}" destId="{85EFB6FB-BF3A-48E0-95A9-AB559FC3F041}" srcOrd="0" destOrd="0" presId="urn:microsoft.com/office/officeart/2005/8/layout/lProcess1"/>
    <dgm:cxn modelId="{98C4CF4E-CEFC-4DB7-9C22-137860A9A7DD}" type="presOf" srcId="{92369162-6BE3-42E6-970A-BBBEE1DCC890}" destId="{57D576B8-C334-495C-B829-1B5651286553}" srcOrd="0" destOrd="0" presId="urn:microsoft.com/office/officeart/2005/8/layout/lProcess1"/>
    <dgm:cxn modelId="{B0DA62E1-8D71-4871-BB8F-2170226BC545}" type="presOf" srcId="{5C22D0C0-6087-448A-AB8D-D5001564743B}" destId="{633A70EB-6B21-46C7-8377-AAD7E1C506DA}" srcOrd="0" destOrd="0" presId="urn:microsoft.com/office/officeart/2005/8/layout/lProcess1"/>
    <dgm:cxn modelId="{172706B4-A1AC-4D4F-8D90-A025F49EA672}" srcId="{47D5A155-8B67-49D4-A215-3678A78F1B56}" destId="{087A4B11-B65D-4C8E-B9E7-B8088A01F5B4}" srcOrd="2" destOrd="0" parTransId="{9E95C53A-629C-44EE-9527-849A24FAF1E9}" sibTransId="{24E834CA-6FBE-4CCB-8414-97FA1789C3EF}"/>
    <dgm:cxn modelId="{28AD704F-9852-410F-A2D4-37BCD3CE8BFF}" type="presOf" srcId="{80461C4A-410D-412F-90B6-9AEE1D8ABD0C}" destId="{62430059-D796-45A0-9826-84D4856BFFF7}" srcOrd="0" destOrd="0" presId="urn:microsoft.com/office/officeart/2005/8/layout/lProcess1"/>
    <dgm:cxn modelId="{0A19C07B-4C89-4714-A6D6-4F0FCEBC0C08}" type="presOf" srcId="{E5578D36-CCB1-4764-8A38-16082171DC82}" destId="{19B1A570-7C45-4102-A36E-D97F55448879}" srcOrd="0" destOrd="0" presId="urn:microsoft.com/office/officeart/2005/8/layout/lProcess1"/>
    <dgm:cxn modelId="{835EAB55-A080-4DF6-8C99-3063F25CB10A}" type="presOf" srcId="{7BA7D4FB-012A-4EFA-8534-49D36032D9A7}" destId="{C9C571D7-DA8C-46F7-91BD-D77BFAF4C198}" srcOrd="0" destOrd="0" presId="urn:microsoft.com/office/officeart/2005/8/layout/lProcess1"/>
    <dgm:cxn modelId="{7B4C4DFA-82C0-4C77-86FC-6A9160492F31}" srcId="{55D93AD7-F4DA-4CB2-BD80-EDCBCFA7D6E7}" destId="{7BA7D4FB-012A-4EFA-8534-49D36032D9A7}" srcOrd="1" destOrd="0" parTransId="{61E7C373-59D6-4E09-B520-9CB9019F6948}" sibTransId="{CA985262-C685-4B78-97E0-267B76829303}"/>
    <dgm:cxn modelId="{8AFA6E82-96CE-4399-9D97-CEE66F961145}" type="presOf" srcId="{087A4B11-B65D-4C8E-B9E7-B8088A01F5B4}" destId="{F5C4363A-248C-467B-8949-832773EC452D}" srcOrd="0" destOrd="0" presId="urn:microsoft.com/office/officeart/2005/8/layout/lProcess1"/>
    <dgm:cxn modelId="{F255EBF0-0F57-4B92-B822-50D97F75BCD6}" srcId="{7BA7D4FB-012A-4EFA-8534-49D36032D9A7}" destId="{69C94303-364A-47A7-A3ED-8F4C5D7900D4}" srcOrd="2" destOrd="0" parTransId="{8BBFBC23-6782-4044-B32C-5D8777914C8B}" sibTransId="{4FE6C974-13AB-49BC-8A55-3E4E55E55BDB}"/>
    <dgm:cxn modelId="{5F28CEDD-A1D7-40C3-8A50-86A6C5A3EF09}" srcId="{47D5A155-8B67-49D4-A215-3678A78F1B56}" destId="{E34E8085-65CA-48F2-A73C-61CA9C0E1052}" srcOrd="1" destOrd="0" parTransId="{78ECEC19-2BD6-4D8F-8421-5C379EDEBEA5}" sibTransId="{5859E764-0E36-4DCF-829D-9E0CC63E1065}"/>
    <dgm:cxn modelId="{A4872BC4-C16B-4FA0-9186-D589D84EE4D1}" srcId="{55D93AD7-F4DA-4CB2-BD80-EDCBCFA7D6E7}" destId="{47D5A155-8B67-49D4-A215-3678A78F1B56}" srcOrd="0" destOrd="0" parTransId="{52AF6E11-C018-4107-90A0-83C3D50FE239}" sibTransId="{8B664250-CCA0-4371-AD8A-9AC30B711F59}"/>
    <dgm:cxn modelId="{F2C0C830-D36C-4B80-A654-984D5533004E}" type="presOf" srcId="{69C94303-364A-47A7-A3ED-8F4C5D7900D4}" destId="{8012ACB1-D718-4F44-9A98-E510C2E554BE}" srcOrd="0" destOrd="0" presId="urn:microsoft.com/office/officeart/2005/8/layout/lProcess1"/>
    <dgm:cxn modelId="{969CE06B-C15D-402F-90A1-D2D968D5C222}" type="presOf" srcId="{08179871-A756-4AD4-9709-90F2E60781FE}" destId="{DE63FAB8-5515-48E1-8A61-4F22292F41BC}" srcOrd="0" destOrd="0" presId="urn:microsoft.com/office/officeart/2005/8/layout/lProcess1"/>
    <dgm:cxn modelId="{7E16F094-F678-48BE-8A5F-40BFE7093A1C}" type="presOf" srcId="{912E79A9-C92F-4C4A-8E59-A4BA5BA93F99}" destId="{47857A0C-AE28-4316-AADC-DD5D414CCF46}" srcOrd="0" destOrd="0" presId="urn:microsoft.com/office/officeart/2005/8/layout/lProcess1"/>
    <dgm:cxn modelId="{AE87C4A7-62D4-44D5-AF76-105A492FF5B6}" srcId="{47D5A155-8B67-49D4-A215-3678A78F1B56}" destId="{08179871-A756-4AD4-9709-90F2E60781FE}" srcOrd="0" destOrd="0" parTransId="{912E79A9-C92F-4C4A-8E59-A4BA5BA93F99}" sibTransId="{80461C4A-410D-412F-90B6-9AEE1D8ABD0C}"/>
    <dgm:cxn modelId="{9626D184-DFFF-4F74-AD60-BD729AA280E1}" type="presOf" srcId="{47D5A155-8B67-49D4-A215-3678A78F1B56}" destId="{D7FF5A37-39FF-470A-B678-B0532681CC03}" srcOrd="0" destOrd="0" presId="urn:microsoft.com/office/officeart/2005/8/layout/lProcess1"/>
    <dgm:cxn modelId="{0BAD23D8-93EA-417E-8547-1CF7902BC0B7}" type="presParOf" srcId="{4DC6D568-321A-4EF5-8CD6-8A97F75E3CE4}" destId="{CC4EA317-10C3-404C-A0C1-B200720CB6B0}" srcOrd="0" destOrd="0" presId="urn:microsoft.com/office/officeart/2005/8/layout/lProcess1"/>
    <dgm:cxn modelId="{D53FB6E8-71BE-4225-8502-1CF2A0947B74}" type="presParOf" srcId="{CC4EA317-10C3-404C-A0C1-B200720CB6B0}" destId="{D7FF5A37-39FF-470A-B678-B0532681CC03}" srcOrd="0" destOrd="0" presId="urn:microsoft.com/office/officeart/2005/8/layout/lProcess1"/>
    <dgm:cxn modelId="{F9D63BCC-ADEC-476B-8BA0-377753037A09}" type="presParOf" srcId="{CC4EA317-10C3-404C-A0C1-B200720CB6B0}" destId="{47857A0C-AE28-4316-AADC-DD5D414CCF46}" srcOrd="1" destOrd="0" presId="urn:microsoft.com/office/officeart/2005/8/layout/lProcess1"/>
    <dgm:cxn modelId="{050D01FD-1FDC-4EC6-9888-F88C90853216}" type="presParOf" srcId="{CC4EA317-10C3-404C-A0C1-B200720CB6B0}" destId="{DE63FAB8-5515-48E1-8A61-4F22292F41BC}" srcOrd="2" destOrd="0" presId="urn:microsoft.com/office/officeart/2005/8/layout/lProcess1"/>
    <dgm:cxn modelId="{0B2F1C30-6B10-4180-AB32-033221651925}" type="presParOf" srcId="{CC4EA317-10C3-404C-A0C1-B200720CB6B0}" destId="{62430059-D796-45A0-9826-84D4856BFFF7}" srcOrd="3" destOrd="0" presId="urn:microsoft.com/office/officeart/2005/8/layout/lProcess1"/>
    <dgm:cxn modelId="{81DB28AB-8EBF-40FB-93AD-1E53C76C37E8}" type="presParOf" srcId="{CC4EA317-10C3-404C-A0C1-B200720CB6B0}" destId="{B44ADE7C-68E0-4684-890C-9E695EBB305F}" srcOrd="4" destOrd="0" presId="urn:microsoft.com/office/officeart/2005/8/layout/lProcess1"/>
    <dgm:cxn modelId="{F8056857-00E8-46EC-82F1-6B3BB0CB0D75}" type="presParOf" srcId="{CC4EA317-10C3-404C-A0C1-B200720CB6B0}" destId="{161E8CCB-CF7A-4658-AD06-4A6697916339}" srcOrd="5" destOrd="0" presId="urn:microsoft.com/office/officeart/2005/8/layout/lProcess1"/>
    <dgm:cxn modelId="{8EE6B238-E361-4D6D-BA09-D8DA38AE44B2}" type="presParOf" srcId="{CC4EA317-10C3-404C-A0C1-B200720CB6B0}" destId="{F5C4363A-248C-467B-8949-832773EC452D}" srcOrd="6" destOrd="0" presId="urn:microsoft.com/office/officeart/2005/8/layout/lProcess1"/>
    <dgm:cxn modelId="{AD76CF06-6A1A-44AA-B2D3-DEF21EE16B47}" type="presParOf" srcId="{4DC6D568-321A-4EF5-8CD6-8A97F75E3CE4}" destId="{4C2AFF6E-56A7-4D5D-901C-F18A013F5347}" srcOrd="1" destOrd="0" presId="urn:microsoft.com/office/officeart/2005/8/layout/lProcess1"/>
    <dgm:cxn modelId="{C1849048-C560-4BBF-B599-E045C9186285}" type="presParOf" srcId="{4DC6D568-321A-4EF5-8CD6-8A97F75E3CE4}" destId="{CA126F3B-9B2F-4E35-93CE-4D91650B479C}" srcOrd="2" destOrd="0" presId="urn:microsoft.com/office/officeart/2005/8/layout/lProcess1"/>
    <dgm:cxn modelId="{43DF6CEB-7AC1-4B87-AD56-EF597975DDDE}" type="presParOf" srcId="{CA126F3B-9B2F-4E35-93CE-4D91650B479C}" destId="{C9C571D7-DA8C-46F7-91BD-D77BFAF4C198}" srcOrd="0" destOrd="0" presId="urn:microsoft.com/office/officeart/2005/8/layout/lProcess1"/>
    <dgm:cxn modelId="{E9AB93B4-92B4-457A-992B-42A01B0D181E}" type="presParOf" srcId="{CA126F3B-9B2F-4E35-93CE-4D91650B479C}" destId="{633A70EB-6B21-46C7-8377-AAD7E1C506DA}" srcOrd="1" destOrd="0" presId="urn:microsoft.com/office/officeart/2005/8/layout/lProcess1"/>
    <dgm:cxn modelId="{49BC0D5C-262B-4D5F-8301-03A9F8958DE0}" type="presParOf" srcId="{CA126F3B-9B2F-4E35-93CE-4D91650B479C}" destId="{B3DFA071-1CB6-4B8D-A77E-502C6412BBDC}" srcOrd="2" destOrd="0" presId="urn:microsoft.com/office/officeart/2005/8/layout/lProcess1"/>
    <dgm:cxn modelId="{6FA3EC00-B5E1-48C1-AE47-AC051390BD2D}" type="presParOf" srcId="{CA126F3B-9B2F-4E35-93CE-4D91650B479C}" destId="{85EFB6FB-BF3A-48E0-95A9-AB559FC3F041}" srcOrd="3" destOrd="0" presId="urn:microsoft.com/office/officeart/2005/8/layout/lProcess1"/>
    <dgm:cxn modelId="{D5642287-E052-47CB-BC3E-92695FEA564D}" type="presParOf" srcId="{CA126F3B-9B2F-4E35-93CE-4D91650B479C}" destId="{19B1A570-7C45-4102-A36E-D97F55448879}" srcOrd="4" destOrd="0" presId="urn:microsoft.com/office/officeart/2005/8/layout/lProcess1"/>
    <dgm:cxn modelId="{32B18314-E467-4A2C-9CE3-2D79B33AF351}" type="presParOf" srcId="{CA126F3B-9B2F-4E35-93CE-4D91650B479C}" destId="{57D576B8-C334-495C-B829-1B5651286553}" srcOrd="5" destOrd="0" presId="urn:microsoft.com/office/officeart/2005/8/layout/lProcess1"/>
    <dgm:cxn modelId="{86C6A15E-DA80-4028-A7FB-2D7519BE29AC}" type="presParOf" srcId="{CA126F3B-9B2F-4E35-93CE-4D91650B479C}" destId="{8012ACB1-D718-4F44-9A98-E510C2E554BE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23676E-1E85-4077-8BE7-7409CE48C1C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4F5F55CE-5789-46F8-A04B-934255700384}">
      <dgm:prSet phldrT="[文字]" custT="1"/>
      <dgm:spPr/>
      <dgm:t>
        <a:bodyPr/>
        <a:lstStyle/>
        <a:p>
          <a:r>
            <a:rPr lang="zh-TW" altLang="en-US" sz="1800" b="1" dirty="0" smtClean="0"/>
            <a:t>團隊</a:t>
          </a:r>
          <a:endParaRPr lang="zh-TW" altLang="en-US" sz="1800" b="1" dirty="0"/>
        </a:p>
      </dgm:t>
    </dgm:pt>
    <dgm:pt modelId="{BCC83A3A-293A-4E9B-80F4-29E45873B3D9}" type="parTrans" cxnId="{12509AC8-3179-4A23-B5A2-6273B00ACC97}">
      <dgm:prSet/>
      <dgm:spPr/>
      <dgm:t>
        <a:bodyPr/>
        <a:lstStyle/>
        <a:p>
          <a:endParaRPr lang="zh-TW" altLang="en-US"/>
        </a:p>
      </dgm:t>
    </dgm:pt>
    <dgm:pt modelId="{7F1D87BF-6766-456A-85D9-DEDD453C8305}" type="sibTrans" cxnId="{12509AC8-3179-4A23-B5A2-6273B00ACC97}">
      <dgm:prSet/>
      <dgm:spPr/>
      <dgm:t>
        <a:bodyPr/>
        <a:lstStyle/>
        <a:p>
          <a:endParaRPr lang="zh-TW" altLang="en-US"/>
        </a:p>
      </dgm:t>
    </dgm:pt>
    <dgm:pt modelId="{C179E7F8-2213-4663-B8B0-35C87970D336}">
      <dgm:prSet phldrT="[文字]" custT="1"/>
      <dgm:spPr/>
      <dgm:t>
        <a:bodyPr/>
        <a:lstStyle/>
        <a:p>
          <a:r>
            <a:rPr lang="en-US" altLang="zh-TW" sz="1800" dirty="0" smtClean="0"/>
            <a:t>101-</a:t>
          </a:r>
          <a:r>
            <a:rPr lang="zh-TW" altLang="en-US" sz="1800" dirty="0" smtClean="0"/>
            <a:t>對話</a:t>
          </a:r>
          <a:endParaRPr lang="zh-TW" altLang="en-US" sz="1800" dirty="0"/>
        </a:p>
      </dgm:t>
    </dgm:pt>
    <dgm:pt modelId="{BAE021EC-2AA3-4C77-A6BC-6485328EA2BF}" type="parTrans" cxnId="{75152A75-3EA3-4265-8A09-5973FD472A28}">
      <dgm:prSet/>
      <dgm:spPr/>
      <dgm:t>
        <a:bodyPr/>
        <a:lstStyle/>
        <a:p>
          <a:endParaRPr lang="zh-TW" altLang="en-US"/>
        </a:p>
      </dgm:t>
    </dgm:pt>
    <dgm:pt modelId="{6621CF81-B070-44BD-88D5-44445E80FEDA}" type="sibTrans" cxnId="{75152A75-3EA3-4265-8A09-5973FD472A28}">
      <dgm:prSet/>
      <dgm:spPr/>
      <dgm:t>
        <a:bodyPr/>
        <a:lstStyle/>
        <a:p>
          <a:endParaRPr lang="zh-TW" altLang="en-US"/>
        </a:p>
      </dgm:t>
    </dgm:pt>
    <dgm:pt modelId="{0CCE1360-9752-486B-B614-9B009EDF5AED}">
      <dgm:prSet phldrT="[文字]" custT="1"/>
      <dgm:spPr/>
      <dgm:t>
        <a:bodyPr/>
        <a:lstStyle/>
        <a:p>
          <a:r>
            <a:rPr lang="en-US" altLang="zh-TW" sz="1800" dirty="0" smtClean="0"/>
            <a:t>102~4</a:t>
          </a:r>
          <a:r>
            <a:rPr lang="zh-TW" altLang="en-US" sz="1800" dirty="0" smtClean="0"/>
            <a:t>社群</a:t>
          </a:r>
          <a:endParaRPr lang="zh-TW" altLang="en-US" sz="1800" dirty="0"/>
        </a:p>
      </dgm:t>
    </dgm:pt>
    <dgm:pt modelId="{011E220B-A35A-41C4-9CA9-74F856293609}" type="parTrans" cxnId="{128DA70B-36B5-4595-A93C-BE7CC8595ECD}">
      <dgm:prSet/>
      <dgm:spPr/>
      <dgm:t>
        <a:bodyPr/>
        <a:lstStyle/>
        <a:p>
          <a:endParaRPr lang="zh-TW" altLang="en-US"/>
        </a:p>
      </dgm:t>
    </dgm:pt>
    <dgm:pt modelId="{DB2202D6-B3E8-4E30-B7A9-7B50D25966C3}" type="sibTrans" cxnId="{128DA70B-36B5-4595-A93C-BE7CC8595ECD}">
      <dgm:prSet/>
      <dgm:spPr/>
      <dgm:t>
        <a:bodyPr/>
        <a:lstStyle/>
        <a:p>
          <a:endParaRPr lang="zh-TW" altLang="en-US"/>
        </a:p>
      </dgm:t>
    </dgm:pt>
    <dgm:pt modelId="{D4426694-F887-450A-A29B-FCB90E237243}">
      <dgm:prSet phldrT="[文字]" custT="1"/>
      <dgm:spPr/>
      <dgm:t>
        <a:bodyPr/>
        <a:lstStyle/>
        <a:p>
          <a:r>
            <a:rPr lang="zh-TW" altLang="en-US" sz="1800" dirty="0" smtClean="0"/>
            <a:t>觀課</a:t>
          </a:r>
          <a:endParaRPr lang="zh-TW" altLang="en-US" sz="1800" dirty="0"/>
        </a:p>
      </dgm:t>
    </dgm:pt>
    <dgm:pt modelId="{33A0F7C8-25F5-4733-9ACA-90A0BEEF74C0}" type="parTrans" cxnId="{821E7C0B-A8FD-4603-A4B7-D6E13AC2051F}">
      <dgm:prSet/>
      <dgm:spPr/>
      <dgm:t>
        <a:bodyPr/>
        <a:lstStyle/>
        <a:p>
          <a:endParaRPr lang="zh-TW" altLang="en-US"/>
        </a:p>
      </dgm:t>
    </dgm:pt>
    <dgm:pt modelId="{BE4BF104-0333-4C69-BBD8-89311EF5F5B7}" type="sibTrans" cxnId="{821E7C0B-A8FD-4603-A4B7-D6E13AC2051F}">
      <dgm:prSet/>
      <dgm:spPr/>
      <dgm:t>
        <a:bodyPr/>
        <a:lstStyle/>
        <a:p>
          <a:endParaRPr lang="zh-TW" altLang="en-US"/>
        </a:p>
      </dgm:t>
    </dgm:pt>
    <dgm:pt modelId="{CA3595F7-9E2A-49D3-B998-9162CB8295E2}">
      <dgm:prSet phldrT="[文字]" custT="1"/>
      <dgm:spPr/>
      <dgm:t>
        <a:bodyPr/>
        <a:lstStyle/>
        <a:p>
          <a:r>
            <a:rPr lang="en-US" altLang="zh-TW" sz="1800" dirty="0" smtClean="0"/>
            <a:t>101~5</a:t>
          </a:r>
          <a:r>
            <a:rPr lang="zh-TW" altLang="en-US" sz="1800" dirty="0" smtClean="0"/>
            <a:t>典範</a:t>
          </a:r>
          <a:endParaRPr lang="zh-TW" altLang="en-US" sz="1800" dirty="0"/>
        </a:p>
      </dgm:t>
    </dgm:pt>
    <dgm:pt modelId="{EFBA5B90-C601-4506-B835-E09E3FA89A72}" type="parTrans" cxnId="{0591E567-2485-4DB3-B115-910095CD440D}">
      <dgm:prSet/>
      <dgm:spPr/>
      <dgm:t>
        <a:bodyPr/>
        <a:lstStyle/>
        <a:p>
          <a:endParaRPr lang="zh-TW" altLang="en-US"/>
        </a:p>
      </dgm:t>
    </dgm:pt>
    <dgm:pt modelId="{6373E78E-1354-4B87-A430-E3FCC2E7EC8B}" type="sibTrans" cxnId="{0591E567-2485-4DB3-B115-910095CD440D}">
      <dgm:prSet/>
      <dgm:spPr/>
      <dgm:t>
        <a:bodyPr/>
        <a:lstStyle/>
        <a:p>
          <a:endParaRPr lang="zh-TW" altLang="en-US"/>
        </a:p>
      </dgm:t>
    </dgm:pt>
    <dgm:pt modelId="{21794B12-E78C-4F63-90BC-C219504EE07B}">
      <dgm:prSet phldrT="[文字]" custT="1"/>
      <dgm:spPr/>
      <dgm:t>
        <a:bodyPr/>
        <a:lstStyle/>
        <a:p>
          <a:r>
            <a:rPr lang="en-US" altLang="zh-TW" sz="1800" dirty="0" smtClean="0"/>
            <a:t>102~</a:t>
          </a:r>
          <a:r>
            <a:rPr lang="zh-TW" altLang="en-US" sz="1800" dirty="0" smtClean="0"/>
            <a:t>合作學習</a:t>
          </a:r>
          <a:endParaRPr lang="zh-TW" altLang="en-US" sz="1800" dirty="0"/>
        </a:p>
      </dgm:t>
    </dgm:pt>
    <dgm:pt modelId="{37FC2E0E-EE5E-4456-9DEC-588029030231}" type="parTrans" cxnId="{DF1AB7A4-23B9-41A7-A594-12E42BD18F3A}">
      <dgm:prSet/>
      <dgm:spPr/>
      <dgm:t>
        <a:bodyPr/>
        <a:lstStyle/>
        <a:p>
          <a:endParaRPr lang="zh-TW" altLang="en-US"/>
        </a:p>
      </dgm:t>
    </dgm:pt>
    <dgm:pt modelId="{F08C5A7D-4EC4-436B-993D-8D7A85B355DC}" type="sibTrans" cxnId="{DF1AB7A4-23B9-41A7-A594-12E42BD18F3A}">
      <dgm:prSet/>
      <dgm:spPr/>
      <dgm:t>
        <a:bodyPr/>
        <a:lstStyle/>
        <a:p>
          <a:endParaRPr lang="zh-TW" altLang="en-US"/>
        </a:p>
      </dgm:t>
    </dgm:pt>
    <dgm:pt modelId="{139D904B-5B58-43F8-A061-463DB4561C19}">
      <dgm:prSet phldrT="[文字]" custT="1"/>
      <dgm:spPr/>
      <dgm:t>
        <a:bodyPr/>
        <a:lstStyle/>
        <a:p>
          <a:r>
            <a:rPr lang="zh-TW" altLang="en-US" sz="1800" dirty="0" smtClean="0"/>
            <a:t>課程</a:t>
          </a:r>
          <a:endParaRPr lang="zh-TW" altLang="en-US" sz="1800" dirty="0"/>
        </a:p>
      </dgm:t>
    </dgm:pt>
    <dgm:pt modelId="{908C1E6A-7116-428B-B6C0-1239C8AECAD4}" type="parTrans" cxnId="{DBB278A9-97F5-42AC-B51C-B56F7956D8CD}">
      <dgm:prSet/>
      <dgm:spPr/>
      <dgm:t>
        <a:bodyPr/>
        <a:lstStyle/>
        <a:p>
          <a:endParaRPr lang="zh-TW" altLang="en-US"/>
        </a:p>
      </dgm:t>
    </dgm:pt>
    <dgm:pt modelId="{5C94E28A-9936-46F7-8379-3F0A3876E21D}" type="sibTrans" cxnId="{DBB278A9-97F5-42AC-B51C-B56F7956D8CD}">
      <dgm:prSet/>
      <dgm:spPr/>
      <dgm:t>
        <a:bodyPr/>
        <a:lstStyle/>
        <a:p>
          <a:endParaRPr lang="zh-TW" altLang="en-US"/>
        </a:p>
      </dgm:t>
    </dgm:pt>
    <dgm:pt modelId="{301CE335-B3DD-4BDE-A465-1EF83C23A720}">
      <dgm:prSet phldrT="[文字]" custT="1"/>
      <dgm:spPr/>
      <dgm:t>
        <a:bodyPr/>
        <a:lstStyle/>
        <a:p>
          <a:r>
            <a:rPr lang="en-US" altLang="zh-TW" sz="1800" dirty="0" smtClean="0"/>
            <a:t>101~</a:t>
          </a:r>
          <a:r>
            <a:rPr lang="zh-TW" altLang="en-US" sz="1800" dirty="0" smtClean="0"/>
            <a:t>改變</a:t>
          </a:r>
          <a:endParaRPr lang="zh-TW" altLang="en-US" sz="1800" dirty="0"/>
        </a:p>
      </dgm:t>
    </dgm:pt>
    <dgm:pt modelId="{063114BA-9B5A-44CC-ACC5-FEB5BAF26645}" type="parTrans" cxnId="{796D1901-1F4B-46CC-A32D-B3E3DB6DBEF2}">
      <dgm:prSet/>
      <dgm:spPr/>
      <dgm:t>
        <a:bodyPr/>
        <a:lstStyle/>
        <a:p>
          <a:endParaRPr lang="zh-TW" altLang="en-US"/>
        </a:p>
      </dgm:t>
    </dgm:pt>
    <dgm:pt modelId="{7417D666-5812-46FC-A04D-ED23A6C1E0B6}" type="sibTrans" cxnId="{796D1901-1F4B-46CC-A32D-B3E3DB6DBEF2}">
      <dgm:prSet/>
      <dgm:spPr/>
      <dgm:t>
        <a:bodyPr/>
        <a:lstStyle/>
        <a:p>
          <a:endParaRPr lang="zh-TW" altLang="en-US"/>
        </a:p>
      </dgm:t>
    </dgm:pt>
    <dgm:pt modelId="{3FA6EBF3-B343-458A-987E-8E57340CB7E8}">
      <dgm:prSet phldrT="[文字]" custT="1"/>
      <dgm:spPr/>
      <dgm:t>
        <a:bodyPr/>
        <a:lstStyle/>
        <a:p>
          <a:r>
            <a:rPr lang="en-US" altLang="zh-TW" sz="1800" dirty="0" smtClean="0"/>
            <a:t>103~</a:t>
          </a:r>
          <a:r>
            <a:rPr lang="zh-TW" altLang="en-US" sz="1800" dirty="0" smtClean="0"/>
            <a:t>備課</a:t>
          </a:r>
          <a:endParaRPr lang="zh-TW" altLang="en-US" sz="1800" dirty="0"/>
        </a:p>
      </dgm:t>
    </dgm:pt>
    <dgm:pt modelId="{2AAB87E7-BF52-49C5-9A0F-8504EA31D179}" type="parTrans" cxnId="{E7D55253-585F-4BDB-83DD-703517A2D0EB}">
      <dgm:prSet/>
      <dgm:spPr/>
      <dgm:t>
        <a:bodyPr/>
        <a:lstStyle/>
        <a:p>
          <a:endParaRPr lang="zh-TW" altLang="en-US"/>
        </a:p>
      </dgm:t>
    </dgm:pt>
    <dgm:pt modelId="{F88F37E6-A5D0-4F70-99D2-38A29F82AD4C}" type="sibTrans" cxnId="{E7D55253-585F-4BDB-83DD-703517A2D0EB}">
      <dgm:prSet/>
      <dgm:spPr/>
      <dgm:t>
        <a:bodyPr/>
        <a:lstStyle/>
        <a:p>
          <a:endParaRPr lang="zh-TW" altLang="en-US"/>
        </a:p>
      </dgm:t>
    </dgm:pt>
    <dgm:pt modelId="{FA2FE4B7-D2A6-402F-BBE7-909ECFA484FC}">
      <dgm:prSet phldrT="[文字]" custT="1"/>
      <dgm:spPr/>
      <dgm:t>
        <a:bodyPr/>
        <a:lstStyle/>
        <a:p>
          <a:r>
            <a:rPr lang="en-US" altLang="zh-TW" sz="1800" dirty="0" smtClean="0"/>
            <a:t>103~5</a:t>
          </a:r>
          <a:r>
            <a:rPr lang="zh-TW" altLang="en-US" sz="1800" dirty="0" smtClean="0"/>
            <a:t>備課</a:t>
          </a:r>
          <a:endParaRPr lang="zh-TW" altLang="en-US" sz="1800" dirty="0"/>
        </a:p>
      </dgm:t>
    </dgm:pt>
    <dgm:pt modelId="{162F6710-A1A2-461B-8314-7CA3D1045A8C}" type="parTrans" cxnId="{ABAE7C7C-1771-4EE1-A14F-8B1E996A5816}">
      <dgm:prSet/>
      <dgm:spPr/>
      <dgm:t>
        <a:bodyPr/>
        <a:lstStyle/>
        <a:p>
          <a:endParaRPr lang="zh-TW" altLang="en-US"/>
        </a:p>
      </dgm:t>
    </dgm:pt>
    <dgm:pt modelId="{7B93B3D9-F1CD-4948-A7FD-1BA2143AB9A9}" type="sibTrans" cxnId="{ABAE7C7C-1771-4EE1-A14F-8B1E996A5816}">
      <dgm:prSet/>
      <dgm:spPr/>
      <dgm:t>
        <a:bodyPr/>
        <a:lstStyle/>
        <a:p>
          <a:endParaRPr lang="zh-TW" altLang="en-US"/>
        </a:p>
      </dgm:t>
    </dgm:pt>
    <dgm:pt modelId="{7973CF09-92B7-4950-86CC-A42E0D2710CB}">
      <dgm:prSet phldrT="[文字]" custT="1"/>
      <dgm:spPr/>
      <dgm:t>
        <a:bodyPr/>
        <a:lstStyle/>
        <a:p>
          <a:r>
            <a:rPr lang="en-US" altLang="zh-TW" sz="1800" dirty="0" smtClean="0"/>
            <a:t>103~</a:t>
          </a:r>
          <a:r>
            <a:rPr lang="zh-TW" altLang="en-US" sz="1800" dirty="0" smtClean="0"/>
            <a:t>教專評鑑</a:t>
          </a:r>
          <a:endParaRPr lang="zh-TW" altLang="en-US" sz="1800" dirty="0"/>
        </a:p>
      </dgm:t>
    </dgm:pt>
    <dgm:pt modelId="{95C2C513-DD5E-4434-8C96-96ED6D0766A9}" type="parTrans" cxnId="{67EC8E05-292E-4205-9962-EC5816171094}">
      <dgm:prSet/>
      <dgm:spPr/>
      <dgm:t>
        <a:bodyPr/>
        <a:lstStyle/>
        <a:p>
          <a:endParaRPr lang="zh-TW" altLang="en-US"/>
        </a:p>
      </dgm:t>
    </dgm:pt>
    <dgm:pt modelId="{E42E885D-F812-4FCE-A696-405F7A0A9D2B}" type="sibTrans" cxnId="{67EC8E05-292E-4205-9962-EC5816171094}">
      <dgm:prSet/>
      <dgm:spPr/>
      <dgm:t>
        <a:bodyPr/>
        <a:lstStyle/>
        <a:p>
          <a:endParaRPr lang="zh-TW" altLang="en-US"/>
        </a:p>
      </dgm:t>
    </dgm:pt>
    <dgm:pt modelId="{CC06BB5D-7DCA-4FD5-9AA8-EFDDD7A93A00}">
      <dgm:prSet phldrT="[文字]" custT="1"/>
      <dgm:spPr/>
      <dgm:t>
        <a:bodyPr/>
        <a:lstStyle/>
        <a:p>
          <a:r>
            <a:rPr lang="en-US" altLang="zh-TW" sz="1800" dirty="0" smtClean="0"/>
            <a:t>102~</a:t>
          </a:r>
          <a:r>
            <a:rPr lang="zh-TW" altLang="en-US" sz="1800" dirty="0" smtClean="0"/>
            <a:t>主題</a:t>
          </a:r>
          <a:endParaRPr lang="zh-TW" altLang="en-US" sz="1800" dirty="0"/>
        </a:p>
      </dgm:t>
    </dgm:pt>
    <dgm:pt modelId="{D27DA16F-19EA-436F-BE0F-C2FD5DC8772E}" type="parTrans" cxnId="{49315E01-9AA6-4128-A13C-58A0E0322F66}">
      <dgm:prSet/>
      <dgm:spPr/>
      <dgm:t>
        <a:bodyPr/>
        <a:lstStyle/>
        <a:p>
          <a:endParaRPr lang="zh-TW" altLang="en-US"/>
        </a:p>
      </dgm:t>
    </dgm:pt>
    <dgm:pt modelId="{83B8EAE9-48C6-4AD8-8E4E-F726FD10F860}" type="sibTrans" cxnId="{49315E01-9AA6-4128-A13C-58A0E0322F66}">
      <dgm:prSet/>
      <dgm:spPr/>
      <dgm:t>
        <a:bodyPr/>
        <a:lstStyle/>
        <a:p>
          <a:endParaRPr lang="zh-TW" altLang="en-US"/>
        </a:p>
      </dgm:t>
    </dgm:pt>
    <dgm:pt modelId="{62D782F4-29C0-4437-A1CB-C3B6B01555C5}">
      <dgm:prSet phldrT="[文字]" custT="1"/>
      <dgm:spPr/>
      <dgm:t>
        <a:bodyPr/>
        <a:lstStyle/>
        <a:p>
          <a:r>
            <a:rPr lang="zh-TW" altLang="en-US" sz="1800" dirty="0" smtClean="0"/>
            <a:t>評量</a:t>
          </a:r>
          <a:endParaRPr lang="zh-TW" altLang="en-US" sz="1800" dirty="0"/>
        </a:p>
      </dgm:t>
    </dgm:pt>
    <dgm:pt modelId="{715468D6-327C-46E2-9015-8540C0DEF7D6}" type="parTrans" cxnId="{01A776BD-06E6-4C0D-9114-A5DE796B3908}">
      <dgm:prSet/>
      <dgm:spPr/>
      <dgm:t>
        <a:bodyPr/>
        <a:lstStyle/>
        <a:p>
          <a:endParaRPr lang="zh-TW" altLang="en-US"/>
        </a:p>
      </dgm:t>
    </dgm:pt>
    <dgm:pt modelId="{DF9BAD24-54EF-4967-BCD9-EF3BC01242BE}" type="sibTrans" cxnId="{01A776BD-06E6-4C0D-9114-A5DE796B3908}">
      <dgm:prSet/>
      <dgm:spPr/>
      <dgm:t>
        <a:bodyPr/>
        <a:lstStyle/>
        <a:p>
          <a:endParaRPr lang="zh-TW" altLang="en-US"/>
        </a:p>
      </dgm:t>
    </dgm:pt>
    <dgm:pt modelId="{D50BD91D-B375-4581-825D-39B77D03CB38}">
      <dgm:prSet phldrT="[文字]" custT="1"/>
      <dgm:spPr/>
      <dgm:t>
        <a:bodyPr/>
        <a:lstStyle/>
        <a:p>
          <a:r>
            <a:rPr lang="en-US" altLang="zh-TW" sz="1800" dirty="0" smtClean="0"/>
            <a:t>102~</a:t>
          </a:r>
          <a:r>
            <a:rPr lang="zh-TW" altLang="en-US" sz="1800" dirty="0" smtClean="0"/>
            <a:t>評量標準增能</a:t>
          </a:r>
          <a:endParaRPr lang="zh-TW" altLang="en-US" sz="1800" dirty="0"/>
        </a:p>
      </dgm:t>
    </dgm:pt>
    <dgm:pt modelId="{3075E688-E54C-407C-9759-74CD1A516709}" type="parTrans" cxnId="{07209C23-DFC1-437B-A889-D2B3A29F5513}">
      <dgm:prSet/>
      <dgm:spPr/>
      <dgm:t>
        <a:bodyPr/>
        <a:lstStyle/>
        <a:p>
          <a:endParaRPr lang="zh-TW" altLang="en-US"/>
        </a:p>
      </dgm:t>
    </dgm:pt>
    <dgm:pt modelId="{D3DA2844-FB19-4F96-986F-ED8015F657F2}" type="sibTrans" cxnId="{07209C23-DFC1-437B-A889-D2B3A29F5513}">
      <dgm:prSet/>
      <dgm:spPr/>
      <dgm:t>
        <a:bodyPr/>
        <a:lstStyle/>
        <a:p>
          <a:endParaRPr lang="zh-TW" altLang="en-US"/>
        </a:p>
      </dgm:t>
    </dgm:pt>
    <dgm:pt modelId="{80E33B7E-959F-4AEF-AC80-D34B4BE5720F}">
      <dgm:prSet phldrT="[文字]" custT="1"/>
      <dgm:spPr/>
      <dgm:t>
        <a:bodyPr/>
        <a:lstStyle/>
        <a:p>
          <a:r>
            <a:rPr lang="en-US" altLang="zh-TW" sz="1800" dirty="0" smtClean="0"/>
            <a:t>103~</a:t>
          </a:r>
          <a:r>
            <a:rPr lang="zh-TW" altLang="en-US" sz="1800" dirty="0" smtClean="0"/>
            <a:t>評量標準發展</a:t>
          </a:r>
          <a:endParaRPr lang="zh-TW" altLang="en-US" sz="1800" dirty="0"/>
        </a:p>
      </dgm:t>
    </dgm:pt>
    <dgm:pt modelId="{7C13AF67-9E91-41D0-8382-D50E475D487A}" type="parTrans" cxnId="{78098016-D509-4A1B-8503-C34D21F6DEC7}">
      <dgm:prSet/>
      <dgm:spPr/>
      <dgm:t>
        <a:bodyPr/>
        <a:lstStyle/>
        <a:p>
          <a:endParaRPr lang="zh-TW" altLang="en-US"/>
        </a:p>
      </dgm:t>
    </dgm:pt>
    <dgm:pt modelId="{B6E36BDA-AF3F-46F4-801B-1D1A7CB6D6D2}" type="sibTrans" cxnId="{78098016-D509-4A1B-8503-C34D21F6DEC7}">
      <dgm:prSet/>
      <dgm:spPr/>
      <dgm:t>
        <a:bodyPr/>
        <a:lstStyle/>
        <a:p>
          <a:endParaRPr lang="zh-TW" altLang="en-US"/>
        </a:p>
      </dgm:t>
    </dgm:pt>
    <dgm:pt modelId="{99189305-5FB0-4B9A-9275-5261DA511699}">
      <dgm:prSet phldrT="[文字]" custT="1"/>
      <dgm:spPr/>
      <dgm:t>
        <a:bodyPr/>
        <a:lstStyle/>
        <a:p>
          <a:r>
            <a:rPr lang="en-US" altLang="zh-TW" sz="1800" dirty="0" smtClean="0"/>
            <a:t>104~</a:t>
          </a:r>
          <a:r>
            <a:rPr lang="zh-TW" altLang="en-US" sz="1800" dirty="0" smtClean="0"/>
            <a:t>評量標準手冊</a:t>
          </a:r>
          <a:endParaRPr lang="zh-TW" altLang="en-US" sz="1800" dirty="0"/>
        </a:p>
      </dgm:t>
    </dgm:pt>
    <dgm:pt modelId="{344B228A-6298-4BBA-A262-58F996E819DA}" type="parTrans" cxnId="{BDBCEE4A-6432-4DA5-84C4-32D515DD6240}">
      <dgm:prSet/>
      <dgm:spPr/>
      <dgm:t>
        <a:bodyPr/>
        <a:lstStyle/>
        <a:p>
          <a:endParaRPr lang="zh-TW" altLang="en-US"/>
        </a:p>
      </dgm:t>
    </dgm:pt>
    <dgm:pt modelId="{0CC68D25-FB10-48B3-9123-D88AFC55272F}" type="sibTrans" cxnId="{BDBCEE4A-6432-4DA5-84C4-32D515DD6240}">
      <dgm:prSet/>
      <dgm:spPr/>
      <dgm:t>
        <a:bodyPr/>
        <a:lstStyle/>
        <a:p>
          <a:endParaRPr lang="zh-TW" altLang="en-US"/>
        </a:p>
      </dgm:t>
    </dgm:pt>
    <dgm:pt modelId="{BD19C4DD-C75F-4155-9EBF-1EB008404F59}">
      <dgm:prSet phldrT="[文字]" custT="1"/>
      <dgm:spPr/>
      <dgm:t>
        <a:bodyPr/>
        <a:lstStyle/>
        <a:p>
          <a:r>
            <a:rPr lang="zh-TW" altLang="en-US" sz="1800" dirty="0" smtClean="0"/>
            <a:t>教材教法</a:t>
          </a:r>
          <a:r>
            <a:rPr lang="en-US" altLang="zh-TW" sz="1800" dirty="0" smtClean="0"/>
            <a:t>(</a:t>
          </a:r>
          <a:r>
            <a:rPr lang="zh-TW" altLang="en-US" sz="1800" dirty="0" smtClean="0"/>
            <a:t>社群</a:t>
          </a:r>
          <a:r>
            <a:rPr lang="en-US" altLang="zh-TW" sz="1800" dirty="0" smtClean="0"/>
            <a:t>)</a:t>
          </a:r>
          <a:endParaRPr lang="zh-TW" altLang="en-US" sz="1800" dirty="0"/>
        </a:p>
      </dgm:t>
    </dgm:pt>
    <dgm:pt modelId="{BD87C093-E6B4-42DE-94B4-873E71717A65}" type="parTrans" cxnId="{8F9DC297-9F38-4B1C-A8B8-4070E4735A4D}">
      <dgm:prSet/>
      <dgm:spPr/>
      <dgm:t>
        <a:bodyPr/>
        <a:lstStyle/>
        <a:p>
          <a:endParaRPr lang="zh-TW" altLang="en-US"/>
        </a:p>
      </dgm:t>
    </dgm:pt>
    <dgm:pt modelId="{EBAFDE71-F9D5-404A-888D-FD6E750F95D3}" type="sibTrans" cxnId="{8F9DC297-9F38-4B1C-A8B8-4070E4735A4D}">
      <dgm:prSet/>
      <dgm:spPr/>
      <dgm:t>
        <a:bodyPr/>
        <a:lstStyle/>
        <a:p>
          <a:endParaRPr lang="zh-TW" altLang="en-US"/>
        </a:p>
      </dgm:t>
    </dgm:pt>
    <dgm:pt modelId="{F262CB09-3A53-4A65-859C-E1A6EEA14A95}">
      <dgm:prSet phldrT="[文字]" custT="1"/>
      <dgm:spPr/>
      <dgm:t>
        <a:bodyPr/>
        <a:lstStyle/>
        <a:p>
          <a:r>
            <a:rPr lang="zh-TW" altLang="en-US" sz="1800" dirty="0" smtClean="0"/>
            <a:t>觀課學習</a:t>
          </a:r>
          <a:r>
            <a:rPr lang="en-US" altLang="zh-TW" sz="1800" dirty="0" smtClean="0"/>
            <a:t>(</a:t>
          </a:r>
          <a:r>
            <a:rPr lang="zh-TW" altLang="en-US" sz="1800" dirty="0" smtClean="0"/>
            <a:t>教專</a:t>
          </a:r>
          <a:r>
            <a:rPr lang="en-US" altLang="zh-TW" sz="1800" dirty="0" smtClean="0"/>
            <a:t>)</a:t>
          </a:r>
          <a:endParaRPr lang="zh-TW" altLang="en-US" sz="1800" dirty="0"/>
        </a:p>
      </dgm:t>
    </dgm:pt>
    <dgm:pt modelId="{B280C842-6C06-4659-AD89-663B486E7A12}" type="parTrans" cxnId="{BB9D2C0D-692F-44F9-A049-8911C9BAC6E3}">
      <dgm:prSet/>
      <dgm:spPr/>
      <dgm:t>
        <a:bodyPr/>
        <a:lstStyle/>
        <a:p>
          <a:endParaRPr lang="zh-TW" altLang="en-US"/>
        </a:p>
      </dgm:t>
    </dgm:pt>
    <dgm:pt modelId="{C1EC4CB5-6580-4C00-848E-071218E79962}" type="sibTrans" cxnId="{BB9D2C0D-692F-44F9-A049-8911C9BAC6E3}">
      <dgm:prSet/>
      <dgm:spPr/>
      <dgm:t>
        <a:bodyPr/>
        <a:lstStyle/>
        <a:p>
          <a:endParaRPr lang="zh-TW" altLang="en-US"/>
        </a:p>
      </dgm:t>
    </dgm:pt>
    <dgm:pt modelId="{1D46B512-5E41-48D1-977D-2EAAE1F8D018}">
      <dgm:prSet phldrT="[文字]" custT="1"/>
      <dgm:spPr/>
      <dgm:t>
        <a:bodyPr/>
        <a:lstStyle/>
        <a:p>
          <a:r>
            <a:rPr lang="zh-TW" altLang="en-US" sz="1800" dirty="0" smtClean="0"/>
            <a:t>教學回饋</a:t>
          </a:r>
          <a:r>
            <a:rPr lang="en-US" altLang="zh-TW" sz="1800" dirty="0" smtClean="0"/>
            <a:t>(</a:t>
          </a:r>
          <a:r>
            <a:rPr lang="zh-TW" altLang="en-US" sz="1800" dirty="0" smtClean="0"/>
            <a:t>價值</a:t>
          </a:r>
          <a:r>
            <a:rPr lang="en-US" altLang="zh-TW" sz="1800" dirty="0" smtClean="0"/>
            <a:t>)</a:t>
          </a:r>
          <a:endParaRPr lang="zh-TW" altLang="en-US" sz="1800" dirty="0"/>
        </a:p>
      </dgm:t>
    </dgm:pt>
    <dgm:pt modelId="{6FB49A35-A744-47E4-A0AE-D24145E61F69}" type="parTrans" cxnId="{C0396D3A-49F1-4BDA-ABC9-C9488CC5242C}">
      <dgm:prSet/>
      <dgm:spPr/>
      <dgm:t>
        <a:bodyPr/>
        <a:lstStyle/>
        <a:p>
          <a:endParaRPr lang="zh-TW" altLang="en-US"/>
        </a:p>
      </dgm:t>
    </dgm:pt>
    <dgm:pt modelId="{792F433A-DD0D-43BE-BDE4-99C8D8B5BD10}" type="sibTrans" cxnId="{C0396D3A-49F1-4BDA-ABC9-C9488CC5242C}">
      <dgm:prSet/>
      <dgm:spPr/>
      <dgm:t>
        <a:bodyPr/>
        <a:lstStyle/>
        <a:p>
          <a:endParaRPr lang="zh-TW" altLang="en-US"/>
        </a:p>
      </dgm:t>
    </dgm:pt>
    <dgm:pt modelId="{4E8DE301-9D54-4DE6-85CF-CA9EBDA2BCC0}" type="pres">
      <dgm:prSet presAssocID="{F723676E-1E85-4077-8BE7-7409CE48C1C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B976F08F-0366-4B1F-8D4D-C1B1FA5A49BD}" type="pres">
      <dgm:prSet presAssocID="{4F5F55CE-5789-46F8-A04B-934255700384}" presName="composite" presStyleCnt="0"/>
      <dgm:spPr/>
    </dgm:pt>
    <dgm:pt modelId="{7AC5D521-EA5C-4BF0-9B41-9DE0D74D7E51}" type="pres">
      <dgm:prSet presAssocID="{4F5F55CE-5789-46F8-A04B-934255700384}" presName="LShape" presStyleLbl="alignNode1" presStyleIdx="0" presStyleCnt="7" custLinFactNeighborY="-7965"/>
      <dgm:spPr/>
    </dgm:pt>
    <dgm:pt modelId="{3B758404-3355-4443-ACEC-CD179D3C1C04}" type="pres">
      <dgm:prSet presAssocID="{4F5F55CE-5789-46F8-A04B-934255700384}" presName="ParentText" presStyleLbl="revTx" presStyleIdx="0" presStyleCnt="4" custLinFactNeighborY="-90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6AA28D-9C7B-4605-AFFA-57372C92BE6B}" type="pres">
      <dgm:prSet presAssocID="{4F5F55CE-5789-46F8-A04B-934255700384}" presName="Triangle" presStyleLbl="alignNode1" presStyleIdx="1" presStyleCnt="7"/>
      <dgm:spPr/>
    </dgm:pt>
    <dgm:pt modelId="{FA239178-50E9-46A7-BF03-2C5E8F741437}" type="pres">
      <dgm:prSet presAssocID="{7F1D87BF-6766-456A-85D9-DEDD453C8305}" presName="sibTrans" presStyleCnt="0"/>
      <dgm:spPr/>
    </dgm:pt>
    <dgm:pt modelId="{A0B39682-37D0-41B5-A284-7DA279B58C81}" type="pres">
      <dgm:prSet presAssocID="{7F1D87BF-6766-456A-85D9-DEDD453C8305}" presName="space" presStyleCnt="0"/>
      <dgm:spPr/>
    </dgm:pt>
    <dgm:pt modelId="{65F251B2-BCFB-4D12-870B-FE6717D92977}" type="pres">
      <dgm:prSet presAssocID="{D4426694-F887-450A-A29B-FCB90E237243}" presName="composite" presStyleCnt="0"/>
      <dgm:spPr/>
    </dgm:pt>
    <dgm:pt modelId="{0FCA5749-A203-4351-93E8-0119D68383C7}" type="pres">
      <dgm:prSet presAssocID="{D4426694-F887-450A-A29B-FCB90E237243}" presName="LShape" presStyleLbl="alignNode1" presStyleIdx="2" presStyleCnt="7" custLinFactNeighborX="-4725"/>
      <dgm:spPr/>
    </dgm:pt>
    <dgm:pt modelId="{E01A0E6A-684E-4B15-940D-1EE2C7755C2F}" type="pres">
      <dgm:prSet presAssocID="{D4426694-F887-450A-A29B-FCB90E237243}" presName="ParentText" presStyleLbl="revTx" presStyleIdx="1" presStyleCnt="4" custScaleX="121002" custLinFactNeighborX="6848" custLinFactNeighborY="-1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BBB405-50AF-41EC-A1A0-4A156912B8C6}" type="pres">
      <dgm:prSet presAssocID="{D4426694-F887-450A-A29B-FCB90E237243}" presName="Triangle" presStyleLbl="alignNode1" presStyleIdx="3" presStyleCnt="7" custLinFactNeighborX="-27491" custLinFactNeighborY="15168"/>
      <dgm:spPr/>
    </dgm:pt>
    <dgm:pt modelId="{B75A29DA-301A-4955-963F-C42FA7AD12BF}" type="pres">
      <dgm:prSet presAssocID="{BE4BF104-0333-4C69-BBD8-89311EF5F5B7}" presName="sibTrans" presStyleCnt="0"/>
      <dgm:spPr/>
    </dgm:pt>
    <dgm:pt modelId="{AF324282-9443-4924-BE79-4F4EE68037A8}" type="pres">
      <dgm:prSet presAssocID="{BE4BF104-0333-4C69-BBD8-89311EF5F5B7}" presName="space" presStyleCnt="0"/>
      <dgm:spPr/>
    </dgm:pt>
    <dgm:pt modelId="{85B37607-9495-40A0-A61F-DB8BCE11CF34}" type="pres">
      <dgm:prSet presAssocID="{139D904B-5B58-43F8-A061-463DB4561C19}" presName="composite" presStyleCnt="0"/>
      <dgm:spPr/>
    </dgm:pt>
    <dgm:pt modelId="{5A641C26-9F31-41F3-8FB4-DAA51DE1523F}" type="pres">
      <dgm:prSet presAssocID="{139D904B-5B58-43F8-A061-463DB4561C19}" presName="LShape" presStyleLbl="alignNode1" presStyleIdx="4" presStyleCnt="7" custLinFactNeighborX="-15024"/>
      <dgm:spPr/>
    </dgm:pt>
    <dgm:pt modelId="{66E952FB-2F07-4FA7-9696-2DD71E47C508}" type="pres">
      <dgm:prSet presAssocID="{139D904B-5B58-43F8-A061-463DB4561C19}" presName="ParentText" presStyleLbl="revTx" presStyleIdx="2" presStyleCnt="4" custScaleX="134557" custLinFactNeighborX="2218" custLinFactNeighborY="-2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AB9356-54A5-4599-825E-16A68E1AAEC5}" type="pres">
      <dgm:prSet presAssocID="{139D904B-5B58-43F8-A061-463DB4561C19}" presName="Triangle" presStyleLbl="alignNode1" presStyleIdx="5" presStyleCnt="7" custLinFactNeighborX="-87950" custLinFactNeighborY="9275"/>
      <dgm:spPr/>
    </dgm:pt>
    <dgm:pt modelId="{58AEF001-D8F1-412B-968D-6C571F095BC4}" type="pres">
      <dgm:prSet presAssocID="{5C94E28A-9936-46F7-8379-3F0A3876E21D}" presName="sibTrans" presStyleCnt="0"/>
      <dgm:spPr/>
    </dgm:pt>
    <dgm:pt modelId="{2E92B7E5-865B-4628-A1B8-FDA463B7AA8F}" type="pres">
      <dgm:prSet presAssocID="{5C94E28A-9936-46F7-8379-3F0A3876E21D}" presName="space" presStyleCnt="0"/>
      <dgm:spPr/>
    </dgm:pt>
    <dgm:pt modelId="{D6313615-6E86-441C-AE64-1C7EF2C71E54}" type="pres">
      <dgm:prSet presAssocID="{62D782F4-29C0-4437-A1CB-C3B6B01555C5}" presName="composite" presStyleCnt="0"/>
      <dgm:spPr/>
    </dgm:pt>
    <dgm:pt modelId="{C810E29D-B3A7-4AC0-BEFE-14B7B62BAA42}" type="pres">
      <dgm:prSet presAssocID="{62D782F4-29C0-4437-A1CB-C3B6B01555C5}" presName="LShape" presStyleLbl="alignNode1" presStyleIdx="6" presStyleCnt="7" custLinFactNeighborX="-16166"/>
      <dgm:spPr/>
    </dgm:pt>
    <dgm:pt modelId="{9FCF315A-2E66-49A0-A6FE-6B52DE6D1618}" type="pres">
      <dgm:prSet presAssocID="{62D782F4-29C0-4437-A1CB-C3B6B01555C5}" presName="ParentText" presStyleLbl="revTx" presStyleIdx="3" presStyleCnt="4" custScaleX="126855" custLinFactNeighborX="-2899" custLinFactNeighborY="-19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21E7C0B-A8FD-4603-A4B7-D6E13AC2051F}" srcId="{F723676E-1E85-4077-8BE7-7409CE48C1CE}" destId="{D4426694-F887-450A-A29B-FCB90E237243}" srcOrd="1" destOrd="0" parTransId="{33A0F7C8-25F5-4733-9ACA-90A0BEEF74C0}" sibTransId="{BE4BF104-0333-4C69-BBD8-89311EF5F5B7}"/>
    <dgm:cxn modelId="{BB9D2C0D-692F-44F9-A049-8911C9BAC6E3}" srcId="{3FA6EBF3-B343-458A-987E-8E57340CB7E8}" destId="{F262CB09-3A53-4A65-859C-E1A6EEA14A95}" srcOrd="1" destOrd="0" parTransId="{B280C842-6C06-4659-AD89-663B486E7A12}" sibTransId="{C1EC4CB5-6580-4C00-848E-071218E79962}"/>
    <dgm:cxn modelId="{66B79553-0415-4980-9B91-670A7847E2F2}" type="presOf" srcId="{F262CB09-3A53-4A65-859C-E1A6EEA14A95}" destId="{66E952FB-2F07-4FA7-9696-2DD71E47C508}" srcOrd="0" destOrd="5" presId="urn:microsoft.com/office/officeart/2009/3/layout/StepUpProcess"/>
    <dgm:cxn modelId="{687CD0E0-C059-4B7E-8C93-463EE7E37F37}" type="presOf" srcId="{3FA6EBF3-B343-458A-987E-8E57340CB7E8}" destId="{66E952FB-2F07-4FA7-9696-2DD71E47C508}" srcOrd="0" destOrd="3" presId="urn:microsoft.com/office/officeart/2009/3/layout/StepUpProcess"/>
    <dgm:cxn modelId="{705CE927-38F2-4735-9EFB-B9B9408B150D}" type="presOf" srcId="{99189305-5FB0-4B9A-9275-5261DA511699}" destId="{9FCF315A-2E66-49A0-A6FE-6B52DE6D1618}" srcOrd="0" destOrd="3" presId="urn:microsoft.com/office/officeart/2009/3/layout/StepUpProcess"/>
    <dgm:cxn modelId="{0591E567-2485-4DB3-B115-910095CD440D}" srcId="{D4426694-F887-450A-A29B-FCB90E237243}" destId="{CA3595F7-9E2A-49D3-B998-9162CB8295E2}" srcOrd="0" destOrd="0" parTransId="{EFBA5B90-C601-4506-B835-E09E3FA89A72}" sibTransId="{6373E78E-1354-4B87-A430-E3FCC2E7EC8B}"/>
    <dgm:cxn modelId="{E7D55253-585F-4BDB-83DD-703517A2D0EB}" srcId="{139D904B-5B58-43F8-A061-463DB4561C19}" destId="{3FA6EBF3-B343-458A-987E-8E57340CB7E8}" srcOrd="2" destOrd="0" parTransId="{2AAB87E7-BF52-49C5-9A0F-8504EA31D179}" sibTransId="{F88F37E6-A5D0-4F70-99D2-38A29F82AD4C}"/>
    <dgm:cxn modelId="{ABAE7C7C-1771-4EE1-A14F-8B1E996A5816}" srcId="{4F5F55CE-5789-46F8-A04B-934255700384}" destId="{FA2FE4B7-D2A6-402F-BBE7-909ECFA484FC}" srcOrd="2" destOrd="0" parTransId="{162F6710-A1A2-461B-8314-7CA3D1045A8C}" sibTransId="{7B93B3D9-F1CD-4948-A7FD-1BA2143AB9A9}"/>
    <dgm:cxn modelId="{A928773E-A830-430A-84F3-3EFD187C533C}" type="presOf" srcId="{BD19C4DD-C75F-4155-9EBF-1EB008404F59}" destId="{66E952FB-2F07-4FA7-9696-2DD71E47C508}" srcOrd="0" destOrd="4" presId="urn:microsoft.com/office/officeart/2009/3/layout/StepUpProcess"/>
    <dgm:cxn modelId="{BF73DC36-145E-420F-847E-56D2A9B6EE39}" type="presOf" srcId="{F723676E-1E85-4077-8BE7-7409CE48C1CE}" destId="{4E8DE301-9D54-4DE6-85CF-CA9EBDA2BCC0}" srcOrd="0" destOrd="0" presId="urn:microsoft.com/office/officeart/2009/3/layout/StepUpProcess"/>
    <dgm:cxn modelId="{A6FA4673-FE08-42D6-A18B-BD0EFF39F6E3}" type="presOf" srcId="{1D46B512-5E41-48D1-977D-2EAAE1F8D018}" destId="{66E952FB-2F07-4FA7-9696-2DD71E47C508}" srcOrd="0" destOrd="6" presId="urn:microsoft.com/office/officeart/2009/3/layout/StepUpProcess"/>
    <dgm:cxn modelId="{0AA5D770-1118-4330-90F3-ADB84758B6B4}" type="presOf" srcId="{4F5F55CE-5789-46F8-A04B-934255700384}" destId="{3B758404-3355-4443-ACEC-CD179D3C1C04}" srcOrd="0" destOrd="0" presId="urn:microsoft.com/office/officeart/2009/3/layout/StepUpProcess"/>
    <dgm:cxn modelId="{5CB82234-75BD-479D-817E-E68986B3DBEA}" type="presOf" srcId="{D4426694-F887-450A-A29B-FCB90E237243}" destId="{E01A0E6A-684E-4B15-940D-1EE2C7755C2F}" srcOrd="0" destOrd="0" presId="urn:microsoft.com/office/officeart/2009/3/layout/StepUpProcess"/>
    <dgm:cxn modelId="{DF1AB7A4-23B9-41A7-A594-12E42BD18F3A}" srcId="{D4426694-F887-450A-A29B-FCB90E237243}" destId="{21794B12-E78C-4F63-90BC-C219504EE07B}" srcOrd="1" destOrd="0" parTransId="{37FC2E0E-EE5E-4456-9DEC-588029030231}" sibTransId="{F08C5A7D-4EC4-436B-993D-8D7A85B355DC}"/>
    <dgm:cxn modelId="{C0396D3A-49F1-4BDA-ABC9-C9488CC5242C}" srcId="{3FA6EBF3-B343-458A-987E-8E57340CB7E8}" destId="{1D46B512-5E41-48D1-977D-2EAAE1F8D018}" srcOrd="2" destOrd="0" parTransId="{6FB49A35-A744-47E4-A0AE-D24145E61F69}" sibTransId="{792F433A-DD0D-43BE-BDE4-99C8D8B5BD10}"/>
    <dgm:cxn modelId="{67EC8E05-292E-4205-9962-EC5816171094}" srcId="{D4426694-F887-450A-A29B-FCB90E237243}" destId="{7973CF09-92B7-4950-86CC-A42E0D2710CB}" srcOrd="2" destOrd="0" parTransId="{95C2C513-DD5E-4434-8C96-96ED6D0766A9}" sibTransId="{E42E885D-F812-4FCE-A696-405F7A0A9D2B}"/>
    <dgm:cxn modelId="{16952177-1469-420D-87CE-007041975EBF}" type="presOf" srcId="{C179E7F8-2213-4663-B8B0-35C87970D336}" destId="{3B758404-3355-4443-ACEC-CD179D3C1C04}" srcOrd="0" destOrd="1" presId="urn:microsoft.com/office/officeart/2009/3/layout/StepUpProcess"/>
    <dgm:cxn modelId="{128DA70B-36B5-4595-A93C-BE7CC8595ECD}" srcId="{4F5F55CE-5789-46F8-A04B-934255700384}" destId="{0CCE1360-9752-486B-B614-9B009EDF5AED}" srcOrd="1" destOrd="0" parTransId="{011E220B-A35A-41C4-9CA9-74F856293609}" sibTransId="{DB2202D6-B3E8-4E30-B7A9-7B50D25966C3}"/>
    <dgm:cxn modelId="{662D0046-AAB2-4BD0-8E22-FFB5DEA0D13F}" type="presOf" srcId="{80E33B7E-959F-4AEF-AC80-D34B4BE5720F}" destId="{9FCF315A-2E66-49A0-A6FE-6B52DE6D1618}" srcOrd="0" destOrd="2" presId="urn:microsoft.com/office/officeart/2009/3/layout/StepUpProcess"/>
    <dgm:cxn modelId="{F2E446CF-1BB5-4703-9386-9E0DE41D8A3C}" type="presOf" srcId="{CC06BB5D-7DCA-4FD5-9AA8-EFDDD7A93A00}" destId="{66E952FB-2F07-4FA7-9696-2DD71E47C508}" srcOrd="0" destOrd="2" presId="urn:microsoft.com/office/officeart/2009/3/layout/StepUpProcess"/>
    <dgm:cxn modelId="{6DAF8C71-2E1C-4297-8F60-19FA9DF863AF}" type="presOf" srcId="{FA2FE4B7-D2A6-402F-BBE7-909ECFA484FC}" destId="{3B758404-3355-4443-ACEC-CD179D3C1C04}" srcOrd="0" destOrd="3" presId="urn:microsoft.com/office/officeart/2009/3/layout/StepUpProcess"/>
    <dgm:cxn modelId="{B5A1C92F-6425-4641-80DB-B901D03D70C2}" type="presOf" srcId="{7973CF09-92B7-4950-86CC-A42E0D2710CB}" destId="{E01A0E6A-684E-4B15-940D-1EE2C7755C2F}" srcOrd="0" destOrd="3" presId="urn:microsoft.com/office/officeart/2009/3/layout/StepUpProcess"/>
    <dgm:cxn modelId="{DBB278A9-97F5-42AC-B51C-B56F7956D8CD}" srcId="{F723676E-1E85-4077-8BE7-7409CE48C1CE}" destId="{139D904B-5B58-43F8-A061-463DB4561C19}" srcOrd="2" destOrd="0" parTransId="{908C1E6A-7116-428B-B6C0-1239C8AECAD4}" sibTransId="{5C94E28A-9936-46F7-8379-3F0A3876E21D}"/>
    <dgm:cxn modelId="{49315E01-9AA6-4128-A13C-58A0E0322F66}" srcId="{139D904B-5B58-43F8-A061-463DB4561C19}" destId="{CC06BB5D-7DCA-4FD5-9AA8-EFDDD7A93A00}" srcOrd="1" destOrd="0" parTransId="{D27DA16F-19EA-436F-BE0F-C2FD5DC8772E}" sibTransId="{83B8EAE9-48C6-4AD8-8E4E-F726FD10F860}"/>
    <dgm:cxn modelId="{6FB2C126-017B-46AE-80C4-9CCE94CDB81D}" type="presOf" srcId="{0CCE1360-9752-486B-B614-9B009EDF5AED}" destId="{3B758404-3355-4443-ACEC-CD179D3C1C04}" srcOrd="0" destOrd="2" presId="urn:microsoft.com/office/officeart/2009/3/layout/StepUpProcess"/>
    <dgm:cxn modelId="{FA9120D0-90D1-4C59-873D-C6DCE04DAAC2}" type="presOf" srcId="{21794B12-E78C-4F63-90BC-C219504EE07B}" destId="{E01A0E6A-684E-4B15-940D-1EE2C7755C2F}" srcOrd="0" destOrd="2" presId="urn:microsoft.com/office/officeart/2009/3/layout/StepUpProcess"/>
    <dgm:cxn modelId="{DA47E93E-2DC3-4D86-9422-BDB6A5144DD0}" type="presOf" srcId="{CA3595F7-9E2A-49D3-B998-9162CB8295E2}" destId="{E01A0E6A-684E-4B15-940D-1EE2C7755C2F}" srcOrd="0" destOrd="1" presId="urn:microsoft.com/office/officeart/2009/3/layout/StepUpProcess"/>
    <dgm:cxn modelId="{8F9DC297-9F38-4B1C-A8B8-4070E4735A4D}" srcId="{3FA6EBF3-B343-458A-987E-8E57340CB7E8}" destId="{BD19C4DD-C75F-4155-9EBF-1EB008404F59}" srcOrd="0" destOrd="0" parTransId="{BD87C093-E6B4-42DE-94B4-873E71717A65}" sibTransId="{EBAFDE71-F9D5-404A-888D-FD6E750F95D3}"/>
    <dgm:cxn modelId="{796D1901-1F4B-46CC-A32D-B3E3DB6DBEF2}" srcId="{139D904B-5B58-43F8-A061-463DB4561C19}" destId="{301CE335-B3DD-4BDE-A465-1EF83C23A720}" srcOrd="0" destOrd="0" parTransId="{063114BA-9B5A-44CC-ACC5-FEB5BAF26645}" sibTransId="{7417D666-5812-46FC-A04D-ED23A6C1E0B6}"/>
    <dgm:cxn modelId="{01A776BD-06E6-4C0D-9114-A5DE796B3908}" srcId="{F723676E-1E85-4077-8BE7-7409CE48C1CE}" destId="{62D782F4-29C0-4437-A1CB-C3B6B01555C5}" srcOrd="3" destOrd="0" parTransId="{715468D6-327C-46E2-9015-8540C0DEF7D6}" sibTransId="{DF9BAD24-54EF-4967-BCD9-EF3BC01242BE}"/>
    <dgm:cxn modelId="{BDBCEE4A-6432-4DA5-84C4-32D515DD6240}" srcId="{62D782F4-29C0-4437-A1CB-C3B6B01555C5}" destId="{99189305-5FB0-4B9A-9275-5261DA511699}" srcOrd="2" destOrd="0" parTransId="{344B228A-6298-4BBA-A262-58F996E819DA}" sibTransId="{0CC68D25-FB10-48B3-9123-D88AFC55272F}"/>
    <dgm:cxn modelId="{75152A75-3EA3-4265-8A09-5973FD472A28}" srcId="{4F5F55CE-5789-46F8-A04B-934255700384}" destId="{C179E7F8-2213-4663-B8B0-35C87970D336}" srcOrd="0" destOrd="0" parTransId="{BAE021EC-2AA3-4C77-A6BC-6485328EA2BF}" sibTransId="{6621CF81-B070-44BD-88D5-44445E80FEDA}"/>
    <dgm:cxn modelId="{19699047-1E80-45B7-B7B6-50A467179F2A}" type="presOf" srcId="{301CE335-B3DD-4BDE-A465-1EF83C23A720}" destId="{66E952FB-2F07-4FA7-9696-2DD71E47C508}" srcOrd="0" destOrd="1" presId="urn:microsoft.com/office/officeart/2009/3/layout/StepUpProcess"/>
    <dgm:cxn modelId="{78098016-D509-4A1B-8503-C34D21F6DEC7}" srcId="{62D782F4-29C0-4437-A1CB-C3B6B01555C5}" destId="{80E33B7E-959F-4AEF-AC80-D34B4BE5720F}" srcOrd="1" destOrd="0" parTransId="{7C13AF67-9E91-41D0-8382-D50E475D487A}" sibTransId="{B6E36BDA-AF3F-46F4-801B-1D1A7CB6D6D2}"/>
    <dgm:cxn modelId="{5EB1464B-97E6-48C5-A359-72964D845C0A}" type="presOf" srcId="{D50BD91D-B375-4581-825D-39B77D03CB38}" destId="{9FCF315A-2E66-49A0-A6FE-6B52DE6D1618}" srcOrd="0" destOrd="1" presId="urn:microsoft.com/office/officeart/2009/3/layout/StepUpProcess"/>
    <dgm:cxn modelId="{07209C23-DFC1-437B-A889-D2B3A29F5513}" srcId="{62D782F4-29C0-4437-A1CB-C3B6B01555C5}" destId="{D50BD91D-B375-4581-825D-39B77D03CB38}" srcOrd="0" destOrd="0" parTransId="{3075E688-E54C-407C-9759-74CD1A516709}" sibTransId="{D3DA2844-FB19-4F96-986F-ED8015F657F2}"/>
    <dgm:cxn modelId="{12509AC8-3179-4A23-B5A2-6273B00ACC97}" srcId="{F723676E-1E85-4077-8BE7-7409CE48C1CE}" destId="{4F5F55CE-5789-46F8-A04B-934255700384}" srcOrd="0" destOrd="0" parTransId="{BCC83A3A-293A-4E9B-80F4-29E45873B3D9}" sibTransId="{7F1D87BF-6766-456A-85D9-DEDD453C8305}"/>
    <dgm:cxn modelId="{26927344-D3D0-43A2-A154-5A305342D5FA}" type="presOf" srcId="{62D782F4-29C0-4437-A1CB-C3B6B01555C5}" destId="{9FCF315A-2E66-49A0-A6FE-6B52DE6D1618}" srcOrd="0" destOrd="0" presId="urn:microsoft.com/office/officeart/2009/3/layout/StepUpProcess"/>
    <dgm:cxn modelId="{D034640E-D267-447C-BD06-0F086E62295A}" type="presOf" srcId="{139D904B-5B58-43F8-A061-463DB4561C19}" destId="{66E952FB-2F07-4FA7-9696-2DD71E47C508}" srcOrd="0" destOrd="0" presId="urn:microsoft.com/office/officeart/2009/3/layout/StepUpProcess"/>
    <dgm:cxn modelId="{F9E6F7BF-0D9B-4A33-9CCF-D0254330FFDA}" type="presParOf" srcId="{4E8DE301-9D54-4DE6-85CF-CA9EBDA2BCC0}" destId="{B976F08F-0366-4B1F-8D4D-C1B1FA5A49BD}" srcOrd="0" destOrd="0" presId="urn:microsoft.com/office/officeart/2009/3/layout/StepUpProcess"/>
    <dgm:cxn modelId="{F4CA114F-4DA6-4922-897E-60170AAAB79C}" type="presParOf" srcId="{B976F08F-0366-4B1F-8D4D-C1B1FA5A49BD}" destId="{7AC5D521-EA5C-4BF0-9B41-9DE0D74D7E51}" srcOrd="0" destOrd="0" presId="urn:microsoft.com/office/officeart/2009/3/layout/StepUpProcess"/>
    <dgm:cxn modelId="{01D1AF95-9C65-4E42-8A77-9D923AE21A7B}" type="presParOf" srcId="{B976F08F-0366-4B1F-8D4D-C1B1FA5A49BD}" destId="{3B758404-3355-4443-ACEC-CD179D3C1C04}" srcOrd="1" destOrd="0" presId="urn:microsoft.com/office/officeart/2009/3/layout/StepUpProcess"/>
    <dgm:cxn modelId="{1F2B606A-C3CD-4222-8B25-D69FF781BE33}" type="presParOf" srcId="{B976F08F-0366-4B1F-8D4D-C1B1FA5A49BD}" destId="{4D6AA28D-9C7B-4605-AFFA-57372C92BE6B}" srcOrd="2" destOrd="0" presId="urn:microsoft.com/office/officeart/2009/3/layout/StepUpProcess"/>
    <dgm:cxn modelId="{C3303FB7-3787-4B0A-BC73-601F457006D1}" type="presParOf" srcId="{4E8DE301-9D54-4DE6-85CF-CA9EBDA2BCC0}" destId="{FA239178-50E9-46A7-BF03-2C5E8F741437}" srcOrd="1" destOrd="0" presId="urn:microsoft.com/office/officeart/2009/3/layout/StepUpProcess"/>
    <dgm:cxn modelId="{66160AB8-5E22-49DA-92DC-8844C3FD9D66}" type="presParOf" srcId="{FA239178-50E9-46A7-BF03-2C5E8F741437}" destId="{A0B39682-37D0-41B5-A284-7DA279B58C81}" srcOrd="0" destOrd="0" presId="urn:microsoft.com/office/officeart/2009/3/layout/StepUpProcess"/>
    <dgm:cxn modelId="{D8B89762-75B5-47DA-9782-C5162DD3F7D7}" type="presParOf" srcId="{4E8DE301-9D54-4DE6-85CF-CA9EBDA2BCC0}" destId="{65F251B2-BCFB-4D12-870B-FE6717D92977}" srcOrd="2" destOrd="0" presId="urn:microsoft.com/office/officeart/2009/3/layout/StepUpProcess"/>
    <dgm:cxn modelId="{A80FFA47-F5AF-4481-9849-ACE98FB6BA29}" type="presParOf" srcId="{65F251B2-BCFB-4D12-870B-FE6717D92977}" destId="{0FCA5749-A203-4351-93E8-0119D68383C7}" srcOrd="0" destOrd="0" presId="urn:microsoft.com/office/officeart/2009/3/layout/StepUpProcess"/>
    <dgm:cxn modelId="{F9676345-54C9-4C80-B351-016C7C917F05}" type="presParOf" srcId="{65F251B2-BCFB-4D12-870B-FE6717D92977}" destId="{E01A0E6A-684E-4B15-940D-1EE2C7755C2F}" srcOrd="1" destOrd="0" presId="urn:microsoft.com/office/officeart/2009/3/layout/StepUpProcess"/>
    <dgm:cxn modelId="{0EFB5C1F-51FB-417B-A264-1B010A2A7D13}" type="presParOf" srcId="{65F251B2-BCFB-4D12-870B-FE6717D92977}" destId="{B4BBB405-50AF-41EC-A1A0-4A156912B8C6}" srcOrd="2" destOrd="0" presId="urn:microsoft.com/office/officeart/2009/3/layout/StepUpProcess"/>
    <dgm:cxn modelId="{55156BCF-1E21-42D2-80D6-2C068C65D752}" type="presParOf" srcId="{4E8DE301-9D54-4DE6-85CF-CA9EBDA2BCC0}" destId="{B75A29DA-301A-4955-963F-C42FA7AD12BF}" srcOrd="3" destOrd="0" presId="urn:microsoft.com/office/officeart/2009/3/layout/StepUpProcess"/>
    <dgm:cxn modelId="{93D10A40-A546-4DEF-9686-BD9333CBA73F}" type="presParOf" srcId="{B75A29DA-301A-4955-963F-C42FA7AD12BF}" destId="{AF324282-9443-4924-BE79-4F4EE68037A8}" srcOrd="0" destOrd="0" presId="urn:microsoft.com/office/officeart/2009/3/layout/StepUpProcess"/>
    <dgm:cxn modelId="{7FF5B978-7B24-477C-9A19-DB330C76592F}" type="presParOf" srcId="{4E8DE301-9D54-4DE6-85CF-CA9EBDA2BCC0}" destId="{85B37607-9495-40A0-A61F-DB8BCE11CF34}" srcOrd="4" destOrd="0" presId="urn:microsoft.com/office/officeart/2009/3/layout/StepUpProcess"/>
    <dgm:cxn modelId="{F74B342E-778B-42BC-ABF5-33C3BD30BA69}" type="presParOf" srcId="{85B37607-9495-40A0-A61F-DB8BCE11CF34}" destId="{5A641C26-9F31-41F3-8FB4-DAA51DE1523F}" srcOrd="0" destOrd="0" presId="urn:microsoft.com/office/officeart/2009/3/layout/StepUpProcess"/>
    <dgm:cxn modelId="{60112958-931E-4F37-86E8-E41C0EB8BAA8}" type="presParOf" srcId="{85B37607-9495-40A0-A61F-DB8BCE11CF34}" destId="{66E952FB-2F07-4FA7-9696-2DD71E47C508}" srcOrd="1" destOrd="0" presId="urn:microsoft.com/office/officeart/2009/3/layout/StepUpProcess"/>
    <dgm:cxn modelId="{0FD256D9-14F7-40B7-8960-9ADB78AEAA4E}" type="presParOf" srcId="{85B37607-9495-40A0-A61F-DB8BCE11CF34}" destId="{98AB9356-54A5-4599-825E-16A68E1AAEC5}" srcOrd="2" destOrd="0" presId="urn:microsoft.com/office/officeart/2009/3/layout/StepUpProcess"/>
    <dgm:cxn modelId="{18BBBDDA-9C03-4245-AF2B-4F0EE64B7A19}" type="presParOf" srcId="{4E8DE301-9D54-4DE6-85CF-CA9EBDA2BCC0}" destId="{58AEF001-D8F1-412B-968D-6C571F095BC4}" srcOrd="5" destOrd="0" presId="urn:microsoft.com/office/officeart/2009/3/layout/StepUpProcess"/>
    <dgm:cxn modelId="{CC5F0AEE-E55F-4B14-9F3C-B6D92C491C7D}" type="presParOf" srcId="{58AEF001-D8F1-412B-968D-6C571F095BC4}" destId="{2E92B7E5-865B-4628-A1B8-FDA463B7AA8F}" srcOrd="0" destOrd="0" presId="urn:microsoft.com/office/officeart/2009/3/layout/StepUpProcess"/>
    <dgm:cxn modelId="{201FECE0-C31E-45BF-8B20-1ED02940B561}" type="presParOf" srcId="{4E8DE301-9D54-4DE6-85CF-CA9EBDA2BCC0}" destId="{D6313615-6E86-441C-AE64-1C7EF2C71E54}" srcOrd="6" destOrd="0" presId="urn:microsoft.com/office/officeart/2009/3/layout/StepUpProcess"/>
    <dgm:cxn modelId="{329384BF-BC53-4329-9B36-8F678D841F7B}" type="presParOf" srcId="{D6313615-6E86-441C-AE64-1C7EF2C71E54}" destId="{C810E29D-B3A7-4AC0-BEFE-14B7B62BAA42}" srcOrd="0" destOrd="0" presId="urn:microsoft.com/office/officeart/2009/3/layout/StepUpProcess"/>
    <dgm:cxn modelId="{BF158B85-B51F-4499-838D-816E3611C3A4}" type="presParOf" srcId="{D6313615-6E86-441C-AE64-1C7EF2C71E54}" destId="{9FCF315A-2E66-49A0-A6FE-6B52DE6D161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CA7F2A-3CD2-4752-A7DE-4990D303AF25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5558D42-CB21-479B-A642-1EAEABDEAB38}">
      <dgm:prSet phldrT="[文字]"/>
      <dgm:spPr/>
      <dgm:t>
        <a:bodyPr/>
        <a:lstStyle/>
        <a:p>
          <a:r>
            <a:rPr lang="zh-TW" altLang="en-US" sz="2200" dirty="0" smtClean="0"/>
            <a:t>對話</a:t>
          </a:r>
          <a:endParaRPr lang="zh-TW" altLang="en-US" sz="2200" dirty="0"/>
        </a:p>
      </dgm:t>
    </dgm:pt>
    <dgm:pt modelId="{C040E10A-6FFA-4796-9AA8-75ABE91B7FDC}" type="parTrans" cxnId="{3FB76747-1269-40AA-ABC0-C90DA17CF20A}">
      <dgm:prSet/>
      <dgm:spPr/>
      <dgm:t>
        <a:bodyPr/>
        <a:lstStyle/>
        <a:p>
          <a:endParaRPr lang="zh-TW" altLang="en-US"/>
        </a:p>
      </dgm:t>
    </dgm:pt>
    <dgm:pt modelId="{12F7A617-EB38-4318-BF5D-33794978C823}" type="sibTrans" cxnId="{3FB76747-1269-40AA-ABC0-C90DA17CF20A}">
      <dgm:prSet/>
      <dgm:spPr/>
      <dgm:t>
        <a:bodyPr/>
        <a:lstStyle/>
        <a:p>
          <a:endParaRPr lang="zh-TW" altLang="en-US"/>
        </a:p>
      </dgm:t>
    </dgm:pt>
    <dgm:pt modelId="{43E88D5E-24D6-4E27-967E-B86124334F80}">
      <dgm:prSet phldrT="[文字]"/>
      <dgm:spPr/>
      <dgm:t>
        <a:bodyPr/>
        <a:lstStyle/>
        <a:p>
          <a:r>
            <a:rPr lang="zh-TW" altLang="en-US" sz="2200" dirty="0" smtClean="0"/>
            <a:t>社群</a:t>
          </a:r>
          <a:endParaRPr lang="zh-TW" altLang="en-US" sz="2200" dirty="0"/>
        </a:p>
      </dgm:t>
    </dgm:pt>
    <dgm:pt modelId="{B5AB8799-4338-494F-BE4C-94413C966177}" type="parTrans" cxnId="{3FF926A8-D3BC-4DB6-94D7-0FA35B207ABE}">
      <dgm:prSet/>
      <dgm:spPr/>
      <dgm:t>
        <a:bodyPr/>
        <a:lstStyle/>
        <a:p>
          <a:endParaRPr lang="zh-TW" altLang="en-US"/>
        </a:p>
      </dgm:t>
    </dgm:pt>
    <dgm:pt modelId="{E6B4325F-DB79-40C2-87DD-400AEB210194}" type="sibTrans" cxnId="{3FF926A8-D3BC-4DB6-94D7-0FA35B207ABE}">
      <dgm:prSet/>
      <dgm:spPr/>
      <dgm:t>
        <a:bodyPr/>
        <a:lstStyle/>
        <a:p>
          <a:endParaRPr lang="zh-TW" altLang="en-US"/>
        </a:p>
      </dgm:t>
    </dgm:pt>
    <dgm:pt modelId="{ABDDC34F-1930-44F5-A067-CE979468EFB8}">
      <dgm:prSet phldrT="[文字]" custT="1"/>
      <dgm:spPr/>
      <dgm:t>
        <a:bodyPr/>
        <a:lstStyle/>
        <a:p>
          <a:r>
            <a:rPr lang="zh-TW" altLang="en-US" sz="2200" dirty="0" smtClean="0"/>
            <a:t>備</a:t>
          </a:r>
          <a:r>
            <a:rPr lang="zh-TW" altLang="en-US" sz="2000" dirty="0" smtClean="0"/>
            <a:t>課</a:t>
          </a:r>
          <a:endParaRPr lang="zh-TW" altLang="en-US" sz="2000" dirty="0"/>
        </a:p>
      </dgm:t>
    </dgm:pt>
    <dgm:pt modelId="{CE3956A0-923D-4B46-B386-5A29AE575548}" type="parTrans" cxnId="{1BF2360A-EB92-422C-B3EF-454DC6F235E8}">
      <dgm:prSet/>
      <dgm:spPr/>
      <dgm:t>
        <a:bodyPr/>
        <a:lstStyle/>
        <a:p>
          <a:endParaRPr lang="zh-TW" altLang="en-US"/>
        </a:p>
      </dgm:t>
    </dgm:pt>
    <dgm:pt modelId="{15C4D02B-FDD0-4AE1-A06A-E91BAB9171DC}" type="sibTrans" cxnId="{1BF2360A-EB92-422C-B3EF-454DC6F235E8}">
      <dgm:prSet/>
      <dgm:spPr/>
      <dgm:t>
        <a:bodyPr/>
        <a:lstStyle/>
        <a:p>
          <a:endParaRPr lang="zh-TW" altLang="en-US"/>
        </a:p>
      </dgm:t>
    </dgm:pt>
    <dgm:pt modelId="{40C21A6A-DE35-4974-A37C-29BA32BB6301}">
      <dgm:prSet phldrT="[文字]" custT="1"/>
      <dgm:spPr/>
      <dgm:t>
        <a:bodyPr/>
        <a:lstStyle/>
        <a:p>
          <a:r>
            <a:rPr lang="zh-TW" altLang="en-US" sz="2000" dirty="0" smtClean="0"/>
            <a:t>分組</a:t>
          </a:r>
          <a:endParaRPr lang="zh-TW" altLang="en-US" sz="2000" dirty="0"/>
        </a:p>
      </dgm:t>
    </dgm:pt>
    <dgm:pt modelId="{A1A6E7F9-5931-4CD2-B264-64A3E876D06C}" type="parTrans" cxnId="{1F4FA3A8-6192-4FA9-B3EF-3E01FEB9CF37}">
      <dgm:prSet/>
      <dgm:spPr/>
      <dgm:t>
        <a:bodyPr/>
        <a:lstStyle/>
        <a:p>
          <a:endParaRPr lang="zh-TW" altLang="en-US"/>
        </a:p>
      </dgm:t>
    </dgm:pt>
    <dgm:pt modelId="{00B88610-BB48-4463-BDFE-2C5593CF7AF6}" type="sibTrans" cxnId="{1F4FA3A8-6192-4FA9-B3EF-3E01FEB9CF37}">
      <dgm:prSet/>
      <dgm:spPr/>
      <dgm:t>
        <a:bodyPr/>
        <a:lstStyle/>
        <a:p>
          <a:endParaRPr lang="zh-TW" altLang="en-US"/>
        </a:p>
      </dgm:t>
    </dgm:pt>
    <dgm:pt modelId="{740CE28C-67EF-414D-B915-99A6C0A8E3DB}">
      <dgm:prSet phldrT="[文字]" custT="1"/>
      <dgm:spPr/>
      <dgm:t>
        <a:bodyPr/>
        <a:lstStyle/>
        <a:p>
          <a:r>
            <a:rPr lang="zh-TW" altLang="en-US" sz="2000" dirty="0" smtClean="0"/>
            <a:t>解決問題</a:t>
          </a:r>
          <a:endParaRPr lang="zh-TW" altLang="en-US" sz="2000" dirty="0"/>
        </a:p>
      </dgm:t>
    </dgm:pt>
    <dgm:pt modelId="{D163C51A-0722-484A-98CB-19776442E153}" type="parTrans" cxnId="{2BB8D2C1-2AFA-4AB4-A54F-6E411F404CB2}">
      <dgm:prSet/>
      <dgm:spPr/>
      <dgm:t>
        <a:bodyPr/>
        <a:lstStyle/>
        <a:p>
          <a:endParaRPr lang="zh-TW" altLang="en-US"/>
        </a:p>
      </dgm:t>
    </dgm:pt>
    <dgm:pt modelId="{3650ECD7-3208-44DE-AD81-196FA95CDF2B}" type="sibTrans" cxnId="{2BB8D2C1-2AFA-4AB4-A54F-6E411F404CB2}">
      <dgm:prSet/>
      <dgm:spPr/>
      <dgm:t>
        <a:bodyPr/>
        <a:lstStyle/>
        <a:p>
          <a:endParaRPr lang="zh-TW" altLang="en-US"/>
        </a:p>
      </dgm:t>
    </dgm:pt>
    <dgm:pt modelId="{57CCC459-E86F-4752-9A45-ADC204C62908}">
      <dgm:prSet phldrT="[文字]" custT="1"/>
      <dgm:spPr/>
      <dgm:t>
        <a:bodyPr/>
        <a:lstStyle/>
        <a:p>
          <a:r>
            <a:rPr lang="zh-TW" altLang="en-US" sz="2000" dirty="0" smtClean="0"/>
            <a:t>真誠</a:t>
          </a:r>
          <a:endParaRPr lang="zh-TW" altLang="en-US" sz="2000" dirty="0"/>
        </a:p>
      </dgm:t>
    </dgm:pt>
    <dgm:pt modelId="{385241DE-CD30-4A07-A367-E0837933CB94}" type="parTrans" cxnId="{DCFB2010-D00A-4FF0-92B1-B3DC3C9C7425}">
      <dgm:prSet/>
      <dgm:spPr/>
      <dgm:t>
        <a:bodyPr/>
        <a:lstStyle/>
        <a:p>
          <a:endParaRPr lang="zh-TW" altLang="en-US"/>
        </a:p>
      </dgm:t>
    </dgm:pt>
    <dgm:pt modelId="{E746DBA2-CE8E-4261-A121-460CE7F8AA60}" type="sibTrans" cxnId="{DCFB2010-D00A-4FF0-92B1-B3DC3C9C7425}">
      <dgm:prSet/>
      <dgm:spPr/>
      <dgm:t>
        <a:bodyPr/>
        <a:lstStyle/>
        <a:p>
          <a:endParaRPr lang="zh-TW" altLang="en-US"/>
        </a:p>
      </dgm:t>
    </dgm:pt>
    <dgm:pt modelId="{E657AFF9-ADEE-4F3A-8D02-6E6AD3C4F2FC}">
      <dgm:prSet phldrT="[文字]" custT="1"/>
      <dgm:spPr/>
      <dgm:t>
        <a:bodyPr/>
        <a:lstStyle/>
        <a:p>
          <a:r>
            <a:rPr lang="zh-TW" altLang="en-US" sz="2000" dirty="0" smtClean="0"/>
            <a:t>探究</a:t>
          </a:r>
          <a:endParaRPr lang="zh-TW" altLang="en-US" sz="2000" dirty="0"/>
        </a:p>
      </dgm:t>
    </dgm:pt>
    <dgm:pt modelId="{1F7F6E4E-7CA4-4F5C-8ADB-034A8EF30CB0}" type="parTrans" cxnId="{C0590806-2E21-4A9A-9697-E040839ECF75}">
      <dgm:prSet/>
      <dgm:spPr/>
      <dgm:t>
        <a:bodyPr/>
        <a:lstStyle/>
        <a:p>
          <a:endParaRPr lang="zh-TW" altLang="en-US"/>
        </a:p>
      </dgm:t>
    </dgm:pt>
    <dgm:pt modelId="{CF1632C3-27E9-4226-BEA3-2D0C7C4BC1E5}" type="sibTrans" cxnId="{C0590806-2E21-4A9A-9697-E040839ECF75}">
      <dgm:prSet/>
      <dgm:spPr/>
      <dgm:t>
        <a:bodyPr/>
        <a:lstStyle/>
        <a:p>
          <a:endParaRPr lang="zh-TW" altLang="en-US"/>
        </a:p>
      </dgm:t>
    </dgm:pt>
    <dgm:pt modelId="{A44274EA-1A55-41DE-9570-FB87EA96B8DB}">
      <dgm:prSet phldrT="[文字]" custT="1"/>
      <dgm:spPr/>
      <dgm:t>
        <a:bodyPr/>
        <a:lstStyle/>
        <a:p>
          <a:r>
            <a:rPr lang="zh-TW" altLang="en-US" sz="2000" dirty="0" smtClean="0"/>
            <a:t>分享合作</a:t>
          </a:r>
          <a:endParaRPr lang="zh-TW" altLang="en-US" sz="2000" dirty="0"/>
        </a:p>
      </dgm:t>
    </dgm:pt>
    <dgm:pt modelId="{4D4046E8-BF60-4F7E-912E-9C56E2089347}" type="parTrans" cxnId="{715FF614-CB09-44B1-94CC-99DB86894E33}">
      <dgm:prSet/>
      <dgm:spPr/>
      <dgm:t>
        <a:bodyPr/>
        <a:lstStyle/>
        <a:p>
          <a:endParaRPr lang="zh-TW" altLang="en-US"/>
        </a:p>
      </dgm:t>
    </dgm:pt>
    <dgm:pt modelId="{76994440-AB53-49F4-B2B9-D050322ABAE5}" type="sibTrans" cxnId="{715FF614-CB09-44B1-94CC-99DB86894E33}">
      <dgm:prSet/>
      <dgm:spPr/>
      <dgm:t>
        <a:bodyPr/>
        <a:lstStyle/>
        <a:p>
          <a:endParaRPr lang="zh-TW" altLang="en-US"/>
        </a:p>
      </dgm:t>
    </dgm:pt>
    <dgm:pt modelId="{3728FFDB-441C-44AB-A7F2-2A8C13F47B80}">
      <dgm:prSet phldrT="[文字]" custT="1"/>
      <dgm:spPr/>
      <dgm:t>
        <a:bodyPr/>
        <a:lstStyle/>
        <a:p>
          <a:r>
            <a:rPr lang="zh-TW" altLang="en-US" sz="2000" dirty="0" smtClean="0"/>
            <a:t>教材共享</a:t>
          </a:r>
          <a:endParaRPr lang="zh-TW" altLang="en-US" sz="2000" dirty="0"/>
        </a:p>
      </dgm:t>
    </dgm:pt>
    <dgm:pt modelId="{F641E730-18F8-4892-941E-4E2FA2F7CB2A}" type="parTrans" cxnId="{61B11BC5-AC61-443E-A730-2BF36D904603}">
      <dgm:prSet/>
      <dgm:spPr/>
      <dgm:t>
        <a:bodyPr/>
        <a:lstStyle/>
        <a:p>
          <a:endParaRPr lang="zh-TW" altLang="en-US"/>
        </a:p>
      </dgm:t>
    </dgm:pt>
    <dgm:pt modelId="{15A61216-CB30-4556-B662-4B267699F70E}" type="sibTrans" cxnId="{61B11BC5-AC61-443E-A730-2BF36D904603}">
      <dgm:prSet/>
      <dgm:spPr/>
      <dgm:t>
        <a:bodyPr/>
        <a:lstStyle/>
        <a:p>
          <a:endParaRPr lang="zh-TW" altLang="en-US"/>
        </a:p>
      </dgm:t>
    </dgm:pt>
    <dgm:pt modelId="{9119DAFE-8E96-467A-AF8B-690B02E1B377}" type="pres">
      <dgm:prSet presAssocID="{75CA7F2A-3CD2-4752-A7DE-4990D303AF2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7961C6B7-7C90-4916-A2DE-B839B965B6CB}" type="pres">
      <dgm:prSet presAssocID="{B5558D42-CB21-479B-A642-1EAEABDEAB38}" presName="composite" presStyleCnt="0"/>
      <dgm:spPr/>
    </dgm:pt>
    <dgm:pt modelId="{6EA5F316-3BE2-415E-A782-D06AD84E0A92}" type="pres">
      <dgm:prSet presAssocID="{B5558D42-CB21-479B-A642-1EAEABDEAB38}" presName="LShape" presStyleLbl="alignNode1" presStyleIdx="0" presStyleCnt="5"/>
      <dgm:spPr/>
    </dgm:pt>
    <dgm:pt modelId="{4AA63A68-1937-4F7C-A2BD-CD62D33F497F}" type="pres">
      <dgm:prSet presAssocID="{B5558D42-CB21-479B-A642-1EAEABDEAB3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21A96A-62BE-4521-9300-2D95FF78A6BF}" type="pres">
      <dgm:prSet presAssocID="{B5558D42-CB21-479B-A642-1EAEABDEAB38}" presName="Triangle" presStyleLbl="alignNode1" presStyleIdx="1" presStyleCnt="5"/>
      <dgm:spPr/>
    </dgm:pt>
    <dgm:pt modelId="{028B45B3-FBAD-481C-88FF-E8793C8B6604}" type="pres">
      <dgm:prSet presAssocID="{12F7A617-EB38-4318-BF5D-33794978C823}" presName="sibTrans" presStyleCnt="0"/>
      <dgm:spPr/>
    </dgm:pt>
    <dgm:pt modelId="{753FDC0E-44D2-4742-9525-1789C72F6133}" type="pres">
      <dgm:prSet presAssocID="{12F7A617-EB38-4318-BF5D-33794978C823}" presName="space" presStyleCnt="0"/>
      <dgm:spPr/>
    </dgm:pt>
    <dgm:pt modelId="{7337E620-EF81-40DD-8AAA-BAAB2055BE4B}" type="pres">
      <dgm:prSet presAssocID="{43E88D5E-24D6-4E27-967E-B86124334F80}" presName="composite" presStyleCnt="0"/>
      <dgm:spPr/>
    </dgm:pt>
    <dgm:pt modelId="{664A0761-23A1-46BE-A9AF-F492D145C1AD}" type="pres">
      <dgm:prSet presAssocID="{43E88D5E-24D6-4E27-967E-B86124334F80}" presName="LShape" presStyleLbl="alignNode1" presStyleIdx="2" presStyleCnt="5"/>
      <dgm:spPr/>
    </dgm:pt>
    <dgm:pt modelId="{E7B7A348-1075-4431-8DB9-AC5A951D2C12}" type="pres">
      <dgm:prSet presAssocID="{43E88D5E-24D6-4E27-967E-B86124334F8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04E8DE-F22D-489C-B7F1-CE3989A6E8C1}" type="pres">
      <dgm:prSet presAssocID="{43E88D5E-24D6-4E27-967E-B86124334F80}" presName="Triangle" presStyleLbl="alignNode1" presStyleIdx="3" presStyleCnt="5"/>
      <dgm:spPr/>
    </dgm:pt>
    <dgm:pt modelId="{ED3DA707-0611-44C7-9194-4E4E49D7C143}" type="pres">
      <dgm:prSet presAssocID="{E6B4325F-DB79-40C2-87DD-400AEB210194}" presName="sibTrans" presStyleCnt="0"/>
      <dgm:spPr/>
    </dgm:pt>
    <dgm:pt modelId="{8994F0C8-59A9-481D-9CDC-B59FBFEDA9DB}" type="pres">
      <dgm:prSet presAssocID="{E6B4325F-DB79-40C2-87DD-400AEB210194}" presName="space" presStyleCnt="0"/>
      <dgm:spPr/>
    </dgm:pt>
    <dgm:pt modelId="{D862B094-58EB-4C8D-B480-40F636AC7B5C}" type="pres">
      <dgm:prSet presAssocID="{ABDDC34F-1930-44F5-A067-CE979468EFB8}" presName="composite" presStyleCnt="0"/>
      <dgm:spPr/>
    </dgm:pt>
    <dgm:pt modelId="{268654DE-C1B4-45D4-BB45-174CD3E70238}" type="pres">
      <dgm:prSet presAssocID="{ABDDC34F-1930-44F5-A067-CE979468EFB8}" presName="LShape" presStyleLbl="alignNode1" presStyleIdx="4" presStyleCnt="5"/>
      <dgm:spPr/>
    </dgm:pt>
    <dgm:pt modelId="{F1C10986-8481-440D-ACD1-97E8BF3C93B5}" type="pres">
      <dgm:prSet presAssocID="{ABDDC34F-1930-44F5-A067-CE979468EFB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58890AA-CDD8-490E-ADB8-F8295B27B3A0}" type="presOf" srcId="{40C21A6A-DE35-4974-A37C-29BA32BB6301}" destId="{F1C10986-8481-440D-ACD1-97E8BF3C93B5}" srcOrd="0" destOrd="1" presId="urn:microsoft.com/office/officeart/2009/3/layout/StepUpProcess"/>
    <dgm:cxn modelId="{3FB76747-1269-40AA-ABC0-C90DA17CF20A}" srcId="{75CA7F2A-3CD2-4752-A7DE-4990D303AF25}" destId="{B5558D42-CB21-479B-A642-1EAEABDEAB38}" srcOrd="0" destOrd="0" parTransId="{C040E10A-6FFA-4796-9AA8-75ABE91B7FDC}" sibTransId="{12F7A617-EB38-4318-BF5D-33794978C823}"/>
    <dgm:cxn modelId="{DD8EAB02-65C3-4BC2-9CBE-A02414460266}" type="presOf" srcId="{ABDDC34F-1930-44F5-A067-CE979468EFB8}" destId="{F1C10986-8481-440D-ACD1-97E8BF3C93B5}" srcOrd="0" destOrd="0" presId="urn:microsoft.com/office/officeart/2009/3/layout/StepUpProcess"/>
    <dgm:cxn modelId="{1BF2360A-EB92-422C-B3EF-454DC6F235E8}" srcId="{75CA7F2A-3CD2-4752-A7DE-4990D303AF25}" destId="{ABDDC34F-1930-44F5-A067-CE979468EFB8}" srcOrd="2" destOrd="0" parTransId="{CE3956A0-923D-4B46-B386-5A29AE575548}" sibTransId="{15C4D02B-FDD0-4AE1-A06A-E91BAB9171DC}"/>
    <dgm:cxn modelId="{23E58FB3-AADA-4B96-B6CF-C84E954E741F}" type="presOf" srcId="{B5558D42-CB21-479B-A642-1EAEABDEAB38}" destId="{4AA63A68-1937-4F7C-A2BD-CD62D33F497F}" srcOrd="0" destOrd="0" presId="urn:microsoft.com/office/officeart/2009/3/layout/StepUpProcess"/>
    <dgm:cxn modelId="{DCFB2010-D00A-4FF0-92B1-B3DC3C9C7425}" srcId="{B5558D42-CB21-479B-A642-1EAEABDEAB38}" destId="{57CCC459-E86F-4752-9A45-ADC204C62908}" srcOrd="0" destOrd="0" parTransId="{385241DE-CD30-4A07-A367-E0837933CB94}" sibTransId="{E746DBA2-CE8E-4261-A121-460CE7F8AA60}"/>
    <dgm:cxn modelId="{C0590806-2E21-4A9A-9697-E040839ECF75}" srcId="{B5558D42-CB21-479B-A642-1EAEABDEAB38}" destId="{E657AFF9-ADEE-4F3A-8D02-6E6AD3C4F2FC}" srcOrd="1" destOrd="0" parTransId="{1F7F6E4E-7CA4-4F5C-8ADB-034A8EF30CB0}" sibTransId="{CF1632C3-27E9-4226-BEA3-2D0C7C4BC1E5}"/>
    <dgm:cxn modelId="{F83E9CD9-6B53-4145-B32E-519D3A1257FF}" type="presOf" srcId="{57CCC459-E86F-4752-9A45-ADC204C62908}" destId="{4AA63A68-1937-4F7C-A2BD-CD62D33F497F}" srcOrd="0" destOrd="1" presId="urn:microsoft.com/office/officeart/2009/3/layout/StepUpProcess"/>
    <dgm:cxn modelId="{4AA9006B-D9F9-4C3E-B18E-535C5E2E7D8B}" type="presOf" srcId="{75CA7F2A-3CD2-4752-A7DE-4990D303AF25}" destId="{9119DAFE-8E96-467A-AF8B-690B02E1B377}" srcOrd="0" destOrd="0" presId="urn:microsoft.com/office/officeart/2009/3/layout/StepUpProcess"/>
    <dgm:cxn modelId="{638532FA-2CE5-4CA6-A75D-B8766A645C93}" type="presOf" srcId="{A44274EA-1A55-41DE-9570-FB87EA96B8DB}" destId="{E7B7A348-1075-4431-8DB9-AC5A951D2C12}" srcOrd="0" destOrd="2" presId="urn:microsoft.com/office/officeart/2009/3/layout/StepUpProcess"/>
    <dgm:cxn modelId="{3FF926A8-D3BC-4DB6-94D7-0FA35B207ABE}" srcId="{75CA7F2A-3CD2-4752-A7DE-4990D303AF25}" destId="{43E88D5E-24D6-4E27-967E-B86124334F80}" srcOrd="1" destOrd="0" parTransId="{B5AB8799-4338-494F-BE4C-94413C966177}" sibTransId="{E6B4325F-DB79-40C2-87DD-400AEB210194}"/>
    <dgm:cxn modelId="{0514D69F-A588-47A3-9FE2-B253EAEE5639}" type="presOf" srcId="{3728FFDB-441C-44AB-A7F2-2A8C13F47B80}" destId="{F1C10986-8481-440D-ACD1-97E8BF3C93B5}" srcOrd="0" destOrd="2" presId="urn:microsoft.com/office/officeart/2009/3/layout/StepUpProcess"/>
    <dgm:cxn modelId="{61B11BC5-AC61-443E-A730-2BF36D904603}" srcId="{ABDDC34F-1930-44F5-A067-CE979468EFB8}" destId="{3728FFDB-441C-44AB-A7F2-2A8C13F47B80}" srcOrd="1" destOrd="0" parTransId="{F641E730-18F8-4892-941E-4E2FA2F7CB2A}" sibTransId="{15A61216-CB30-4556-B662-4B267699F70E}"/>
    <dgm:cxn modelId="{715FF614-CB09-44B1-94CC-99DB86894E33}" srcId="{43E88D5E-24D6-4E27-967E-B86124334F80}" destId="{A44274EA-1A55-41DE-9570-FB87EA96B8DB}" srcOrd="1" destOrd="0" parTransId="{4D4046E8-BF60-4F7E-912E-9C56E2089347}" sibTransId="{76994440-AB53-49F4-B2B9-D050322ABAE5}"/>
    <dgm:cxn modelId="{2BB8D2C1-2AFA-4AB4-A54F-6E411F404CB2}" srcId="{43E88D5E-24D6-4E27-967E-B86124334F80}" destId="{740CE28C-67EF-414D-B915-99A6C0A8E3DB}" srcOrd="0" destOrd="0" parTransId="{D163C51A-0722-484A-98CB-19776442E153}" sibTransId="{3650ECD7-3208-44DE-AD81-196FA95CDF2B}"/>
    <dgm:cxn modelId="{2B5B1C1F-8E4A-4C34-93C3-C319EDF55DC8}" type="presOf" srcId="{740CE28C-67EF-414D-B915-99A6C0A8E3DB}" destId="{E7B7A348-1075-4431-8DB9-AC5A951D2C12}" srcOrd="0" destOrd="1" presId="urn:microsoft.com/office/officeart/2009/3/layout/StepUpProcess"/>
    <dgm:cxn modelId="{1F4FA3A8-6192-4FA9-B3EF-3E01FEB9CF37}" srcId="{ABDDC34F-1930-44F5-A067-CE979468EFB8}" destId="{40C21A6A-DE35-4974-A37C-29BA32BB6301}" srcOrd="0" destOrd="0" parTransId="{A1A6E7F9-5931-4CD2-B264-64A3E876D06C}" sibTransId="{00B88610-BB48-4463-BDFE-2C5593CF7AF6}"/>
    <dgm:cxn modelId="{E34EC65B-000E-41D8-8AB4-BB3867025217}" type="presOf" srcId="{E657AFF9-ADEE-4F3A-8D02-6E6AD3C4F2FC}" destId="{4AA63A68-1937-4F7C-A2BD-CD62D33F497F}" srcOrd="0" destOrd="2" presId="urn:microsoft.com/office/officeart/2009/3/layout/StepUpProcess"/>
    <dgm:cxn modelId="{03B8AD13-4CA0-48FE-8F33-68BA15AF273A}" type="presOf" srcId="{43E88D5E-24D6-4E27-967E-B86124334F80}" destId="{E7B7A348-1075-4431-8DB9-AC5A951D2C12}" srcOrd="0" destOrd="0" presId="urn:microsoft.com/office/officeart/2009/3/layout/StepUpProcess"/>
    <dgm:cxn modelId="{CB18960C-A8B1-454E-8E58-A7260FEFD30A}" type="presParOf" srcId="{9119DAFE-8E96-467A-AF8B-690B02E1B377}" destId="{7961C6B7-7C90-4916-A2DE-B839B965B6CB}" srcOrd="0" destOrd="0" presId="urn:microsoft.com/office/officeart/2009/3/layout/StepUpProcess"/>
    <dgm:cxn modelId="{5350430D-973B-4201-9963-D57D650F7D4D}" type="presParOf" srcId="{7961C6B7-7C90-4916-A2DE-B839B965B6CB}" destId="{6EA5F316-3BE2-415E-A782-D06AD84E0A92}" srcOrd="0" destOrd="0" presId="urn:microsoft.com/office/officeart/2009/3/layout/StepUpProcess"/>
    <dgm:cxn modelId="{A7D7A561-B000-40FC-9CA7-214529C9BB9C}" type="presParOf" srcId="{7961C6B7-7C90-4916-A2DE-B839B965B6CB}" destId="{4AA63A68-1937-4F7C-A2BD-CD62D33F497F}" srcOrd="1" destOrd="0" presId="urn:microsoft.com/office/officeart/2009/3/layout/StepUpProcess"/>
    <dgm:cxn modelId="{5448F2B7-0E25-412F-8299-5FD9975FEDFE}" type="presParOf" srcId="{7961C6B7-7C90-4916-A2DE-B839B965B6CB}" destId="{B721A96A-62BE-4521-9300-2D95FF78A6BF}" srcOrd="2" destOrd="0" presId="urn:microsoft.com/office/officeart/2009/3/layout/StepUpProcess"/>
    <dgm:cxn modelId="{C95104CB-1FFA-4B91-AFC5-6C2A6DD2857D}" type="presParOf" srcId="{9119DAFE-8E96-467A-AF8B-690B02E1B377}" destId="{028B45B3-FBAD-481C-88FF-E8793C8B6604}" srcOrd="1" destOrd="0" presId="urn:microsoft.com/office/officeart/2009/3/layout/StepUpProcess"/>
    <dgm:cxn modelId="{D43391EE-B74F-4EC3-BFEB-DBF9A0786379}" type="presParOf" srcId="{028B45B3-FBAD-481C-88FF-E8793C8B6604}" destId="{753FDC0E-44D2-4742-9525-1789C72F6133}" srcOrd="0" destOrd="0" presId="urn:microsoft.com/office/officeart/2009/3/layout/StepUpProcess"/>
    <dgm:cxn modelId="{B29260B8-46D9-4BDB-A12F-C77ECD60EEE3}" type="presParOf" srcId="{9119DAFE-8E96-467A-AF8B-690B02E1B377}" destId="{7337E620-EF81-40DD-8AAA-BAAB2055BE4B}" srcOrd="2" destOrd="0" presId="urn:microsoft.com/office/officeart/2009/3/layout/StepUpProcess"/>
    <dgm:cxn modelId="{F8978AA6-D675-4B93-9C41-CE1F6E1E9201}" type="presParOf" srcId="{7337E620-EF81-40DD-8AAA-BAAB2055BE4B}" destId="{664A0761-23A1-46BE-A9AF-F492D145C1AD}" srcOrd="0" destOrd="0" presId="urn:microsoft.com/office/officeart/2009/3/layout/StepUpProcess"/>
    <dgm:cxn modelId="{ADEC8939-EB90-4BE4-B292-63561E84D747}" type="presParOf" srcId="{7337E620-EF81-40DD-8AAA-BAAB2055BE4B}" destId="{E7B7A348-1075-4431-8DB9-AC5A951D2C12}" srcOrd="1" destOrd="0" presId="urn:microsoft.com/office/officeart/2009/3/layout/StepUpProcess"/>
    <dgm:cxn modelId="{9A54E1A4-D7AD-4AC4-8489-9F5327464DA4}" type="presParOf" srcId="{7337E620-EF81-40DD-8AAA-BAAB2055BE4B}" destId="{C404E8DE-F22D-489C-B7F1-CE3989A6E8C1}" srcOrd="2" destOrd="0" presId="urn:microsoft.com/office/officeart/2009/3/layout/StepUpProcess"/>
    <dgm:cxn modelId="{8CB5D8D3-2C57-4455-A6BF-A5F4140B3BC8}" type="presParOf" srcId="{9119DAFE-8E96-467A-AF8B-690B02E1B377}" destId="{ED3DA707-0611-44C7-9194-4E4E49D7C143}" srcOrd="3" destOrd="0" presId="urn:microsoft.com/office/officeart/2009/3/layout/StepUpProcess"/>
    <dgm:cxn modelId="{E8F7E51B-B0B4-43C2-A2EF-AC74770E8CE5}" type="presParOf" srcId="{ED3DA707-0611-44C7-9194-4E4E49D7C143}" destId="{8994F0C8-59A9-481D-9CDC-B59FBFEDA9DB}" srcOrd="0" destOrd="0" presId="urn:microsoft.com/office/officeart/2009/3/layout/StepUpProcess"/>
    <dgm:cxn modelId="{7BD91CA5-7638-49B9-9D3F-3B4447F1CDD3}" type="presParOf" srcId="{9119DAFE-8E96-467A-AF8B-690B02E1B377}" destId="{D862B094-58EB-4C8D-B480-40F636AC7B5C}" srcOrd="4" destOrd="0" presId="urn:microsoft.com/office/officeart/2009/3/layout/StepUpProcess"/>
    <dgm:cxn modelId="{D883EE82-2870-4B92-9BF0-4BEBF75F2217}" type="presParOf" srcId="{D862B094-58EB-4C8D-B480-40F636AC7B5C}" destId="{268654DE-C1B4-45D4-BB45-174CD3E70238}" srcOrd="0" destOrd="0" presId="urn:microsoft.com/office/officeart/2009/3/layout/StepUpProcess"/>
    <dgm:cxn modelId="{8BDAD686-0F8A-4C19-B28D-7FAC5BD53FFC}" type="presParOf" srcId="{D862B094-58EB-4C8D-B480-40F636AC7B5C}" destId="{F1C10986-8481-440D-ACD1-97E8BF3C93B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9B3845-BEB7-44C7-A0A5-9DF1BCB280A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A5396D7-99DC-4FC8-B108-B37A76FFD96A}">
      <dgm:prSet phldrT="[文字]"/>
      <dgm:spPr/>
      <dgm:t>
        <a:bodyPr/>
        <a:lstStyle/>
        <a:p>
          <a:r>
            <a:rPr lang="zh-TW" altLang="en-US" dirty="0" smtClean="0"/>
            <a:t>典範</a:t>
          </a:r>
          <a:endParaRPr lang="zh-TW" altLang="en-US" dirty="0"/>
        </a:p>
      </dgm:t>
    </dgm:pt>
    <dgm:pt modelId="{837431EC-B7BE-47CD-9CDA-3AA6E2664AA8}" type="parTrans" cxnId="{DA76433B-BA0E-4820-A98F-1B49BDACAF83}">
      <dgm:prSet/>
      <dgm:spPr/>
      <dgm:t>
        <a:bodyPr/>
        <a:lstStyle/>
        <a:p>
          <a:endParaRPr lang="zh-TW" altLang="en-US"/>
        </a:p>
      </dgm:t>
    </dgm:pt>
    <dgm:pt modelId="{8CA13FA4-D51A-44CD-8A6B-599D2D220DE2}" type="sibTrans" cxnId="{DA76433B-BA0E-4820-A98F-1B49BDACAF83}">
      <dgm:prSet/>
      <dgm:spPr/>
      <dgm:t>
        <a:bodyPr/>
        <a:lstStyle/>
        <a:p>
          <a:endParaRPr lang="zh-TW" altLang="en-US"/>
        </a:p>
      </dgm:t>
    </dgm:pt>
    <dgm:pt modelId="{9CA89F13-3285-44B6-98EB-14C481557463}">
      <dgm:prSet phldrT="[文字]"/>
      <dgm:spPr/>
      <dgm:t>
        <a:bodyPr/>
        <a:lstStyle/>
        <a:p>
          <a:r>
            <a:rPr lang="zh-TW" altLang="en-US" dirty="0" smtClean="0"/>
            <a:t>計畫</a:t>
          </a:r>
          <a:endParaRPr lang="zh-TW" altLang="en-US" dirty="0"/>
        </a:p>
      </dgm:t>
    </dgm:pt>
    <dgm:pt modelId="{E34F4E4B-7BFD-45FE-9F09-FC03718AF444}" type="parTrans" cxnId="{7BC72A18-B6CC-4505-88C0-147B88C10EEE}">
      <dgm:prSet/>
      <dgm:spPr/>
      <dgm:t>
        <a:bodyPr/>
        <a:lstStyle/>
        <a:p>
          <a:endParaRPr lang="zh-TW" altLang="en-US"/>
        </a:p>
      </dgm:t>
    </dgm:pt>
    <dgm:pt modelId="{1F4C121A-87BB-4877-AF0D-54F9B4396254}" type="sibTrans" cxnId="{7BC72A18-B6CC-4505-88C0-147B88C10EEE}">
      <dgm:prSet/>
      <dgm:spPr/>
      <dgm:t>
        <a:bodyPr/>
        <a:lstStyle/>
        <a:p>
          <a:endParaRPr lang="zh-TW" altLang="en-US"/>
        </a:p>
      </dgm:t>
    </dgm:pt>
    <dgm:pt modelId="{D7290070-D28B-4EF3-B725-A7B220F9FEB9}">
      <dgm:prSet phldrT="[文字]"/>
      <dgm:spPr/>
      <dgm:t>
        <a:bodyPr/>
        <a:lstStyle/>
        <a:p>
          <a:r>
            <a:rPr lang="zh-TW" altLang="en-US" dirty="0" smtClean="0"/>
            <a:t>教專</a:t>
          </a:r>
          <a:endParaRPr lang="en-US" altLang="zh-TW" dirty="0" smtClean="0"/>
        </a:p>
      </dgm:t>
    </dgm:pt>
    <dgm:pt modelId="{03B3B24C-0F64-4E9E-A402-18D5A8DDA075}" type="parTrans" cxnId="{56A51C62-337F-45DB-919D-EE8A9F395E53}">
      <dgm:prSet/>
      <dgm:spPr/>
      <dgm:t>
        <a:bodyPr/>
        <a:lstStyle/>
        <a:p>
          <a:endParaRPr lang="zh-TW" altLang="en-US"/>
        </a:p>
      </dgm:t>
    </dgm:pt>
    <dgm:pt modelId="{7B78D222-5451-4627-82D1-08A2EB3A4426}" type="sibTrans" cxnId="{56A51C62-337F-45DB-919D-EE8A9F395E53}">
      <dgm:prSet/>
      <dgm:spPr/>
      <dgm:t>
        <a:bodyPr/>
        <a:lstStyle/>
        <a:p>
          <a:endParaRPr lang="zh-TW" altLang="en-US"/>
        </a:p>
      </dgm:t>
    </dgm:pt>
    <dgm:pt modelId="{1BC4328C-9FC1-4A59-B7CA-36A92B31E26D}">
      <dgm:prSet phldrT="[文字]"/>
      <dgm:spPr/>
      <dgm:t>
        <a:bodyPr/>
        <a:lstStyle/>
        <a:p>
          <a:r>
            <a:rPr lang="zh-TW" altLang="en-US" dirty="0" smtClean="0"/>
            <a:t>合作學習</a:t>
          </a:r>
          <a:endParaRPr lang="zh-TW" altLang="en-US" dirty="0"/>
        </a:p>
      </dgm:t>
    </dgm:pt>
    <dgm:pt modelId="{ECA89537-AF8C-47DA-8582-13154D2F5CB0}" type="parTrans" cxnId="{CE88C779-1F3F-4BFE-BEA8-6CB0B669419C}">
      <dgm:prSet/>
      <dgm:spPr/>
      <dgm:t>
        <a:bodyPr/>
        <a:lstStyle/>
        <a:p>
          <a:endParaRPr lang="zh-TW" altLang="en-US"/>
        </a:p>
      </dgm:t>
    </dgm:pt>
    <dgm:pt modelId="{290784DA-FAE2-4162-B504-3A8F8AC66C69}" type="sibTrans" cxnId="{CE88C779-1F3F-4BFE-BEA8-6CB0B669419C}">
      <dgm:prSet/>
      <dgm:spPr/>
      <dgm:t>
        <a:bodyPr/>
        <a:lstStyle/>
        <a:p>
          <a:endParaRPr lang="zh-TW" altLang="en-US"/>
        </a:p>
      </dgm:t>
    </dgm:pt>
    <dgm:pt modelId="{FE2F1ADE-A4D5-4753-8D01-D222291426C7}">
      <dgm:prSet phldrT="[文字]"/>
      <dgm:spPr/>
      <dgm:t>
        <a:bodyPr/>
        <a:lstStyle/>
        <a:p>
          <a:r>
            <a:rPr lang="zh-TW" altLang="en-US" dirty="0" smtClean="0"/>
            <a:t>資深教師</a:t>
          </a:r>
          <a:endParaRPr lang="zh-TW" altLang="en-US" dirty="0"/>
        </a:p>
      </dgm:t>
    </dgm:pt>
    <dgm:pt modelId="{665716FF-BD1D-4335-B124-BC05DC05A955}" type="parTrans" cxnId="{C4675FB7-8E11-440F-9271-62D1899CC4C2}">
      <dgm:prSet/>
      <dgm:spPr/>
      <dgm:t>
        <a:bodyPr/>
        <a:lstStyle/>
        <a:p>
          <a:endParaRPr lang="zh-TW" altLang="en-US"/>
        </a:p>
      </dgm:t>
    </dgm:pt>
    <dgm:pt modelId="{BBED66C0-2A25-4465-ACFE-3FC93B80A340}" type="sibTrans" cxnId="{C4675FB7-8E11-440F-9271-62D1899CC4C2}">
      <dgm:prSet/>
      <dgm:spPr/>
      <dgm:t>
        <a:bodyPr/>
        <a:lstStyle/>
        <a:p>
          <a:endParaRPr lang="zh-TW" altLang="en-US"/>
        </a:p>
      </dgm:t>
    </dgm:pt>
    <dgm:pt modelId="{C7BF26E4-DE99-431A-8993-B44C7282ED01}">
      <dgm:prSet phldrT="[文字]"/>
      <dgm:spPr/>
      <dgm:t>
        <a:bodyPr/>
        <a:lstStyle/>
        <a:p>
          <a:r>
            <a:rPr lang="zh-TW" altLang="en-US" dirty="0" smtClean="0"/>
            <a:t>教學分享</a:t>
          </a:r>
          <a:endParaRPr lang="zh-TW" altLang="en-US" dirty="0"/>
        </a:p>
      </dgm:t>
    </dgm:pt>
    <dgm:pt modelId="{EA06F523-9D59-4775-AF2B-63B229F71420}" type="parTrans" cxnId="{423C9CD0-EF8D-4DCA-8D91-4FD3497EAA20}">
      <dgm:prSet/>
      <dgm:spPr/>
      <dgm:t>
        <a:bodyPr/>
        <a:lstStyle/>
        <a:p>
          <a:endParaRPr lang="zh-TW" altLang="en-US"/>
        </a:p>
      </dgm:t>
    </dgm:pt>
    <dgm:pt modelId="{E80BEE69-3591-4FEF-BF0A-30CCBE60BD4D}" type="sibTrans" cxnId="{423C9CD0-EF8D-4DCA-8D91-4FD3497EAA20}">
      <dgm:prSet/>
      <dgm:spPr/>
      <dgm:t>
        <a:bodyPr/>
        <a:lstStyle/>
        <a:p>
          <a:endParaRPr lang="zh-TW" altLang="en-US"/>
        </a:p>
      </dgm:t>
    </dgm:pt>
    <dgm:pt modelId="{F30EB4D2-D0B3-4282-B1E6-ABED5D95EE8C}">
      <dgm:prSet phldrT="[文字]"/>
      <dgm:spPr/>
      <dgm:t>
        <a:bodyPr/>
        <a:lstStyle/>
        <a:p>
          <a:r>
            <a:rPr lang="zh-TW" altLang="en-US" dirty="0" smtClean="0"/>
            <a:t>教學探就</a:t>
          </a:r>
          <a:endParaRPr lang="zh-TW" altLang="en-US" dirty="0"/>
        </a:p>
      </dgm:t>
    </dgm:pt>
    <dgm:pt modelId="{F048A9E5-71D5-4AA6-B785-1E9CE25F9FBE}" type="parTrans" cxnId="{8009AB03-F91B-40AE-842C-883C3055B7FE}">
      <dgm:prSet/>
      <dgm:spPr/>
      <dgm:t>
        <a:bodyPr/>
        <a:lstStyle/>
        <a:p>
          <a:endParaRPr lang="zh-TW" altLang="en-US"/>
        </a:p>
      </dgm:t>
    </dgm:pt>
    <dgm:pt modelId="{676EF3BB-4634-4C5C-A565-216F17F6F212}" type="sibTrans" cxnId="{8009AB03-F91B-40AE-842C-883C3055B7FE}">
      <dgm:prSet/>
      <dgm:spPr/>
      <dgm:t>
        <a:bodyPr/>
        <a:lstStyle/>
        <a:p>
          <a:endParaRPr lang="zh-TW" altLang="en-US"/>
        </a:p>
      </dgm:t>
    </dgm:pt>
    <dgm:pt modelId="{43B5FB57-B380-440A-8EBA-BA2A11468B5D}">
      <dgm:prSet phldrT="[文字]"/>
      <dgm:spPr/>
      <dgm:t>
        <a:bodyPr/>
        <a:lstStyle/>
        <a:p>
          <a:r>
            <a:rPr lang="zh-TW" altLang="en-US" dirty="0" smtClean="0"/>
            <a:t>專業成長</a:t>
          </a:r>
          <a:endParaRPr lang="en-US" altLang="zh-TW" dirty="0" smtClean="0"/>
        </a:p>
      </dgm:t>
    </dgm:pt>
    <dgm:pt modelId="{FA053A3E-650A-4E06-B3DC-A4D5254792BC}" type="parTrans" cxnId="{15B8765A-CC15-47EC-BD3B-3B03D843DCB8}">
      <dgm:prSet/>
      <dgm:spPr/>
      <dgm:t>
        <a:bodyPr/>
        <a:lstStyle/>
        <a:p>
          <a:endParaRPr lang="zh-TW" altLang="en-US"/>
        </a:p>
      </dgm:t>
    </dgm:pt>
    <dgm:pt modelId="{9C1BB7C1-9918-4E84-90E3-DD0E9C154CE3}" type="sibTrans" cxnId="{15B8765A-CC15-47EC-BD3B-3B03D843DCB8}">
      <dgm:prSet/>
      <dgm:spPr/>
      <dgm:t>
        <a:bodyPr/>
        <a:lstStyle/>
        <a:p>
          <a:endParaRPr lang="zh-TW" altLang="en-US"/>
        </a:p>
      </dgm:t>
    </dgm:pt>
    <dgm:pt modelId="{CF6E8A37-C333-49AF-B817-1B1CD34E303B}">
      <dgm:prSet phldrT="[文字]"/>
      <dgm:spPr/>
      <dgm:t>
        <a:bodyPr/>
        <a:lstStyle/>
        <a:p>
          <a:r>
            <a:rPr lang="zh-TW" altLang="en-US" dirty="0" smtClean="0"/>
            <a:t>專業品質</a:t>
          </a:r>
          <a:endParaRPr lang="en-US" altLang="zh-TW" dirty="0" smtClean="0"/>
        </a:p>
      </dgm:t>
    </dgm:pt>
    <dgm:pt modelId="{47F7DD06-1E3C-48B2-84E9-469AC963EF7F}" type="parTrans" cxnId="{153D3BE5-61AC-4CEA-922B-7F0FDD808078}">
      <dgm:prSet/>
      <dgm:spPr/>
      <dgm:t>
        <a:bodyPr/>
        <a:lstStyle/>
        <a:p>
          <a:endParaRPr lang="zh-TW" altLang="en-US"/>
        </a:p>
      </dgm:t>
    </dgm:pt>
    <dgm:pt modelId="{C155ABDC-DC62-4D47-B715-408ED38F96B6}" type="sibTrans" cxnId="{153D3BE5-61AC-4CEA-922B-7F0FDD808078}">
      <dgm:prSet/>
      <dgm:spPr/>
      <dgm:t>
        <a:bodyPr/>
        <a:lstStyle/>
        <a:p>
          <a:endParaRPr lang="zh-TW" altLang="en-US"/>
        </a:p>
      </dgm:t>
    </dgm:pt>
    <dgm:pt modelId="{7733FEA1-8C9B-4BA3-8861-A32EDB129546}" type="pres">
      <dgm:prSet presAssocID="{379B3845-BEB7-44C7-A0A5-9DF1BCB280A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E9CDBE4A-87A0-4974-A675-0176005F0A95}" type="pres">
      <dgm:prSet presAssocID="{0A5396D7-99DC-4FC8-B108-B37A76FFD96A}" presName="composite" presStyleCnt="0"/>
      <dgm:spPr/>
    </dgm:pt>
    <dgm:pt modelId="{14E60020-290E-4FC5-B365-87B8CA82B5FD}" type="pres">
      <dgm:prSet presAssocID="{0A5396D7-99DC-4FC8-B108-B37A76FFD96A}" presName="LShape" presStyleLbl="alignNode1" presStyleIdx="0" presStyleCnt="5"/>
      <dgm:spPr/>
    </dgm:pt>
    <dgm:pt modelId="{D9004575-D383-40BD-9B31-DC969CF6D2A9}" type="pres">
      <dgm:prSet presAssocID="{0A5396D7-99DC-4FC8-B108-B37A76FFD96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80996B-1B2B-4890-83B6-EDDCA9F280D4}" type="pres">
      <dgm:prSet presAssocID="{0A5396D7-99DC-4FC8-B108-B37A76FFD96A}" presName="Triangle" presStyleLbl="alignNode1" presStyleIdx="1" presStyleCnt="5"/>
      <dgm:spPr/>
    </dgm:pt>
    <dgm:pt modelId="{9D39E406-62EB-411E-BBBF-36051C3083B3}" type="pres">
      <dgm:prSet presAssocID="{8CA13FA4-D51A-44CD-8A6B-599D2D220DE2}" presName="sibTrans" presStyleCnt="0"/>
      <dgm:spPr/>
    </dgm:pt>
    <dgm:pt modelId="{3FCC9F08-5CD9-44A4-A3E0-93D7C39CE945}" type="pres">
      <dgm:prSet presAssocID="{8CA13FA4-D51A-44CD-8A6B-599D2D220DE2}" presName="space" presStyleCnt="0"/>
      <dgm:spPr/>
    </dgm:pt>
    <dgm:pt modelId="{B6A584D9-2B4D-478E-BFB1-F51EA0E7368D}" type="pres">
      <dgm:prSet presAssocID="{9CA89F13-3285-44B6-98EB-14C481557463}" presName="composite" presStyleCnt="0"/>
      <dgm:spPr/>
    </dgm:pt>
    <dgm:pt modelId="{1FA4F946-DAC9-410B-80C9-84ABBE958963}" type="pres">
      <dgm:prSet presAssocID="{9CA89F13-3285-44B6-98EB-14C481557463}" presName="LShape" presStyleLbl="alignNode1" presStyleIdx="2" presStyleCnt="5"/>
      <dgm:spPr/>
    </dgm:pt>
    <dgm:pt modelId="{2F851D39-18FE-401E-AB0A-10D3E4B939C0}" type="pres">
      <dgm:prSet presAssocID="{9CA89F13-3285-44B6-98EB-14C48155746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B20A3F-1BDD-470C-A3BB-C698A2C46728}" type="pres">
      <dgm:prSet presAssocID="{9CA89F13-3285-44B6-98EB-14C481557463}" presName="Triangle" presStyleLbl="alignNode1" presStyleIdx="3" presStyleCnt="5"/>
      <dgm:spPr/>
    </dgm:pt>
    <dgm:pt modelId="{29211FD4-C639-4285-B467-D53F71D6A2CB}" type="pres">
      <dgm:prSet presAssocID="{1F4C121A-87BB-4877-AF0D-54F9B4396254}" presName="sibTrans" presStyleCnt="0"/>
      <dgm:spPr/>
    </dgm:pt>
    <dgm:pt modelId="{A4109D35-F5FA-4778-97FB-0791009D3A7C}" type="pres">
      <dgm:prSet presAssocID="{1F4C121A-87BB-4877-AF0D-54F9B4396254}" presName="space" presStyleCnt="0"/>
      <dgm:spPr/>
    </dgm:pt>
    <dgm:pt modelId="{79C369B1-CE87-44CE-94F8-54C16A51400D}" type="pres">
      <dgm:prSet presAssocID="{D7290070-D28B-4EF3-B725-A7B220F9FEB9}" presName="composite" presStyleCnt="0"/>
      <dgm:spPr/>
    </dgm:pt>
    <dgm:pt modelId="{0056AFF5-752E-48FD-B6E6-290F72F5F09A}" type="pres">
      <dgm:prSet presAssocID="{D7290070-D28B-4EF3-B725-A7B220F9FEB9}" presName="LShape" presStyleLbl="alignNode1" presStyleIdx="4" presStyleCnt="5"/>
      <dgm:spPr/>
    </dgm:pt>
    <dgm:pt modelId="{EED6F426-E503-4E4D-A2BF-0D10C1DA99E4}" type="pres">
      <dgm:prSet presAssocID="{D7290070-D28B-4EF3-B725-A7B220F9FEB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FDB7C2F-F747-4841-8676-577E176D0B14}" type="presOf" srcId="{F30EB4D2-D0B3-4282-B1E6-ABED5D95EE8C}" destId="{2F851D39-18FE-401E-AB0A-10D3E4B939C0}" srcOrd="0" destOrd="2" presId="urn:microsoft.com/office/officeart/2009/3/layout/StepUpProcess"/>
    <dgm:cxn modelId="{B11FAA57-1777-4895-958D-0A63E68B5F9E}" type="presOf" srcId="{9CA89F13-3285-44B6-98EB-14C481557463}" destId="{2F851D39-18FE-401E-AB0A-10D3E4B939C0}" srcOrd="0" destOrd="0" presId="urn:microsoft.com/office/officeart/2009/3/layout/StepUpProcess"/>
    <dgm:cxn modelId="{AC16FED2-9CDB-4970-B40C-355BBE192163}" type="presOf" srcId="{D7290070-D28B-4EF3-B725-A7B220F9FEB9}" destId="{EED6F426-E503-4E4D-A2BF-0D10C1DA99E4}" srcOrd="0" destOrd="0" presId="urn:microsoft.com/office/officeart/2009/3/layout/StepUpProcess"/>
    <dgm:cxn modelId="{8009AB03-F91B-40AE-842C-883C3055B7FE}" srcId="{9CA89F13-3285-44B6-98EB-14C481557463}" destId="{F30EB4D2-D0B3-4282-B1E6-ABED5D95EE8C}" srcOrd="1" destOrd="0" parTransId="{F048A9E5-71D5-4AA6-B785-1E9CE25F9FBE}" sibTransId="{676EF3BB-4634-4C5C-A565-216F17F6F212}"/>
    <dgm:cxn modelId="{7BC72A18-B6CC-4505-88C0-147B88C10EEE}" srcId="{379B3845-BEB7-44C7-A0A5-9DF1BCB280AE}" destId="{9CA89F13-3285-44B6-98EB-14C481557463}" srcOrd="1" destOrd="0" parTransId="{E34F4E4B-7BFD-45FE-9F09-FC03718AF444}" sibTransId="{1F4C121A-87BB-4877-AF0D-54F9B4396254}"/>
    <dgm:cxn modelId="{56A51C62-337F-45DB-919D-EE8A9F395E53}" srcId="{379B3845-BEB7-44C7-A0A5-9DF1BCB280AE}" destId="{D7290070-D28B-4EF3-B725-A7B220F9FEB9}" srcOrd="2" destOrd="0" parTransId="{03B3B24C-0F64-4E9E-A402-18D5A8DDA075}" sibTransId="{7B78D222-5451-4627-82D1-08A2EB3A4426}"/>
    <dgm:cxn modelId="{153D3BE5-61AC-4CEA-922B-7F0FDD808078}" srcId="{D7290070-D28B-4EF3-B725-A7B220F9FEB9}" destId="{CF6E8A37-C333-49AF-B817-1B1CD34E303B}" srcOrd="1" destOrd="0" parTransId="{47F7DD06-1E3C-48B2-84E9-469AC963EF7F}" sibTransId="{C155ABDC-DC62-4D47-B715-408ED38F96B6}"/>
    <dgm:cxn modelId="{41B7C398-D437-47EE-8C86-22422F6FEE59}" type="presOf" srcId="{C7BF26E4-DE99-431A-8993-B44C7282ED01}" destId="{D9004575-D383-40BD-9B31-DC969CF6D2A9}" srcOrd="0" destOrd="2" presId="urn:microsoft.com/office/officeart/2009/3/layout/StepUpProcess"/>
    <dgm:cxn modelId="{80EE1B41-3DF2-4CB5-9892-34AAB2CA0664}" type="presOf" srcId="{1BC4328C-9FC1-4A59-B7CA-36A92B31E26D}" destId="{2F851D39-18FE-401E-AB0A-10D3E4B939C0}" srcOrd="0" destOrd="1" presId="urn:microsoft.com/office/officeart/2009/3/layout/StepUpProcess"/>
    <dgm:cxn modelId="{6D6C992A-AB3E-47DD-A332-05B5DE606E10}" type="presOf" srcId="{0A5396D7-99DC-4FC8-B108-B37A76FFD96A}" destId="{D9004575-D383-40BD-9B31-DC969CF6D2A9}" srcOrd="0" destOrd="0" presId="urn:microsoft.com/office/officeart/2009/3/layout/StepUpProcess"/>
    <dgm:cxn modelId="{DA76433B-BA0E-4820-A98F-1B49BDACAF83}" srcId="{379B3845-BEB7-44C7-A0A5-9DF1BCB280AE}" destId="{0A5396D7-99DC-4FC8-B108-B37A76FFD96A}" srcOrd="0" destOrd="0" parTransId="{837431EC-B7BE-47CD-9CDA-3AA6E2664AA8}" sibTransId="{8CA13FA4-D51A-44CD-8A6B-599D2D220DE2}"/>
    <dgm:cxn modelId="{6CD4B947-3191-4801-B11E-C64FE10F8FC6}" type="presOf" srcId="{CF6E8A37-C333-49AF-B817-1B1CD34E303B}" destId="{EED6F426-E503-4E4D-A2BF-0D10C1DA99E4}" srcOrd="0" destOrd="2" presId="urn:microsoft.com/office/officeart/2009/3/layout/StepUpProcess"/>
    <dgm:cxn modelId="{1E816F40-BDFB-43D9-819F-F3F5B759ACC7}" type="presOf" srcId="{43B5FB57-B380-440A-8EBA-BA2A11468B5D}" destId="{EED6F426-E503-4E4D-A2BF-0D10C1DA99E4}" srcOrd="0" destOrd="1" presId="urn:microsoft.com/office/officeart/2009/3/layout/StepUpProcess"/>
    <dgm:cxn modelId="{15B8765A-CC15-47EC-BD3B-3B03D843DCB8}" srcId="{D7290070-D28B-4EF3-B725-A7B220F9FEB9}" destId="{43B5FB57-B380-440A-8EBA-BA2A11468B5D}" srcOrd="0" destOrd="0" parTransId="{FA053A3E-650A-4E06-B3DC-A4D5254792BC}" sibTransId="{9C1BB7C1-9918-4E84-90E3-DD0E9C154CE3}"/>
    <dgm:cxn modelId="{CE88C779-1F3F-4BFE-BEA8-6CB0B669419C}" srcId="{9CA89F13-3285-44B6-98EB-14C481557463}" destId="{1BC4328C-9FC1-4A59-B7CA-36A92B31E26D}" srcOrd="0" destOrd="0" parTransId="{ECA89537-AF8C-47DA-8582-13154D2F5CB0}" sibTransId="{290784DA-FAE2-4162-B504-3A8F8AC66C69}"/>
    <dgm:cxn modelId="{423C9CD0-EF8D-4DCA-8D91-4FD3497EAA20}" srcId="{0A5396D7-99DC-4FC8-B108-B37A76FFD96A}" destId="{C7BF26E4-DE99-431A-8993-B44C7282ED01}" srcOrd="1" destOrd="0" parTransId="{EA06F523-9D59-4775-AF2B-63B229F71420}" sibTransId="{E80BEE69-3591-4FEF-BF0A-30CCBE60BD4D}"/>
    <dgm:cxn modelId="{53FA2BDB-FE17-4064-B93F-37ABA8D55EF5}" type="presOf" srcId="{379B3845-BEB7-44C7-A0A5-9DF1BCB280AE}" destId="{7733FEA1-8C9B-4BA3-8861-A32EDB129546}" srcOrd="0" destOrd="0" presId="urn:microsoft.com/office/officeart/2009/3/layout/StepUpProcess"/>
    <dgm:cxn modelId="{7B6E46A5-3423-417E-8AFC-00BEEBDDEFE0}" type="presOf" srcId="{FE2F1ADE-A4D5-4753-8D01-D222291426C7}" destId="{D9004575-D383-40BD-9B31-DC969CF6D2A9}" srcOrd="0" destOrd="1" presId="urn:microsoft.com/office/officeart/2009/3/layout/StepUpProcess"/>
    <dgm:cxn modelId="{C4675FB7-8E11-440F-9271-62D1899CC4C2}" srcId="{0A5396D7-99DC-4FC8-B108-B37A76FFD96A}" destId="{FE2F1ADE-A4D5-4753-8D01-D222291426C7}" srcOrd="0" destOrd="0" parTransId="{665716FF-BD1D-4335-B124-BC05DC05A955}" sibTransId="{BBED66C0-2A25-4465-ACFE-3FC93B80A340}"/>
    <dgm:cxn modelId="{2B8CE425-C0C5-41F1-B742-78DD0E5F873B}" type="presParOf" srcId="{7733FEA1-8C9B-4BA3-8861-A32EDB129546}" destId="{E9CDBE4A-87A0-4974-A675-0176005F0A95}" srcOrd="0" destOrd="0" presId="urn:microsoft.com/office/officeart/2009/3/layout/StepUpProcess"/>
    <dgm:cxn modelId="{62119F99-44A7-4180-9DE2-42CBF4CEADDB}" type="presParOf" srcId="{E9CDBE4A-87A0-4974-A675-0176005F0A95}" destId="{14E60020-290E-4FC5-B365-87B8CA82B5FD}" srcOrd="0" destOrd="0" presId="urn:microsoft.com/office/officeart/2009/3/layout/StepUpProcess"/>
    <dgm:cxn modelId="{2AA73E77-DD21-4D86-B058-2F1E1B612863}" type="presParOf" srcId="{E9CDBE4A-87A0-4974-A675-0176005F0A95}" destId="{D9004575-D383-40BD-9B31-DC969CF6D2A9}" srcOrd="1" destOrd="0" presId="urn:microsoft.com/office/officeart/2009/3/layout/StepUpProcess"/>
    <dgm:cxn modelId="{275029D3-26CD-4C0B-BB95-04B29F2E7C32}" type="presParOf" srcId="{E9CDBE4A-87A0-4974-A675-0176005F0A95}" destId="{DF80996B-1B2B-4890-83B6-EDDCA9F280D4}" srcOrd="2" destOrd="0" presId="urn:microsoft.com/office/officeart/2009/3/layout/StepUpProcess"/>
    <dgm:cxn modelId="{F8E4BB37-2EB0-4281-9B4D-D8F048D94BC2}" type="presParOf" srcId="{7733FEA1-8C9B-4BA3-8861-A32EDB129546}" destId="{9D39E406-62EB-411E-BBBF-36051C3083B3}" srcOrd="1" destOrd="0" presId="urn:microsoft.com/office/officeart/2009/3/layout/StepUpProcess"/>
    <dgm:cxn modelId="{FA482D3F-4015-49E8-9235-96B5EC0F0328}" type="presParOf" srcId="{9D39E406-62EB-411E-BBBF-36051C3083B3}" destId="{3FCC9F08-5CD9-44A4-A3E0-93D7C39CE945}" srcOrd="0" destOrd="0" presId="urn:microsoft.com/office/officeart/2009/3/layout/StepUpProcess"/>
    <dgm:cxn modelId="{EFEB82A9-5222-4240-BCC0-1059A66481D3}" type="presParOf" srcId="{7733FEA1-8C9B-4BA3-8861-A32EDB129546}" destId="{B6A584D9-2B4D-478E-BFB1-F51EA0E7368D}" srcOrd="2" destOrd="0" presId="urn:microsoft.com/office/officeart/2009/3/layout/StepUpProcess"/>
    <dgm:cxn modelId="{37E1A778-6086-43FD-BB59-7F9C946A3FF2}" type="presParOf" srcId="{B6A584D9-2B4D-478E-BFB1-F51EA0E7368D}" destId="{1FA4F946-DAC9-410B-80C9-84ABBE958963}" srcOrd="0" destOrd="0" presId="urn:microsoft.com/office/officeart/2009/3/layout/StepUpProcess"/>
    <dgm:cxn modelId="{A765AE59-A111-4EA3-9A0A-24C868E97699}" type="presParOf" srcId="{B6A584D9-2B4D-478E-BFB1-F51EA0E7368D}" destId="{2F851D39-18FE-401E-AB0A-10D3E4B939C0}" srcOrd="1" destOrd="0" presId="urn:microsoft.com/office/officeart/2009/3/layout/StepUpProcess"/>
    <dgm:cxn modelId="{BF509950-4351-4822-B075-F090058A9D39}" type="presParOf" srcId="{B6A584D9-2B4D-478E-BFB1-F51EA0E7368D}" destId="{24B20A3F-1BDD-470C-A3BB-C698A2C46728}" srcOrd="2" destOrd="0" presId="urn:microsoft.com/office/officeart/2009/3/layout/StepUpProcess"/>
    <dgm:cxn modelId="{816B2136-0530-4680-B080-E5F22942C049}" type="presParOf" srcId="{7733FEA1-8C9B-4BA3-8861-A32EDB129546}" destId="{29211FD4-C639-4285-B467-D53F71D6A2CB}" srcOrd="3" destOrd="0" presId="urn:microsoft.com/office/officeart/2009/3/layout/StepUpProcess"/>
    <dgm:cxn modelId="{A540F760-649E-45B5-8E2E-A52A88EBD062}" type="presParOf" srcId="{29211FD4-C639-4285-B467-D53F71D6A2CB}" destId="{A4109D35-F5FA-4778-97FB-0791009D3A7C}" srcOrd="0" destOrd="0" presId="urn:microsoft.com/office/officeart/2009/3/layout/StepUpProcess"/>
    <dgm:cxn modelId="{969CD05A-B214-4F23-9395-3DD14D58FF3F}" type="presParOf" srcId="{7733FEA1-8C9B-4BA3-8861-A32EDB129546}" destId="{79C369B1-CE87-44CE-94F8-54C16A51400D}" srcOrd="4" destOrd="0" presId="urn:microsoft.com/office/officeart/2009/3/layout/StepUpProcess"/>
    <dgm:cxn modelId="{E8A46C45-0839-4585-BEB1-1676EA3B5D78}" type="presParOf" srcId="{79C369B1-CE87-44CE-94F8-54C16A51400D}" destId="{0056AFF5-752E-48FD-B6E6-290F72F5F09A}" srcOrd="0" destOrd="0" presId="urn:microsoft.com/office/officeart/2009/3/layout/StepUpProcess"/>
    <dgm:cxn modelId="{FBEFAD2E-6987-4117-B0A7-4B7D185E7932}" type="presParOf" srcId="{79C369B1-CE87-44CE-94F8-54C16A51400D}" destId="{EED6F426-E503-4E4D-A2BF-0D10C1DA99E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4F7B41-DE1C-453E-A469-7B9858C7215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C976EAA-7237-498D-8B45-FABB101EB1EE}">
      <dgm:prSet phldrT="[文字]" custT="1"/>
      <dgm:spPr/>
      <dgm:t>
        <a:bodyPr/>
        <a:lstStyle/>
        <a:p>
          <a:r>
            <a:rPr lang="zh-TW" altLang="en-US" sz="2400" dirty="0" smtClean="0"/>
            <a:t>改變</a:t>
          </a:r>
          <a:endParaRPr lang="zh-TW" altLang="en-US" sz="2400" dirty="0"/>
        </a:p>
      </dgm:t>
    </dgm:pt>
    <dgm:pt modelId="{331ED777-9C49-4438-92FA-11FDC229C2A5}" type="parTrans" cxnId="{8126F3D2-DBA9-46E3-AC00-824B60AE32D4}">
      <dgm:prSet/>
      <dgm:spPr/>
      <dgm:t>
        <a:bodyPr/>
        <a:lstStyle/>
        <a:p>
          <a:endParaRPr lang="zh-TW" altLang="en-US"/>
        </a:p>
      </dgm:t>
    </dgm:pt>
    <dgm:pt modelId="{0D3B6E03-AAF6-4DB9-8049-436B9D6975C3}" type="sibTrans" cxnId="{8126F3D2-DBA9-46E3-AC00-824B60AE32D4}">
      <dgm:prSet/>
      <dgm:spPr/>
      <dgm:t>
        <a:bodyPr/>
        <a:lstStyle/>
        <a:p>
          <a:endParaRPr lang="zh-TW" altLang="en-US"/>
        </a:p>
      </dgm:t>
    </dgm:pt>
    <dgm:pt modelId="{920FF2CD-EFF6-48D0-BB8D-8729CA5AEED1}">
      <dgm:prSet phldrT="[文字]" custT="1"/>
      <dgm:spPr/>
      <dgm:t>
        <a:bodyPr/>
        <a:lstStyle/>
        <a:p>
          <a:r>
            <a:rPr lang="zh-TW" altLang="en-US" sz="2400" dirty="0" smtClean="0"/>
            <a:t>主題</a:t>
          </a:r>
          <a:endParaRPr lang="zh-TW" altLang="en-US" sz="2400" dirty="0"/>
        </a:p>
      </dgm:t>
    </dgm:pt>
    <dgm:pt modelId="{0572BC77-1FD9-4017-AF14-A74AB3FA50ED}" type="parTrans" cxnId="{6B49CD86-F89B-4AB6-BE5A-53C51DD9F350}">
      <dgm:prSet/>
      <dgm:spPr/>
      <dgm:t>
        <a:bodyPr/>
        <a:lstStyle/>
        <a:p>
          <a:endParaRPr lang="zh-TW" altLang="en-US"/>
        </a:p>
      </dgm:t>
    </dgm:pt>
    <dgm:pt modelId="{2BB0AA5A-9D8E-49B7-AD95-3E8CC97DE13D}" type="sibTrans" cxnId="{6B49CD86-F89B-4AB6-BE5A-53C51DD9F350}">
      <dgm:prSet/>
      <dgm:spPr/>
      <dgm:t>
        <a:bodyPr/>
        <a:lstStyle/>
        <a:p>
          <a:endParaRPr lang="zh-TW" altLang="en-US"/>
        </a:p>
      </dgm:t>
    </dgm:pt>
    <dgm:pt modelId="{59E281C3-7A1D-4DA8-A2E9-8070EB16260F}">
      <dgm:prSet phldrT="[文字]" custT="1"/>
      <dgm:spPr/>
      <dgm:t>
        <a:bodyPr/>
        <a:lstStyle/>
        <a:p>
          <a:r>
            <a:rPr lang="zh-TW" altLang="en-US" sz="2400" dirty="0" smtClean="0"/>
            <a:t>備課</a:t>
          </a:r>
          <a:endParaRPr lang="zh-TW" altLang="en-US" sz="2400" dirty="0"/>
        </a:p>
      </dgm:t>
    </dgm:pt>
    <dgm:pt modelId="{B2E73137-2F30-4AF9-9BC8-7D45F1706D30}" type="parTrans" cxnId="{8FEB568A-ACE4-4702-9F53-52381479048F}">
      <dgm:prSet/>
      <dgm:spPr/>
      <dgm:t>
        <a:bodyPr/>
        <a:lstStyle/>
        <a:p>
          <a:endParaRPr lang="zh-TW" altLang="en-US"/>
        </a:p>
      </dgm:t>
    </dgm:pt>
    <dgm:pt modelId="{B163631A-32D7-4A49-BB3C-A868E9A789B3}" type="sibTrans" cxnId="{8FEB568A-ACE4-4702-9F53-52381479048F}">
      <dgm:prSet/>
      <dgm:spPr/>
      <dgm:t>
        <a:bodyPr/>
        <a:lstStyle/>
        <a:p>
          <a:endParaRPr lang="zh-TW" altLang="en-US"/>
        </a:p>
      </dgm:t>
    </dgm:pt>
    <dgm:pt modelId="{982788FC-5854-4B69-B8A3-969EFCB97F82}">
      <dgm:prSet phldrT="[文字]" custT="1"/>
      <dgm:spPr/>
      <dgm:t>
        <a:bodyPr/>
        <a:lstStyle/>
        <a:p>
          <a:r>
            <a:rPr lang="zh-TW" altLang="en-US" sz="2000" dirty="0" smtClean="0"/>
            <a:t>教材教法</a:t>
          </a:r>
          <a:r>
            <a:rPr lang="en-US" altLang="zh-TW" sz="2000" dirty="0" smtClean="0"/>
            <a:t>(</a:t>
          </a:r>
          <a:r>
            <a:rPr lang="zh-TW" altLang="en-US" sz="2000" dirty="0" smtClean="0"/>
            <a:t>社群</a:t>
          </a:r>
          <a:r>
            <a:rPr lang="en-US" altLang="zh-TW" sz="2000" dirty="0" smtClean="0"/>
            <a:t>)</a:t>
          </a:r>
          <a:endParaRPr lang="zh-TW" altLang="en-US" sz="2000" dirty="0"/>
        </a:p>
      </dgm:t>
    </dgm:pt>
    <dgm:pt modelId="{58FA399D-2752-490E-845E-B47859B6DF37}" type="parTrans" cxnId="{6B2314A3-65A2-4E2F-BD89-B0B95BC2AF59}">
      <dgm:prSet/>
      <dgm:spPr/>
      <dgm:t>
        <a:bodyPr/>
        <a:lstStyle/>
        <a:p>
          <a:endParaRPr lang="zh-TW" altLang="en-US"/>
        </a:p>
      </dgm:t>
    </dgm:pt>
    <dgm:pt modelId="{DA232148-5EAD-429B-837B-15BBE9B65499}" type="sibTrans" cxnId="{6B2314A3-65A2-4E2F-BD89-B0B95BC2AF59}">
      <dgm:prSet/>
      <dgm:spPr/>
      <dgm:t>
        <a:bodyPr/>
        <a:lstStyle/>
        <a:p>
          <a:endParaRPr lang="zh-TW" altLang="en-US"/>
        </a:p>
      </dgm:t>
    </dgm:pt>
    <dgm:pt modelId="{B21B415D-58F3-4D44-872B-1A4EE8B37337}">
      <dgm:prSet phldrT="[文字]" custT="1"/>
      <dgm:spPr/>
      <dgm:t>
        <a:bodyPr/>
        <a:lstStyle/>
        <a:p>
          <a:r>
            <a:rPr lang="zh-TW" altLang="en-US" sz="2000" dirty="0" smtClean="0"/>
            <a:t>觀課學習</a:t>
          </a:r>
          <a:r>
            <a:rPr lang="en-US" altLang="zh-TW" sz="2000" dirty="0" smtClean="0"/>
            <a:t>(</a:t>
          </a:r>
          <a:r>
            <a:rPr lang="zh-TW" altLang="en-US" sz="2000" dirty="0" smtClean="0"/>
            <a:t>教專</a:t>
          </a:r>
          <a:r>
            <a:rPr lang="en-US" altLang="zh-TW" sz="2000" dirty="0" smtClean="0"/>
            <a:t>)</a:t>
          </a:r>
          <a:endParaRPr lang="zh-TW" altLang="en-US" sz="2000" dirty="0"/>
        </a:p>
      </dgm:t>
    </dgm:pt>
    <dgm:pt modelId="{A9693714-D8AC-4325-848B-67C0BE17BF32}" type="parTrans" cxnId="{092FA696-BCAB-4027-9C4E-87125A8F1F9F}">
      <dgm:prSet/>
      <dgm:spPr/>
      <dgm:t>
        <a:bodyPr/>
        <a:lstStyle/>
        <a:p>
          <a:endParaRPr lang="zh-TW" altLang="en-US"/>
        </a:p>
      </dgm:t>
    </dgm:pt>
    <dgm:pt modelId="{A83E3EAA-3B0D-4B02-AC31-348DA4DC0676}" type="sibTrans" cxnId="{092FA696-BCAB-4027-9C4E-87125A8F1F9F}">
      <dgm:prSet/>
      <dgm:spPr/>
      <dgm:t>
        <a:bodyPr/>
        <a:lstStyle/>
        <a:p>
          <a:endParaRPr lang="zh-TW" altLang="en-US"/>
        </a:p>
      </dgm:t>
    </dgm:pt>
    <dgm:pt modelId="{3139C68C-E4B3-42F5-A594-F65A272DECF9}">
      <dgm:prSet phldrT="[文字]" custT="1"/>
      <dgm:spPr/>
      <dgm:t>
        <a:bodyPr/>
        <a:lstStyle/>
        <a:p>
          <a:r>
            <a:rPr lang="zh-TW" altLang="en-US" sz="2000" dirty="0" smtClean="0"/>
            <a:t>觀課回饋</a:t>
          </a:r>
          <a:endParaRPr lang="zh-TW" altLang="en-US" sz="2000" dirty="0"/>
        </a:p>
      </dgm:t>
    </dgm:pt>
    <dgm:pt modelId="{A7B047D3-63D0-494D-9461-4B00F592ECDE}" type="parTrans" cxnId="{EDA4ECDC-334E-4855-BA09-556727EEBD33}">
      <dgm:prSet/>
      <dgm:spPr/>
      <dgm:t>
        <a:bodyPr/>
        <a:lstStyle/>
        <a:p>
          <a:endParaRPr lang="zh-TW" altLang="en-US"/>
        </a:p>
      </dgm:t>
    </dgm:pt>
    <dgm:pt modelId="{19EAFD8F-2446-4F1A-981D-6E9F42420F54}" type="sibTrans" cxnId="{EDA4ECDC-334E-4855-BA09-556727EEBD33}">
      <dgm:prSet/>
      <dgm:spPr/>
      <dgm:t>
        <a:bodyPr/>
        <a:lstStyle/>
        <a:p>
          <a:endParaRPr lang="zh-TW" altLang="en-US"/>
        </a:p>
      </dgm:t>
    </dgm:pt>
    <dgm:pt modelId="{F842E28B-2967-441A-A1CA-DCA3A2CDD066}">
      <dgm:prSet phldrT="[文字]" custT="1"/>
      <dgm:spPr/>
      <dgm:t>
        <a:bodyPr/>
        <a:lstStyle/>
        <a:p>
          <a:r>
            <a:rPr lang="zh-TW" altLang="en-US" sz="2000" dirty="0" smtClean="0"/>
            <a:t>ㄧ</a:t>
          </a:r>
          <a:r>
            <a:rPr lang="en-US" altLang="zh-TW" sz="2000" dirty="0" smtClean="0"/>
            <a:t>-</a:t>
          </a:r>
          <a:r>
            <a:rPr lang="zh-TW" altLang="en-US" sz="2000" dirty="0" smtClean="0"/>
            <a:t>羽球、游泳</a:t>
          </a:r>
          <a:endParaRPr lang="zh-TW" altLang="en-US" sz="2000" dirty="0"/>
        </a:p>
      </dgm:t>
    </dgm:pt>
    <dgm:pt modelId="{E5BBCD10-13E5-454E-8D92-C640724F6DE4}" type="parTrans" cxnId="{3604570B-0B19-421C-8FE7-8823C8806385}">
      <dgm:prSet/>
      <dgm:spPr/>
      <dgm:t>
        <a:bodyPr/>
        <a:lstStyle/>
        <a:p>
          <a:endParaRPr lang="zh-TW" altLang="en-US"/>
        </a:p>
      </dgm:t>
    </dgm:pt>
    <dgm:pt modelId="{A84ACE7F-338B-4A85-8242-A4EF9E6847C9}" type="sibTrans" cxnId="{3604570B-0B19-421C-8FE7-8823C8806385}">
      <dgm:prSet/>
      <dgm:spPr/>
      <dgm:t>
        <a:bodyPr/>
        <a:lstStyle/>
        <a:p>
          <a:endParaRPr lang="zh-TW" altLang="en-US"/>
        </a:p>
      </dgm:t>
    </dgm:pt>
    <dgm:pt modelId="{FB15590B-8EF9-40CE-A37E-D0EC68F314E3}">
      <dgm:prSet phldrT="[文字]" custT="1"/>
      <dgm:spPr/>
      <dgm:t>
        <a:bodyPr/>
        <a:lstStyle/>
        <a:p>
          <a:r>
            <a:rPr lang="zh-TW" altLang="en-US" sz="2000" dirty="0" smtClean="0"/>
            <a:t>核心：田徑、地板</a:t>
          </a:r>
          <a:endParaRPr lang="zh-TW" altLang="en-US" sz="2000" dirty="0"/>
        </a:p>
      </dgm:t>
    </dgm:pt>
    <dgm:pt modelId="{ADF23F74-45F4-4AFC-B681-1927CA222BFB}" type="parTrans" cxnId="{E1C396B3-455D-41EE-A8C9-F398B7E3C7E3}">
      <dgm:prSet/>
      <dgm:spPr/>
      <dgm:t>
        <a:bodyPr/>
        <a:lstStyle/>
        <a:p>
          <a:endParaRPr lang="zh-TW" altLang="en-US"/>
        </a:p>
      </dgm:t>
    </dgm:pt>
    <dgm:pt modelId="{5B65186B-C925-4917-8AD8-C3D2020B5332}" type="sibTrans" cxnId="{E1C396B3-455D-41EE-A8C9-F398B7E3C7E3}">
      <dgm:prSet/>
      <dgm:spPr/>
      <dgm:t>
        <a:bodyPr/>
        <a:lstStyle/>
        <a:p>
          <a:endParaRPr lang="zh-TW" altLang="en-US"/>
        </a:p>
      </dgm:t>
    </dgm:pt>
    <dgm:pt modelId="{65DDAE57-E209-4797-9F43-7AE1700511C4}">
      <dgm:prSet phldrT="[文字]" custT="1"/>
      <dgm:spPr/>
      <dgm:t>
        <a:bodyPr/>
        <a:lstStyle/>
        <a:p>
          <a:r>
            <a:rPr lang="zh-TW" altLang="en-US" sz="2000" dirty="0" smtClean="0"/>
            <a:t>二</a:t>
          </a:r>
          <a:r>
            <a:rPr lang="en-US" altLang="zh-TW" sz="2000" dirty="0" smtClean="0"/>
            <a:t>-</a:t>
          </a:r>
          <a:r>
            <a:rPr lang="zh-TW" altLang="en-US" sz="2000" dirty="0" smtClean="0"/>
            <a:t>排球、足壘</a:t>
          </a:r>
          <a:endParaRPr lang="zh-TW" altLang="en-US" sz="2000" dirty="0"/>
        </a:p>
      </dgm:t>
    </dgm:pt>
    <dgm:pt modelId="{A021B83F-DD07-4ED8-A8FC-2562B6FCDFF2}" type="parTrans" cxnId="{9D41A1F9-D9F4-4B9E-A381-28B05A9D889F}">
      <dgm:prSet/>
      <dgm:spPr/>
      <dgm:t>
        <a:bodyPr/>
        <a:lstStyle/>
        <a:p>
          <a:endParaRPr lang="zh-TW" altLang="en-US"/>
        </a:p>
      </dgm:t>
    </dgm:pt>
    <dgm:pt modelId="{E2C0509B-A4BE-4141-80A6-74666CAE5281}" type="sibTrans" cxnId="{9D41A1F9-D9F4-4B9E-A381-28B05A9D889F}">
      <dgm:prSet/>
      <dgm:spPr/>
      <dgm:t>
        <a:bodyPr/>
        <a:lstStyle/>
        <a:p>
          <a:endParaRPr lang="zh-TW" altLang="en-US"/>
        </a:p>
      </dgm:t>
    </dgm:pt>
    <dgm:pt modelId="{8557BD74-0CFE-4BE2-A94E-3379C11DEB32}">
      <dgm:prSet phldrT="[文字]" custT="1"/>
      <dgm:spPr/>
      <dgm:t>
        <a:bodyPr/>
        <a:lstStyle/>
        <a:p>
          <a:r>
            <a:rPr lang="zh-TW" altLang="en-US" sz="2000" dirty="0" smtClean="0"/>
            <a:t>三</a:t>
          </a:r>
          <a:r>
            <a:rPr lang="en-US" altLang="zh-TW" sz="2000" dirty="0" smtClean="0"/>
            <a:t>-</a:t>
          </a:r>
          <a:r>
            <a:rPr lang="zh-TW" altLang="en-US" sz="2000" dirty="0" smtClean="0"/>
            <a:t>桌球、籃球</a:t>
          </a:r>
          <a:endParaRPr lang="zh-TW" altLang="en-US" sz="2000" dirty="0"/>
        </a:p>
      </dgm:t>
    </dgm:pt>
    <dgm:pt modelId="{AF4EEDA6-677B-4221-AE92-20597B160D46}" type="parTrans" cxnId="{097FC16D-EE05-49D0-8A5B-C93086BAB297}">
      <dgm:prSet/>
      <dgm:spPr/>
      <dgm:t>
        <a:bodyPr/>
        <a:lstStyle/>
        <a:p>
          <a:endParaRPr lang="zh-TW" altLang="en-US"/>
        </a:p>
      </dgm:t>
    </dgm:pt>
    <dgm:pt modelId="{87C73C43-3D31-48EA-B0A2-BDEB3B03FA9D}" type="sibTrans" cxnId="{097FC16D-EE05-49D0-8A5B-C93086BAB297}">
      <dgm:prSet/>
      <dgm:spPr/>
      <dgm:t>
        <a:bodyPr/>
        <a:lstStyle/>
        <a:p>
          <a:endParaRPr lang="zh-TW" altLang="en-US"/>
        </a:p>
      </dgm:t>
    </dgm:pt>
    <dgm:pt modelId="{53764B48-FC73-451D-871E-0F1D7AC9A2EE}">
      <dgm:prSet phldrT="[文字]" custT="1"/>
      <dgm:spPr/>
      <dgm:t>
        <a:bodyPr/>
        <a:lstStyle/>
        <a:p>
          <a:r>
            <a:rPr lang="zh-TW" altLang="en-US" sz="2000" dirty="0" smtClean="0"/>
            <a:t>選修：依器材</a:t>
          </a:r>
          <a:endParaRPr lang="zh-TW" altLang="en-US" sz="2000" dirty="0"/>
        </a:p>
      </dgm:t>
    </dgm:pt>
    <dgm:pt modelId="{A05AD0DF-CB74-45EF-8137-21CDA9022274}" type="parTrans" cxnId="{C07F7E5C-5F54-498D-B11D-A58B6BA529DD}">
      <dgm:prSet/>
      <dgm:spPr/>
      <dgm:t>
        <a:bodyPr/>
        <a:lstStyle/>
        <a:p>
          <a:endParaRPr lang="zh-TW" altLang="en-US"/>
        </a:p>
      </dgm:t>
    </dgm:pt>
    <dgm:pt modelId="{6E693A93-0E92-462B-9E9A-FA369AA9010D}" type="sibTrans" cxnId="{C07F7E5C-5F54-498D-B11D-A58B6BA529DD}">
      <dgm:prSet/>
      <dgm:spPr/>
      <dgm:t>
        <a:bodyPr/>
        <a:lstStyle/>
        <a:p>
          <a:endParaRPr lang="zh-TW" altLang="en-US"/>
        </a:p>
      </dgm:t>
    </dgm:pt>
    <dgm:pt modelId="{B026B044-B27A-4A6A-A0D0-4F0B74BBE19E}" type="pres">
      <dgm:prSet presAssocID="{8C4F7B41-DE1C-453E-A469-7B9858C7215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1782C117-2E28-494A-8143-59CDC6F1A498}" type="pres">
      <dgm:prSet presAssocID="{7C976EAA-7237-498D-8B45-FABB101EB1EE}" presName="composite" presStyleCnt="0"/>
      <dgm:spPr/>
    </dgm:pt>
    <dgm:pt modelId="{B4AB636C-7FF0-4F04-9CB1-1D9C86846576}" type="pres">
      <dgm:prSet presAssocID="{7C976EAA-7237-498D-8B45-FABB101EB1EE}" presName="LShape" presStyleLbl="alignNode1" presStyleIdx="0" presStyleCnt="5"/>
      <dgm:spPr/>
    </dgm:pt>
    <dgm:pt modelId="{1ACBB7BA-E278-477C-86A8-A2AA96634A68}" type="pres">
      <dgm:prSet presAssocID="{7C976EAA-7237-498D-8B45-FABB101EB1E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F39CBE-14E1-4B1C-B4C0-C49609699FD1}" type="pres">
      <dgm:prSet presAssocID="{7C976EAA-7237-498D-8B45-FABB101EB1EE}" presName="Triangle" presStyleLbl="alignNode1" presStyleIdx="1" presStyleCnt="5"/>
      <dgm:spPr/>
    </dgm:pt>
    <dgm:pt modelId="{B7CF2111-98EB-4941-8C33-6763831C513C}" type="pres">
      <dgm:prSet presAssocID="{0D3B6E03-AAF6-4DB9-8049-436B9D6975C3}" presName="sibTrans" presStyleCnt="0"/>
      <dgm:spPr/>
    </dgm:pt>
    <dgm:pt modelId="{4F785593-3F83-42C2-9C27-7BBE89EC58B4}" type="pres">
      <dgm:prSet presAssocID="{0D3B6E03-AAF6-4DB9-8049-436B9D6975C3}" presName="space" presStyleCnt="0"/>
      <dgm:spPr/>
    </dgm:pt>
    <dgm:pt modelId="{21F5CD5B-DA2C-4525-969B-7BCA06A49A06}" type="pres">
      <dgm:prSet presAssocID="{920FF2CD-EFF6-48D0-BB8D-8729CA5AEED1}" presName="composite" presStyleCnt="0"/>
      <dgm:spPr/>
    </dgm:pt>
    <dgm:pt modelId="{DC69927B-0579-453A-A6D1-9482C491DC00}" type="pres">
      <dgm:prSet presAssocID="{920FF2CD-EFF6-48D0-BB8D-8729CA5AEED1}" presName="LShape" presStyleLbl="alignNode1" presStyleIdx="2" presStyleCnt="5"/>
      <dgm:spPr/>
    </dgm:pt>
    <dgm:pt modelId="{65ACEB5B-37D7-466E-B73A-28F17D063B81}" type="pres">
      <dgm:prSet presAssocID="{920FF2CD-EFF6-48D0-BB8D-8729CA5AEED1}" presName="ParentText" presStyleLbl="revTx" presStyleIdx="1" presStyleCnt="3" custScaleX="130690" custLinFactNeighborX="13836" custLinFactNeighborY="-13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2C1C41-6844-453B-940D-E64A7B73CC86}" type="pres">
      <dgm:prSet presAssocID="{920FF2CD-EFF6-48D0-BB8D-8729CA5AEED1}" presName="Triangle" presStyleLbl="alignNode1" presStyleIdx="3" presStyleCnt="5"/>
      <dgm:spPr/>
    </dgm:pt>
    <dgm:pt modelId="{3E007AC4-EA18-43D0-8BBE-08B47AAB8629}" type="pres">
      <dgm:prSet presAssocID="{2BB0AA5A-9D8E-49B7-AD95-3E8CC97DE13D}" presName="sibTrans" presStyleCnt="0"/>
      <dgm:spPr/>
    </dgm:pt>
    <dgm:pt modelId="{DA658135-E0CD-4A71-AA1A-95A3ECE33D01}" type="pres">
      <dgm:prSet presAssocID="{2BB0AA5A-9D8E-49B7-AD95-3E8CC97DE13D}" presName="space" presStyleCnt="0"/>
      <dgm:spPr/>
    </dgm:pt>
    <dgm:pt modelId="{EDE8140A-044E-41B3-BA86-F1C19BE3ECB7}" type="pres">
      <dgm:prSet presAssocID="{59E281C3-7A1D-4DA8-A2E9-8070EB16260F}" presName="composite" presStyleCnt="0"/>
      <dgm:spPr/>
    </dgm:pt>
    <dgm:pt modelId="{7C63827D-FB65-41DF-B245-FCA1AF1D718F}" type="pres">
      <dgm:prSet presAssocID="{59E281C3-7A1D-4DA8-A2E9-8070EB16260F}" presName="LShape" presStyleLbl="alignNode1" presStyleIdx="4" presStyleCnt="5"/>
      <dgm:spPr/>
    </dgm:pt>
    <dgm:pt modelId="{CF62C507-A4B1-4FE3-91BC-480624BE1291}" type="pres">
      <dgm:prSet presAssocID="{59E281C3-7A1D-4DA8-A2E9-8070EB16260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EB9F0C4-B543-4DC1-9160-FF0C37732EFB}" type="presOf" srcId="{53764B48-FC73-451D-871E-0F1D7AC9A2EE}" destId="{65ACEB5B-37D7-466E-B73A-28F17D063B81}" srcOrd="0" destOrd="2" presId="urn:microsoft.com/office/officeart/2009/3/layout/StepUpProcess"/>
    <dgm:cxn modelId="{8126F3D2-DBA9-46E3-AC00-824B60AE32D4}" srcId="{8C4F7B41-DE1C-453E-A469-7B9858C72158}" destId="{7C976EAA-7237-498D-8B45-FABB101EB1EE}" srcOrd="0" destOrd="0" parTransId="{331ED777-9C49-4438-92FA-11FDC229C2A5}" sibTransId="{0D3B6E03-AAF6-4DB9-8049-436B9D6975C3}"/>
    <dgm:cxn modelId="{098D4149-DFE2-4D0B-9855-DD6918619264}" type="presOf" srcId="{FB15590B-8EF9-40CE-A37E-D0EC68F314E3}" destId="{65ACEB5B-37D7-466E-B73A-28F17D063B81}" srcOrd="0" destOrd="1" presId="urn:microsoft.com/office/officeart/2009/3/layout/StepUpProcess"/>
    <dgm:cxn modelId="{9D41A1F9-D9F4-4B9E-A381-28B05A9D889F}" srcId="{920FF2CD-EFF6-48D0-BB8D-8729CA5AEED1}" destId="{65DDAE57-E209-4797-9F43-7AE1700511C4}" srcOrd="3" destOrd="0" parTransId="{A021B83F-DD07-4ED8-A8FC-2562B6FCDFF2}" sibTransId="{E2C0509B-A4BE-4141-80A6-74666CAE5281}"/>
    <dgm:cxn modelId="{6B2314A3-65A2-4E2F-BD89-B0B95BC2AF59}" srcId="{59E281C3-7A1D-4DA8-A2E9-8070EB16260F}" destId="{982788FC-5854-4B69-B8A3-969EFCB97F82}" srcOrd="0" destOrd="0" parTransId="{58FA399D-2752-490E-845E-B47859B6DF37}" sibTransId="{DA232148-5EAD-429B-837B-15BBE9B65499}"/>
    <dgm:cxn modelId="{6F04E304-7C51-4CA1-88F1-6D02E4954B54}" type="presOf" srcId="{982788FC-5854-4B69-B8A3-969EFCB97F82}" destId="{CF62C507-A4B1-4FE3-91BC-480624BE1291}" srcOrd="0" destOrd="1" presId="urn:microsoft.com/office/officeart/2009/3/layout/StepUpProcess"/>
    <dgm:cxn modelId="{6FFCDF25-A754-48F3-A2D5-F13D8608906E}" type="presOf" srcId="{7C976EAA-7237-498D-8B45-FABB101EB1EE}" destId="{1ACBB7BA-E278-477C-86A8-A2AA96634A68}" srcOrd="0" destOrd="0" presId="urn:microsoft.com/office/officeart/2009/3/layout/StepUpProcess"/>
    <dgm:cxn modelId="{EDA4ECDC-334E-4855-BA09-556727EEBD33}" srcId="{59E281C3-7A1D-4DA8-A2E9-8070EB16260F}" destId="{3139C68C-E4B3-42F5-A594-F65A272DECF9}" srcOrd="2" destOrd="0" parTransId="{A7B047D3-63D0-494D-9461-4B00F592ECDE}" sibTransId="{19EAFD8F-2446-4F1A-981D-6E9F42420F54}"/>
    <dgm:cxn modelId="{C07F7E5C-5F54-498D-B11D-A58B6BA529DD}" srcId="{920FF2CD-EFF6-48D0-BB8D-8729CA5AEED1}" destId="{53764B48-FC73-451D-871E-0F1D7AC9A2EE}" srcOrd="1" destOrd="0" parTransId="{A05AD0DF-CB74-45EF-8137-21CDA9022274}" sibTransId="{6E693A93-0E92-462B-9E9A-FA369AA9010D}"/>
    <dgm:cxn modelId="{929ACEA4-E13F-4327-8F19-70C4679B4AD3}" type="presOf" srcId="{3139C68C-E4B3-42F5-A594-F65A272DECF9}" destId="{CF62C507-A4B1-4FE3-91BC-480624BE1291}" srcOrd="0" destOrd="3" presId="urn:microsoft.com/office/officeart/2009/3/layout/StepUpProcess"/>
    <dgm:cxn modelId="{092FA696-BCAB-4027-9C4E-87125A8F1F9F}" srcId="{59E281C3-7A1D-4DA8-A2E9-8070EB16260F}" destId="{B21B415D-58F3-4D44-872B-1A4EE8B37337}" srcOrd="1" destOrd="0" parTransId="{A9693714-D8AC-4325-848B-67C0BE17BF32}" sibTransId="{A83E3EAA-3B0D-4B02-AC31-348DA4DC0676}"/>
    <dgm:cxn modelId="{6B49CD86-F89B-4AB6-BE5A-53C51DD9F350}" srcId="{8C4F7B41-DE1C-453E-A469-7B9858C72158}" destId="{920FF2CD-EFF6-48D0-BB8D-8729CA5AEED1}" srcOrd="1" destOrd="0" parTransId="{0572BC77-1FD9-4017-AF14-A74AB3FA50ED}" sibTransId="{2BB0AA5A-9D8E-49B7-AD95-3E8CC97DE13D}"/>
    <dgm:cxn modelId="{8FEB568A-ACE4-4702-9F53-52381479048F}" srcId="{8C4F7B41-DE1C-453E-A469-7B9858C72158}" destId="{59E281C3-7A1D-4DA8-A2E9-8070EB16260F}" srcOrd="2" destOrd="0" parTransId="{B2E73137-2F30-4AF9-9BC8-7D45F1706D30}" sibTransId="{B163631A-32D7-4A49-BB3C-A868E9A789B3}"/>
    <dgm:cxn modelId="{E1C396B3-455D-41EE-A8C9-F398B7E3C7E3}" srcId="{920FF2CD-EFF6-48D0-BB8D-8729CA5AEED1}" destId="{FB15590B-8EF9-40CE-A37E-D0EC68F314E3}" srcOrd="0" destOrd="0" parTransId="{ADF23F74-45F4-4AFC-B681-1927CA222BFB}" sibTransId="{5B65186B-C925-4917-8AD8-C3D2020B5332}"/>
    <dgm:cxn modelId="{3604570B-0B19-421C-8FE7-8823C8806385}" srcId="{920FF2CD-EFF6-48D0-BB8D-8729CA5AEED1}" destId="{F842E28B-2967-441A-A1CA-DCA3A2CDD066}" srcOrd="2" destOrd="0" parTransId="{E5BBCD10-13E5-454E-8D92-C640724F6DE4}" sibTransId="{A84ACE7F-338B-4A85-8242-A4EF9E6847C9}"/>
    <dgm:cxn modelId="{19FB4F1A-EA5D-4A92-8CED-4918711FF55B}" type="presOf" srcId="{F842E28B-2967-441A-A1CA-DCA3A2CDD066}" destId="{65ACEB5B-37D7-466E-B73A-28F17D063B81}" srcOrd="0" destOrd="3" presId="urn:microsoft.com/office/officeart/2009/3/layout/StepUpProcess"/>
    <dgm:cxn modelId="{6B116297-0407-46BA-8798-0E901FA0BB6D}" type="presOf" srcId="{65DDAE57-E209-4797-9F43-7AE1700511C4}" destId="{65ACEB5B-37D7-466E-B73A-28F17D063B81}" srcOrd="0" destOrd="4" presId="urn:microsoft.com/office/officeart/2009/3/layout/StepUpProcess"/>
    <dgm:cxn modelId="{097FC16D-EE05-49D0-8A5B-C93086BAB297}" srcId="{920FF2CD-EFF6-48D0-BB8D-8729CA5AEED1}" destId="{8557BD74-0CFE-4BE2-A94E-3379C11DEB32}" srcOrd="4" destOrd="0" parTransId="{AF4EEDA6-677B-4221-AE92-20597B160D46}" sibTransId="{87C73C43-3D31-48EA-B0A2-BDEB3B03FA9D}"/>
    <dgm:cxn modelId="{243E556F-5291-48B0-BED5-B91E52B499D5}" type="presOf" srcId="{8557BD74-0CFE-4BE2-A94E-3379C11DEB32}" destId="{65ACEB5B-37D7-466E-B73A-28F17D063B81}" srcOrd="0" destOrd="5" presId="urn:microsoft.com/office/officeart/2009/3/layout/StepUpProcess"/>
    <dgm:cxn modelId="{1F17EF42-7D1D-4CAA-930D-050C9CCC50A4}" type="presOf" srcId="{B21B415D-58F3-4D44-872B-1A4EE8B37337}" destId="{CF62C507-A4B1-4FE3-91BC-480624BE1291}" srcOrd="0" destOrd="2" presId="urn:microsoft.com/office/officeart/2009/3/layout/StepUpProcess"/>
    <dgm:cxn modelId="{CD3E08EF-DF0D-4096-8011-03271C36E248}" type="presOf" srcId="{59E281C3-7A1D-4DA8-A2E9-8070EB16260F}" destId="{CF62C507-A4B1-4FE3-91BC-480624BE1291}" srcOrd="0" destOrd="0" presId="urn:microsoft.com/office/officeart/2009/3/layout/StepUpProcess"/>
    <dgm:cxn modelId="{D969123C-3E9E-46C9-9EB3-660EB955014C}" type="presOf" srcId="{8C4F7B41-DE1C-453E-A469-7B9858C72158}" destId="{B026B044-B27A-4A6A-A0D0-4F0B74BBE19E}" srcOrd="0" destOrd="0" presId="urn:microsoft.com/office/officeart/2009/3/layout/StepUpProcess"/>
    <dgm:cxn modelId="{0D537254-59C7-45D3-8E12-97EC2DCAA260}" type="presOf" srcId="{920FF2CD-EFF6-48D0-BB8D-8729CA5AEED1}" destId="{65ACEB5B-37D7-466E-B73A-28F17D063B81}" srcOrd="0" destOrd="0" presId="urn:microsoft.com/office/officeart/2009/3/layout/StepUpProcess"/>
    <dgm:cxn modelId="{09049486-604D-4D3C-BD94-2D886C00ED5B}" type="presParOf" srcId="{B026B044-B27A-4A6A-A0D0-4F0B74BBE19E}" destId="{1782C117-2E28-494A-8143-59CDC6F1A498}" srcOrd="0" destOrd="0" presId="urn:microsoft.com/office/officeart/2009/3/layout/StepUpProcess"/>
    <dgm:cxn modelId="{31303E0E-3BB8-4057-879F-1F0D86B6FE20}" type="presParOf" srcId="{1782C117-2E28-494A-8143-59CDC6F1A498}" destId="{B4AB636C-7FF0-4F04-9CB1-1D9C86846576}" srcOrd="0" destOrd="0" presId="urn:microsoft.com/office/officeart/2009/3/layout/StepUpProcess"/>
    <dgm:cxn modelId="{D66950D2-7C3B-4C3F-819A-F7FE876E88B8}" type="presParOf" srcId="{1782C117-2E28-494A-8143-59CDC6F1A498}" destId="{1ACBB7BA-E278-477C-86A8-A2AA96634A68}" srcOrd="1" destOrd="0" presId="urn:microsoft.com/office/officeart/2009/3/layout/StepUpProcess"/>
    <dgm:cxn modelId="{D972B24C-F78F-4217-B40B-D7AB3BB80972}" type="presParOf" srcId="{1782C117-2E28-494A-8143-59CDC6F1A498}" destId="{4CF39CBE-14E1-4B1C-B4C0-C49609699FD1}" srcOrd="2" destOrd="0" presId="urn:microsoft.com/office/officeart/2009/3/layout/StepUpProcess"/>
    <dgm:cxn modelId="{85D57AD2-3561-490B-B5A8-2D7EAB681540}" type="presParOf" srcId="{B026B044-B27A-4A6A-A0D0-4F0B74BBE19E}" destId="{B7CF2111-98EB-4941-8C33-6763831C513C}" srcOrd="1" destOrd="0" presId="urn:microsoft.com/office/officeart/2009/3/layout/StepUpProcess"/>
    <dgm:cxn modelId="{F371745A-1B78-426A-8586-2F0B145ADFE0}" type="presParOf" srcId="{B7CF2111-98EB-4941-8C33-6763831C513C}" destId="{4F785593-3F83-42C2-9C27-7BBE89EC58B4}" srcOrd="0" destOrd="0" presId="urn:microsoft.com/office/officeart/2009/3/layout/StepUpProcess"/>
    <dgm:cxn modelId="{BB393C78-1E1D-44CF-9C60-9DD519325BDA}" type="presParOf" srcId="{B026B044-B27A-4A6A-A0D0-4F0B74BBE19E}" destId="{21F5CD5B-DA2C-4525-969B-7BCA06A49A06}" srcOrd="2" destOrd="0" presId="urn:microsoft.com/office/officeart/2009/3/layout/StepUpProcess"/>
    <dgm:cxn modelId="{EC507C46-167B-4ED0-9222-9F88DE3C581C}" type="presParOf" srcId="{21F5CD5B-DA2C-4525-969B-7BCA06A49A06}" destId="{DC69927B-0579-453A-A6D1-9482C491DC00}" srcOrd="0" destOrd="0" presId="urn:microsoft.com/office/officeart/2009/3/layout/StepUpProcess"/>
    <dgm:cxn modelId="{90CB1069-D98A-4A11-BDC8-B03A3F127ABE}" type="presParOf" srcId="{21F5CD5B-DA2C-4525-969B-7BCA06A49A06}" destId="{65ACEB5B-37D7-466E-B73A-28F17D063B81}" srcOrd="1" destOrd="0" presId="urn:microsoft.com/office/officeart/2009/3/layout/StepUpProcess"/>
    <dgm:cxn modelId="{B4AEBC62-2FC5-411A-A846-F0F3BA8010D4}" type="presParOf" srcId="{21F5CD5B-DA2C-4525-969B-7BCA06A49A06}" destId="{412C1C41-6844-453B-940D-E64A7B73CC86}" srcOrd="2" destOrd="0" presId="urn:microsoft.com/office/officeart/2009/3/layout/StepUpProcess"/>
    <dgm:cxn modelId="{BC8554FA-E741-4565-B094-9B53C5A8A989}" type="presParOf" srcId="{B026B044-B27A-4A6A-A0D0-4F0B74BBE19E}" destId="{3E007AC4-EA18-43D0-8BBE-08B47AAB8629}" srcOrd="3" destOrd="0" presId="urn:microsoft.com/office/officeart/2009/3/layout/StepUpProcess"/>
    <dgm:cxn modelId="{01A859C2-7917-4AAD-8E36-42F148D4F7BF}" type="presParOf" srcId="{3E007AC4-EA18-43D0-8BBE-08B47AAB8629}" destId="{DA658135-E0CD-4A71-AA1A-95A3ECE33D01}" srcOrd="0" destOrd="0" presId="urn:microsoft.com/office/officeart/2009/3/layout/StepUpProcess"/>
    <dgm:cxn modelId="{84BAA97C-EEF2-4B19-A963-0A408C753241}" type="presParOf" srcId="{B026B044-B27A-4A6A-A0D0-4F0B74BBE19E}" destId="{EDE8140A-044E-41B3-BA86-F1C19BE3ECB7}" srcOrd="4" destOrd="0" presId="urn:microsoft.com/office/officeart/2009/3/layout/StepUpProcess"/>
    <dgm:cxn modelId="{70F2CA3F-6D61-42CF-B1A8-31B926EC8C1E}" type="presParOf" srcId="{EDE8140A-044E-41B3-BA86-F1C19BE3ECB7}" destId="{7C63827D-FB65-41DF-B245-FCA1AF1D718F}" srcOrd="0" destOrd="0" presId="urn:microsoft.com/office/officeart/2009/3/layout/StepUpProcess"/>
    <dgm:cxn modelId="{806940A9-3001-4B19-A894-869826CB0084}" type="presParOf" srcId="{EDE8140A-044E-41B3-BA86-F1C19BE3ECB7}" destId="{CF62C507-A4B1-4FE3-91BC-480624BE129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B07BC5-3C41-435F-89CA-F4F6E922AFE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83FA792-BBC6-499D-832B-5F771AF55C0B}">
      <dgm:prSet phldrT="[文字]" custT="1"/>
      <dgm:spPr/>
      <dgm:t>
        <a:bodyPr/>
        <a:lstStyle/>
        <a:p>
          <a:r>
            <a:rPr lang="zh-TW" altLang="en-US" sz="2400" dirty="0" smtClean="0"/>
            <a:t>增能</a:t>
          </a:r>
          <a:endParaRPr lang="zh-TW" altLang="en-US" sz="2400" dirty="0"/>
        </a:p>
      </dgm:t>
    </dgm:pt>
    <dgm:pt modelId="{BBDC8BC1-8124-44F4-9543-791D5E25ACB1}" type="parTrans" cxnId="{C2E7533B-5D0C-4F20-B2E3-07692D67B9AB}">
      <dgm:prSet/>
      <dgm:spPr/>
      <dgm:t>
        <a:bodyPr/>
        <a:lstStyle/>
        <a:p>
          <a:endParaRPr lang="zh-TW" altLang="en-US"/>
        </a:p>
      </dgm:t>
    </dgm:pt>
    <dgm:pt modelId="{2CFBC3C7-2268-4915-9780-66DCD072203D}" type="sibTrans" cxnId="{C2E7533B-5D0C-4F20-B2E3-07692D67B9AB}">
      <dgm:prSet/>
      <dgm:spPr/>
      <dgm:t>
        <a:bodyPr/>
        <a:lstStyle/>
        <a:p>
          <a:endParaRPr lang="zh-TW" altLang="en-US"/>
        </a:p>
      </dgm:t>
    </dgm:pt>
    <dgm:pt modelId="{F268D3CA-1AC2-409D-9827-649A6A9F09AE}">
      <dgm:prSet phldrT="[文字]" custT="1"/>
      <dgm:spPr/>
      <dgm:t>
        <a:bodyPr/>
        <a:lstStyle/>
        <a:p>
          <a:r>
            <a:rPr lang="zh-TW" altLang="en-US" sz="2400" dirty="0" smtClean="0"/>
            <a:t>標準</a:t>
          </a:r>
          <a:endParaRPr lang="zh-TW" altLang="en-US" sz="2400" dirty="0"/>
        </a:p>
      </dgm:t>
    </dgm:pt>
    <dgm:pt modelId="{23C55AC5-098E-440A-8E3E-47810FDD6ECF}" type="parTrans" cxnId="{DCA73E96-0ADF-4050-9979-2BF7AF666A4A}">
      <dgm:prSet/>
      <dgm:spPr/>
      <dgm:t>
        <a:bodyPr/>
        <a:lstStyle/>
        <a:p>
          <a:endParaRPr lang="zh-TW" altLang="en-US"/>
        </a:p>
      </dgm:t>
    </dgm:pt>
    <dgm:pt modelId="{8390AF5A-054A-46E3-9D10-866AA1B7A166}" type="sibTrans" cxnId="{DCA73E96-0ADF-4050-9979-2BF7AF666A4A}">
      <dgm:prSet/>
      <dgm:spPr/>
      <dgm:t>
        <a:bodyPr/>
        <a:lstStyle/>
        <a:p>
          <a:endParaRPr lang="zh-TW" altLang="en-US"/>
        </a:p>
      </dgm:t>
    </dgm:pt>
    <dgm:pt modelId="{6AD7A1BE-0187-49CF-9E6A-7C9FBFB987E5}">
      <dgm:prSet phldrT="[文字]"/>
      <dgm:spPr/>
      <dgm:t>
        <a:bodyPr/>
        <a:lstStyle/>
        <a:p>
          <a:r>
            <a:rPr lang="zh-TW" altLang="en-US" sz="2100" dirty="0" smtClean="0"/>
            <a:t>手冊</a:t>
          </a:r>
          <a:endParaRPr lang="zh-TW" altLang="en-US" sz="2100" dirty="0"/>
        </a:p>
      </dgm:t>
    </dgm:pt>
    <dgm:pt modelId="{B4C1B417-452D-4818-8A2A-7687F322BD05}" type="parTrans" cxnId="{807DA6B4-1724-44D6-BBFE-F39D7EE76D4F}">
      <dgm:prSet/>
      <dgm:spPr/>
      <dgm:t>
        <a:bodyPr/>
        <a:lstStyle/>
        <a:p>
          <a:endParaRPr lang="zh-TW" altLang="en-US"/>
        </a:p>
      </dgm:t>
    </dgm:pt>
    <dgm:pt modelId="{3E90507F-63AF-4404-8E52-DD11F2EDB36F}" type="sibTrans" cxnId="{807DA6B4-1724-44D6-BBFE-F39D7EE76D4F}">
      <dgm:prSet/>
      <dgm:spPr/>
      <dgm:t>
        <a:bodyPr/>
        <a:lstStyle/>
        <a:p>
          <a:endParaRPr lang="zh-TW" altLang="en-US"/>
        </a:p>
      </dgm:t>
    </dgm:pt>
    <dgm:pt modelId="{6B6E0880-CDFD-4F6A-A4EA-CBCE164AD520}">
      <dgm:prSet phldrT="[文字]" custT="1"/>
      <dgm:spPr/>
      <dgm:t>
        <a:bodyPr/>
        <a:lstStyle/>
        <a:p>
          <a:r>
            <a:rPr lang="zh-TW" altLang="en-US" sz="1600" dirty="0" smtClean="0"/>
            <a:t>評量標準概念</a:t>
          </a:r>
          <a:endParaRPr lang="zh-TW" altLang="en-US" sz="1600" dirty="0"/>
        </a:p>
      </dgm:t>
    </dgm:pt>
    <dgm:pt modelId="{3C6EAB1F-B5A4-4573-A834-120094ABA793}" type="parTrans" cxnId="{1C791EA7-5F2A-4514-81BF-1BF9EFBCF546}">
      <dgm:prSet/>
      <dgm:spPr/>
      <dgm:t>
        <a:bodyPr/>
        <a:lstStyle/>
        <a:p>
          <a:endParaRPr lang="zh-TW" altLang="en-US"/>
        </a:p>
      </dgm:t>
    </dgm:pt>
    <dgm:pt modelId="{3443077B-CF16-43E6-8907-284816D585BB}" type="sibTrans" cxnId="{1C791EA7-5F2A-4514-81BF-1BF9EFBCF546}">
      <dgm:prSet/>
      <dgm:spPr/>
      <dgm:t>
        <a:bodyPr/>
        <a:lstStyle/>
        <a:p>
          <a:endParaRPr lang="zh-TW" altLang="en-US"/>
        </a:p>
      </dgm:t>
    </dgm:pt>
    <dgm:pt modelId="{7898DF18-6B17-4550-B949-1EA40A84C4A5}">
      <dgm:prSet phldrT="[文字]" custT="1"/>
      <dgm:spPr/>
      <dgm:t>
        <a:bodyPr/>
        <a:lstStyle/>
        <a:p>
          <a:r>
            <a:rPr lang="zh-TW" altLang="en-US" sz="1600" dirty="0" smtClean="0"/>
            <a:t>實作評量標準</a:t>
          </a:r>
          <a:endParaRPr lang="zh-TW" altLang="en-US" sz="1600" dirty="0"/>
        </a:p>
      </dgm:t>
    </dgm:pt>
    <dgm:pt modelId="{92C26F97-A2D5-49AC-939C-A3DC71835693}" type="parTrans" cxnId="{BD013107-5246-469E-B092-7407D69BAEDD}">
      <dgm:prSet/>
      <dgm:spPr/>
      <dgm:t>
        <a:bodyPr/>
        <a:lstStyle/>
        <a:p>
          <a:endParaRPr lang="zh-TW" altLang="en-US"/>
        </a:p>
      </dgm:t>
    </dgm:pt>
    <dgm:pt modelId="{7388D824-2552-4E77-B192-617193F4EB35}" type="sibTrans" cxnId="{BD013107-5246-469E-B092-7407D69BAEDD}">
      <dgm:prSet/>
      <dgm:spPr/>
      <dgm:t>
        <a:bodyPr/>
        <a:lstStyle/>
        <a:p>
          <a:endParaRPr lang="zh-TW" altLang="en-US"/>
        </a:p>
      </dgm:t>
    </dgm:pt>
    <dgm:pt modelId="{B761D7D4-290C-4AD7-A9A1-C1D61FEC3155}">
      <dgm:prSet phldrT="[文字]" custT="1"/>
      <dgm:spPr/>
      <dgm:t>
        <a:bodyPr/>
        <a:lstStyle/>
        <a:p>
          <a:r>
            <a:rPr lang="zh-TW" altLang="en-US" sz="1800" dirty="0" smtClean="0"/>
            <a:t>參加試辦</a:t>
          </a:r>
          <a:endParaRPr lang="zh-TW" altLang="en-US" sz="1800" dirty="0"/>
        </a:p>
      </dgm:t>
    </dgm:pt>
    <dgm:pt modelId="{C68E10B3-0C19-4AB2-B188-FEFFD3107EA8}" type="parTrans" cxnId="{E9413BE3-3347-402A-A0DF-12D024AB1E04}">
      <dgm:prSet/>
      <dgm:spPr/>
      <dgm:t>
        <a:bodyPr/>
        <a:lstStyle/>
        <a:p>
          <a:endParaRPr lang="zh-TW" altLang="en-US"/>
        </a:p>
      </dgm:t>
    </dgm:pt>
    <dgm:pt modelId="{13F9D5C5-31F9-451A-A205-3A9F7D83774F}" type="sibTrans" cxnId="{E9413BE3-3347-402A-A0DF-12D024AB1E04}">
      <dgm:prSet/>
      <dgm:spPr/>
      <dgm:t>
        <a:bodyPr/>
        <a:lstStyle/>
        <a:p>
          <a:endParaRPr lang="zh-TW" altLang="en-US"/>
        </a:p>
      </dgm:t>
    </dgm:pt>
    <dgm:pt modelId="{97A20A8C-9A42-4653-A76F-217D25C0E805}">
      <dgm:prSet phldrT="[文字]" custT="1"/>
      <dgm:spPr/>
      <dgm:t>
        <a:bodyPr/>
        <a:lstStyle/>
        <a:p>
          <a:r>
            <a:rPr lang="zh-TW" altLang="en-US" sz="1800" dirty="0" smtClean="0"/>
            <a:t>行動實踐</a:t>
          </a:r>
          <a:endParaRPr lang="zh-TW" altLang="en-US" sz="1800" dirty="0"/>
        </a:p>
      </dgm:t>
    </dgm:pt>
    <dgm:pt modelId="{217391A0-C9F5-4E87-AEB5-F5AA1E488E12}" type="parTrans" cxnId="{64E71DC2-886F-4FEC-B7F8-0A097399F7A9}">
      <dgm:prSet/>
      <dgm:spPr/>
      <dgm:t>
        <a:bodyPr/>
        <a:lstStyle/>
        <a:p>
          <a:endParaRPr lang="zh-TW" altLang="en-US"/>
        </a:p>
      </dgm:t>
    </dgm:pt>
    <dgm:pt modelId="{4474F85D-CC1E-4765-9B6D-6A238E5FBCCF}" type="sibTrans" cxnId="{64E71DC2-886F-4FEC-B7F8-0A097399F7A9}">
      <dgm:prSet/>
      <dgm:spPr/>
      <dgm:t>
        <a:bodyPr/>
        <a:lstStyle/>
        <a:p>
          <a:endParaRPr lang="zh-TW" altLang="en-US"/>
        </a:p>
      </dgm:t>
    </dgm:pt>
    <dgm:pt modelId="{53A0C525-99F0-412E-B157-3226C74C3931}">
      <dgm:prSet phldrT="[文字]" custT="1"/>
      <dgm:spPr/>
      <dgm:t>
        <a:bodyPr/>
        <a:lstStyle/>
        <a:p>
          <a:r>
            <a:rPr lang="zh-TW" altLang="en-US" sz="1800" dirty="0" smtClean="0"/>
            <a:t>上</a:t>
          </a:r>
          <a:r>
            <a:rPr lang="en-US" altLang="zh-TW" sz="1800" dirty="0" smtClean="0"/>
            <a:t>-</a:t>
          </a:r>
          <a:r>
            <a:rPr lang="zh-TW" altLang="en-US" sz="1800" dirty="0" smtClean="0"/>
            <a:t>研發評量</a:t>
          </a:r>
          <a:endParaRPr lang="zh-TW" altLang="en-US" sz="1800" dirty="0"/>
        </a:p>
      </dgm:t>
    </dgm:pt>
    <dgm:pt modelId="{29340A7E-3994-444A-8C40-EAAF90E8E768}" type="parTrans" cxnId="{09DF1ECC-7807-4E42-BFB7-1017835DAF08}">
      <dgm:prSet/>
      <dgm:spPr/>
      <dgm:t>
        <a:bodyPr/>
        <a:lstStyle/>
        <a:p>
          <a:endParaRPr lang="zh-TW" altLang="en-US"/>
        </a:p>
      </dgm:t>
    </dgm:pt>
    <dgm:pt modelId="{DC6DBB0F-F3F9-4E94-8355-A792A5447942}" type="sibTrans" cxnId="{09DF1ECC-7807-4E42-BFB7-1017835DAF08}">
      <dgm:prSet/>
      <dgm:spPr/>
      <dgm:t>
        <a:bodyPr/>
        <a:lstStyle/>
        <a:p>
          <a:endParaRPr lang="zh-TW" altLang="en-US"/>
        </a:p>
      </dgm:t>
    </dgm:pt>
    <dgm:pt modelId="{6EA6544E-314B-434F-8D9E-6CF13B4383E0}">
      <dgm:prSet phldrT="[文字]" custT="1"/>
      <dgm:spPr/>
      <dgm:t>
        <a:bodyPr/>
        <a:lstStyle/>
        <a:p>
          <a:r>
            <a:rPr lang="zh-TW" altLang="en-US" sz="1800" dirty="0" smtClean="0"/>
            <a:t>下</a:t>
          </a:r>
          <a:r>
            <a:rPr lang="en-US" altLang="zh-TW" sz="1800" dirty="0" smtClean="0"/>
            <a:t>-</a:t>
          </a:r>
          <a:r>
            <a:rPr lang="zh-TW" altLang="en-US" sz="1800" dirty="0" smtClean="0"/>
            <a:t>學生實作</a:t>
          </a:r>
          <a:endParaRPr lang="zh-TW" altLang="en-US" sz="1800" dirty="0"/>
        </a:p>
      </dgm:t>
    </dgm:pt>
    <dgm:pt modelId="{67B2FA91-83C0-48A8-9F16-5B6615CCEF99}" type="parTrans" cxnId="{067A13ED-52F4-4134-A359-BA33D3550742}">
      <dgm:prSet/>
      <dgm:spPr/>
      <dgm:t>
        <a:bodyPr/>
        <a:lstStyle/>
        <a:p>
          <a:endParaRPr lang="zh-TW" altLang="en-US"/>
        </a:p>
      </dgm:t>
    </dgm:pt>
    <dgm:pt modelId="{CDE57DEB-64ED-4F8A-A481-7A6F90B872B6}" type="sibTrans" cxnId="{067A13ED-52F4-4134-A359-BA33D3550742}">
      <dgm:prSet/>
      <dgm:spPr/>
      <dgm:t>
        <a:bodyPr/>
        <a:lstStyle/>
        <a:p>
          <a:endParaRPr lang="zh-TW" altLang="en-US"/>
        </a:p>
      </dgm:t>
    </dgm:pt>
    <dgm:pt modelId="{2798AAEB-7628-464E-8498-2FA1E9AF505A}">
      <dgm:prSet phldrT="[文字]" custT="1"/>
      <dgm:spPr/>
      <dgm:t>
        <a:bodyPr/>
        <a:lstStyle/>
        <a:p>
          <a:r>
            <a:rPr lang="zh-TW" altLang="en-US" sz="1800" dirty="0" smtClean="0"/>
            <a:t>課程目標</a:t>
          </a:r>
          <a:endParaRPr lang="zh-TW" altLang="en-US" sz="1800" dirty="0"/>
        </a:p>
      </dgm:t>
    </dgm:pt>
    <dgm:pt modelId="{8C78DB4F-96EF-4D41-8466-36D7268074F5}" type="parTrans" cxnId="{5486F482-8498-4D77-A58A-7072BD52BC0A}">
      <dgm:prSet/>
      <dgm:spPr/>
      <dgm:t>
        <a:bodyPr/>
        <a:lstStyle/>
        <a:p>
          <a:endParaRPr lang="zh-TW" altLang="en-US"/>
        </a:p>
      </dgm:t>
    </dgm:pt>
    <dgm:pt modelId="{DC0FEF01-A167-441D-8695-9A2C18B7F325}" type="sibTrans" cxnId="{5486F482-8498-4D77-A58A-7072BD52BC0A}">
      <dgm:prSet/>
      <dgm:spPr/>
      <dgm:t>
        <a:bodyPr/>
        <a:lstStyle/>
        <a:p>
          <a:endParaRPr lang="zh-TW" altLang="en-US"/>
        </a:p>
      </dgm:t>
    </dgm:pt>
    <dgm:pt modelId="{61C0BA86-94EC-4359-9BAA-D9C33711B97B}">
      <dgm:prSet phldrT="[文字]" custT="1"/>
      <dgm:spPr/>
      <dgm:t>
        <a:bodyPr/>
        <a:lstStyle/>
        <a:p>
          <a:r>
            <a:rPr lang="zh-TW" altLang="en-US" sz="1800" dirty="0" smtClean="0"/>
            <a:t>評量規準</a:t>
          </a:r>
          <a:endParaRPr lang="zh-TW" altLang="en-US" sz="1800" dirty="0"/>
        </a:p>
      </dgm:t>
    </dgm:pt>
    <dgm:pt modelId="{93C939EF-E82C-485A-94EA-2F8729495EB6}" type="parTrans" cxnId="{07CB1534-7D45-4D7C-913D-7C016B0976C2}">
      <dgm:prSet/>
      <dgm:spPr/>
      <dgm:t>
        <a:bodyPr/>
        <a:lstStyle/>
        <a:p>
          <a:endParaRPr lang="zh-TW" altLang="en-US"/>
        </a:p>
      </dgm:t>
    </dgm:pt>
    <dgm:pt modelId="{A2213AA2-E314-4BAA-ADF4-3F1FBF39C62C}" type="sibTrans" cxnId="{07CB1534-7D45-4D7C-913D-7C016B0976C2}">
      <dgm:prSet/>
      <dgm:spPr/>
      <dgm:t>
        <a:bodyPr/>
        <a:lstStyle/>
        <a:p>
          <a:endParaRPr lang="zh-TW" altLang="en-US"/>
        </a:p>
      </dgm:t>
    </dgm:pt>
    <dgm:pt modelId="{9971EFA8-0023-4E4F-A107-D954868E97A8}">
      <dgm:prSet phldrT="[文字]" custT="1"/>
      <dgm:spPr/>
      <dgm:t>
        <a:bodyPr/>
        <a:lstStyle/>
        <a:p>
          <a:r>
            <a:rPr lang="zh-TW" altLang="en-US" sz="1800" dirty="0" smtClean="0"/>
            <a:t>各年級</a:t>
          </a:r>
          <a:endParaRPr lang="zh-TW" altLang="en-US" sz="1800" dirty="0"/>
        </a:p>
      </dgm:t>
    </dgm:pt>
    <dgm:pt modelId="{A71B4AED-BEB7-4E15-B528-32C40AABF16E}" type="parTrans" cxnId="{223213B9-D485-4E17-8AB4-F4BE85F8ADDA}">
      <dgm:prSet/>
      <dgm:spPr/>
      <dgm:t>
        <a:bodyPr/>
        <a:lstStyle/>
        <a:p>
          <a:endParaRPr lang="zh-TW" altLang="en-US"/>
        </a:p>
      </dgm:t>
    </dgm:pt>
    <dgm:pt modelId="{6247B827-BD7A-43CE-AA77-8F7C19ED3609}" type="sibTrans" cxnId="{223213B9-D485-4E17-8AB4-F4BE85F8ADDA}">
      <dgm:prSet/>
      <dgm:spPr/>
      <dgm:t>
        <a:bodyPr/>
        <a:lstStyle/>
        <a:p>
          <a:endParaRPr lang="zh-TW" altLang="en-US"/>
        </a:p>
      </dgm:t>
    </dgm:pt>
    <dgm:pt modelId="{8DE3BABB-5F78-4F1D-A77E-4852161A027E}" type="pres">
      <dgm:prSet presAssocID="{3BB07BC5-3C41-435F-89CA-F4F6E922AFE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F61D554A-325B-44D3-8C82-8EF42A0EA7E6}" type="pres">
      <dgm:prSet presAssocID="{883FA792-BBC6-499D-832B-5F771AF55C0B}" presName="composite" presStyleCnt="0"/>
      <dgm:spPr/>
    </dgm:pt>
    <dgm:pt modelId="{6BB4E936-7A93-4FD0-8495-45C9CFA8DFFB}" type="pres">
      <dgm:prSet presAssocID="{883FA792-BBC6-499D-832B-5F771AF55C0B}" presName="LShape" presStyleLbl="alignNode1" presStyleIdx="0" presStyleCnt="5"/>
      <dgm:spPr/>
    </dgm:pt>
    <dgm:pt modelId="{A2EABA4F-EFFD-4964-99B3-B68FE3D656CB}" type="pres">
      <dgm:prSet presAssocID="{883FA792-BBC6-499D-832B-5F771AF55C0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1156BE-9D8F-4846-81EB-4489E1C8C3E8}" type="pres">
      <dgm:prSet presAssocID="{883FA792-BBC6-499D-832B-5F771AF55C0B}" presName="Triangle" presStyleLbl="alignNode1" presStyleIdx="1" presStyleCnt="5"/>
      <dgm:spPr/>
    </dgm:pt>
    <dgm:pt modelId="{D68A6936-EB68-4067-AEAE-C00B97F70C9B}" type="pres">
      <dgm:prSet presAssocID="{2CFBC3C7-2268-4915-9780-66DCD072203D}" presName="sibTrans" presStyleCnt="0"/>
      <dgm:spPr/>
    </dgm:pt>
    <dgm:pt modelId="{029FFFF6-4478-4460-BD9D-DE1034A16991}" type="pres">
      <dgm:prSet presAssocID="{2CFBC3C7-2268-4915-9780-66DCD072203D}" presName="space" presStyleCnt="0"/>
      <dgm:spPr/>
    </dgm:pt>
    <dgm:pt modelId="{09553B59-2F87-4422-9419-61EA12DE420F}" type="pres">
      <dgm:prSet presAssocID="{F268D3CA-1AC2-409D-9827-649A6A9F09AE}" presName="composite" presStyleCnt="0"/>
      <dgm:spPr/>
    </dgm:pt>
    <dgm:pt modelId="{112490CE-D4B5-47D4-BC43-65E897C53C00}" type="pres">
      <dgm:prSet presAssocID="{F268D3CA-1AC2-409D-9827-649A6A9F09AE}" presName="LShape" presStyleLbl="alignNode1" presStyleIdx="2" presStyleCnt="5"/>
      <dgm:spPr/>
    </dgm:pt>
    <dgm:pt modelId="{76FA770B-DC66-4081-A7D4-4C231619DA24}" type="pres">
      <dgm:prSet presAssocID="{F268D3CA-1AC2-409D-9827-649A6A9F09A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CFB5B0-8B38-410A-B3FB-48C7658F179F}" type="pres">
      <dgm:prSet presAssocID="{F268D3CA-1AC2-409D-9827-649A6A9F09AE}" presName="Triangle" presStyleLbl="alignNode1" presStyleIdx="3" presStyleCnt="5"/>
      <dgm:spPr/>
    </dgm:pt>
    <dgm:pt modelId="{C4887975-3E57-4981-94AF-FDCBE7572D3C}" type="pres">
      <dgm:prSet presAssocID="{8390AF5A-054A-46E3-9D10-866AA1B7A166}" presName="sibTrans" presStyleCnt="0"/>
      <dgm:spPr/>
    </dgm:pt>
    <dgm:pt modelId="{1B65E63F-255E-4F6B-A0D5-12F1CABCA31D}" type="pres">
      <dgm:prSet presAssocID="{8390AF5A-054A-46E3-9D10-866AA1B7A166}" presName="space" presStyleCnt="0"/>
      <dgm:spPr/>
    </dgm:pt>
    <dgm:pt modelId="{ADDA8F1A-8892-48E4-859C-4A3DA98EDCE0}" type="pres">
      <dgm:prSet presAssocID="{6AD7A1BE-0187-49CF-9E6A-7C9FBFB987E5}" presName="composite" presStyleCnt="0"/>
      <dgm:spPr/>
    </dgm:pt>
    <dgm:pt modelId="{6275CD2F-3642-403E-9755-34A93E467B4C}" type="pres">
      <dgm:prSet presAssocID="{6AD7A1BE-0187-49CF-9E6A-7C9FBFB987E5}" presName="LShape" presStyleLbl="alignNode1" presStyleIdx="4" presStyleCnt="5"/>
      <dgm:spPr/>
    </dgm:pt>
    <dgm:pt modelId="{206ED550-A403-4C89-8587-BD90CDC1155B}" type="pres">
      <dgm:prSet presAssocID="{6AD7A1BE-0187-49CF-9E6A-7C9FBFB987E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23213B9-D485-4E17-8AB4-F4BE85F8ADDA}" srcId="{6AD7A1BE-0187-49CF-9E6A-7C9FBFB987E5}" destId="{9971EFA8-0023-4E4F-A107-D954868E97A8}" srcOrd="0" destOrd="0" parTransId="{A71B4AED-BEB7-4E15-B528-32C40AABF16E}" sibTransId="{6247B827-BD7A-43CE-AA77-8F7C19ED3609}"/>
    <dgm:cxn modelId="{81472572-232F-4D69-BD49-E6A9B0C3AE26}" type="presOf" srcId="{61C0BA86-94EC-4359-9BAA-D9C33711B97B}" destId="{206ED550-A403-4C89-8587-BD90CDC1155B}" srcOrd="0" destOrd="3" presId="urn:microsoft.com/office/officeart/2009/3/layout/StepUpProcess"/>
    <dgm:cxn modelId="{5114D2AE-7BA9-4F0C-9667-C25BCF9DA5B2}" type="presOf" srcId="{53A0C525-99F0-412E-B157-3226C74C3931}" destId="{76FA770B-DC66-4081-A7D4-4C231619DA24}" srcOrd="0" destOrd="3" presId="urn:microsoft.com/office/officeart/2009/3/layout/StepUpProcess"/>
    <dgm:cxn modelId="{22729F85-723F-43D8-B2B3-72A5EFC5F4EF}" type="presOf" srcId="{B761D7D4-290C-4AD7-A9A1-C1D61FEC3155}" destId="{76FA770B-DC66-4081-A7D4-4C231619DA24}" srcOrd="0" destOrd="1" presId="urn:microsoft.com/office/officeart/2009/3/layout/StepUpProcess"/>
    <dgm:cxn modelId="{CB8D8D92-9EB6-4C99-819E-6021CC0FA359}" type="presOf" srcId="{7898DF18-6B17-4550-B949-1EA40A84C4A5}" destId="{A2EABA4F-EFFD-4964-99B3-B68FE3D656CB}" srcOrd="0" destOrd="2" presId="urn:microsoft.com/office/officeart/2009/3/layout/StepUpProcess"/>
    <dgm:cxn modelId="{2491CCB2-C7A7-4782-9A75-78C1D94AEE64}" type="presOf" srcId="{9971EFA8-0023-4E4F-A107-D954868E97A8}" destId="{206ED550-A403-4C89-8587-BD90CDC1155B}" srcOrd="0" destOrd="1" presId="urn:microsoft.com/office/officeart/2009/3/layout/StepUpProcess"/>
    <dgm:cxn modelId="{067A13ED-52F4-4134-A359-BA33D3550742}" srcId="{97A20A8C-9A42-4653-A76F-217D25C0E805}" destId="{6EA6544E-314B-434F-8D9E-6CF13B4383E0}" srcOrd="1" destOrd="0" parTransId="{67B2FA91-83C0-48A8-9F16-5B6615CCEF99}" sibTransId="{CDE57DEB-64ED-4F8A-A481-7A6F90B872B6}"/>
    <dgm:cxn modelId="{64E71DC2-886F-4FEC-B7F8-0A097399F7A9}" srcId="{F268D3CA-1AC2-409D-9827-649A6A9F09AE}" destId="{97A20A8C-9A42-4653-A76F-217D25C0E805}" srcOrd="1" destOrd="0" parTransId="{217391A0-C9F5-4E87-AEB5-F5AA1E488E12}" sibTransId="{4474F85D-CC1E-4765-9B6D-6A238E5FBCCF}"/>
    <dgm:cxn modelId="{9031CC29-CCFF-499B-9A05-FCB9ADAAD602}" type="presOf" srcId="{6AD7A1BE-0187-49CF-9E6A-7C9FBFB987E5}" destId="{206ED550-A403-4C89-8587-BD90CDC1155B}" srcOrd="0" destOrd="0" presId="urn:microsoft.com/office/officeart/2009/3/layout/StepUpProcess"/>
    <dgm:cxn modelId="{07CB1534-7D45-4D7C-913D-7C016B0976C2}" srcId="{9971EFA8-0023-4E4F-A107-D954868E97A8}" destId="{61C0BA86-94EC-4359-9BAA-D9C33711B97B}" srcOrd="1" destOrd="0" parTransId="{93C939EF-E82C-485A-94EA-2F8729495EB6}" sibTransId="{A2213AA2-E314-4BAA-ADF4-3F1FBF39C62C}"/>
    <dgm:cxn modelId="{55E84275-A1B9-46F7-9C74-1957453BC520}" type="presOf" srcId="{6B6E0880-CDFD-4F6A-A4EA-CBCE164AD520}" destId="{A2EABA4F-EFFD-4964-99B3-B68FE3D656CB}" srcOrd="0" destOrd="1" presId="urn:microsoft.com/office/officeart/2009/3/layout/StepUpProcess"/>
    <dgm:cxn modelId="{5486F482-8498-4D77-A58A-7072BD52BC0A}" srcId="{9971EFA8-0023-4E4F-A107-D954868E97A8}" destId="{2798AAEB-7628-464E-8498-2FA1E9AF505A}" srcOrd="0" destOrd="0" parTransId="{8C78DB4F-96EF-4D41-8466-36D7268074F5}" sibTransId="{DC0FEF01-A167-441D-8695-9A2C18B7F325}"/>
    <dgm:cxn modelId="{DCA73E96-0ADF-4050-9979-2BF7AF666A4A}" srcId="{3BB07BC5-3C41-435F-89CA-F4F6E922AFEC}" destId="{F268D3CA-1AC2-409D-9827-649A6A9F09AE}" srcOrd="1" destOrd="0" parTransId="{23C55AC5-098E-440A-8E3E-47810FDD6ECF}" sibTransId="{8390AF5A-054A-46E3-9D10-866AA1B7A166}"/>
    <dgm:cxn modelId="{3ACEC8EB-FCEF-429D-8BF0-4A9416161881}" type="presOf" srcId="{2798AAEB-7628-464E-8498-2FA1E9AF505A}" destId="{206ED550-A403-4C89-8587-BD90CDC1155B}" srcOrd="0" destOrd="2" presId="urn:microsoft.com/office/officeart/2009/3/layout/StepUpProcess"/>
    <dgm:cxn modelId="{807DA6B4-1724-44D6-BBFE-F39D7EE76D4F}" srcId="{3BB07BC5-3C41-435F-89CA-F4F6E922AFEC}" destId="{6AD7A1BE-0187-49CF-9E6A-7C9FBFB987E5}" srcOrd="2" destOrd="0" parTransId="{B4C1B417-452D-4818-8A2A-7687F322BD05}" sibTransId="{3E90507F-63AF-4404-8E52-DD11F2EDB36F}"/>
    <dgm:cxn modelId="{C2E7533B-5D0C-4F20-B2E3-07692D67B9AB}" srcId="{3BB07BC5-3C41-435F-89CA-F4F6E922AFEC}" destId="{883FA792-BBC6-499D-832B-5F771AF55C0B}" srcOrd="0" destOrd="0" parTransId="{BBDC8BC1-8124-44F4-9543-791D5E25ACB1}" sibTransId="{2CFBC3C7-2268-4915-9780-66DCD072203D}"/>
    <dgm:cxn modelId="{BD013107-5246-469E-B092-7407D69BAEDD}" srcId="{883FA792-BBC6-499D-832B-5F771AF55C0B}" destId="{7898DF18-6B17-4550-B949-1EA40A84C4A5}" srcOrd="1" destOrd="0" parTransId="{92C26F97-A2D5-49AC-939C-A3DC71835693}" sibTransId="{7388D824-2552-4E77-B192-617193F4EB35}"/>
    <dgm:cxn modelId="{15A50C4C-1075-4C48-AD2B-214633780E66}" type="presOf" srcId="{6EA6544E-314B-434F-8D9E-6CF13B4383E0}" destId="{76FA770B-DC66-4081-A7D4-4C231619DA24}" srcOrd="0" destOrd="4" presId="urn:microsoft.com/office/officeart/2009/3/layout/StepUpProcess"/>
    <dgm:cxn modelId="{E9413BE3-3347-402A-A0DF-12D024AB1E04}" srcId="{F268D3CA-1AC2-409D-9827-649A6A9F09AE}" destId="{B761D7D4-290C-4AD7-A9A1-C1D61FEC3155}" srcOrd="0" destOrd="0" parTransId="{C68E10B3-0C19-4AB2-B188-FEFFD3107EA8}" sibTransId="{13F9D5C5-31F9-451A-A205-3A9F7D83774F}"/>
    <dgm:cxn modelId="{CDF56786-D417-4ADF-90EE-458414546A60}" type="presOf" srcId="{97A20A8C-9A42-4653-A76F-217D25C0E805}" destId="{76FA770B-DC66-4081-A7D4-4C231619DA24}" srcOrd="0" destOrd="2" presId="urn:microsoft.com/office/officeart/2009/3/layout/StepUpProcess"/>
    <dgm:cxn modelId="{09DF1ECC-7807-4E42-BFB7-1017835DAF08}" srcId="{97A20A8C-9A42-4653-A76F-217D25C0E805}" destId="{53A0C525-99F0-412E-B157-3226C74C3931}" srcOrd="0" destOrd="0" parTransId="{29340A7E-3994-444A-8C40-EAAF90E8E768}" sibTransId="{DC6DBB0F-F3F9-4E94-8355-A792A5447942}"/>
    <dgm:cxn modelId="{3A71E8E4-4657-4339-A827-0E3F166793BA}" type="presOf" srcId="{3BB07BC5-3C41-435F-89CA-F4F6E922AFEC}" destId="{8DE3BABB-5F78-4F1D-A77E-4852161A027E}" srcOrd="0" destOrd="0" presId="urn:microsoft.com/office/officeart/2009/3/layout/StepUpProcess"/>
    <dgm:cxn modelId="{1C791EA7-5F2A-4514-81BF-1BF9EFBCF546}" srcId="{883FA792-BBC6-499D-832B-5F771AF55C0B}" destId="{6B6E0880-CDFD-4F6A-A4EA-CBCE164AD520}" srcOrd="0" destOrd="0" parTransId="{3C6EAB1F-B5A4-4573-A834-120094ABA793}" sibTransId="{3443077B-CF16-43E6-8907-284816D585BB}"/>
    <dgm:cxn modelId="{6DA19E2F-1F35-4179-B65C-36E3C22BC82B}" type="presOf" srcId="{F268D3CA-1AC2-409D-9827-649A6A9F09AE}" destId="{76FA770B-DC66-4081-A7D4-4C231619DA24}" srcOrd="0" destOrd="0" presId="urn:microsoft.com/office/officeart/2009/3/layout/StepUpProcess"/>
    <dgm:cxn modelId="{8B992578-C687-478E-9945-7FE8C1006177}" type="presOf" srcId="{883FA792-BBC6-499D-832B-5F771AF55C0B}" destId="{A2EABA4F-EFFD-4964-99B3-B68FE3D656CB}" srcOrd="0" destOrd="0" presId="urn:microsoft.com/office/officeart/2009/3/layout/StepUpProcess"/>
    <dgm:cxn modelId="{19B17119-E69D-477E-BC60-60AC726D154B}" type="presParOf" srcId="{8DE3BABB-5F78-4F1D-A77E-4852161A027E}" destId="{F61D554A-325B-44D3-8C82-8EF42A0EA7E6}" srcOrd="0" destOrd="0" presId="urn:microsoft.com/office/officeart/2009/3/layout/StepUpProcess"/>
    <dgm:cxn modelId="{663F7BE9-FE3E-4E78-AD21-182FA8C07099}" type="presParOf" srcId="{F61D554A-325B-44D3-8C82-8EF42A0EA7E6}" destId="{6BB4E936-7A93-4FD0-8495-45C9CFA8DFFB}" srcOrd="0" destOrd="0" presId="urn:microsoft.com/office/officeart/2009/3/layout/StepUpProcess"/>
    <dgm:cxn modelId="{27214D1C-0E51-4BC3-945A-B75C60FC9100}" type="presParOf" srcId="{F61D554A-325B-44D3-8C82-8EF42A0EA7E6}" destId="{A2EABA4F-EFFD-4964-99B3-B68FE3D656CB}" srcOrd="1" destOrd="0" presId="urn:microsoft.com/office/officeart/2009/3/layout/StepUpProcess"/>
    <dgm:cxn modelId="{5D557375-268A-40E2-97DD-1F19B9C63BFF}" type="presParOf" srcId="{F61D554A-325B-44D3-8C82-8EF42A0EA7E6}" destId="{021156BE-9D8F-4846-81EB-4489E1C8C3E8}" srcOrd="2" destOrd="0" presId="urn:microsoft.com/office/officeart/2009/3/layout/StepUpProcess"/>
    <dgm:cxn modelId="{30BFE2D6-6582-42FD-909E-136981051CDA}" type="presParOf" srcId="{8DE3BABB-5F78-4F1D-A77E-4852161A027E}" destId="{D68A6936-EB68-4067-AEAE-C00B97F70C9B}" srcOrd="1" destOrd="0" presId="urn:microsoft.com/office/officeart/2009/3/layout/StepUpProcess"/>
    <dgm:cxn modelId="{8717DFDB-9BE3-4147-9A59-64A76413C9DF}" type="presParOf" srcId="{D68A6936-EB68-4067-AEAE-C00B97F70C9B}" destId="{029FFFF6-4478-4460-BD9D-DE1034A16991}" srcOrd="0" destOrd="0" presId="urn:microsoft.com/office/officeart/2009/3/layout/StepUpProcess"/>
    <dgm:cxn modelId="{0CA25968-5B5D-4CE1-94EC-5612CE4926CE}" type="presParOf" srcId="{8DE3BABB-5F78-4F1D-A77E-4852161A027E}" destId="{09553B59-2F87-4422-9419-61EA12DE420F}" srcOrd="2" destOrd="0" presId="urn:microsoft.com/office/officeart/2009/3/layout/StepUpProcess"/>
    <dgm:cxn modelId="{796136DF-2E56-403D-9959-CC6DB6759C55}" type="presParOf" srcId="{09553B59-2F87-4422-9419-61EA12DE420F}" destId="{112490CE-D4B5-47D4-BC43-65E897C53C00}" srcOrd="0" destOrd="0" presId="urn:microsoft.com/office/officeart/2009/3/layout/StepUpProcess"/>
    <dgm:cxn modelId="{F54EE0DC-D9CD-4E3E-9AEC-054F57296370}" type="presParOf" srcId="{09553B59-2F87-4422-9419-61EA12DE420F}" destId="{76FA770B-DC66-4081-A7D4-4C231619DA24}" srcOrd="1" destOrd="0" presId="urn:microsoft.com/office/officeart/2009/3/layout/StepUpProcess"/>
    <dgm:cxn modelId="{5E664373-AB6C-4F1A-BBC6-240FBB23C941}" type="presParOf" srcId="{09553B59-2F87-4422-9419-61EA12DE420F}" destId="{05CFB5B0-8B38-410A-B3FB-48C7658F179F}" srcOrd="2" destOrd="0" presId="urn:microsoft.com/office/officeart/2009/3/layout/StepUpProcess"/>
    <dgm:cxn modelId="{C9DD64B2-BF0B-4DA6-A609-8B893F8FCD42}" type="presParOf" srcId="{8DE3BABB-5F78-4F1D-A77E-4852161A027E}" destId="{C4887975-3E57-4981-94AF-FDCBE7572D3C}" srcOrd="3" destOrd="0" presId="urn:microsoft.com/office/officeart/2009/3/layout/StepUpProcess"/>
    <dgm:cxn modelId="{5E7064DA-4503-419D-B645-224765235E3B}" type="presParOf" srcId="{C4887975-3E57-4981-94AF-FDCBE7572D3C}" destId="{1B65E63F-255E-4F6B-A0D5-12F1CABCA31D}" srcOrd="0" destOrd="0" presId="urn:microsoft.com/office/officeart/2009/3/layout/StepUpProcess"/>
    <dgm:cxn modelId="{C02B2969-B921-4ABB-8C5E-E9BD097FF76A}" type="presParOf" srcId="{8DE3BABB-5F78-4F1D-A77E-4852161A027E}" destId="{ADDA8F1A-8892-48E4-859C-4A3DA98EDCE0}" srcOrd="4" destOrd="0" presId="urn:microsoft.com/office/officeart/2009/3/layout/StepUpProcess"/>
    <dgm:cxn modelId="{3E7E354A-4C03-40D7-8A80-DE536DADD0AA}" type="presParOf" srcId="{ADDA8F1A-8892-48E4-859C-4A3DA98EDCE0}" destId="{6275CD2F-3642-403E-9755-34A93E467B4C}" srcOrd="0" destOrd="0" presId="urn:microsoft.com/office/officeart/2009/3/layout/StepUpProcess"/>
    <dgm:cxn modelId="{170BEB00-CDEC-407D-8F77-78B0569E029B}" type="presParOf" srcId="{ADDA8F1A-8892-48E4-859C-4A3DA98EDCE0}" destId="{206ED550-A403-4C89-8587-BD90CDC1155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33D98-98C2-476B-A46E-601F5F120A78}">
      <dsp:nvSpPr>
        <dsp:cNvPr id="0" name=""/>
        <dsp:cNvSpPr/>
      </dsp:nvSpPr>
      <dsp:spPr>
        <a:xfrm>
          <a:off x="1025" y="200471"/>
          <a:ext cx="1358800" cy="1358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本質性</a:t>
          </a:r>
          <a:r>
            <a:rPr lang="en-US" altLang="zh-TW" sz="2200" kern="1200" dirty="0" smtClean="0"/>
            <a:t>(</a:t>
          </a:r>
          <a:r>
            <a:rPr lang="zh-TW" altLang="en-US" sz="2200" kern="1200" dirty="0" smtClean="0"/>
            <a:t>課程</a:t>
          </a:r>
          <a:r>
            <a:rPr lang="en-US" altLang="zh-TW" sz="2200" kern="1200" dirty="0" smtClean="0"/>
            <a:t>)</a:t>
          </a:r>
          <a:endParaRPr lang="zh-TW" altLang="en-US" sz="2200" kern="1200" dirty="0"/>
        </a:p>
      </dsp:txBody>
      <dsp:txXfrm>
        <a:off x="200017" y="399463"/>
        <a:ext cx="960816" cy="960816"/>
      </dsp:txXfrm>
    </dsp:sp>
    <dsp:sp modelId="{F9C2D4B2-B2EA-492B-9407-75C65D3C1D9C}">
      <dsp:nvSpPr>
        <dsp:cNvPr id="0" name=""/>
        <dsp:cNvSpPr/>
      </dsp:nvSpPr>
      <dsp:spPr>
        <a:xfrm>
          <a:off x="1470160" y="485819"/>
          <a:ext cx="788104" cy="788104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1574623" y="787190"/>
        <a:ext cx="579178" cy="185362"/>
      </dsp:txXfrm>
    </dsp:sp>
    <dsp:sp modelId="{5383A814-F7EF-4477-80D4-370927CBBAE1}">
      <dsp:nvSpPr>
        <dsp:cNvPr id="0" name=""/>
        <dsp:cNvSpPr/>
      </dsp:nvSpPr>
      <dsp:spPr>
        <a:xfrm>
          <a:off x="2368599" y="200471"/>
          <a:ext cx="1358800" cy="1358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工具性</a:t>
          </a:r>
          <a:r>
            <a:rPr lang="en-US" altLang="zh-TW" sz="2200" kern="1200" dirty="0" smtClean="0"/>
            <a:t>(</a:t>
          </a:r>
          <a:r>
            <a:rPr lang="zh-TW" altLang="en-US" sz="2200" kern="1200" dirty="0" smtClean="0"/>
            <a:t>評量</a:t>
          </a:r>
          <a:r>
            <a:rPr lang="en-US" altLang="zh-TW" sz="2200" kern="1200" dirty="0" smtClean="0"/>
            <a:t>)</a:t>
          </a:r>
          <a:endParaRPr lang="zh-TW" altLang="en-US" sz="2200" kern="1200" dirty="0"/>
        </a:p>
      </dsp:txBody>
      <dsp:txXfrm>
        <a:off x="2567591" y="399463"/>
        <a:ext cx="960816" cy="960816"/>
      </dsp:txXfrm>
    </dsp:sp>
    <dsp:sp modelId="{D4D4B867-877F-4823-BBF1-4071BFC458D0}">
      <dsp:nvSpPr>
        <dsp:cNvPr id="0" name=""/>
        <dsp:cNvSpPr/>
      </dsp:nvSpPr>
      <dsp:spPr>
        <a:xfrm>
          <a:off x="3837735" y="485819"/>
          <a:ext cx="788104" cy="788104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3942198" y="648168"/>
        <a:ext cx="579178" cy="463406"/>
      </dsp:txXfrm>
    </dsp:sp>
    <dsp:sp modelId="{E9F9E0EF-23E9-4C21-B6DC-A13BAE8F71F5}">
      <dsp:nvSpPr>
        <dsp:cNvPr id="0" name=""/>
        <dsp:cNvSpPr/>
      </dsp:nvSpPr>
      <dsp:spPr>
        <a:xfrm>
          <a:off x="4736174" y="200471"/>
          <a:ext cx="1358800" cy="13588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啟發性</a:t>
          </a:r>
          <a:r>
            <a:rPr lang="en-US" altLang="zh-TW" sz="2200" kern="1200" dirty="0" smtClean="0"/>
            <a:t>(</a:t>
          </a:r>
          <a:r>
            <a:rPr lang="zh-TW" altLang="en-US" sz="2200" kern="1200" dirty="0" smtClean="0"/>
            <a:t>能力</a:t>
          </a:r>
          <a:r>
            <a:rPr lang="en-US" altLang="zh-TW" sz="2200" kern="1200" dirty="0" smtClean="0"/>
            <a:t>)</a:t>
          </a:r>
          <a:endParaRPr lang="zh-TW" altLang="en-US" sz="2200" kern="1200" dirty="0"/>
        </a:p>
      </dsp:txBody>
      <dsp:txXfrm>
        <a:off x="4935166" y="399463"/>
        <a:ext cx="960816" cy="960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F5A37-39FF-470A-B678-B0532681CC03}">
      <dsp:nvSpPr>
        <dsp:cNvPr id="0" name=""/>
        <dsp:cNvSpPr/>
      </dsp:nvSpPr>
      <dsp:spPr>
        <a:xfrm>
          <a:off x="110088" y="203"/>
          <a:ext cx="2934548" cy="7336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課程</a:t>
          </a:r>
          <a:endParaRPr lang="zh-TW" altLang="en-US" sz="3000" kern="1200" dirty="0"/>
        </a:p>
      </dsp:txBody>
      <dsp:txXfrm>
        <a:off x="131575" y="21690"/>
        <a:ext cx="2891574" cy="690663"/>
      </dsp:txXfrm>
    </dsp:sp>
    <dsp:sp modelId="{47857A0C-AE28-4316-AADC-DD5D414CCF46}">
      <dsp:nvSpPr>
        <dsp:cNvPr id="0" name=""/>
        <dsp:cNvSpPr/>
      </dsp:nvSpPr>
      <dsp:spPr>
        <a:xfrm rot="5400000">
          <a:off x="1513169" y="798034"/>
          <a:ext cx="128386" cy="1283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3FAB8-5515-48E1-8A61-4F22292F41BC}">
      <dsp:nvSpPr>
        <dsp:cNvPr id="0" name=""/>
        <dsp:cNvSpPr/>
      </dsp:nvSpPr>
      <dsp:spPr>
        <a:xfrm>
          <a:off x="110088" y="990613"/>
          <a:ext cx="2934548" cy="7336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目的</a:t>
          </a:r>
          <a:r>
            <a:rPr lang="en-US" altLang="zh-TW" sz="3000" kern="1200" dirty="0" smtClean="0"/>
            <a:t>VS</a:t>
          </a:r>
          <a:r>
            <a:rPr lang="zh-TW" altLang="en-US" sz="3000" kern="1200" dirty="0" smtClean="0"/>
            <a:t>價值</a:t>
          </a:r>
          <a:endParaRPr lang="zh-TW" altLang="en-US" sz="3000" kern="1200" dirty="0"/>
        </a:p>
      </dsp:txBody>
      <dsp:txXfrm>
        <a:off x="131575" y="1012100"/>
        <a:ext cx="2891574" cy="690663"/>
      </dsp:txXfrm>
    </dsp:sp>
    <dsp:sp modelId="{62430059-D796-45A0-9826-84D4856BFFF7}">
      <dsp:nvSpPr>
        <dsp:cNvPr id="0" name=""/>
        <dsp:cNvSpPr/>
      </dsp:nvSpPr>
      <dsp:spPr>
        <a:xfrm rot="5400000">
          <a:off x="1513169" y="1788444"/>
          <a:ext cx="128386" cy="1283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592857"/>
            <a:satOff val="2840"/>
            <a:lumOff val="26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ADE7C-68E0-4684-890C-9E695EBB305F}">
      <dsp:nvSpPr>
        <dsp:cNvPr id="0" name=""/>
        <dsp:cNvSpPr/>
      </dsp:nvSpPr>
      <dsp:spPr>
        <a:xfrm>
          <a:off x="110088" y="1981024"/>
          <a:ext cx="2934548" cy="7336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818368"/>
            <a:satOff val="9021"/>
            <a:lumOff val="85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818368"/>
              <a:satOff val="9021"/>
              <a:lumOff val="8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競爭</a:t>
          </a:r>
          <a:r>
            <a:rPr lang="en-US" altLang="zh-TW" sz="3000" kern="1200" dirty="0" smtClean="0"/>
            <a:t>VS</a:t>
          </a:r>
          <a:r>
            <a:rPr lang="zh-TW" altLang="en-US" sz="3000" kern="1200" dirty="0" smtClean="0"/>
            <a:t>共生</a:t>
          </a:r>
          <a:endParaRPr lang="zh-TW" altLang="en-US" sz="3000" kern="1200" dirty="0"/>
        </a:p>
      </dsp:txBody>
      <dsp:txXfrm>
        <a:off x="131575" y="2002511"/>
        <a:ext cx="2891574" cy="690663"/>
      </dsp:txXfrm>
    </dsp:sp>
    <dsp:sp modelId="{161E8CCB-CF7A-4658-AD06-4A6697916339}">
      <dsp:nvSpPr>
        <dsp:cNvPr id="0" name=""/>
        <dsp:cNvSpPr/>
      </dsp:nvSpPr>
      <dsp:spPr>
        <a:xfrm rot="5400000">
          <a:off x="1513169" y="2778854"/>
          <a:ext cx="128386" cy="1283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1185714"/>
            <a:satOff val="5680"/>
            <a:lumOff val="5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4363A-248C-467B-8949-832773EC452D}">
      <dsp:nvSpPr>
        <dsp:cNvPr id="0" name=""/>
        <dsp:cNvSpPr/>
      </dsp:nvSpPr>
      <dsp:spPr>
        <a:xfrm>
          <a:off x="110088" y="2971434"/>
          <a:ext cx="2934548" cy="7336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1636736"/>
            <a:satOff val="18043"/>
            <a:lumOff val="171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636736"/>
              <a:satOff val="18043"/>
              <a:lumOff val="17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質</a:t>
          </a:r>
          <a:r>
            <a:rPr lang="en-US" altLang="zh-TW" sz="3000" kern="1200" dirty="0" smtClean="0"/>
            <a:t>VS</a:t>
          </a:r>
          <a:r>
            <a:rPr lang="zh-TW" altLang="en-US" sz="3000" kern="1200" dirty="0" smtClean="0"/>
            <a:t>量</a:t>
          </a:r>
          <a:endParaRPr lang="zh-TW" altLang="en-US" sz="3000" kern="1200" dirty="0"/>
        </a:p>
      </dsp:txBody>
      <dsp:txXfrm>
        <a:off x="131575" y="2992921"/>
        <a:ext cx="2891574" cy="690663"/>
      </dsp:txXfrm>
    </dsp:sp>
    <dsp:sp modelId="{C9C571D7-DA8C-46F7-91BD-D77BFAF4C198}">
      <dsp:nvSpPr>
        <dsp:cNvPr id="0" name=""/>
        <dsp:cNvSpPr/>
      </dsp:nvSpPr>
      <dsp:spPr>
        <a:xfrm>
          <a:off x="3455474" y="203"/>
          <a:ext cx="2934548" cy="733637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評量</a:t>
          </a:r>
          <a:endParaRPr lang="zh-TW" altLang="en-US" sz="3000" kern="1200" dirty="0"/>
        </a:p>
      </dsp:txBody>
      <dsp:txXfrm>
        <a:off x="3476961" y="21690"/>
        <a:ext cx="2891574" cy="690663"/>
      </dsp:txXfrm>
    </dsp:sp>
    <dsp:sp modelId="{633A70EB-6B21-46C7-8377-AAD7E1C506DA}">
      <dsp:nvSpPr>
        <dsp:cNvPr id="0" name=""/>
        <dsp:cNvSpPr/>
      </dsp:nvSpPr>
      <dsp:spPr>
        <a:xfrm rot="5400000">
          <a:off x="4858555" y="798034"/>
          <a:ext cx="128386" cy="1283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1778572"/>
            <a:satOff val="8520"/>
            <a:lumOff val="7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FA071-1CB6-4B8D-A77E-502C6412BBDC}">
      <dsp:nvSpPr>
        <dsp:cNvPr id="0" name=""/>
        <dsp:cNvSpPr/>
      </dsp:nvSpPr>
      <dsp:spPr>
        <a:xfrm>
          <a:off x="3455474" y="990613"/>
          <a:ext cx="2934548" cy="7336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455104"/>
            <a:satOff val="27064"/>
            <a:lumOff val="257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455104"/>
              <a:satOff val="27064"/>
              <a:lumOff val="25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教學</a:t>
          </a:r>
          <a:r>
            <a:rPr lang="en-US" altLang="zh-TW" sz="3000" kern="1200" dirty="0" smtClean="0"/>
            <a:t>VS</a:t>
          </a:r>
          <a:r>
            <a:rPr lang="zh-TW" altLang="en-US" sz="3000" kern="1200" dirty="0" smtClean="0"/>
            <a:t>學習</a:t>
          </a:r>
          <a:endParaRPr lang="zh-TW" altLang="en-US" sz="3000" kern="1200" dirty="0"/>
        </a:p>
      </dsp:txBody>
      <dsp:txXfrm>
        <a:off x="3476961" y="1012100"/>
        <a:ext cx="2891574" cy="690663"/>
      </dsp:txXfrm>
    </dsp:sp>
    <dsp:sp modelId="{85EFB6FB-BF3A-48E0-95A9-AB559FC3F041}">
      <dsp:nvSpPr>
        <dsp:cNvPr id="0" name=""/>
        <dsp:cNvSpPr/>
      </dsp:nvSpPr>
      <dsp:spPr>
        <a:xfrm rot="5400000">
          <a:off x="4858555" y="1788444"/>
          <a:ext cx="128386" cy="1283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2371429"/>
            <a:satOff val="11360"/>
            <a:lumOff val="105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1A570-7C45-4102-A36E-D97F55448879}">
      <dsp:nvSpPr>
        <dsp:cNvPr id="0" name=""/>
        <dsp:cNvSpPr/>
      </dsp:nvSpPr>
      <dsp:spPr>
        <a:xfrm>
          <a:off x="3455474" y="1981024"/>
          <a:ext cx="2934548" cy="7336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3273471"/>
            <a:satOff val="36086"/>
            <a:lumOff val="343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273471"/>
              <a:satOff val="36086"/>
              <a:lumOff val="3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能力</a:t>
          </a:r>
          <a:r>
            <a:rPr lang="en-US" altLang="zh-TW" sz="3000" kern="1200" dirty="0" smtClean="0"/>
            <a:t>VS</a:t>
          </a:r>
          <a:r>
            <a:rPr lang="zh-TW" altLang="en-US" sz="3000" kern="1200" dirty="0" smtClean="0"/>
            <a:t>啟發</a:t>
          </a:r>
          <a:endParaRPr lang="zh-TW" altLang="en-US" sz="3000" kern="1200" dirty="0"/>
        </a:p>
      </dsp:txBody>
      <dsp:txXfrm>
        <a:off x="3476961" y="2002511"/>
        <a:ext cx="2891574" cy="690663"/>
      </dsp:txXfrm>
    </dsp:sp>
    <dsp:sp modelId="{57D576B8-C334-495C-B829-1B5651286553}">
      <dsp:nvSpPr>
        <dsp:cNvPr id="0" name=""/>
        <dsp:cNvSpPr/>
      </dsp:nvSpPr>
      <dsp:spPr>
        <a:xfrm rot="5396780">
          <a:off x="4868563" y="2769301"/>
          <a:ext cx="109280" cy="1283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2ACB1-D718-4F44-9A98-E510C2E554BE}">
      <dsp:nvSpPr>
        <dsp:cNvPr id="0" name=""/>
        <dsp:cNvSpPr/>
      </dsp:nvSpPr>
      <dsp:spPr>
        <a:xfrm>
          <a:off x="3456384" y="2952327"/>
          <a:ext cx="2934548" cy="7336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分數</a:t>
          </a:r>
          <a:r>
            <a:rPr lang="en-US" altLang="zh-TW" sz="3000" kern="1200" dirty="0" smtClean="0"/>
            <a:t>VS</a:t>
          </a:r>
          <a:r>
            <a:rPr lang="zh-TW" altLang="en-US" sz="3000" kern="1200" dirty="0" smtClean="0"/>
            <a:t>標準</a:t>
          </a:r>
          <a:endParaRPr lang="zh-TW" altLang="en-US" sz="3000" kern="1200" dirty="0"/>
        </a:p>
      </dsp:txBody>
      <dsp:txXfrm>
        <a:off x="3477871" y="2973814"/>
        <a:ext cx="2891574" cy="690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5D521-EA5C-4BF0-9B41-9DE0D74D7E51}">
      <dsp:nvSpPr>
        <dsp:cNvPr id="0" name=""/>
        <dsp:cNvSpPr/>
      </dsp:nvSpPr>
      <dsp:spPr>
        <a:xfrm rot="5400000">
          <a:off x="381863" y="1777348"/>
          <a:ext cx="1144164" cy="190386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58404-3355-4443-ACEC-CD179D3C1C04}">
      <dsp:nvSpPr>
        <dsp:cNvPr id="0" name=""/>
        <dsp:cNvSpPr/>
      </dsp:nvSpPr>
      <dsp:spPr>
        <a:xfrm>
          <a:off x="190874" y="2301216"/>
          <a:ext cx="1718818" cy="1506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團隊</a:t>
          </a:r>
          <a:endParaRPr lang="zh-TW" alt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101-</a:t>
          </a:r>
          <a:r>
            <a:rPr lang="zh-TW" altLang="en-US" sz="1800" kern="1200" dirty="0" smtClean="0"/>
            <a:t>對話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102~4</a:t>
          </a:r>
          <a:r>
            <a:rPr lang="zh-TW" altLang="en-US" sz="1800" kern="1200" dirty="0" smtClean="0"/>
            <a:t>社群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103~5</a:t>
          </a:r>
          <a:r>
            <a:rPr lang="zh-TW" altLang="en-US" sz="1800" kern="1200" dirty="0" smtClean="0"/>
            <a:t>備課</a:t>
          </a:r>
          <a:endParaRPr lang="zh-TW" altLang="en-US" sz="1800" kern="1200" dirty="0"/>
        </a:p>
      </dsp:txBody>
      <dsp:txXfrm>
        <a:off x="190874" y="2301216"/>
        <a:ext cx="1718818" cy="1506645"/>
      </dsp:txXfrm>
    </dsp:sp>
    <dsp:sp modelId="{4D6AA28D-9C7B-4605-AFFA-57372C92BE6B}">
      <dsp:nvSpPr>
        <dsp:cNvPr id="0" name=""/>
        <dsp:cNvSpPr/>
      </dsp:nvSpPr>
      <dsp:spPr>
        <a:xfrm>
          <a:off x="1585387" y="1728316"/>
          <a:ext cx="324305" cy="324305"/>
        </a:xfrm>
        <a:prstGeom prst="triangle">
          <a:avLst>
            <a:gd name="adj" fmla="val 100000"/>
          </a:avLst>
        </a:prstGeom>
        <a:solidFill>
          <a:schemeClr val="accent3">
            <a:hueOff val="-238900"/>
            <a:satOff val="197"/>
            <a:lumOff val="-164"/>
            <a:alphaOff val="0"/>
          </a:schemeClr>
        </a:solidFill>
        <a:ln w="19050" cap="rnd" cmpd="sng" algn="ctr">
          <a:solidFill>
            <a:schemeClr val="accent3">
              <a:hueOff val="-238900"/>
              <a:satOff val="197"/>
              <a:lumOff val="-1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A5749-A203-4351-93E8-0119D68383C7}">
      <dsp:nvSpPr>
        <dsp:cNvPr id="0" name=""/>
        <dsp:cNvSpPr/>
      </dsp:nvSpPr>
      <dsp:spPr>
        <a:xfrm rot="5400000">
          <a:off x="2396075" y="1347802"/>
          <a:ext cx="1144164" cy="190386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477801"/>
            <a:satOff val="393"/>
            <a:lumOff val="-327"/>
            <a:alphaOff val="0"/>
          </a:schemeClr>
        </a:solidFill>
        <a:ln w="19050" cap="rnd" cmpd="sng" algn="ctr">
          <a:solidFill>
            <a:schemeClr val="accent3">
              <a:hueOff val="-477801"/>
              <a:satOff val="393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A0E6A-684E-4B15-940D-1EE2C7755C2F}">
      <dsp:nvSpPr>
        <dsp:cNvPr id="0" name=""/>
        <dsp:cNvSpPr/>
      </dsp:nvSpPr>
      <dsp:spPr>
        <a:xfrm>
          <a:off x="2232255" y="1891471"/>
          <a:ext cx="2079804" cy="1506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觀課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101~5</a:t>
          </a:r>
          <a:r>
            <a:rPr lang="zh-TW" altLang="en-US" sz="1800" kern="1200" dirty="0" smtClean="0"/>
            <a:t>典範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102~</a:t>
          </a:r>
          <a:r>
            <a:rPr lang="zh-TW" altLang="en-US" sz="1800" kern="1200" dirty="0" smtClean="0"/>
            <a:t>合作學習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103~</a:t>
          </a:r>
          <a:r>
            <a:rPr lang="zh-TW" altLang="en-US" sz="1800" kern="1200" dirty="0" smtClean="0"/>
            <a:t>教專評鑑</a:t>
          </a:r>
          <a:endParaRPr lang="zh-TW" altLang="en-US" sz="1800" kern="1200" dirty="0"/>
        </a:p>
      </dsp:txBody>
      <dsp:txXfrm>
        <a:off x="2232255" y="1891471"/>
        <a:ext cx="2079804" cy="1506645"/>
      </dsp:txXfrm>
    </dsp:sp>
    <dsp:sp modelId="{B4BBB405-50AF-41EC-A1A0-4A156912B8C6}">
      <dsp:nvSpPr>
        <dsp:cNvPr id="0" name=""/>
        <dsp:cNvSpPr/>
      </dsp:nvSpPr>
      <dsp:spPr>
        <a:xfrm>
          <a:off x="3600402" y="1256828"/>
          <a:ext cx="324305" cy="324305"/>
        </a:xfrm>
        <a:prstGeom prst="triangle">
          <a:avLst>
            <a:gd name="adj" fmla="val 100000"/>
          </a:avLst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 w="19050" cap="rnd" cmpd="sng" algn="ctr">
          <a:solidFill>
            <a:schemeClr val="accent3">
              <a:hueOff val="-716701"/>
              <a:satOff val="590"/>
              <a:lumOff val="-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41C26-9F31-41F3-8FB4-DAA51DE1523F}">
      <dsp:nvSpPr>
        <dsp:cNvPr id="0" name=""/>
        <dsp:cNvSpPr/>
      </dsp:nvSpPr>
      <dsp:spPr>
        <a:xfrm rot="5400000">
          <a:off x="4412292" y="827123"/>
          <a:ext cx="1144164" cy="190386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955602"/>
            <a:satOff val="787"/>
            <a:lumOff val="-654"/>
            <a:alphaOff val="0"/>
          </a:schemeClr>
        </a:solidFill>
        <a:ln w="19050" cap="rnd" cmpd="sng" algn="ctr">
          <a:solidFill>
            <a:schemeClr val="accent3">
              <a:hueOff val="-955602"/>
              <a:satOff val="787"/>
              <a:lumOff val="-6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952FB-2F07-4FA7-9696-2DD71E47C508}">
      <dsp:nvSpPr>
        <dsp:cNvPr id="0" name=""/>
        <dsp:cNvSpPr/>
      </dsp:nvSpPr>
      <dsp:spPr>
        <a:xfrm>
          <a:off x="4248476" y="1365112"/>
          <a:ext cx="2312790" cy="1506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課程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101~</a:t>
          </a:r>
          <a:r>
            <a:rPr lang="zh-TW" altLang="en-US" sz="1800" kern="1200" dirty="0" smtClean="0"/>
            <a:t>改變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102~</a:t>
          </a:r>
          <a:r>
            <a:rPr lang="zh-TW" altLang="en-US" sz="1800" kern="1200" dirty="0" smtClean="0"/>
            <a:t>主題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103~</a:t>
          </a:r>
          <a:r>
            <a:rPr lang="zh-TW" altLang="en-US" sz="1800" kern="1200" dirty="0" smtClean="0"/>
            <a:t>備課</a:t>
          </a:r>
          <a:endParaRPr lang="zh-TW" alt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教材教法</a:t>
          </a:r>
          <a:r>
            <a:rPr lang="en-US" altLang="zh-TW" sz="1800" kern="1200" dirty="0" smtClean="0"/>
            <a:t>(</a:t>
          </a:r>
          <a:r>
            <a:rPr lang="zh-TW" altLang="en-US" sz="1800" kern="1200" dirty="0" smtClean="0"/>
            <a:t>社群</a:t>
          </a:r>
          <a:r>
            <a:rPr lang="en-US" altLang="zh-TW" sz="1800" kern="1200" dirty="0" smtClean="0"/>
            <a:t>)</a:t>
          </a:r>
          <a:endParaRPr lang="zh-TW" alt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觀課學習</a:t>
          </a:r>
          <a:r>
            <a:rPr lang="en-US" altLang="zh-TW" sz="1800" kern="1200" dirty="0" smtClean="0"/>
            <a:t>(</a:t>
          </a:r>
          <a:r>
            <a:rPr lang="zh-TW" altLang="en-US" sz="1800" kern="1200" dirty="0" smtClean="0"/>
            <a:t>教專</a:t>
          </a:r>
          <a:r>
            <a:rPr lang="en-US" altLang="zh-TW" sz="1800" kern="1200" dirty="0" smtClean="0"/>
            <a:t>)</a:t>
          </a:r>
          <a:endParaRPr lang="zh-TW" alt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教學回饋</a:t>
          </a:r>
          <a:r>
            <a:rPr lang="en-US" altLang="zh-TW" sz="1800" kern="1200" dirty="0" smtClean="0"/>
            <a:t>(</a:t>
          </a:r>
          <a:r>
            <a:rPr lang="zh-TW" altLang="en-US" sz="1800" kern="1200" dirty="0" smtClean="0"/>
            <a:t>價值</a:t>
          </a:r>
          <a:r>
            <a:rPr lang="en-US" altLang="zh-TW" sz="1800" kern="1200" dirty="0" smtClean="0"/>
            <a:t>)</a:t>
          </a:r>
          <a:endParaRPr lang="zh-TW" altLang="en-US" sz="1800" kern="1200" dirty="0"/>
        </a:p>
      </dsp:txBody>
      <dsp:txXfrm>
        <a:off x="4248476" y="1365112"/>
        <a:ext cx="2312790" cy="1506645"/>
      </dsp:txXfrm>
    </dsp:sp>
    <dsp:sp modelId="{98AB9356-54A5-4599-825E-16A68E1AAEC5}">
      <dsp:nvSpPr>
        <dsp:cNvPr id="0" name=""/>
        <dsp:cNvSpPr/>
      </dsp:nvSpPr>
      <dsp:spPr>
        <a:xfrm>
          <a:off x="5616625" y="717038"/>
          <a:ext cx="324305" cy="324305"/>
        </a:xfrm>
        <a:prstGeom prst="triangle">
          <a:avLst>
            <a:gd name="adj" fmla="val 100000"/>
          </a:avLst>
        </a:prstGeom>
        <a:solidFill>
          <a:schemeClr val="accent3">
            <a:hueOff val="-1194502"/>
            <a:satOff val="983"/>
            <a:lumOff val="-818"/>
            <a:alphaOff val="0"/>
          </a:schemeClr>
        </a:solidFill>
        <a:ln w="19050" cap="rnd" cmpd="sng" algn="ctr">
          <a:solidFill>
            <a:schemeClr val="accent3">
              <a:hueOff val="-1194502"/>
              <a:satOff val="983"/>
              <a:lumOff val="-8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0E29D-B3A7-4AC0-BEFE-14B7B62BAA42}">
      <dsp:nvSpPr>
        <dsp:cNvPr id="0" name=""/>
        <dsp:cNvSpPr/>
      </dsp:nvSpPr>
      <dsp:spPr>
        <a:xfrm rot="5400000">
          <a:off x="6428527" y="306444"/>
          <a:ext cx="1144164" cy="190386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F315A-2E66-49A0-A6FE-6B52DE6D1618}">
      <dsp:nvSpPr>
        <dsp:cNvPr id="0" name=""/>
        <dsp:cNvSpPr/>
      </dsp:nvSpPr>
      <dsp:spPr>
        <a:xfrm>
          <a:off x="6264694" y="846121"/>
          <a:ext cx="2180407" cy="1506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評量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102~</a:t>
          </a:r>
          <a:r>
            <a:rPr lang="zh-TW" altLang="en-US" sz="1800" kern="1200" dirty="0" smtClean="0"/>
            <a:t>評量標準增能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103~</a:t>
          </a:r>
          <a:r>
            <a:rPr lang="zh-TW" altLang="en-US" sz="1800" kern="1200" dirty="0" smtClean="0"/>
            <a:t>評量標準發展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104~</a:t>
          </a:r>
          <a:r>
            <a:rPr lang="zh-TW" altLang="en-US" sz="1800" kern="1200" dirty="0" smtClean="0"/>
            <a:t>評量標準手冊</a:t>
          </a:r>
          <a:endParaRPr lang="zh-TW" altLang="en-US" sz="1800" kern="1200" dirty="0"/>
        </a:p>
      </dsp:txBody>
      <dsp:txXfrm>
        <a:off x="6264694" y="846121"/>
        <a:ext cx="2180407" cy="1506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5F316-3BE2-415E-A782-D06AD84E0A92}">
      <dsp:nvSpPr>
        <dsp:cNvPr id="0" name=""/>
        <dsp:cNvSpPr/>
      </dsp:nvSpPr>
      <dsp:spPr>
        <a:xfrm rot="5400000">
          <a:off x="397694" y="1207763"/>
          <a:ext cx="1186182" cy="197378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63A68-1937-4F7C-A2BD-CD62D33F497F}">
      <dsp:nvSpPr>
        <dsp:cNvPr id="0" name=""/>
        <dsp:cNvSpPr/>
      </dsp:nvSpPr>
      <dsp:spPr>
        <a:xfrm>
          <a:off x="199691" y="1797499"/>
          <a:ext cx="1781940" cy="1561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對話</a:t>
          </a:r>
          <a:endParaRPr lang="zh-TW" altLang="en-US" sz="2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真誠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探究</a:t>
          </a:r>
          <a:endParaRPr lang="zh-TW" altLang="en-US" sz="2000" kern="1200" dirty="0"/>
        </a:p>
      </dsp:txBody>
      <dsp:txXfrm>
        <a:off x="199691" y="1797499"/>
        <a:ext cx="1781940" cy="1561975"/>
      </dsp:txXfrm>
    </dsp:sp>
    <dsp:sp modelId="{B721A96A-62BE-4521-9300-2D95FF78A6BF}">
      <dsp:nvSpPr>
        <dsp:cNvPr id="0" name=""/>
        <dsp:cNvSpPr/>
      </dsp:nvSpPr>
      <dsp:spPr>
        <a:xfrm>
          <a:off x="1645416" y="1062452"/>
          <a:ext cx="336215" cy="33621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A0761-23A1-46BE-A9AF-F492D145C1AD}">
      <dsp:nvSpPr>
        <dsp:cNvPr id="0" name=""/>
        <dsp:cNvSpPr/>
      </dsp:nvSpPr>
      <dsp:spPr>
        <a:xfrm rot="5400000">
          <a:off x="2579137" y="667963"/>
          <a:ext cx="1186182" cy="197378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7A348-1075-4431-8DB9-AC5A951D2C12}">
      <dsp:nvSpPr>
        <dsp:cNvPr id="0" name=""/>
        <dsp:cNvSpPr/>
      </dsp:nvSpPr>
      <dsp:spPr>
        <a:xfrm>
          <a:off x="2381134" y="1257698"/>
          <a:ext cx="1781940" cy="1561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社群</a:t>
          </a:r>
          <a:endParaRPr lang="zh-TW" altLang="en-US" sz="2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解決問題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分享合作</a:t>
          </a:r>
          <a:endParaRPr lang="zh-TW" altLang="en-US" sz="2000" kern="1200" dirty="0"/>
        </a:p>
      </dsp:txBody>
      <dsp:txXfrm>
        <a:off x="2381134" y="1257698"/>
        <a:ext cx="1781940" cy="1561975"/>
      </dsp:txXfrm>
    </dsp:sp>
    <dsp:sp modelId="{C404E8DE-F22D-489C-B7F1-CE3989A6E8C1}">
      <dsp:nvSpPr>
        <dsp:cNvPr id="0" name=""/>
        <dsp:cNvSpPr/>
      </dsp:nvSpPr>
      <dsp:spPr>
        <a:xfrm>
          <a:off x="3826859" y="522651"/>
          <a:ext cx="336215" cy="33621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654DE-C1B4-45D4-BB45-174CD3E70238}">
      <dsp:nvSpPr>
        <dsp:cNvPr id="0" name=""/>
        <dsp:cNvSpPr/>
      </dsp:nvSpPr>
      <dsp:spPr>
        <a:xfrm rot="5400000">
          <a:off x="4760580" y="128163"/>
          <a:ext cx="1186182" cy="197378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10986-8481-440D-ACD1-97E8BF3C93B5}">
      <dsp:nvSpPr>
        <dsp:cNvPr id="0" name=""/>
        <dsp:cNvSpPr/>
      </dsp:nvSpPr>
      <dsp:spPr>
        <a:xfrm>
          <a:off x="4562577" y="717898"/>
          <a:ext cx="1781940" cy="1561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備</a:t>
          </a:r>
          <a:r>
            <a:rPr lang="zh-TW" altLang="en-US" sz="2000" kern="1200" dirty="0" smtClean="0"/>
            <a:t>課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分組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教材共享</a:t>
          </a:r>
          <a:endParaRPr lang="zh-TW" altLang="en-US" sz="2000" kern="1200" dirty="0"/>
        </a:p>
      </dsp:txBody>
      <dsp:txXfrm>
        <a:off x="4562577" y="717898"/>
        <a:ext cx="1781940" cy="15619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60020-290E-4FC5-B365-87B8CA82B5FD}">
      <dsp:nvSpPr>
        <dsp:cNvPr id="0" name=""/>
        <dsp:cNvSpPr/>
      </dsp:nvSpPr>
      <dsp:spPr>
        <a:xfrm rot="5400000">
          <a:off x="397694" y="1207763"/>
          <a:ext cx="1186182" cy="197378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04575-D383-40BD-9B31-DC969CF6D2A9}">
      <dsp:nvSpPr>
        <dsp:cNvPr id="0" name=""/>
        <dsp:cNvSpPr/>
      </dsp:nvSpPr>
      <dsp:spPr>
        <a:xfrm>
          <a:off x="199691" y="1797499"/>
          <a:ext cx="1781940" cy="1561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典範</a:t>
          </a:r>
          <a:endParaRPr lang="zh-TW" alt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資深教師</a:t>
          </a:r>
          <a:endParaRPr lang="zh-TW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教學分享</a:t>
          </a:r>
          <a:endParaRPr lang="zh-TW" altLang="en-US" sz="1700" kern="1200" dirty="0"/>
        </a:p>
      </dsp:txBody>
      <dsp:txXfrm>
        <a:off x="199691" y="1797499"/>
        <a:ext cx="1781940" cy="1561975"/>
      </dsp:txXfrm>
    </dsp:sp>
    <dsp:sp modelId="{DF80996B-1B2B-4890-83B6-EDDCA9F280D4}">
      <dsp:nvSpPr>
        <dsp:cNvPr id="0" name=""/>
        <dsp:cNvSpPr/>
      </dsp:nvSpPr>
      <dsp:spPr>
        <a:xfrm>
          <a:off x="1645416" y="1062452"/>
          <a:ext cx="336215" cy="33621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4F946-DAC9-410B-80C9-84ABBE958963}">
      <dsp:nvSpPr>
        <dsp:cNvPr id="0" name=""/>
        <dsp:cNvSpPr/>
      </dsp:nvSpPr>
      <dsp:spPr>
        <a:xfrm rot="5400000">
          <a:off x="2579137" y="667963"/>
          <a:ext cx="1186182" cy="197378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51D39-18FE-401E-AB0A-10D3E4B939C0}">
      <dsp:nvSpPr>
        <dsp:cNvPr id="0" name=""/>
        <dsp:cNvSpPr/>
      </dsp:nvSpPr>
      <dsp:spPr>
        <a:xfrm>
          <a:off x="2381134" y="1257698"/>
          <a:ext cx="1781940" cy="1561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計畫</a:t>
          </a:r>
          <a:endParaRPr lang="zh-TW" alt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合作學習</a:t>
          </a:r>
          <a:endParaRPr lang="zh-TW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教學探就</a:t>
          </a:r>
          <a:endParaRPr lang="zh-TW" altLang="en-US" sz="1700" kern="1200" dirty="0"/>
        </a:p>
      </dsp:txBody>
      <dsp:txXfrm>
        <a:off x="2381134" y="1257698"/>
        <a:ext cx="1781940" cy="1561975"/>
      </dsp:txXfrm>
    </dsp:sp>
    <dsp:sp modelId="{24B20A3F-1BDD-470C-A3BB-C698A2C46728}">
      <dsp:nvSpPr>
        <dsp:cNvPr id="0" name=""/>
        <dsp:cNvSpPr/>
      </dsp:nvSpPr>
      <dsp:spPr>
        <a:xfrm>
          <a:off x="3826859" y="522651"/>
          <a:ext cx="336215" cy="33621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6AFF5-752E-48FD-B6E6-290F72F5F09A}">
      <dsp:nvSpPr>
        <dsp:cNvPr id="0" name=""/>
        <dsp:cNvSpPr/>
      </dsp:nvSpPr>
      <dsp:spPr>
        <a:xfrm rot="5400000">
          <a:off x="4760580" y="128163"/>
          <a:ext cx="1186182" cy="197378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6F426-E503-4E4D-A2BF-0D10C1DA99E4}">
      <dsp:nvSpPr>
        <dsp:cNvPr id="0" name=""/>
        <dsp:cNvSpPr/>
      </dsp:nvSpPr>
      <dsp:spPr>
        <a:xfrm>
          <a:off x="4562577" y="717898"/>
          <a:ext cx="1781940" cy="1561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教專</a:t>
          </a:r>
          <a:endParaRPr lang="en-US" altLang="zh-TW" sz="22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專業成長</a:t>
          </a:r>
          <a:endParaRPr lang="en-US" altLang="zh-TW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專業品質</a:t>
          </a:r>
          <a:endParaRPr lang="en-US" altLang="zh-TW" sz="1700" kern="1200" dirty="0" smtClean="0"/>
        </a:p>
      </dsp:txBody>
      <dsp:txXfrm>
        <a:off x="4562577" y="717898"/>
        <a:ext cx="1781940" cy="15619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B636C-7FF0-4F04-9CB1-1D9C86846576}">
      <dsp:nvSpPr>
        <dsp:cNvPr id="0" name=""/>
        <dsp:cNvSpPr/>
      </dsp:nvSpPr>
      <dsp:spPr>
        <a:xfrm rot="5400000">
          <a:off x="460964" y="1083185"/>
          <a:ext cx="1387794" cy="230925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BB7BA-E278-477C-86A8-A2AA96634A68}">
      <dsp:nvSpPr>
        <dsp:cNvPr id="0" name=""/>
        <dsp:cNvSpPr/>
      </dsp:nvSpPr>
      <dsp:spPr>
        <a:xfrm>
          <a:off x="229307" y="1773156"/>
          <a:ext cx="2084811" cy="1827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改變</a:t>
          </a:r>
          <a:endParaRPr lang="zh-TW" altLang="en-US" sz="2400" kern="1200" dirty="0"/>
        </a:p>
      </dsp:txBody>
      <dsp:txXfrm>
        <a:off x="229307" y="1773156"/>
        <a:ext cx="2084811" cy="1827459"/>
      </dsp:txXfrm>
    </dsp:sp>
    <dsp:sp modelId="{4CF39CBE-14E1-4B1C-B4C0-C49609699FD1}">
      <dsp:nvSpPr>
        <dsp:cNvPr id="0" name=""/>
        <dsp:cNvSpPr/>
      </dsp:nvSpPr>
      <dsp:spPr>
        <a:xfrm>
          <a:off x="1920758" y="913175"/>
          <a:ext cx="393360" cy="39336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9927B-0579-453A-A6D1-9482C491DC00}">
      <dsp:nvSpPr>
        <dsp:cNvPr id="0" name=""/>
        <dsp:cNvSpPr/>
      </dsp:nvSpPr>
      <dsp:spPr>
        <a:xfrm rot="5400000">
          <a:off x="3104020" y="451637"/>
          <a:ext cx="1387794" cy="230925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CEB5B-37D7-466E-B73A-28F17D063B81}">
      <dsp:nvSpPr>
        <dsp:cNvPr id="0" name=""/>
        <dsp:cNvSpPr/>
      </dsp:nvSpPr>
      <dsp:spPr>
        <a:xfrm>
          <a:off x="2840903" y="1116151"/>
          <a:ext cx="2724639" cy="1827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主題</a:t>
          </a:r>
          <a:endParaRPr lang="zh-TW" alt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核心：田徑、地板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選修：依器材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ㄧ</a:t>
          </a:r>
          <a:r>
            <a:rPr lang="en-US" altLang="zh-TW" sz="2000" kern="1200" dirty="0" smtClean="0"/>
            <a:t>-</a:t>
          </a:r>
          <a:r>
            <a:rPr lang="zh-TW" altLang="en-US" sz="2000" kern="1200" dirty="0" smtClean="0"/>
            <a:t>羽球、游泳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二</a:t>
          </a:r>
          <a:r>
            <a:rPr lang="en-US" altLang="zh-TW" sz="2000" kern="1200" dirty="0" smtClean="0"/>
            <a:t>-</a:t>
          </a:r>
          <a:r>
            <a:rPr lang="zh-TW" altLang="en-US" sz="2000" kern="1200" dirty="0" smtClean="0"/>
            <a:t>排球、足壘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三</a:t>
          </a:r>
          <a:r>
            <a:rPr lang="en-US" altLang="zh-TW" sz="2000" kern="1200" dirty="0" smtClean="0"/>
            <a:t>-</a:t>
          </a:r>
          <a:r>
            <a:rPr lang="zh-TW" altLang="en-US" sz="2000" kern="1200" dirty="0" smtClean="0"/>
            <a:t>桌球、籃球</a:t>
          </a:r>
          <a:endParaRPr lang="zh-TW" altLang="en-US" sz="2000" kern="1200" dirty="0"/>
        </a:p>
      </dsp:txBody>
      <dsp:txXfrm>
        <a:off x="2840903" y="1116151"/>
        <a:ext cx="2724639" cy="1827459"/>
      </dsp:txXfrm>
    </dsp:sp>
    <dsp:sp modelId="{412C1C41-6844-453B-940D-E64A7B73CC86}">
      <dsp:nvSpPr>
        <dsp:cNvPr id="0" name=""/>
        <dsp:cNvSpPr/>
      </dsp:nvSpPr>
      <dsp:spPr>
        <a:xfrm>
          <a:off x="4563813" y="281627"/>
          <a:ext cx="393360" cy="39336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3827D-FB65-41DF-B245-FCA1AF1D718F}">
      <dsp:nvSpPr>
        <dsp:cNvPr id="0" name=""/>
        <dsp:cNvSpPr/>
      </dsp:nvSpPr>
      <dsp:spPr>
        <a:xfrm rot="5400000">
          <a:off x="5565397" y="-179911"/>
          <a:ext cx="1387794" cy="230925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2C507-A4B1-4FE3-91BC-480624BE1291}">
      <dsp:nvSpPr>
        <dsp:cNvPr id="0" name=""/>
        <dsp:cNvSpPr/>
      </dsp:nvSpPr>
      <dsp:spPr>
        <a:xfrm>
          <a:off x="5333740" y="510059"/>
          <a:ext cx="2084811" cy="1827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備課</a:t>
          </a:r>
          <a:endParaRPr lang="zh-TW" alt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教材教法</a:t>
          </a:r>
          <a:r>
            <a:rPr lang="en-US" altLang="zh-TW" sz="2000" kern="1200" dirty="0" smtClean="0"/>
            <a:t>(</a:t>
          </a:r>
          <a:r>
            <a:rPr lang="zh-TW" altLang="en-US" sz="2000" kern="1200" dirty="0" smtClean="0"/>
            <a:t>社群</a:t>
          </a:r>
          <a:r>
            <a:rPr lang="en-US" altLang="zh-TW" sz="2000" kern="1200" dirty="0" smtClean="0"/>
            <a:t>)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觀課學習</a:t>
          </a:r>
          <a:r>
            <a:rPr lang="en-US" altLang="zh-TW" sz="2000" kern="1200" dirty="0" smtClean="0"/>
            <a:t>(</a:t>
          </a:r>
          <a:r>
            <a:rPr lang="zh-TW" altLang="en-US" sz="2000" kern="1200" dirty="0" smtClean="0"/>
            <a:t>教專</a:t>
          </a:r>
          <a:r>
            <a:rPr lang="en-US" altLang="zh-TW" sz="2000" kern="1200" dirty="0" smtClean="0"/>
            <a:t>)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觀課回饋</a:t>
          </a:r>
          <a:endParaRPr lang="zh-TW" altLang="en-US" sz="2000" kern="1200" dirty="0"/>
        </a:p>
      </dsp:txBody>
      <dsp:txXfrm>
        <a:off x="5333740" y="510059"/>
        <a:ext cx="2084811" cy="18274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4E936-7A93-4FD0-8495-45C9CFA8DFFB}">
      <dsp:nvSpPr>
        <dsp:cNvPr id="0" name=""/>
        <dsp:cNvSpPr/>
      </dsp:nvSpPr>
      <dsp:spPr>
        <a:xfrm rot="5400000">
          <a:off x="397694" y="1207763"/>
          <a:ext cx="1186182" cy="197378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ABA4F-EFFD-4964-99B3-B68FE3D656CB}">
      <dsp:nvSpPr>
        <dsp:cNvPr id="0" name=""/>
        <dsp:cNvSpPr/>
      </dsp:nvSpPr>
      <dsp:spPr>
        <a:xfrm>
          <a:off x="199691" y="1797499"/>
          <a:ext cx="1781940" cy="1561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增能</a:t>
          </a:r>
          <a:endParaRPr lang="zh-TW" altLang="en-US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評量標準概念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實作評量標準</a:t>
          </a:r>
          <a:endParaRPr lang="zh-TW" altLang="en-US" sz="1600" kern="1200" dirty="0"/>
        </a:p>
      </dsp:txBody>
      <dsp:txXfrm>
        <a:off x="199691" y="1797499"/>
        <a:ext cx="1781940" cy="1561975"/>
      </dsp:txXfrm>
    </dsp:sp>
    <dsp:sp modelId="{021156BE-9D8F-4846-81EB-4489E1C8C3E8}">
      <dsp:nvSpPr>
        <dsp:cNvPr id="0" name=""/>
        <dsp:cNvSpPr/>
      </dsp:nvSpPr>
      <dsp:spPr>
        <a:xfrm>
          <a:off x="1645416" y="1062452"/>
          <a:ext cx="336215" cy="33621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490CE-D4B5-47D4-BC43-65E897C53C00}">
      <dsp:nvSpPr>
        <dsp:cNvPr id="0" name=""/>
        <dsp:cNvSpPr/>
      </dsp:nvSpPr>
      <dsp:spPr>
        <a:xfrm rot="5400000">
          <a:off x="2579137" y="667963"/>
          <a:ext cx="1186182" cy="197378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A770B-DC66-4081-A7D4-4C231619DA24}">
      <dsp:nvSpPr>
        <dsp:cNvPr id="0" name=""/>
        <dsp:cNvSpPr/>
      </dsp:nvSpPr>
      <dsp:spPr>
        <a:xfrm>
          <a:off x="2381134" y="1257698"/>
          <a:ext cx="1781940" cy="1561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標準</a:t>
          </a:r>
          <a:endParaRPr lang="zh-TW" altLang="en-US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參加試辦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行動實踐</a:t>
          </a:r>
          <a:endParaRPr lang="zh-TW" alt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上</a:t>
          </a:r>
          <a:r>
            <a:rPr lang="en-US" altLang="zh-TW" sz="1800" kern="1200" dirty="0" smtClean="0"/>
            <a:t>-</a:t>
          </a:r>
          <a:r>
            <a:rPr lang="zh-TW" altLang="en-US" sz="1800" kern="1200" dirty="0" smtClean="0"/>
            <a:t>研發評量</a:t>
          </a:r>
          <a:endParaRPr lang="zh-TW" alt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下</a:t>
          </a:r>
          <a:r>
            <a:rPr lang="en-US" altLang="zh-TW" sz="1800" kern="1200" dirty="0" smtClean="0"/>
            <a:t>-</a:t>
          </a:r>
          <a:r>
            <a:rPr lang="zh-TW" altLang="en-US" sz="1800" kern="1200" dirty="0" smtClean="0"/>
            <a:t>學生實作</a:t>
          </a:r>
          <a:endParaRPr lang="zh-TW" altLang="en-US" sz="1800" kern="1200" dirty="0"/>
        </a:p>
      </dsp:txBody>
      <dsp:txXfrm>
        <a:off x="2381134" y="1257698"/>
        <a:ext cx="1781940" cy="1561975"/>
      </dsp:txXfrm>
    </dsp:sp>
    <dsp:sp modelId="{05CFB5B0-8B38-410A-B3FB-48C7658F179F}">
      <dsp:nvSpPr>
        <dsp:cNvPr id="0" name=""/>
        <dsp:cNvSpPr/>
      </dsp:nvSpPr>
      <dsp:spPr>
        <a:xfrm>
          <a:off x="3826859" y="522651"/>
          <a:ext cx="336215" cy="33621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5CD2F-3642-403E-9755-34A93E467B4C}">
      <dsp:nvSpPr>
        <dsp:cNvPr id="0" name=""/>
        <dsp:cNvSpPr/>
      </dsp:nvSpPr>
      <dsp:spPr>
        <a:xfrm rot="5400000">
          <a:off x="4760580" y="128163"/>
          <a:ext cx="1186182" cy="197378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ED550-A403-4C89-8587-BD90CDC1155B}">
      <dsp:nvSpPr>
        <dsp:cNvPr id="0" name=""/>
        <dsp:cNvSpPr/>
      </dsp:nvSpPr>
      <dsp:spPr>
        <a:xfrm>
          <a:off x="4562577" y="717898"/>
          <a:ext cx="1781940" cy="1561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手冊</a:t>
          </a:r>
          <a:endParaRPr lang="zh-TW" altLang="en-US" sz="21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各年級</a:t>
          </a:r>
          <a:endParaRPr lang="zh-TW" alt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課程目標</a:t>
          </a:r>
          <a:endParaRPr lang="zh-TW" alt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評量規準</a:t>
          </a:r>
          <a:endParaRPr lang="zh-TW" altLang="en-US" sz="1800" kern="1200" dirty="0"/>
        </a:p>
      </dsp:txBody>
      <dsp:txXfrm>
        <a:off x="4562577" y="717898"/>
        <a:ext cx="1781940" cy="1561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3DE15-569D-4BC4-BD70-1BE1AD379636}" type="datetimeFigureOut">
              <a:rPr lang="zh-TW" altLang="en-US" smtClean="0"/>
              <a:t>2014/9/28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BA99D-4B97-47C8-A088-6C08232115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184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BA99D-4B97-47C8-A088-6C082321155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477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BA99D-4B97-47C8-A088-6C082321155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152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BA99D-4B97-47C8-A088-6C082321155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967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BA99D-4B97-47C8-A088-6C082321155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972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BA99D-4B97-47C8-A088-6C082321155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3916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BA99D-4B97-47C8-A088-6C082321155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4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4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9654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459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515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230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580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504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49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625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147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83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77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13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641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636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2014/9/28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01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7772400" cy="324035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/>
              <a:t>臺</a:t>
            </a:r>
            <a:r>
              <a:rPr lang="zh-TW" altLang="en-US" b="1" dirty="0" smtClean="0"/>
              <a:t>南市</a:t>
            </a:r>
            <a:r>
              <a:rPr lang="zh-TW" altLang="en-US" b="1" dirty="0" smtClean="0"/>
              <a:t>國教輔導團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健康與體育領域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共同備課和社群分享研習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5229200"/>
            <a:ext cx="6400800" cy="528464"/>
          </a:xfrm>
        </p:spPr>
        <p:txBody>
          <a:bodyPr>
            <a:noAutofit/>
          </a:bodyPr>
          <a:lstStyle/>
          <a:p>
            <a:r>
              <a:rPr lang="zh-TW" altLang="en-US" sz="3200" b="1" dirty="0" smtClean="0"/>
              <a:t>中山國中 陳威介</a:t>
            </a:r>
            <a:endParaRPr lang="zh-TW" altLang="en-US" sz="32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改變</a:t>
            </a:r>
            <a:r>
              <a:rPr lang="en-US" dirty="0" smtClean="0"/>
              <a:t>3-課程</a:t>
            </a:r>
            <a:endParaRPr 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58981"/>
              </p:ext>
            </p:extLst>
          </p:nvPr>
        </p:nvGraphicFramePr>
        <p:xfrm>
          <a:off x="251520" y="2160588"/>
          <a:ext cx="7418784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改變4-評量標準</a:t>
            </a:r>
            <a:endParaRPr lang="en-US" dirty="0"/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219830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結語</a:t>
            </a:r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大小</a:t>
            </a:r>
            <a:r>
              <a:rPr lang="en-US" sz="3200" dirty="0" err="1" smtClean="0"/>
              <a:t>S</a:t>
            </a:r>
            <a:endParaRPr lang="en-US" sz="3200" dirty="0" smtClean="0"/>
          </a:p>
          <a:p>
            <a:r>
              <a:rPr lang="zh-TW" altLang="en-US" sz="3200" dirty="0" smtClean="0"/>
              <a:t>古羅馬</a:t>
            </a:r>
            <a:r>
              <a:rPr lang="en-US" altLang="zh-TW" sz="3200" dirty="0" err="1" smtClean="0"/>
              <a:t>兩面神</a:t>
            </a:r>
            <a:r>
              <a:rPr lang="zh-TW" altLang="en-US" sz="3200" dirty="0" smtClean="0"/>
              <a:t>的意涵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8"/>
          <a:stretch/>
        </p:blipFill>
        <p:spPr>
          <a:xfrm>
            <a:off x="32048" y="146395"/>
            <a:ext cx="1858533" cy="21621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5589240"/>
            <a:ext cx="6552728" cy="765333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</a:rPr>
              <a:t>中山的願景</a:t>
            </a:r>
            <a:r>
              <a:rPr lang="en-US" altLang="zh-TW" sz="4800" b="1" dirty="0" smtClean="0">
                <a:solidFill>
                  <a:srgbClr val="FF0000"/>
                </a:solidFill>
              </a:rPr>
              <a:t>-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教學卓越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5904656" cy="3690410"/>
          </a:xfrm>
        </p:spPr>
      </p:pic>
    </p:spTree>
    <p:extLst>
      <p:ext uri="{BB962C8B-B14F-4D97-AF65-F5344CB8AC3E}">
        <p14:creationId xmlns:p14="http://schemas.microsoft.com/office/powerpoint/2010/main" val="189601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67544" y="198664"/>
            <a:ext cx="8229600" cy="692696"/>
          </a:xfrm>
        </p:spPr>
        <p:txBody>
          <a:bodyPr>
            <a:normAutofit/>
          </a:bodyPr>
          <a:lstStyle/>
          <a:p>
            <a:r>
              <a:rPr lang="en-US" dirty="0"/>
              <a:t>團隊介紹</a:t>
            </a:r>
          </a:p>
        </p:txBody>
      </p:sp>
      <p:pic>
        <p:nvPicPr>
          <p:cNvPr id="1027" name="Picture 3" descr="D:\Google 雲端硬碟\1030926-健體領域分享\1411494948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401" y="1123617"/>
            <a:ext cx="1890000" cy="2520000"/>
          </a:xfrm>
          <a:prstGeom prst="rect">
            <a:avLst/>
          </a:prstGeom>
          <a:noFill/>
        </p:spPr>
      </p:pic>
      <p:pic>
        <p:nvPicPr>
          <p:cNvPr id="1028" name="Picture 4" descr="D:\Google 雲端硬碟\1030926-健體領域分享\1411494950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6529" y="4110397"/>
            <a:ext cx="1890000" cy="2520000"/>
          </a:xfrm>
          <a:prstGeom prst="rect">
            <a:avLst/>
          </a:prstGeom>
          <a:noFill/>
        </p:spPr>
      </p:pic>
      <p:pic>
        <p:nvPicPr>
          <p:cNvPr id="1029" name="Picture 5" descr="D:\Google 雲端硬碟\1030926-健體領域分享\1411494950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0651" y="213223"/>
            <a:ext cx="2731182" cy="1820788"/>
          </a:xfrm>
          <a:prstGeom prst="rect">
            <a:avLst/>
          </a:prstGeom>
          <a:noFill/>
        </p:spPr>
      </p:pic>
      <p:pic>
        <p:nvPicPr>
          <p:cNvPr id="1030" name="Picture 6" descr="D:\Google 雲端硬碟\1030926-健體領域分享\14114949539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401" y="4137155"/>
            <a:ext cx="1890000" cy="2520000"/>
          </a:xfrm>
          <a:prstGeom prst="rect">
            <a:avLst/>
          </a:prstGeom>
          <a:noFill/>
        </p:spPr>
      </p:pic>
      <p:pic>
        <p:nvPicPr>
          <p:cNvPr id="1031" name="Picture 7" descr="D:\Google 雲端硬碟\1030926-健體領域分享\14114949539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147673"/>
            <a:ext cx="1890000" cy="2520000"/>
          </a:xfrm>
          <a:prstGeom prst="rect">
            <a:avLst/>
          </a:prstGeom>
          <a:noFill/>
        </p:spPr>
      </p:pic>
      <p:pic>
        <p:nvPicPr>
          <p:cNvPr id="1032" name="Picture 8" descr="D:\Google 雲端硬碟\1030926-健體領域分享\1411494949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6780" y="430084"/>
            <a:ext cx="1890000" cy="2520000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071" y="4137155"/>
            <a:ext cx="2077531" cy="2520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353326" y="2455660"/>
            <a:ext cx="5805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王雀姿      杜</a:t>
            </a:r>
            <a:r>
              <a:rPr lang="zh-TW" altLang="en-US" dirty="0"/>
              <a:t>殷</a:t>
            </a:r>
            <a:r>
              <a:rPr lang="zh-TW" altLang="en-US" dirty="0" smtClean="0"/>
              <a:t>瑢       劉昭吟</a:t>
            </a:r>
            <a:endParaRPr lang="en-US" altLang="zh-TW" dirty="0" smtClean="0"/>
          </a:p>
          <a:p>
            <a:r>
              <a:rPr lang="zh-TW" altLang="en-US" dirty="0" smtClean="0"/>
              <a:t>     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網球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籃球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  </a:t>
            </a:r>
            <a:r>
              <a:rPr lang="en-US" altLang="zh-TW" dirty="0" smtClean="0"/>
              <a:t>(</a:t>
            </a:r>
            <a:r>
              <a:rPr lang="zh-TW" altLang="en-US" dirty="0"/>
              <a:t>羽</a:t>
            </a:r>
            <a:r>
              <a:rPr lang="zh-TW" altLang="en-US" dirty="0" smtClean="0"/>
              <a:t>球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r>
              <a:rPr lang="zh-TW" altLang="en-US" dirty="0" smtClean="0"/>
              <a:t>陳虹如     吳岱霖      吳旭泰     金慶儒       </a:t>
            </a:r>
            <a:r>
              <a:rPr lang="zh-TW" altLang="en-US" b="1" dirty="0" smtClean="0"/>
              <a:t>陳威介</a:t>
            </a:r>
            <a:r>
              <a:rPr lang="zh-TW" altLang="en-US" dirty="0" smtClean="0"/>
              <a:t>     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羽球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籃球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壘球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排球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橄欖球</a:t>
            </a:r>
            <a:r>
              <a:rPr lang="en-US" altLang="zh-TW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6347713" cy="1320800"/>
          </a:xfrm>
        </p:spPr>
        <p:txBody>
          <a:bodyPr/>
          <a:lstStyle/>
          <a:p>
            <a:r>
              <a:rPr lang="zh-TW" altLang="en-US" dirty="0" smtClean="0"/>
              <a:t>專業發展成果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729228"/>
              </p:ext>
            </p:extLst>
          </p:nvPr>
        </p:nvGraphicFramePr>
        <p:xfrm>
          <a:off x="107504" y="1844824"/>
          <a:ext cx="8424936" cy="2392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36104"/>
                <a:gridCol w="2016224"/>
                <a:gridCol w="648072"/>
                <a:gridCol w="1296144"/>
                <a:gridCol w="35283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學年度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社群</a:t>
                      </a:r>
                      <a:r>
                        <a:rPr lang="en-US" altLang="zh-TW" dirty="0" smtClean="0"/>
                        <a:t>-</a:t>
                      </a:r>
                      <a:r>
                        <a:rPr lang="zh-TW" altLang="en-US" dirty="0" smtClean="0"/>
                        <a:t>領召主持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研習場次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教學觀摩</a:t>
                      </a:r>
                      <a:r>
                        <a:rPr lang="en-US" altLang="zh-TW" dirty="0" smtClean="0"/>
                        <a:t>)</a:t>
                      </a:r>
                      <a:r>
                        <a:rPr lang="zh-TW" altLang="en-US" dirty="0" smtClean="0"/>
                        <a:t>觀課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參加試辦專案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運動傷害與包紮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課程與評量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5(</a:t>
                      </a:r>
                      <a:r>
                        <a:rPr lang="zh-TW" altLang="en-US" dirty="0" smtClean="0"/>
                        <a:t>健</a:t>
                      </a:r>
                      <a:r>
                        <a:rPr lang="en-US" altLang="zh-TW" dirty="0" smtClean="0"/>
                        <a:t>1)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教室裡的春天</a:t>
                      </a:r>
                      <a:r>
                        <a:rPr lang="en-US" altLang="zh-TW" dirty="0" smtClean="0"/>
                        <a:t>~</a:t>
                      </a:r>
                      <a:r>
                        <a:rPr lang="zh-TW" altLang="en-US" dirty="0" smtClean="0"/>
                        <a:t>合作學習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學習成就評量標準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18+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9(</a:t>
                      </a:r>
                      <a:r>
                        <a:rPr lang="zh-TW" altLang="en-US" dirty="0" smtClean="0"/>
                        <a:t>健</a:t>
                      </a:r>
                      <a:r>
                        <a:rPr lang="en-US" altLang="zh-TW" dirty="0" smtClean="0"/>
                        <a:t>1)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學習成就評量標準</a:t>
                      </a:r>
                      <a:r>
                        <a:rPr lang="en-US" altLang="zh-TW" dirty="0" smtClean="0"/>
                        <a:t>-</a:t>
                      </a:r>
                      <a:r>
                        <a:rPr lang="zh-TW" altLang="en-US" dirty="0" smtClean="0"/>
                        <a:t>威介主持</a:t>
                      </a:r>
                      <a:r>
                        <a:rPr lang="en-US" altLang="zh-TW" dirty="0" smtClean="0"/>
                        <a:t>(7</a:t>
                      </a:r>
                      <a:r>
                        <a:rPr lang="zh-TW" altLang="en-US" dirty="0" smtClean="0"/>
                        <a:t>人</a:t>
                      </a:r>
                      <a:r>
                        <a:rPr lang="en-US" altLang="zh-TW" dirty="0" smtClean="0"/>
                        <a:t>)</a:t>
                      </a:r>
                    </a:p>
                    <a:p>
                      <a:r>
                        <a:rPr lang="zh-TW" altLang="en-US" dirty="0" smtClean="0"/>
                        <a:t>教師專業發展評鑑</a:t>
                      </a:r>
                      <a:r>
                        <a:rPr lang="en-US" altLang="zh-TW" dirty="0" smtClean="0"/>
                        <a:t>-</a:t>
                      </a:r>
                      <a:r>
                        <a:rPr lang="zh-TW" altLang="en-US" dirty="0" smtClean="0"/>
                        <a:t>旭泰主持</a:t>
                      </a:r>
                      <a:r>
                        <a:rPr lang="en-US" altLang="zh-TW" dirty="0" smtClean="0"/>
                        <a:t>(7</a:t>
                      </a:r>
                      <a:r>
                        <a:rPr lang="zh-TW" altLang="en-US" dirty="0" smtClean="0"/>
                        <a:t>人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學習成就評量標準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960204101"/>
              </p:ext>
            </p:extLst>
          </p:nvPr>
        </p:nvGraphicFramePr>
        <p:xfrm>
          <a:off x="833408" y="4725144"/>
          <a:ext cx="6096000" cy="175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1261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發展</a:t>
            </a:r>
            <a:r>
              <a:rPr lang="en-US" dirty="0" err="1" smtClean="0"/>
              <a:t>動機</a:t>
            </a:r>
            <a:endParaRPr 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4"/>
          <a:stretch/>
        </p:blipFill>
        <p:spPr>
          <a:xfrm>
            <a:off x="2041784" y="1412776"/>
            <a:ext cx="4402423" cy="4242297"/>
          </a:xfrm>
        </p:spPr>
      </p:pic>
      <p:sp>
        <p:nvSpPr>
          <p:cNvPr id="6" name="文字方塊 5"/>
          <p:cNvSpPr txBox="1"/>
          <p:nvPr/>
        </p:nvSpPr>
        <p:spPr>
          <a:xfrm>
            <a:off x="3059832" y="5877272"/>
            <a:ext cx="2347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古羅馬</a:t>
            </a:r>
            <a:r>
              <a:rPr lang="en-US" altLang="zh-TW" dirty="0" err="1" smtClean="0"/>
              <a:t>兩面神</a:t>
            </a:r>
            <a:r>
              <a:rPr lang="en-US" altLang="zh-TW" dirty="0" smtClean="0"/>
              <a:t>-</a:t>
            </a:r>
            <a:r>
              <a:rPr lang="zh-TW" altLang="zh-TW" dirty="0"/>
              <a:t>雅努</a:t>
            </a:r>
            <a:r>
              <a:rPr lang="zh-TW" altLang="zh-TW" dirty="0" smtClean="0"/>
              <a:t>斯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(</a:t>
            </a:r>
            <a:r>
              <a:rPr lang="zh-TW" altLang="en-US" dirty="0" smtClean="0"/>
              <a:t>梵蒂岡博物館</a:t>
            </a:r>
            <a:r>
              <a:rPr lang="en-US" altLang="zh-TW" dirty="0" smtClean="0"/>
              <a:t>)</a:t>
            </a: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專業</a:t>
            </a:r>
            <a:r>
              <a:rPr lang="zh-TW" altLang="en-US" dirty="0" smtClean="0"/>
              <a:t>的重要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2060849"/>
            <a:ext cx="5904656" cy="2448272"/>
          </a:xfrm>
        </p:spPr>
        <p:txBody>
          <a:bodyPr/>
          <a:lstStyle/>
          <a:p>
            <a:r>
              <a:rPr sz="3200" b="0" i="0" dirty="0" err="1" smtClean="0">
                <a:solidFill>
                  <a:srgbClr val="000000"/>
                </a:solidFill>
                <a:latin typeface="Calibri"/>
              </a:rPr>
              <a:t>十二年國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天花</a:t>
            </a:r>
            <a:r>
              <a:rPr lang="zh-TW" altLang="en-US" sz="3200" dirty="0"/>
              <a:t>板</a:t>
            </a:r>
            <a:r>
              <a:rPr lang="en-US" altLang="zh-TW" sz="3200" dirty="0" smtClean="0"/>
              <a:t>)</a:t>
            </a:r>
            <a:endParaRPr lang="zh-TW" altLang="en-US" sz="3200" dirty="0"/>
          </a:p>
          <a:p>
            <a:r>
              <a:rPr lang="zh-TW" altLang="en-US" sz="3200" dirty="0" smtClean="0"/>
              <a:t>見樹見林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系統觀</a:t>
            </a:r>
            <a:r>
              <a:rPr lang="en-US" altLang="zh-TW" sz="3200" dirty="0" smtClean="0"/>
              <a:t>)</a:t>
            </a:r>
            <a:endParaRPr lang="zh-TW" altLang="en-US" sz="3200" dirty="0"/>
          </a:p>
          <a:p>
            <a:r>
              <a:rPr lang="en-US" altLang="zh-TW" sz="3200" dirty="0" err="1" smtClean="0"/>
              <a:t>鯰魚</a:t>
            </a:r>
            <a:r>
              <a:rPr lang="zh-TW" altLang="en-US" sz="3200" dirty="0" smtClean="0"/>
              <a:t>效應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對立共生</a:t>
            </a:r>
            <a:r>
              <a:rPr lang="en-US" altLang="zh-TW" sz="3200" dirty="0" smtClean="0"/>
              <a:t>)</a:t>
            </a:r>
            <a:endParaRPr lang="zh-TW" altLang="en-US" sz="3200" dirty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347713" cy="1320800"/>
          </a:xfrm>
        </p:spPr>
        <p:txBody>
          <a:bodyPr/>
          <a:lstStyle/>
          <a:p>
            <a:r>
              <a:rPr lang="en-US" dirty="0"/>
              <a:t>專業發展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716203"/>
              </p:ext>
            </p:extLst>
          </p:nvPr>
        </p:nvGraphicFramePr>
        <p:xfrm>
          <a:off x="683568" y="980728"/>
          <a:ext cx="6500112" cy="37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21332" y="584860"/>
            <a:ext cx="3698012" cy="971932"/>
          </a:xfrm>
        </p:spPr>
        <p:txBody>
          <a:bodyPr/>
          <a:lstStyle/>
          <a:p>
            <a:r>
              <a:rPr lang="en-US" dirty="0"/>
              <a:t>改變歷程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01962"/>
              </p:ext>
            </p:extLst>
          </p:nvPr>
        </p:nvGraphicFramePr>
        <p:xfrm>
          <a:off x="251520" y="1991881"/>
          <a:ext cx="8496944" cy="463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1800200" cy="1368152"/>
          </a:xfrm>
          <a:prstGeom prst="rect">
            <a:avLst/>
          </a:prstGeom>
        </p:spPr>
      </p:pic>
      <p:pic>
        <p:nvPicPr>
          <p:cNvPr id="10" name="圖片 9"/>
          <p:cNvPicPr preferRelativeResize="0"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r="11325"/>
          <a:stretch/>
        </p:blipFill>
        <p:spPr>
          <a:xfrm>
            <a:off x="4211960" y="1556792"/>
            <a:ext cx="1800200" cy="1296144"/>
          </a:xfrm>
          <a:prstGeom prst="rect">
            <a:avLst/>
          </a:prstGeom>
        </p:spPr>
      </p:pic>
      <p:pic>
        <p:nvPicPr>
          <p:cNvPr id="13" name="圖片 12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32856"/>
            <a:ext cx="1728193" cy="1260140"/>
          </a:xfrm>
          <a:prstGeom prst="rect">
            <a:avLst/>
          </a:prstGeom>
        </p:spPr>
      </p:pic>
      <p:pic>
        <p:nvPicPr>
          <p:cNvPr id="15" name="圖片 14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44" y="955175"/>
            <a:ext cx="1800200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改變1-團隊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989051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改變2-觀課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903041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多面向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416</Words>
  <Application>Microsoft Office PowerPoint</Application>
  <PresentationFormat>如螢幕大小 (4:3)</PresentationFormat>
  <Paragraphs>125</Paragraphs>
  <Slides>13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微軟正黑體</vt:lpstr>
      <vt:lpstr>新細明體</vt:lpstr>
      <vt:lpstr>Arial</vt:lpstr>
      <vt:lpstr>Calibri</vt:lpstr>
      <vt:lpstr>Trebuchet MS</vt:lpstr>
      <vt:lpstr>Wingdings 3</vt:lpstr>
      <vt:lpstr>多面向</vt:lpstr>
      <vt:lpstr>臺南市國教輔導團 健康與體育領域 共同備課和社群分享研習</vt:lpstr>
      <vt:lpstr>團隊介紹</vt:lpstr>
      <vt:lpstr>專業發展成果</vt:lpstr>
      <vt:lpstr>發展動機</vt:lpstr>
      <vt:lpstr>專業的重要</vt:lpstr>
      <vt:lpstr>專業發展</vt:lpstr>
      <vt:lpstr>改變歷程</vt:lpstr>
      <vt:lpstr>改變1-團隊</vt:lpstr>
      <vt:lpstr>改變2-觀課</vt:lpstr>
      <vt:lpstr>改變3-課程</vt:lpstr>
      <vt:lpstr>改變4-評量標準</vt:lpstr>
      <vt:lpstr>結語</vt:lpstr>
      <vt:lpstr>中山的願景-教學卓越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陳老師</cp:lastModifiedBy>
  <cp:revision>157</cp:revision>
  <dcterms:created xsi:type="dcterms:W3CDTF">2014-09-11T08:15:18Z</dcterms:created>
  <dcterms:modified xsi:type="dcterms:W3CDTF">2014-09-28T14:21:26Z</dcterms:modified>
</cp:coreProperties>
</file>