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501" r:id="rId3"/>
    <p:sldId id="561" r:id="rId4"/>
    <p:sldId id="503" r:id="rId5"/>
    <p:sldId id="560" r:id="rId6"/>
    <p:sldId id="553" r:id="rId7"/>
    <p:sldId id="289" r:id="rId8"/>
    <p:sldId id="296" r:id="rId9"/>
    <p:sldId id="301" r:id="rId10"/>
    <p:sldId id="307" r:id="rId11"/>
    <p:sldId id="312" r:id="rId12"/>
    <p:sldId id="314" r:id="rId13"/>
    <p:sldId id="323" r:id="rId14"/>
    <p:sldId id="326" r:id="rId15"/>
    <p:sldId id="330" r:id="rId16"/>
    <p:sldId id="506" r:id="rId17"/>
    <p:sldId id="594" r:id="rId18"/>
    <p:sldId id="568" r:id="rId19"/>
    <p:sldId id="587" r:id="rId20"/>
    <p:sldId id="466" r:id="rId21"/>
    <p:sldId id="472" r:id="rId22"/>
    <p:sldId id="473" r:id="rId23"/>
    <p:sldId id="519" r:id="rId24"/>
    <p:sldId id="454" r:id="rId2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3312"/>
    <a:srgbClr val="CE4F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C555FF9-041E-494E-A7D1-30A06E750460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6C7A52C-965B-424B-8D80-098A4E9B11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8BA7D5-F4CC-4A98-A573-84AA5816FB33}" type="slidenum">
              <a:rPr kumimoji="1" lang="en-US" altLang="zh-TW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kumimoji="1" lang="en-US" altLang="zh-TW">
              <a:latin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4F43-5EF0-41A0-A9FE-260DFB9D8088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55B9E-A54D-4A16-AC6D-FB392BE1C3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1228-2767-4CF6-A4D6-31124999EDE9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2BAFD-FC3D-49A4-9F6C-4D816BEAEC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9C2D0-A79F-457F-B94A-AC64A68FFB52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BB50-DFD8-4DA2-9D20-AC936A3268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47318-5652-4E24-81FF-A7EF4B73984A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A6BD2-C483-44FB-9478-654EE4D0A5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206FD-2029-453F-806E-12E3ABFF909B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9BDAD-E181-4C19-A386-A8CDB53913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A5756-E323-4B75-BDD3-730999A2A479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A0E10-1096-46E7-A38D-6A7579DC71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57475-0F9E-4DB4-9D2C-A90A1BA2B994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7A587-5BFC-4EAF-81DA-7063912D9A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96026-3F94-41B2-A412-4D6B296E44F0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86533-F972-43E5-9E1E-D7E36B3BF9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AAD42-1A76-4696-9000-2370C8930D11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32AAC-C560-4DB9-99E2-5B2E51A0C4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18F9-2FA3-4A76-BFE5-BC114628B37E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51C05-E00A-4281-8F7F-9553BF242D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E541-48DC-42E8-8C51-87775A3FE492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FA25-7778-4FEE-BEE1-F29C95B2E0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89A8FC-FA18-40DA-9E5D-D47F06CB4021}" type="datetimeFigureOut">
              <a:rPr lang="zh-TW" altLang="en-US"/>
              <a:pPr>
                <a:defRPr/>
              </a:pPr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CB6E6B-E7FB-4CC5-AE73-36844FEAB3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食材收納及簡易運用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dirty="0" smtClean="0">
                <a:solidFill>
                  <a:schemeClr val="tx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楊賢英主講</a:t>
            </a:r>
            <a:endParaRPr lang="en-US" altLang="zh-TW" sz="4000" dirty="0" smtClean="0">
              <a:solidFill>
                <a:schemeClr val="tx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sz="4000" dirty="0">
              <a:solidFill>
                <a:schemeClr val="tx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防老化法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500188" y="1785938"/>
            <a:ext cx="33956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4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214438" y="1428750"/>
            <a:ext cx="391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320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143000" y="1500188"/>
            <a:ext cx="38671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4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557" name="內容版面配置區 1"/>
          <p:cNvSpPr>
            <a:spLocks noGrp="1"/>
          </p:cNvSpPr>
          <p:nvPr>
            <p:ph idx="1"/>
          </p:nvPr>
        </p:nvSpPr>
        <p:spPr>
          <a:xfrm>
            <a:off x="2916238" y="1600200"/>
            <a:ext cx="3384550" cy="3124200"/>
          </a:xfrm>
        </p:spPr>
        <p:txBody>
          <a:bodyPr/>
          <a:lstStyle/>
          <a:p>
            <a:r>
              <a:rPr lang="zh-TW" altLang="en-US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切除頭部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豆製品處理</a:t>
            </a:r>
          </a:p>
        </p:txBody>
      </p:sp>
      <p:sp>
        <p:nvSpPr>
          <p:cNvPr id="24578" name="內容版面配置區 1"/>
          <p:cNvSpPr>
            <a:spLocks noGrp="1"/>
          </p:cNvSpPr>
          <p:nvPr>
            <p:ph idx="1"/>
          </p:nvPr>
        </p:nvSpPr>
        <p:spPr>
          <a:xfrm>
            <a:off x="2339975" y="1685925"/>
            <a:ext cx="4330700" cy="3413125"/>
          </a:xfrm>
        </p:spPr>
        <p:txBody>
          <a:bodyPr/>
          <a:lstStyle/>
          <a:p>
            <a:r>
              <a:rPr lang="zh-TW" altLang="en-US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防酸化</a:t>
            </a:r>
            <a:endParaRPr lang="en-US" altLang="zh-TW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冷開水加適量鹽</a:t>
            </a:r>
          </a:p>
          <a:p>
            <a:endParaRPr lang="zh-TW" altLang="en-US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辛香料處理法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843213" y="1844675"/>
            <a:ext cx="31972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320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一般保存</a:t>
            </a:r>
            <a:endParaRPr kumimoji="0" lang="en-US" altLang="zh-TW" sz="320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kumimoji="0" lang="zh-TW" altLang="en-US" sz="320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用餐巾紙包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水果</a:t>
            </a:r>
          </a:p>
        </p:txBody>
      </p:sp>
      <p:sp>
        <p:nvSpPr>
          <p:cNvPr id="267268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785938"/>
            <a:ext cx="5072063" cy="17859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處理方式決定口感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後熟水果處理法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2357438" y="1500188"/>
            <a:ext cx="4572000" cy="36163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木瓜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香蕉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釋迦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芒果</a:t>
            </a:r>
            <a:endParaRPr lang="en-US" altLang="zh-TW" dirty="0" smtClean="0">
              <a:solidFill>
                <a:srgbClr val="FF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需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熟成後再放入冰箱</a:t>
            </a:r>
            <a:endParaRPr lang="en-US" altLang="zh-TW" dirty="0">
              <a:solidFill>
                <a:schemeClr val="bg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 smtClean="0">
              <a:solidFill>
                <a:srgbClr val="FF99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吃不完的處理法</a:t>
            </a:r>
          </a:p>
        </p:txBody>
      </p:sp>
      <p:sp>
        <p:nvSpPr>
          <p:cNvPr id="28674" name="內容版面配置區 1"/>
          <p:cNvSpPr>
            <a:spLocks noGrp="1"/>
          </p:cNvSpPr>
          <p:nvPr>
            <p:ph idx="1"/>
          </p:nvPr>
        </p:nvSpPr>
        <p:spPr>
          <a:xfrm>
            <a:off x="2124075" y="1600200"/>
            <a:ext cx="4535488" cy="3484563"/>
          </a:xfrm>
        </p:spPr>
        <p:txBody>
          <a:bodyPr/>
          <a:lstStyle/>
          <a:p>
            <a:r>
              <a:rPr lang="zh-TW" altLang="en-US" smtClean="0"/>
              <a:t>冷凍</a:t>
            </a:r>
            <a:endParaRPr lang="en-US" altLang="zh-TW" smtClean="0"/>
          </a:p>
          <a:p>
            <a:r>
              <a:rPr lang="zh-TW" altLang="en-US" smtClean="0"/>
              <a:t>做成果醬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標題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r>
              <a:rPr lang="zh-TW" altLang="en-US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盛產時或過多的處理法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63" y="1857375"/>
            <a:ext cx="4286250" cy="3257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轉變成儲備食材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廚餘利用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79613" y="1600200"/>
            <a:ext cx="5256212" cy="3773488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製作成清潔劑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772400" cy="1143000"/>
          </a:xfrm>
        </p:spPr>
        <p:txBody>
          <a:bodyPr rtlCol="0"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橘精油萃取法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772400" cy="3767138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柑橘皮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需洗淨表皮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  </a:t>
            </a:r>
          </a:p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酒精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椰子油起泡劑  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水</a:t>
            </a:r>
            <a:endParaRPr lang="zh-TW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蔬果皮作的酵素</a:t>
            </a:r>
          </a:p>
        </p:txBody>
      </p:sp>
      <p:sp>
        <p:nvSpPr>
          <p:cNvPr id="33794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比例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１（黑糖）：３（蔬果皮）：１０（水）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食材與食品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14563" y="1857375"/>
            <a:ext cx="4857750" cy="20002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食材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-----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食物原樣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食品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-----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添加物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500" y="642938"/>
            <a:ext cx="5233988" cy="1057275"/>
          </a:xfrm>
        </p:spPr>
        <p:txBody>
          <a:bodyPr/>
          <a:lstStyle/>
          <a:p>
            <a:r>
              <a:rPr lang="zh-TW" altLang="en-US" smtClean="0">
                <a:solidFill>
                  <a:schemeClr val="hlink"/>
                </a:solidFill>
                <a:latin typeface="微軟正黑體" pitchFamily="34" charset="-120"/>
                <a:ea typeface="微軟正黑體" pitchFamily="34" charset="-120"/>
              </a:rPr>
              <a:t>自製食品</a:t>
            </a:r>
            <a:r>
              <a:rPr lang="en-US" altLang="zh-TW" smtClean="0">
                <a:solidFill>
                  <a:schemeClr val="hlink"/>
                </a:solidFill>
                <a:latin typeface="微軟正黑體" pitchFamily="34" charset="-120"/>
                <a:ea typeface="微軟正黑體" pitchFamily="34" charset="-120"/>
              </a:rPr>
              <a:t>---</a:t>
            </a:r>
            <a:r>
              <a:rPr lang="zh-TW" altLang="en-US" smtClean="0">
                <a:solidFill>
                  <a:schemeClr val="hlink"/>
                </a:solidFill>
                <a:latin typeface="微軟正黑體" pitchFamily="34" charset="-120"/>
                <a:ea typeface="微軟正黑體" pitchFamily="34" charset="-120"/>
              </a:rPr>
              <a:t>便利包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124075" y="2060575"/>
            <a:ext cx="4965700" cy="2952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甚麼是便利包</a:t>
            </a:r>
            <a:endParaRPr lang="en-US" altLang="zh-TW" smtClean="0">
              <a:solidFill>
                <a:schemeClr val="folHlink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方便包</a:t>
            </a:r>
            <a:endParaRPr lang="en-US" altLang="zh-TW" smtClean="0">
              <a:solidFill>
                <a:schemeClr val="folHlink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基礎包</a:t>
            </a:r>
            <a:endParaRPr lang="en-US" altLang="zh-TW" smtClean="0">
              <a:solidFill>
                <a:schemeClr val="folHlink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省略處理程序</a:t>
            </a:r>
            <a:endParaRPr lang="en-US" altLang="zh-TW" smtClean="0">
              <a:solidFill>
                <a:schemeClr val="folHlink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縮短上菜時間</a:t>
            </a:r>
            <a:endParaRPr lang="en-US" altLang="zh-TW" smtClean="0">
              <a:solidFill>
                <a:schemeClr val="folHlin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基礎包製作方向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571625"/>
            <a:ext cx="5429250" cy="26146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可以多種變化的料理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耗時烹煮的料理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多種材料的料理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基礎包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357438" y="1600200"/>
            <a:ext cx="4714875" cy="25431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量化需費時烹煮的食材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省瓦斯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可依分量食用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基礎包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</a:t>
            </a:r>
            <a:endParaRPr lang="zh-TW" altLang="en-US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14625" y="1785938"/>
            <a:ext cx="3286125" cy="23288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食材多的料理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無法少量製作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食材管理最完美呈現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28813" y="1600200"/>
            <a:ext cx="5072062" cy="29003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/>
              <a:t>冰箱像超市一般方便</a:t>
            </a:r>
            <a:endParaRPr lang="en-US" altLang="zh-TW" smtClean="0"/>
          </a:p>
          <a:p>
            <a:pPr>
              <a:buFont typeface="Arial" charset="0"/>
              <a:buNone/>
            </a:pPr>
            <a:r>
              <a:rPr lang="zh-TW" altLang="en-US" smtClean="0"/>
              <a:t>從冰箱取出後直接烹煮</a:t>
            </a:r>
            <a:endParaRPr lang="en-US" altLang="zh-TW" smtClean="0"/>
          </a:p>
          <a:p>
            <a:pPr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食材管理</a:t>
            </a:r>
            <a:r>
              <a:rPr lang="en-US" altLang="zh-TW" smtClean="0"/>
              <a:t>(</a:t>
            </a:r>
            <a:r>
              <a:rPr lang="zh-TW" altLang="en-US" smtClean="0"/>
              <a:t>收納</a:t>
            </a:r>
            <a:r>
              <a:rPr lang="en-US" altLang="zh-TW" smtClean="0"/>
              <a:t>)</a:t>
            </a:r>
            <a:r>
              <a:rPr lang="zh-TW" altLang="en-US" smtClean="0"/>
              <a:t>的目的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79613" y="1600200"/>
            <a:ext cx="5184775" cy="34845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zh-TW" altLang="en-US" smtClean="0"/>
              <a:t>延長食物保鮮期限</a:t>
            </a:r>
            <a:endParaRPr lang="en-US" altLang="zh-TW" smtClean="0"/>
          </a:p>
          <a:p>
            <a:pPr marL="0" indent="0">
              <a:buFont typeface="Arial" charset="0"/>
              <a:buNone/>
            </a:pPr>
            <a:r>
              <a:rPr lang="zh-TW" altLang="en-US" smtClean="0"/>
              <a:t>縮短烹炒時間</a:t>
            </a:r>
            <a:endParaRPr lang="en-US" altLang="zh-TW" smtClean="0"/>
          </a:p>
          <a:p>
            <a:pPr marL="0" indent="0">
              <a:buFont typeface="Arial" charset="0"/>
              <a:buNone/>
            </a:pPr>
            <a:r>
              <a:rPr lang="zh-TW" altLang="en-US" smtClean="0"/>
              <a:t>愛上自己煮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自己煮的好處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43063" y="1571625"/>
            <a:ext cx="6000750" cy="34718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吃得安心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----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食物來源清楚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無添加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------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不會有任何添加物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省錢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---- --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省至少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2/3</a:t>
            </a:r>
          </a:p>
          <a:p>
            <a:pPr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料理時的困擾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11413" y="1557338"/>
            <a:ext cx="4681537" cy="3629025"/>
          </a:xfrm>
        </p:spPr>
        <p:txBody>
          <a:bodyPr/>
          <a:lstStyle/>
          <a:p>
            <a:r>
              <a:rPr lang="zh-TW" altLang="en-US" smtClean="0"/>
              <a:t>過期或腐壞</a:t>
            </a:r>
            <a:endParaRPr lang="en-US" altLang="zh-TW" smtClean="0"/>
          </a:p>
          <a:p>
            <a:r>
              <a:rPr lang="zh-TW" altLang="en-US" smtClean="0"/>
              <a:t>過多吃到膩</a:t>
            </a:r>
            <a:endParaRPr lang="en-US" altLang="zh-TW" smtClean="0"/>
          </a:p>
          <a:p>
            <a:r>
              <a:rPr lang="zh-TW" altLang="en-US" smtClean="0"/>
              <a:t>過少不好炒</a:t>
            </a:r>
            <a:endParaRPr lang="en-US" altLang="zh-TW" smtClean="0"/>
          </a:p>
          <a:p>
            <a:r>
              <a:rPr lang="zh-TW" altLang="en-US" smtClean="0"/>
              <a:t>料理缺東西</a:t>
            </a:r>
            <a:endParaRPr lang="en-US" altLang="zh-TW" smtClean="0"/>
          </a:p>
          <a:p>
            <a:r>
              <a:rPr lang="zh-TW" altLang="en-US" smtClean="0"/>
              <a:t>前置費工夫</a:t>
            </a:r>
            <a:endParaRPr lang="en-US" altLang="zh-TW" smtClean="0"/>
          </a:p>
          <a:p>
            <a:r>
              <a:rPr lang="zh-TW" altLang="en-US" smtClean="0"/>
              <a:t>烹調費時間</a:t>
            </a:r>
            <a:endParaRPr lang="en-US" altLang="zh-TW" smtClean="0"/>
          </a:p>
          <a:p>
            <a:endParaRPr lang="en-US" altLang="zh-TW" smtClean="0"/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食材處理方式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57375" y="1571625"/>
            <a:ext cx="5929313" cy="33289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掌握最佳時機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採買之後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放入冰箱前需立即處理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根據食材特性處理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333375"/>
            <a:ext cx="3814763" cy="1095375"/>
          </a:xfrm>
        </p:spPr>
        <p:txBody>
          <a:bodyPr/>
          <a:lstStyle/>
          <a:p>
            <a:r>
              <a:rPr lang="zh-TW" altLang="en-US" smtClean="0">
                <a:solidFill>
                  <a:srgbClr val="CE4F1C"/>
                </a:solidFill>
                <a:latin typeface="微軟正黑體" pitchFamily="34" charset="-120"/>
                <a:ea typeface="微軟正黑體" pitchFamily="34" charset="-120"/>
              </a:rPr>
              <a:t>海鮮類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2786063" y="1785938"/>
            <a:ext cx="3957637" cy="2643187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易感染細菌</a:t>
            </a:r>
            <a:endParaRPr lang="en-US" altLang="zh-TW" dirty="0" smtClean="0">
              <a:solidFill>
                <a:schemeClr val="accent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殺菌處理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有腥味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去腥處理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CE4F1C"/>
                </a:solidFill>
                <a:latin typeface="微軟正黑體" pitchFamily="34" charset="-120"/>
                <a:ea typeface="微軟正黑體" pitchFamily="34" charset="-120"/>
              </a:rPr>
              <a:t>肉類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2143125" y="1428750"/>
            <a:ext cx="4722813" cy="2720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清洗</a:t>
            </a:r>
            <a:endParaRPr lang="en-US" altLang="zh-TW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殺菌</a:t>
            </a:r>
            <a:endParaRPr lang="en-US" altLang="zh-TW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分包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260350"/>
            <a:ext cx="4462463" cy="1600200"/>
          </a:xfrm>
        </p:spPr>
        <p:txBody>
          <a:bodyPr/>
          <a:lstStyle/>
          <a:p>
            <a:r>
              <a:rPr lang="zh-TW" altLang="en-US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蔬菜 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2357438" y="2214563"/>
            <a:ext cx="4953000" cy="19383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去黃葉 </a:t>
            </a:r>
            <a:endParaRPr lang="en-US" altLang="zh-TW" smtClean="0">
              <a:solidFill>
                <a:srgbClr val="FF66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r>
              <a:rPr lang="zh-TW" altLang="en-US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再分包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自訂 94">
      <a:dk1>
        <a:srgbClr val="953734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477</Words>
  <Application>Microsoft Office PowerPoint</Application>
  <PresentationFormat>如螢幕大小 (4:3)</PresentationFormat>
  <Paragraphs>89</Paragraphs>
  <Slides>24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9" baseType="lpstr">
      <vt:lpstr>Calibri</vt:lpstr>
      <vt:lpstr>新細明體</vt:lpstr>
      <vt:lpstr>Arial</vt:lpstr>
      <vt:lpstr>微軟正黑體</vt:lpstr>
      <vt:lpstr>Office 佈景主題</vt:lpstr>
      <vt:lpstr>食材收納及簡易運用</vt:lpstr>
      <vt:lpstr>食材與食品</vt:lpstr>
      <vt:lpstr>食材管理(收納)的目的</vt:lpstr>
      <vt:lpstr>自己煮的好處</vt:lpstr>
      <vt:lpstr>料理時的困擾</vt:lpstr>
      <vt:lpstr>食材處理方式</vt:lpstr>
      <vt:lpstr>海鮮類</vt:lpstr>
      <vt:lpstr>肉類</vt:lpstr>
      <vt:lpstr>蔬菜 </vt:lpstr>
      <vt:lpstr>防老化法</vt:lpstr>
      <vt:lpstr>豆製品處理</vt:lpstr>
      <vt:lpstr>辛香料處理法</vt:lpstr>
      <vt:lpstr>水果</vt:lpstr>
      <vt:lpstr>後熟水果處理法</vt:lpstr>
      <vt:lpstr>吃不完的處理法</vt:lpstr>
      <vt:lpstr>盛產時或過多的處理法</vt:lpstr>
      <vt:lpstr>廚餘利用</vt:lpstr>
      <vt:lpstr>橘精油萃取法</vt:lpstr>
      <vt:lpstr>蔬果皮作的酵素</vt:lpstr>
      <vt:lpstr>自製食品---便利包</vt:lpstr>
      <vt:lpstr>基礎包製作方向</vt:lpstr>
      <vt:lpstr>基礎包</vt:lpstr>
      <vt:lpstr>基礎包2</vt:lpstr>
      <vt:lpstr>食材管理最完美呈現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冰箱食材收納</dc:title>
  <dc:creator>casicoe</dc:creator>
  <cp:lastModifiedBy>user</cp:lastModifiedBy>
  <cp:revision>134</cp:revision>
  <dcterms:created xsi:type="dcterms:W3CDTF">2015-07-24T06:05:33Z</dcterms:created>
  <dcterms:modified xsi:type="dcterms:W3CDTF">2016-10-31T02:33:08Z</dcterms:modified>
</cp:coreProperties>
</file>