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8" r:id="rId1"/>
  </p:sldMasterIdLst>
  <p:sldIdLst>
    <p:sldId id="256" r:id="rId2"/>
    <p:sldId id="257" r:id="rId3"/>
    <p:sldId id="260" r:id="rId4"/>
    <p:sldId id="263" r:id="rId5"/>
    <p:sldId id="259" r:id="rId6"/>
    <p:sldId id="261" r:id="rId7"/>
    <p:sldId id="265" r:id="rId8"/>
    <p:sldId id="264" r:id="rId9"/>
    <p:sldId id="268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749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66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3843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172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948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187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69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07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458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115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42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59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17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54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679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3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5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  <p:sldLayoutId id="214748380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yberisland.teldap.tw/award/JsubQRGFyhqKllEdIyDFyTSlL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yberisland.teldap.tw/award/JsubQRGfyMwtezEdIyDFyTSlZC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yberisland.teldap.tw/award/XaRTSmdCRDpxbxudtwtSNeYjc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cyberisland.teldap.tw/award/JsubQRNqyhlttzEdIyDFyTSle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yberisland.teldap.tw/award/qAttzESsmzpXTlkZsEeQcelySI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yberisland.teldap.tw/award/qAttzESSwgpXeuLZsEeQcelySS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yberisland.teldap.tw/award/JsubQRNFmYdcvEEdIyDFyTSle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yberisland.teldap.tw/award/qAttzESsjgpbBlkZsEeQcelySq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yberisland.teldap.tw/award/qAttzEfaRdpXosNZsEeQcelySI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cyberisland.teldap.tw/award/qAttzEfuwypXoExZsEeQcelySsj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yberisland.teldap.tw/award/XaNTDNdSjDxrLxhTDwtSNeYy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>
                <a:latin typeface="標楷體" panose="03000509000000000000" pitchFamily="65" charset="-120"/>
                <a:ea typeface="標楷體" panose="03000509000000000000" pitchFamily="65" charset="-120"/>
              </a:rPr>
              <a:t>生活˙遇見美</a:t>
            </a:r>
          </a:p>
        </p:txBody>
      </p:sp>
    </p:spTree>
    <p:extLst>
      <p:ext uri="{BB962C8B-B14F-4D97-AF65-F5344CB8AC3E}">
        <p14:creationId xmlns:p14="http://schemas.microsoft.com/office/powerpoint/2010/main" val="2565148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2074" y="446855"/>
            <a:ext cx="7611925" cy="1280890"/>
          </a:xfrm>
        </p:spPr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石斑魚的故鄉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躍動於空中的石斑魚， 是漁民眼中最美的風景。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274598" y="6159631"/>
            <a:ext cx="4106861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2015.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王緯濬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565" y="1963688"/>
            <a:ext cx="5962905" cy="3960000"/>
          </a:xfrm>
        </p:spPr>
      </p:pic>
    </p:spTree>
    <p:extLst>
      <p:ext uri="{BB962C8B-B14F-4D97-AF65-F5344CB8AC3E}">
        <p14:creationId xmlns:p14="http://schemas.microsoft.com/office/powerpoint/2010/main" val="1461613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2074" y="446855"/>
            <a:ext cx="7611925" cy="1280890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生活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人類生活與垃圾息息相關，每天分類垃圾再利用，也永續環保。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019561" y="6159631"/>
            <a:ext cx="4163117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2016.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林清清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091" y="1963688"/>
            <a:ext cx="5279999" cy="3960000"/>
          </a:xfrm>
        </p:spPr>
      </p:pic>
    </p:spTree>
    <p:extLst>
      <p:ext uri="{BB962C8B-B14F-4D97-AF65-F5344CB8AC3E}">
        <p14:creationId xmlns:p14="http://schemas.microsoft.com/office/powerpoint/2010/main" val="2490011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7009" y="1970602"/>
            <a:ext cx="5940000" cy="3960000"/>
          </a:xfrm>
        </p:spPr>
      </p:pic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1623287" y="420351"/>
            <a:ext cx="7230924" cy="1280890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逗趣小羊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我是一隻快樂小羊，我喜歡人類也希望他們可以好好的維護我的家園，我不喜歡髒髒亂亂的環境。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副標題 2"/>
          <p:cNvSpPr txBox="1">
            <a:spLocks/>
          </p:cNvSpPr>
          <p:nvPr/>
        </p:nvSpPr>
        <p:spPr>
          <a:xfrm>
            <a:off x="3504146" y="6199964"/>
            <a:ext cx="3784549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3"/>
              </a:rPr>
              <a:t>數位島嶼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2013.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無犀牛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31442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23287" y="420351"/>
            <a:ext cx="7230924" cy="1280890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愛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成長的路上總是有人默默在ㄧ旁守護你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,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或是在你最需要幫忙時扶你ㄧ把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,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這是愛。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633962" y="6172883"/>
            <a:ext cx="3469204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2016.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瑪利</a:t>
            </a: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614" y="1957062"/>
            <a:ext cx="5949155" cy="3960000"/>
          </a:xfrm>
        </p:spPr>
      </p:pic>
    </p:spTree>
    <p:extLst>
      <p:ext uri="{BB962C8B-B14F-4D97-AF65-F5344CB8AC3E}">
        <p14:creationId xmlns:p14="http://schemas.microsoft.com/office/powerpoint/2010/main" val="233315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2075" y="446855"/>
            <a:ext cx="7230924" cy="1280890"/>
          </a:xfrm>
        </p:spPr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姊妹情深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姊姊對妹妹，一路上的照顧和呵護。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433626" y="6159631"/>
            <a:ext cx="3696044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2016.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Hank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0991" y="1963688"/>
            <a:ext cx="5940000" cy="3960000"/>
          </a:xfrm>
        </p:spPr>
      </p:pic>
    </p:spTree>
    <p:extLst>
      <p:ext uri="{BB962C8B-B14F-4D97-AF65-F5344CB8AC3E}">
        <p14:creationId xmlns:p14="http://schemas.microsoft.com/office/powerpoint/2010/main" val="1093642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2075" y="446855"/>
            <a:ext cx="7230924" cy="1280890"/>
          </a:xfrm>
        </p:spPr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呷飯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有點靦腆煮了一桌好菜給大家吃的外婆。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433626" y="6159631"/>
            <a:ext cx="3696044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2016.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吳峻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2655" y="1963688"/>
            <a:ext cx="5940000" cy="3960000"/>
          </a:xfrm>
        </p:spPr>
      </p:pic>
    </p:spTree>
    <p:extLst>
      <p:ext uri="{BB962C8B-B14F-4D97-AF65-F5344CB8AC3E}">
        <p14:creationId xmlns:p14="http://schemas.microsoft.com/office/powerpoint/2010/main" val="1447582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2075" y="446855"/>
            <a:ext cx="7230924" cy="1280890"/>
          </a:xfrm>
        </p:spPr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競賽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過程中的努力，才是生活中最美的風景。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388281" y="6159631"/>
            <a:ext cx="3518512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2016.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凱哥 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3135" y="1963688"/>
            <a:ext cx="5976655" cy="3960000"/>
          </a:xfrm>
        </p:spPr>
      </p:pic>
    </p:spTree>
    <p:extLst>
      <p:ext uri="{BB962C8B-B14F-4D97-AF65-F5344CB8AC3E}">
        <p14:creationId xmlns:p14="http://schemas.microsoft.com/office/powerpoint/2010/main" val="2081648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2075" y="446855"/>
            <a:ext cx="7230924" cy="1280890"/>
          </a:xfrm>
        </p:spPr>
        <p:txBody>
          <a:bodyPr>
            <a:norm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美好時光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乘著風，享受秋日午後的夕陽！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379028" y="6159631"/>
            <a:ext cx="3537018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2015.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焦哥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461" y="1963688"/>
            <a:ext cx="5940000" cy="3960000"/>
          </a:xfrm>
        </p:spPr>
      </p:pic>
    </p:spTree>
    <p:extLst>
      <p:ext uri="{BB962C8B-B14F-4D97-AF65-F5344CB8AC3E}">
        <p14:creationId xmlns:p14="http://schemas.microsoft.com/office/powerpoint/2010/main" val="1004892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2074" y="446855"/>
            <a:ext cx="7611925" cy="1280890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與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即便是隨性的拍張照片、寫下文字、寄明信片都好，真心的交流就是一種互相的陪伴。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019561" y="6159631"/>
            <a:ext cx="4636950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2016.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Eddie </a:t>
            </a:r>
            <a:r>
              <a:rPr lang="en-US" altLang="zh-TW" sz="2800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liou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900" y="1963688"/>
            <a:ext cx="5940000" cy="3960000"/>
          </a:xfrm>
        </p:spPr>
      </p:pic>
    </p:spTree>
    <p:extLst>
      <p:ext uri="{BB962C8B-B14F-4D97-AF65-F5344CB8AC3E}">
        <p14:creationId xmlns:p14="http://schemas.microsoft.com/office/powerpoint/2010/main" val="1910978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2075" y="446855"/>
            <a:ext cx="7230924" cy="1280890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當我與祢並行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宗教信仰為台灣人生活中的一部分，但法律與秩序讓台灣有更多精采。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3379027" y="6159631"/>
            <a:ext cx="4015685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2015.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李宗衛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8236" y="1963688"/>
            <a:ext cx="5940000" cy="3960000"/>
          </a:xfrm>
        </p:spPr>
      </p:pic>
    </p:spTree>
    <p:extLst>
      <p:ext uri="{BB962C8B-B14F-4D97-AF65-F5344CB8AC3E}">
        <p14:creationId xmlns:p14="http://schemas.microsoft.com/office/powerpoint/2010/main" val="888981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32075" y="446855"/>
            <a:ext cx="7230924" cy="1280890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以領養代替購買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年輕人，最後領養了這隻投緣的小狗，成為流浪狗悲歌中少數的幸運兒。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2954163" y="6159631"/>
            <a:ext cx="4386747" cy="545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數位島嶼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2013.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2800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aquawill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265" y="1963688"/>
            <a:ext cx="5917089" cy="3960000"/>
          </a:xfrm>
        </p:spPr>
      </p:pic>
    </p:spTree>
    <p:extLst>
      <p:ext uri="{BB962C8B-B14F-4D97-AF65-F5344CB8AC3E}">
        <p14:creationId xmlns:p14="http://schemas.microsoft.com/office/powerpoint/2010/main" val="4135384100"/>
      </p:ext>
    </p:extLst>
  </p:cSld>
  <p:clrMapOvr>
    <a:masterClrMapping/>
  </p:clrMapOvr>
</p:sld>
</file>

<file path=ppt/theme/theme1.xml><?xml version="1.0" encoding="utf-8"?>
<a:theme xmlns:a="http://schemas.openxmlformats.org/drawingml/2006/main" name="絲縷">
  <a:themeElements>
    <a:clrScheme name="絲縷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絲縷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絲縷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84</TotalTime>
  <Words>94</Words>
  <Application>Microsoft Office PowerPoint</Application>
  <PresentationFormat>如螢幕大小 (4:3)</PresentationFormat>
  <Paragraphs>23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8" baseType="lpstr">
      <vt:lpstr>微軟正黑體</vt:lpstr>
      <vt:lpstr>標楷體</vt:lpstr>
      <vt:lpstr>Arial</vt:lpstr>
      <vt:lpstr>Century Gothic</vt:lpstr>
      <vt:lpstr>Wingdings 3</vt:lpstr>
      <vt:lpstr>絲縷</vt:lpstr>
      <vt:lpstr>生活˙遇見美</vt:lpstr>
      <vt:lpstr>愛 成長的路上總是有人默默在ㄧ旁守護你,或是在你最需要幫忙時扶你ㄧ把,這是愛。</vt:lpstr>
      <vt:lpstr>姊妹情深 姊姊對妹妹，一路上的照顧和呵護。</vt:lpstr>
      <vt:lpstr>呷飯 有點靦腆煮了一桌好菜給大家吃的外婆。</vt:lpstr>
      <vt:lpstr>競賽 過程中的努力，才是生活中最美的風景。</vt:lpstr>
      <vt:lpstr>美好時光 乘著風，享受秋日午後的夕陽！</vt:lpstr>
      <vt:lpstr>與 即便是隨性的拍張照片、寫下文字、寄明信片都好，真心的交流就是一種互相的陪伴。</vt:lpstr>
      <vt:lpstr>當我與祢並行 宗教信仰為台灣人生活中的一部分，但法律與秩序讓台灣有更多精采。</vt:lpstr>
      <vt:lpstr>以領養代替購買 年輕人，最後領養了這隻投緣的小狗，成為流浪狗悲歌中少數的幸運兒。</vt:lpstr>
      <vt:lpstr>石斑魚的故鄉 躍動於空中的石斑魚， 是漁民眼中最美的風景。</vt:lpstr>
      <vt:lpstr>生活 人類生活與垃圾息息相關，每天分類垃圾再利用，也永續環保。</vt:lpstr>
      <vt:lpstr>逗趣小羊 我是一隻快樂小羊，我喜歡人類也希望他們可以好好的維護我的家園，我不喜歡髒髒亂亂的環境。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生活˙遇見美</dc:title>
  <dc:creator>julietchou</dc:creator>
  <cp:lastModifiedBy>julietchou</cp:lastModifiedBy>
  <cp:revision>10</cp:revision>
  <dcterms:created xsi:type="dcterms:W3CDTF">2016-12-11T20:58:56Z</dcterms:created>
  <dcterms:modified xsi:type="dcterms:W3CDTF">2016-12-11T22:23:28Z</dcterms:modified>
</cp:coreProperties>
</file>