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4" r:id="rId3"/>
    <p:sldId id="301" r:id="rId4"/>
    <p:sldId id="300" r:id="rId5"/>
    <p:sldId id="277" r:id="rId6"/>
    <p:sldId id="278" r:id="rId7"/>
    <p:sldId id="287" r:id="rId8"/>
    <p:sldId id="276" r:id="rId9"/>
    <p:sldId id="280" r:id="rId10"/>
    <p:sldId id="286" r:id="rId11"/>
    <p:sldId id="282" r:id="rId12"/>
    <p:sldId id="283" r:id="rId13"/>
    <p:sldId id="289" r:id="rId14"/>
    <p:sldId id="288" r:id="rId15"/>
    <p:sldId id="281" r:id="rId16"/>
    <p:sldId id="284" r:id="rId17"/>
    <p:sldId id="285" r:id="rId18"/>
    <p:sldId id="294" r:id="rId19"/>
    <p:sldId id="279" r:id="rId20"/>
    <p:sldId id="291" r:id="rId21"/>
    <p:sldId id="290" r:id="rId22"/>
    <p:sldId id="292" r:id="rId23"/>
    <p:sldId id="293" r:id="rId24"/>
    <p:sldId id="295" r:id="rId25"/>
    <p:sldId id="296" r:id="rId26"/>
    <p:sldId id="297" r:id="rId27"/>
    <p:sldId id="298" r:id="rId28"/>
    <p:sldId id="299" r:id="rId29"/>
    <p:sldId id="272" r:id="rId3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C97056-2F78-482C-8F70-7D45D4F2928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425C735-42BA-4B4C-82C2-D2158F0B3C6B}">
      <dgm:prSet phldrT="[文字]"/>
      <dgm:spPr/>
      <dgm:t>
        <a:bodyPr/>
        <a:lstStyle/>
        <a:p>
          <a:r>
            <a:rPr lang="zh-TW" altLang="en-US" dirty="0" smtClean="0"/>
            <a:t>課程</a:t>
          </a:r>
          <a:endParaRPr lang="zh-TW" altLang="en-US" dirty="0"/>
        </a:p>
      </dgm:t>
    </dgm:pt>
    <dgm:pt modelId="{A2744EA4-EDFD-4A7B-910D-2314679AB20F}" type="parTrans" cxnId="{7C29BAD2-C493-4954-B03B-DA90C1CD5310}">
      <dgm:prSet/>
      <dgm:spPr/>
      <dgm:t>
        <a:bodyPr/>
        <a:lstStyle/>
        <a:p>
          <a:endParaRPr lang="zh-TW" altLang="en-US"/>
        </a:p>
      </dgm:t>
    </dgm:pt>
    <dgm:pt modelId="{F87EC688-CFC1-4ADD-BFE2-6A3E8DA766E1}" type="sibTrans" cxnId="{7C29BAD2-C493-4954-B03B-DA90C1CD5310}">
      <dgm:prSet/>
      <dgm:spPr/>
      <dgm:t>
        <a:bodyPr/>
        <a:lstStyle/>
        <a:p>
          <a:endParaRPr lang="zh-TW" altLang="en-US"/>
        </a:p>
      </dgm:t>
    </dgm:pt>
    <dgm:pt modelId="{6C50D593-5CAC-4B05-B858-72AF75C4AF1C}">
      <dgm:prSet phldrT="[文字]"/>
      <dgm:spPr/>
      <dgm:t>
        <a:bodyPr/>
        <a:lstStyle/>
        <a:p>
          <a:r>
            <a:rPr lang="zh-TW" altLang="en-US" dirty="0" smtClean="0"/>
            <a:t>目標</a:t>
          </a:r>
          <a:endParaRPr lang="zh-TW" altLang="en-US" dirty="0"/>
        </a:p>
      </dgm:t>
    </dgm:pt>
    <dgm:pt modelId="{FC4DA7A4-40A1-4C20-9C94-10947F93322C}" type="parTrans" cxnId="{D4419504-FF42-4286-9D73-190D11642C6C}">
      <dgm:prSet/>
      <dgm:spPr/>
      <dgm:t>
        <a:bodyPr/>
        <a:lstStyle/>
        <a:p>
          <a:endParaRPr lang="zh-TW" altLang="en-US"/>
        </a:p>
      </dgm:t>
    </dgm:pt>
    <dgm:pt modelId="{DF1D002C-7D10-48AC-855C-FB06E849315D}" type="sibTrans" cxnId="{D4419504-FF42-4286-9D73-190D11642C6C}">
      <dgm:prSet/>
      <dgm:spPr/>
      <dgm:t>
        <a:bodyPr/>
        <a:lstStyle/>
        <a:p>
          <a:endParaRPr lang="zh-TW" altLang="en-US"/>
        </a:p>
      </dgm:t>
    </dgm:pt>
    <dgm:pt modelId="{D61CBEB2-6C48-4121-A396-9ED5852070D9}">
      <dgm:prSet phldrT="[文字]"/>
      <dgm:spPr/>
      <dgm:t>
        <a:bodyPr/>
        <a:lstStyle/>
        <a:p>
          <a:r>
            <a:rPr lang="zh-TW" altLang="en-US" dirty="0" smtClean="0"/>
            <a:t>教材</a:t>
          </a:r>
          <a:endParaRPr lang="zh-TW" altLang="en-US" dirty="0"/>
        </a:p>
      </dgm:t>
    </dgm:pt>
    <dgm:pt modelId="{A433E57B-7092-4FDB-9E88-1BAE4433572E}" type="parTrans" cxnId="{3C2E9FF2-C348-4873-9169-B9EEA5AAA5C4}">
      <dgm:prSet/>
      <dgm:spPr/>
      <dgm:t>
        <a:bodyPr/>
        <a:lstStyle/>
        <a:p>
          <a:endParaRPr lang="zh-TW" altLang="en-US"/>
        </a:p>
      </dgm:t>
    </dgm:pt>
    <dgm:pt modelId="{A2A9675B-7C12-47D6-8632-96E81605CE32}" type="sibTrans" cxnId="{3C2E9FF2-C348-4873-9169-B9EEA5AAA5C4}">
      <dgm:prSet/>
      <dgm:spPr/>
      <dgm:t>
        <a:bodyPr/>
        <a:lstStyle/>
        <a:p>
          <a:endParaRPr lang="zh-TW" altLang="en-US"/>
        </a:p>
      </dgm:t>
    </dgm:pt>
    <dgm:pt modelId="{B6D5877A-07B5-4924-9C92-D0A3258DD836}">
      <dgm:prSet phldrT="[文字]"/>
      <dgm:spPr/>
      <dgm:t>
        <a:bodyPr/>
        <a:lstStyle/>
        <a:p>
          <a:r>
            <a:rPr lang="zh-TW" altLang="en-US" dirty="0" smtClean="0"/>
            <a:t>教具</a:t>
          </a:r>
          <a:endParaRPr lang="zh-TW" altLang="en-US" dirty="0"/>
        </a:p>
      </dgm:t>
    </dgm:pt>
    <dgm:pt modelId="{F9C20F6C-5426-4CCA-99A2-8C7DFE24BB75}" type="parTrans" cxnId="{86891731-8700-419A-BE13-D285E9B31D64}">
      <dgm:prSet/>
      <dgm:spPr/>
      <dgm:t>
        <a:bodyPr/>
        <a:lstStyle/>
        <a:p>
          <a:endParaRPr lang="zh-TW" altLang="en-US"/>
        </a:p>
      </dgm:t>
    </dgm:pt>
    <dgm:pt modelId="{0E4D1165-FD08-454F-A0D8-019599D659B2}" type="sibTrans" cxnId="{86891731-8700-419A-BE13-D285E9B31D64}">
      <dgm:prSet/>
      <dgm:spPr/>
      <dgm:t>
        <a:bodyPr/>
        <a:lstStyle/>
        <a:p>
          <a:endParaRPr lang="zh-TW" altLang="en-US"/>
        </a:p>
      </dgm:t>
    </dgm:pt>
    <dgm:pt modelId="{097DF036-942E-4473-A166-D1A1D58068FA}" type="pres">
      <dgm:prSet presAssocID="{9BC97056-2F78-482C-8F70-7D45D4F2928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A8FF0C7-94D3-42E2-B4FE-C52F1ED448C1}" type="pres">
      <dgm:prSet presAssocID="{3425C735-42BA-4B4C-82C2-D2158F0B3C6B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68B254A9-A145-4243-A07F-976C715F3F6A}" type="pres">
      <dgm:prSet presAssocID="{FC4DA7A4-40A1-4C20-9C94-10947F93322C}" presName="parTrans" presStyleLbl="bgSibTrans2D1" presStyleIdx="0" presStyleCnt="3"/>
      <dgm:spPr/>
      <dgm:t>
        <a:bodyPr/>
        <a:lstStyle/>
        <a:p>
          <a:endParaRPr lang="zh-TW" altLang="en-US"/>
        </a:p>
      </dgm:t>
    </dgm:pt>
    <dgm:pt modelId="{B094ECFA-13C3-4841-8925-C7E99A8A9FFF}" type="pres">
      <dgm:prSet presAssocID="{6C50D593-5CAC-4B05-B858-72AF75C4AF1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3049D2-F26F-444B-A436-8C320F56D2DE}" type="pres">
      <dgm:prSet presAssocID="{A433E57B-7092-4FDB-9E88-1BAE4433572E}" presName="parTrans" presStyleLbl="bgSibTrans2D1" presStyleIdx="1" presStyleCnt="3"/>
      <dgm:spPr/>
      <dgm:t>
        <a:bodyPr/>
        <a:lstStyle/>
        <a:p>
          <a:endParaRPr lang="zh-TW" altLang="en-US"/>
        </a:p>
      </dgm:t>
    </dgm:pt>
    <dgm:pt modelId="{B055BF9A-D700-4800-AD7D-4EEC2389451F}" type="pres">
      <dgm:prSet presAssocID="{D61CBEB2-6C48-4121-A396-9ED5852070D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812857-35ED-47CB-A6A9-6248FBC7EB24}" type="pres">
      <dgm:prSet presAssocID="{F9C20F6C-5426-4CCA-99A2-8C7DFE24BB75}" presName="parTrans" presStyleLbl="bgSibTrans2D1" presStyleIdx="2" presStyleCnt="3"/>
      <dgm:spPr/>
      <dgm:t>
        <a:bodyPr/>
        <a:lstStyle/>
        <a:p>
          <a:endParaRPr lang="zh-TW" altLang="en-US"/>
        </a:p>
      </dgm:t>
    </dgm:pt>
    <dgm:pt modelId="{7551F2FC-1928-4BB5-B7D2-062F5C79F483}" type="pres">
      <dgm:prSet presAssocID="{B6D5877A-07B5-4924-9C92-D0A3258DD83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8A63B47-249C-4308-837A-D4EF0EBD0F9E}" type="presOf" srcId="{A433E57B-7092-4FDB-9E88-1BAE4433572E}" destId="{C23049D2-F26F-444B-A436-8C320F56D2DE}" srcOrd="0" destOrd="0" presId="urn:microsoft.com/office/officeart/2005/8/layout/radial4"/>
    <dgm:cxn modelId="{DE0EDD92-8FF3-4148-9D4D-9EDF412E7E34}" type="presOf" srcId="{FC4DA7A4-40A1-4C20-9C94-10947F93322C}" destId="{68B254A9-A145-4243-A07F-976C715F3F6A}" srcOrd="0" destOrd="0" presId="urn:microsoft.com/office/officeart/2005/8/layout/radial4"/>
    <dgm:cxn modelId="{9F2903B0-2B45-4E48-AAD0-EAE0B5D8B462}" type="presOf" srcId="{9BC97056-2F78-482C-8F70-7D45D4F2928F}" destId="{097DF036-942E-4473-A166-D1A1D58068FA}" srcOrd="0" destOrd="0" presId="urn:microsoft.com/office/officeart/2005/8/layout/radial4"/>
    <dgm:cxn modelId="{3C2E9FF2-C348-4873-9169-B9EEA5AAA5C4}" srcId="{3425C735-42BA-4B4C-82C2-D2158F0B3C6B}" destId="{D61CBEB2-6C48-4121-A396-9ED5852070D9}" srcOrd="1" destOrd="0" parTransId="{A433E57B-7092-4FDB-9E88-1BAE4433572E}" sibTransId="{A2A9675B-7C12-47D6-8632-96E81605CE32}"/>
    <dgm:cxn modelId="{F47206ED-B83B-4216-B6E7-857A055B3F71}" type="presOf" srcId="{F9C20F6C-5426-4CCA-99A2-8C7DFE24BB75}" destId="{81812857-35ED-47CB-A6A9-6248FBC7EB24}" srcOrd="0" destOrd="0" presId="urn:microsoft.com/office/officeart/2005/8/layout/radial4"/>
    <dgm:cxn modelId="{97802419-3903-4BF6-A5E0-9FE04B48293B}" type="presOf" srcId="{3425C735-42BA-4B4C-82C2-D2158F0B3C6B}" destId="{CA8FF0C7-94D3-42E2-B4FE-C52F1ED448C1}" srcOrd="0" destOrd="0" presId="urn:microsoft.com/office/officeart/2005/8/layout/radial4"/>
    <dgm:cxn modelId="{D4419504-FF42-4286-9D73-190D11642C6C}" srcId="{3425C735-42BA-4B4C-82C2-D2158F0B3C6B}" destId="{6C50D593-5CAC-4B05-B858-72AF75C4AF1C}" srcOrd="0" destOrd="0" parTransId="{FC4DA7A4-40A1-4C20-9C94-10947F93322C}" sibTransId="{DF1D002C-7D10-48AC-855C-FB06E849315D}"/>
    <dgm:cxn modelId="{03674AE0-80FC-403A-A32A-46A1A229E2D8}" type="presOf" srcId="{B6D5877A-07B5-4924-9C92-D0A3258DD836}" destId="{7551F2FC-1928-4BB5-B7D2-062F5C79F483}" srcOrd="0" destOrd="0" presId="urn:microsoft.com/office/officeart/2005/8/layout/radial4"/>
    <dgm:cxn modelId="{86891731-8700-419A-BE13-D285E9B31D64}" srcId="{3425C735-42BA-4B4C-82C2-D2158F0B3C6B}" destId="{B6D5877A-07B5-4924-9C92-D0A3258DD836}" srcOrd="2" destOrd="0" parTransId="{F9C20F6C-5426-4CCA-99A2-8C7DFE24BB75}" sibTransId="{0E4D1165-FD08-454F-A0D8-019599D659B2}"/>
    <dgm:cxn modelId="{826CD0CC-9812-45D7-B502-40267DC35067}" type="presOf" srcId="{6C50D593-5CAC-4B05-B858-72AF75C4AF1C}" destId="{B094ECFA-13C3-4841-8925-C7E99A8A9FFF}" srcOrd="0" destOrd="0" presId="urn:microsoft.com/office/officeart/2005/8/layout/radial4"/>
    <dgm:cxn modelId="{29FD8662-FE77-4927-85AD-7EC02ED10BA4}" type="presOf" srcId="{D61CBEB2-6C48-4121-A396-9ED5852070D9}" destId="{B055BF9A-D700-4800-AD7D-4EEC2389451F}" srcOrd="0" destOrd="0" presId="urn:microsoft.com/office/officeart/2005/8/layout/radial4"/>
    <dgm:cxn modelId="{7C29BAD2-C493-4954-B03B-DA90C1CD5310}" srcId="{9BC97056-2F78-482C-8F70-7D45D4F2928F}" destId="{3425C735-42BA-4B4C-82C2-D2158F0B3C6B}" srcOrd="0" destOrd="0" parTransId="{A2744EA4-EDFD-4A7B-910D-2314679AB20F}" sibTransId="{F87EC688-CFC1-4ADD-BFE2-6A3E8DA766E1}"/>
    <dgm:cxn modelId="{0DF8A096-69BD-42E6-BE24-D0898562FA90}" type="presParOf" srcId="{097DF036-942E-4473-A166-D1A1D58068FA}" destId="{CA8FF0C7-94D3-42E2-B4FE-C52F1ED448C1}" srcOrd="0" destOrd="0" presId="urn:microsoft.com/office/officeart/2005/8/layout/radial4"/>
    <dgm:cxn modelId="{B0635566-681C-4201-9746-BFC2CF24A03A}" type="presParOf" srcId="{097DF036-942E-4473-A166-D1A1D58068FA}" destId="{68B254A9-A145-4243-A07F-976C715F3F6A}" srcOrd="1" destOrd="0" presId="urn:microsoft.com/office/officeart/2005/8/layout/radial4"/>
    <dgm:cxn modelId="{6675F249-FBBD-4799-AC4B-D55073712A86}" type="presParOf" srcId="{097DF036-942E-4473-A166-D1A1D58068FA}" destId="{B094ECFA-13C3-4841-8925-C7E99A8A9FFF}" srcOrd="2" destOrd="0" presId="urn:microsoft.com/office/officeart/2005/8/layout/radial4"/>
    <dgm:cxn modelId="{72175C84-78FE-4593-BBF8-C685AEDF0B38}" type="presParOf" srcId="{097DF036-942E-4473-A166-D1A1D58068FA}" destId="{C23049D2-F26F-444B-A436-8C320F56D2DE}" srcOrd="3" destOrd="0" presId="urn:microsoft.com/office/officeart/2005/8/layout/radial4"/>
    <dgm:cxn modelId="{34B5D08F-2B6D-43FB-AE43-CDEA8DBB1EBE}" type="presParOf" srcId="{097DF036-942E-4473-A166-D1A1D58068FA}" destId="{B055BF9A-D700-4800-AD7D-4EEC2389451F}" srcOrd="4" destOrd="0" presId="urn:microsoft.com/office/officeart/2005/8/layout/radial4"/>
    <dgm:cxn modelId="{C8F6F32C-8AF3-47A6-963C-CD9789505120}" type="presParOf" srcId="{097DF036-942E-4473-A166-D1A1D58068FA}" destId="{81812857-35ED-47CB-A6A9-6248FBC7EB24}" srcOrd="5" destOrd="0" presId="urn:microsoft.com/office/officeart/2005/8/layout/radial4"/>
    <dgm:cxn modelId="{02ED6CA7-4CB4-443D-BC2C-7C91A2E0720C}" type="presParOf" srcId="{097DF036-942E-4473-A166-D1A1D58068FA}" destId="{7551F2FC-1928-4BB5-B7D2-062F5C79F48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C97056-2F78-482C-8F70-7D45D4F2928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425C735-42BA-4B4C-82C2-D2158F0B3C6B}">
      <dgm:prSet phldrT="[文字]"/>
      <dgm:spPr/>
      <dgm:t>
        <a:bodyPr/>
        <a:lstStyle/>
        <a:p>
          <a:r>
            <a:rPr lang="zh-TW" altLang="en-US" dirty="0" smtClean="0"/>
            <a:t>課程</a:t>
          </a:r>
          <a:endParaRPr lang="zh-TW" altLang="en-US" dirty="0"/>
        </a:p>
      </dgm:t>
    </dgm:pt>
    <dgm:pt modelId="{A2744EA4-EDFD-4A7B-910D-2314679AB20F}" type="parTrans" cxnId="{7C29BAD2-C493-4954-B03B-DA90C1CD5310}">
      <dgm:prSet/>
      <dgm:spPr/>
      <dgm:t>
        <a:bodyPr/>
        <a:lstStyle/>
        <a:p>
          <a:endParaRPr lang="zh-TW" altLang="en-US"/>
        </a:p>
      </dgm:t>
    </dgm:pt>
    <dgm:pt modelId="{F87EC688-CFC1-4ADD-BFE2-6A3E8DA766E1}" type="sibTrans" cxnId="{7C29BAD2-C493-4954-B03B-DA90C1CD5310}">
      <dgm:prSet/>
      <dgm:spPr/>
      <dgm:t>
        <a:bodyPr/>
        <a:lstStyle/>
        <a:p>
          <a:endParaRPr lang="zh-TW" altLang="en-US"/>
        </a:p>
      </dgm:t>
    </dgm:pt>
    <dgm:pt modelId="{6C50D593-5CAC-4B05-B858-72AF75C4AF1C}">
      <dgm:prSet phldrT="[文字]"/>
      <dgm:spPr/>
      <dgm:t>
        <a:bodyPr/>
        <a:lstStyle/>
        <a:p>
          <a:r>
            <a:rPr lang="zh-TW" altLang="en-US" dirty="0" smtClean="0"/>
            <a:t>目標</a:t>
          </a:r>
          <a:endParaRPr lang="zh-TW" altLang="en-US" dirty="0"/>
        </a:p>
      </dgm:t>
    </dgm:pt>
    <dgm:pt modelId="{FC4DA7A4-40A1-4C20-9C94-10947F93322C}" type="parTrans" cxnId="{D4419504-FF42-4286-9D73-190D11642C6C}">
      <dgm:prSet/>
      <dgm:spPr/>
      <dgm:t>
        <a:bodyPr/>
        <a:lstStyle/>
        <a:p>
          <a:endParaRPr lang="zh-TW" altLang="en-US"/>
        </a:p>
      </dgm:t>
    </dgm:pt>
    <dgm:pt modelId="{DF1D002C-7D10-48AC-855C-FB06E849315D}" type="sibTrans" cxnId="{D4419504-FF42-4286-9D73-190D11642C6C}">
      <dgm:prSet/>
      <dgm:spPr/>
      <dgm:t>
        <a:bodyPr/>
        <a:lstStyle/>
        <a:p>
          <a:endParaRPr lang="zh-TW" altLang="en-US"/>
        </a:p>
      </dgm:t>
    </dgm:pt>
    <dgm:pt modelId="{D61CBEB2-6C48-4121-A396-9ED5852070D9}">
      <dgm:prSet phldrT="[文字]"/>
      <dgm:spPr/>
      <dgm:t>
        <a:bodyPr/>
        <a:lstStyle/>
        <a:p>
          <a:r>
            <a:rPr lang="zh-TW" altLang="en-US" dirty="0" smtClean="0"/>
            <a:t>教材</a:t>
          </a:r>
          <a:endParaRPr lang="zh-TW" altLang="en-US" dirty="0"/>
        </a:p>
      </dgm:t>
    </dgm:pt>
    <dgm:pt modelId="{A433E57B-7092-4FDB-9E88-1BAE4433572E}" type="parTrans" cxnId="{3C2E9FF2-C348-4873-9169-B9EEA5AAA5C4}">
      <dgm:prSet/>
      <dgm:spPr/>
      <dgm:t>
        <a:bodyPr/>
        <a:lstStyle/>
        <a:p>
          <a:endParaRPr lang="zh-TW" altLang="en-US"/>
        </a:p>
      </dgm:t>
    </dgm:pt>
    <dgm:pt modelId="{A2A9675B-7C12-47D6-8632-96E81605CE32}" type="sibTrans" cxnId="{3C2E9FF2-C348-4873-9169-B9EEA5AAA5C4}">
      <dgm:prSet/>
      <dgm:spPr/>
      <dgm:t>
        <a:bodyPr/>
        <a:lstStyle/>
        <a:p>
          <a:endParaRPr lang="zh-TW" altLang="en-US"/>
        </a:p>
      </dgm:t>
    </dgm:pt>
    <dgm:pt modelId="{B6D5877A-07B5-4924-9C92-D0A3258DD836}">
      <dgm:prSet phldrT="[文字]" custT="1"/>
      <dgm:spPr/>
      <dgm:t>
        <a:bodyPr/>
        <a:lstStyle/>
        <a:p>
          <a:r>
            <a:rPr lang="zh-TW" altLang="en-US" sz="4800" dirty="0" smtClean="0"/>
            <a:t>教具</a:t>
          </a:r>
          <a:endParaRPr lang="zh-TW" altLang="en-US" sz="4800" dirty="0"/>
        </a:p>
      </dgm:t>
    </dgm:pt>
    <dgm:pt modelId="{F9C20F6C-5426-4CCA-99A2-8C7DFE24BB75}" type="parTrans" cxnId="{86891731-8700-419A-BE13-D285E9B31D64}">
      <dgm:prSet/>
      <dgm:spPr/>
      <dgm:t>
        <a:bodyPr/>
        <a:lstStyle/>
        <a:p>
          <a:endParaRPr lang="zh-TW" altLang="en-US"/>
        </a:p>
      </dgm:t>
    </dgm:pt>
    <dgm:pt modelId="{0E4D1165-FD08-454F-A0D8-019599D659B2}" type="sibTrans" cxnId="{86891731-8700-419A-BE13-D285E9B31D64}">
      <dgm:prSet/>
      <dgm:spPr/>
      <dgm:t>
        <a:bodyPr/>
        <a:lstStyle/>
        <a:p>
          <a:endParaRPr lang="zh-TW" altLang="en-US"/>
        </a:p>
      </dgm:t>
    </dgm:pt>
    <dgm:pt modelId="{097DF036-942E-4473-A166-D1A1D58068FA}" type="pres">
      <dgm:prSet presAssocID="{9BC97056-2F78-482C-8F70-7D45D4F2928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A8FF0C7-94D3-42E2-B4FE-C52F1ED448C1}" type="pres">
      <dgm:prSet presAssocID="{3425C735-42BA-4B4C-82C2-D2158F0B3C6B}" presName="centerShape" presStyleLbl="node0" presStyleIdx="0" presStyleCnt="1" custLinFactNeighborX="-3527" custLinFactNeighborY="-1096"/>
      <dgm:spPr/>
      <dgm:t>
        <a:bodyPr/>
        <a:lstStyle/>
        <a:p>
          <a:endParaRPr lang="zh-TW" altLang="en-US"/>
        </a:p>
      </dgm:t>
    </dgm:pt>
    <dgm:pt modelId="{68B254A9-A145-4243-A07F-976C715F3F6A}" type="pres">
      <dgm:prSet presAssocID="{FC4DA7A4-40A1-4C20-9C94-10947F93322C}" presName="parTrans" presStyleLbl="bgSibTrans2D1" presStyleIdx="0" presStyleCnt="3"/>
      <dgm:spPr/>
      <dgm:t>
        <a:bodyPr/>
        <a:lstStyle/>
        <a:p>
          <a:endParaRPr lang="zh-TW" altLang="en-US"/>
        </a:p>
      </dgm:t>
    </dgm:pt>
    <dgm:pt modelId="{B094ECFA-13C3-4841-8925-C7E99A8A9FFF}" type="pres">
      <dgm:prSet presAssocID="{6C50D593-5CAC-4B05-B858-72AF75C4AF1C}" presName="node" presStyleLbl="node1" presStyleIdx="0" presStyleCnt="3" custScaleX="50565" custScaleY="6202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3049D2-F26F-444B-A436-8C320F56D2DE}" type="pres">
      <dgm:prSet presAssocID="{A433E57B-7092-4FDB-9E88-1BAE4433572E}" presName="parTrans" presStyleLbl="bgSibTrans2D1" presStyleIdx="1" presStyleCnt="3"/>
      <dgm:spPr/>
      <dgm:t>
        <a:bodyPr/>
        <a:lstStyle/>
        <a:p>
          <a:endParaRPr lang="zh-TW" altLang="en-US"/>
        </a:p>
      </dgm:t>
    </dgm:pt>
    <dgm:pt modelId="{B055BF9A-D700-4800-AD7D-4EEC2389451F}" type="pres">
      <dgm:prSet presAssocID="{D61CBEB2-6C48-4121-A396-9ED5852070D9}" presName="node" presStyleLbl="node1" presStyleIdx="1" presStyleCnt="3" custScaleX="48120" custScaleY="74756" custRadScaleRad="104697" custRadScaleInc="-4081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812857-35ED-47CB-A6A9-6248FBC7EB24}" type="pres">
      <dgm:prSet presAssocID="{F9C20F6C-5426-4CCA-99A2-8C7DFE24BB75}" presName="parTrans" presStyleLbl="bgSibTrans2D1" presStyleIdx="2" presStyleCnt="3"/>
      <dgm:spPr/>
      <dgm:t>
        <a:bodyPr/>
        <a:lstStyle/>
        <a:p>
          <a:endParaRPr lang="zh-TW" altLang="en-US"/>
        </a:p>
      </dgm:t>
    </dgm:pt>
    <dgm:pt modelId="{7551F2FC-1928-4BB5-B7D2-062F5C79F483}" type="pres">
      <dgm:prSet presAssocID="{B6D5877A-07B5-4924-9C92-D0A3258DD836}" presName="node" presStyleLbl="node1" presStyleIdx="2" presStyleCnt="3" custScaleX="100428" custScaleY="80027" custRadScaleRad="106195" custRadScaleInc="-6535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C29BAD2-C493-4954-B03B-DA90C1CD5310}" srcId="{9BC97056-2F78-482C-8F70-7D45D4F2928F}" destId="{3425C735-42BA-4B4C-82C2-D2158F0B3C6B}" srcOrd="0" destOrd="0" parTransId="{A2744EA4-EDFD-4A7B-910D-2314679AB20F}" sibTransId="{F87EC688-CFC1-4ADD-BFE2-6A3E8DA766E1}"/>
    <dgm:cxn modelId="{6005DF78-9C5A-4D84-AD49-66FD0D0B42FA}" type="presOf" srcId="{9BC97056-2F78-482C-8F70-7D45D4F2928F}" destId="{097DF036-942E-4473-A166-D1A1D58068FA}" srcOrd="0" destOrd="0" presId="urn:microsoft.com/office/officeart/2005/8/layout/radial4"/>
    <dgm:cxn modelId="{86891731-8700-419A-BE13-D285E9B31D64}" srcId="{3425C735-42BA-4B4C-82C2-D2158F0B3C6B}" destId="{B6D5877A-07B5-4924-9C92-D0A3258DD836}" srcOrd="2" destOrd="0" parTransId="{F9C20F6C-5426-4CCA-99A2-8C7DFE24BB75}" sibTransId="{0E4D1165-FD08-454F-A0D8-019599D659B2}"/>
    <dgm:cxn modelId="{6CEB929D-44D7-47FD-B124-375FBA899559}" type="presOf" srcId="{F9C20F6C-5426-4CCA-99A2-8C7DFE24BB75}" destId="{81812857-35ED-47CB-A6A9-6248FBC7EB24}" srcOrd="0" destOrd="0" presId="urn:microsoft.com/office/officeart/2005/8/layout/radial4"/>
    <dgm:cxn modelId="{736D57B8-FC7C-4E88-8D34-28C0D911D303}" type="presOf" srcId="{A433E57B-7092-4FDB-9E88-1BAE4433572E}" destId="{C23049D2-F26F-444B-A436-8C320F56D2DE}" srcOrd="0" destOrd="0" presId="urn:microsoft.com/office/officeart/2005/8/layout/radial4"/>
    <dgm:cxn modelId="{935396BF-6BE2-4D4F-B68E-D321A60F168F}" type="presOf" srcId="{B6D5877A-07B5-4924-9C92-D0A3258DD836}" destId="{7551F2FC-1928-4BB5-B7D2-062F5C79F483}" srcOrd="0" destOrd="0" presId="urn:microsoft.com/office/officeart/2005/8/layout/radial4"/>
    <dgm:cxn modelId="{D4419504-FF42-4286-9D73-190D11642C6C}" srcId="{3425C735-42BA-4B4C-82C2-D2158F0B3C6B}" destId="{6C50D593-5CAC-4B05-B858-72AF75C4AF1C}" srcOrd="0" destOrd="0" parTransId="{FC4DA7A4-40A1-4C20-9C94-10947F93322C}" sibTransId="{DF1D002C-7D10-48AC-855C-FB06E849315D}"/>
    <dgm:cxn modelId="{836C13F8-94EF-4BD9-BE74-46A3C2A286B3}" type="presOf" srcId="{6C50D593-5CAC-4B05-B858-72AF75C4AF1C}" destId="{B094ECFA-13C3-4841-8925-C7E99A8A9FFF}" srcOrd="0" destOrd="0" presId="urn:microsoft.com/office/officeart/2005/8/layout/radial4"/>
    <dgm:cxn modelId="{EA91F5DE-8C28-4862-A791-676848AA0FC4}" type="presOf" srcId="{D61CBEB2-6C48-4121-A396-9ED5852070D9}" destId="{B055BF9A-D700-4800-AD7D-4EEC2389451F}" srcOrd="0" destOrd="0" presId="urn:microsoft.com/office/officeart/2005/8/layout/radial4"/>
    <dgm:cxn modelId="{94793EEC-5D2D-4762-8B92-FEA85839DD24}" type="presOf" srcId="{FC4DA7A4-40A1-4C20-9C94-10947F93322C}" destId="{68B254A9-A145-4243-A07F-976C715F3F6A}" srcOrd="0" destOrd="0" presId="urn:microsoft.com/office/officeart/2005/8/layout/radial4"/>
    <dgm:cxn modelId="{A820CA42-3AD6-413E-B27F-87420A168107}" type="presOf" srcId="{3425C735-42BA-4B4C-82C2-D2158F0B3C6B}" destId="{CA8FF0C7-94D3-42E2-B4FE-C52F1ED448C1}" srcOrd="0" destOrd="0" presId="urn:microsoft.com/office/officeart/2005/8/layout/radial4"/>
    <dgm:cxn modelId="{3C2E9FF2-C348-4873-9169-B9EEA5AAA5C4}" srcId="{3425C735-42BA-4B4C-82C2-D2158F0B3C6B}" destId="{D61CBEB2-6C48-4121-A396-9ED5852070D9}" srcOrd="1" destOrd="0" parTransId="{A433E57B-7092-4FDB-9E88-1BAE4433572E}" sibTransId="{A2A9675B-7C12-47D6-8632-96E81605CE32}"/>
    <dgm:cxn modelId="{B4AAD59C-33E0-4BF1-BB93-A6CF08FBDBA0}" type="presParOf" srcId="{097DF036-942E-4473-A166-D1A1D58068FA}" destId="{CA8FF0C7-94D3-42E2-B4FE-C52F1ED448C1}" srcOrd="0" destOrd="0" presId="urn:microsoft.com/office/officeart/2005/8/layout/radial4"/>
    <dgm:cxn modelId="{0BD8C79D-AB1A-4EE9-817D-A38DE43DCAA6}" type="presParOf" srcId="{097DF036-942E-4473-A166-D1A1D58068FA}" destId="{68B254A9-A145-4243-A07F-976C715F3F6A}" srcOrd="1" destOrd="0" presId="urn:microsoft.com/office/officeart/2005/8/layout/radial4"/>
    <dgm:cxn modelId="{A7DEEB6A-7E01-4046-8C2D-FF2B3E1B7E57}" type="presParOf" srcId="{097DF036-942E-4473-A166-D1A1D58068FA}" destId="{B094ECFA-13C3-4841-8925-C7E99A8A9FFF}" srcOrd="2" destOrd="0" presId="urn:microsoft.com/office/officeart/2005/8/layout/radial4"/>
    <dgm:cxn modelId="{D8246C2F-9AED-44CB-BFD4-E29DA4AEB445}" type="presParOf" srcId="{097DF036-942E-4473-A166-D1A1D58068FA}" destId="{C23049D2-F26F-444B-A436-8C320F56D2DE}" srcOrd="3" destOrd="0" presId="urn:microsoft.com/office/officeart/2005/8/layout/radial4"/>
    <dgm:cxn modelId="{FF09A57A-305E-4400-AEC7-F10B11C11939}" type="presParOf" srcId="{097DF036-942E-4473-A166-D1A1D58068FA}" destId="{B055BF9A-D700-4800-AD7D-4EEC2389451F}" srcOrd="4" destOrd="0" presId="urn:microsoft.com/office/officeart/2005/8/layout/radial4"/>
    <dgm:cxn modelId="{EA6F72B0-18EF-47FD-8529-23316B394878}" type="presParOf" srcId="{097DF036-942E-4473-A166-D1A1D58068FA}" destId="{81812857-35ED-47CB-A6A9-6248FBC7EB24}" srcOrd="5" destOrd="0" presId="urn:microsoft.com/office/officeart/2005/8/layout/radial4"/>
    <dgm:cxn modelId="{DF2AF834-5827-4E2F-B09E-D09FD2946F15}" type="presParOf" srcId="{097DF036-942E-4473-A166-D1A1D58068FA}" destId="{7551F2FC-1928-4BB5-B7D2-062F5C79F48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C97056-2F78-482C-8F70-7D45D4F2928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425C735-42BA-4B4C-82C2-D2158F0B3C6B}">
      <dgm:prSet phldrT="[文字]"/>
      <dgm:spPr/>
      <dgm:t>
        <a:bodyPr/>
        <a:lstStyle/>
        <a:p>
          <a:r>
            <a:rPr lang="zh-TW" altLang="en-US" dirty="0" smtClean="0"/>
            <a:t>課程</a:t>
          </a:r>
          <a:endParaRPr lang="zh-TW" altLang="en-US" dirty="0"/>
        </a:p>
      </dgm:t>
    </dgm:pt>
    <dgm:pt modelId="{A2744EA4-EDFD-4A7B-910D-2314679AB20F}" type="parTrans" cxnId="{7C29BAD2-C493-4954-B03B-DA90C1CD5310}">
      <dgm:prSet/>
      <dgm:spPr/>
      <dgm:t>
        <a:bodyPr/>
        <a:lstStyle/>
        <a:p>
          <a:endParaRPr lang="zh-TW" altLang="en-US"/>
        </a:p>
      </dgm:t>
    </dgm:pt>
    <dgm:pt modelId="{F87EC688-CFC1-4ADD-BFE2-6A3E8DA766E1}" type="sibTrans" cxnId="{7C29BAD2-C493-4954-B03B-DA90C1CD5310}">
      <dgm:prSet/>
      <dgm:spPr/>
      <dgm:t>
        <a:bodyPr/>
        <a:lstStyle/>
        <a:p>
          <a:endParaRPr lang="zh-TW" altLang="en-US"/>
        </a:p>
      </dgm:t>
    </dgm:pt>
    <dgm:pt modelId="{6C50D593-5CAC-4B05-B858-72AF75C4AF1C}">
      <dgm:prSet phldrT="[文字]"/>
      <dgm:spPr/>
      <dgm:t>
        <a:bodyPr/>
        <a:lstStyle/>
        <a:p>
          <a:r>
            <a:rPr lang="zh-TW" altLang="en-US" dirty="0" smtClean="0"/>
            <a:t>目標</a:t>
          </a:r>
          <a:endParaRPr lang="zh-TW" altLang="en-US" dirty="0"/>
        </a:p>
      </dgm:t>
    </dgm:pt>
    <dgm:pt modelId="{FC4DA7A4-40A1-4C20-9C94-10947F93322C}" type="parTrans" cxnId="{D4419504-FF42-4286-9D73-190D11642C6C}">
      <dgm:prSet/>
      <dgm:spPr/>
      <dgm:t>
        <a:bodyPr/>
        <a:lstStyle/>
        <a:p>
          <a:endParaRPr lang="zh-TW" altLang="en-US"/>
        </a:p>
      </dgm:t>
    </dgm:pt>
    <dgm:pt modelId="{DF1D002C-7D10-48AC-855C-FB06E849315D}" type="sibTrans" cxnId="{D4419504-FF42-4286-9D73-190D11642C6C}">
      <dgm:prSet/>
      <dgm:spPr/>
      <dgm:t>
        <a:bodyPr/>
        <a:lstStyle/>
        <a:p>
          <a:endParaRPr lang="zh-TW" altLang="en-US"/>
        </a:p>
      </dgm:t>
    </dgm:pt>
    <dgm:pt modelId="{D61CBEB2-6C48-4121-A396-9ED5852070D9}">
      <dgm:prSet phldrT="[文字]"/>
      <dgm:spPr/>
      <dgm:t>
        <a:bodyPr/>
        <a:lstStyle/>
        <a:p>
          <a:r>
            <a:rPr lang="zh-TW" altLang="en-US" dirty="0" smtClean="0"/>
            <a:t>教材</a:t>
          </a:r>
          <a:endParaRPr lang="zh-TW" altLang="en-US" dirty="0"/>
        </a:p>
      </dgm:t>
    </dgm:pt>
    <dgm:pt modelId="{A433E57B-7092-4FDB-9E88-1BAE4433572E}" type="parTrans" cxnId="{3C2E9FF2-C348-4873-9169-B9EEA5AAA5C4}">
      <dgm:prSet/>
      <dgm:spPr/>
      <dgm:t>
        <a:bodyPr/>
        <a:lstStyle/>
        <a:p>
          <a:endParaRPr lang="zh-TW" altLang="en-US"/>
        </a:p>
      </dgm:t>
    </dgm:pt>
    <dgm:pt modelId="{A2A9675B-7C12-47D6-8632-96E81605CE32}" type="sibTrans" cxnId="{3C2E9FF2-C348-4873-9169-B9EEA5AAA5C4}">
      <dgm:prSet/>
      <dgm:spPr/>
      <dgm:t>
        <a:bodyPr/>
        <a:lstStyle/>
        <a:p>
          <a:endParaRPr lang="zh-TW" altLang="en-US"/>
        </a:p>
      </dgm:t>
    </dgm:pt>
    <dgm:pt modelId="{B6D5877A-07B5-4924-9C92-D0A3258DD836}">
      <dgm:prSet phldrT="[文字]" custT="1"/>
      <dgm:spPr/>
      <dgm:t>
        <a:bodyPr/>
        <a:lstStyle/>
        <a:p>
          <a:r>
            <a:rPr lang="zh-TW" altLang="en-US" sz="4800" dirty="0" smtClean="0"/>
            <a:t>教具</a:t>
          </a:r>
          <a:endParaRPr lang="zh-TW" altLang="en-US" sz="4800" dirty="0"/>
        </a:p>
      </dgm:t>
    </dgm:pt>
    <dgm:pt modelId="{F9C20F6C-5426-4CCA-99A2-8C7DFE24BB75}" type="parTrans" cxnId="{86891731-8700-419A-BE13-D285E9B31D64}">
      <dgm:prSet/>
      <dgm:spPr/>
      <dgm:t>
        <a:bodyPr/>
        <a:lstStyle/>
        <a:p>
          <a:endParaRPr lang="zh-TW" altLang="en-US"/>
        </a:p>
      </dgm:t>
    </dgm:pt>
    <dgm:pt modelId="{0E4D1165-FD08-454F-A0D8-019599D659B2}" type="sibTrans" cxnId="{86891731-8700-419A-BE13-D285E9B31D64}">
      <dgm:prSet/>
      <dgm:spPr/>
      <dgm:t>
        <a:bodyPr/>
        <a:lstStyle/>
        <a:p>
          <a:endParaRPr lang="zh-TW" altLang="en-US"/>
        </a:p>
      </dgm:t>
    </dgm:pt>
    <dgm:pt modelId="{097DF036-942E-4473-A166-D1A1D58068FA}" type="pres">
      <dgm:prSet presAssocID="{9BC97056-2F78-482C-8F70-7D45D4F2928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A8FF0C7-94D3-42E2-B4FE-C52F1ED448C1}" type="pres">
      <dgm:prSet presAssocID="{3425C735-42BA-4B4C-82C2-D2158F0B3C6B}" presName="centerShape" presStyleLbl="node0" presStyleIdx="0" presStyleCnt="1" custLinFactNeighborX="-3527" custLinFactNeighborY="-1096"/>
      <dgm:spPr/>
      <dgm:t>
        <a:bodyPr/>
        <a:lstStyle/>
        <a:p>
          <a:endParaRPr lang="zh-TW" altLang="en-US"/>
        </a:p>
      </dgm:t>
    </dgm:pt>
    <dgm:pt modelId="{68B254A9-A145-4243-A07F-976C715F3F6A}" type="pres">
      <dgm:prSet presAssocID="{FC4DA7A4-40A1-4C20-9C94-10947F93322C}" presName="parTrans" presStyleLbl="bgSibTrans2D1" presStyleIdx="0" presStyleCnt="3"/>
      <dgm:spPr/>
      <dgm:t>
        <a:bodyPr/>
        <a:lstStyle/>
        <a:p>
          <a:endParaRPr lang="zh-TW" altLang="en-US"/>
        </a:p>
      </dgm:t>
    </dgm:pt>
    <dgm:pt modelId="{B094ECFA-13C3-4841-8925-C7E99A8A9FFF}" type="pres">
      <dgm:prSet presAssocID="{6C50D593-5CAC-4B05-B858-72AF75C4AF1C}" presName="node" presStyleLbl="node1" presStyleIdx="0" presStyleCnt="3" custScaleX="50565" custScaleY="6202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3049D2-F26F-444B-A436-8C320F56D2DE}" type="pres">
      <dgm:prSet presAssocID="{A433E57B-7092-4FDB-9E88-1BAE4433572E}" presName="parTrans" presStyleLbl="bgSibTrans2D1" presStyleIdx="1" presStyleCnt="3"/>
      <dgm:spPr/>
      <dgm:t>
        <a:bodyPr/>
        <a:lstStyle/>
        <a:p>
          <a:endParaRPr lang="zh-TW" altLang="en-US"/>
        </a:p>
      </dgm:t>
    </dgm:pt>
    <dgm:pt modelId="{B055BF9A-D700-4800-AD7D-4EEC2389451F}" type="pres">
      <dgm:prSet presAssocID="{D61CBEB2-6C48-4121-A396-9ED5852070D9}" presName="node" presStyleLbl="node1" presStyleIdx="1" presStyleCnt="3" custScaleX="48120" custScaleY="74756" custRadScaleRad="104697" custRadScaleInc="-4081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812857-35ED-47CB-A6A9-6248FBC7EB24}" type="pres">
      <dgm:prSet presAssocID="{F9C20F6C-5426-4CCA-99A2-8C7DFE24BB75}" presName="parTrans" presStyleLbl="bgSibTrans2D1" presStyleIdx="2" presStyleCnt="3"/>
      <dgm:spPr/>
      <dgm:t>
        <a:bodyPr/>
        <a:lstStyle/>
        <a:p>
          <a:endParaRPr lang="zh-TW" altLang="en-US"/>
        </a:p>
      </dgm:t>
    </dgm:pt>
    <dgm:pt modelId="{7551F2FC-1928-4BB5-B7D2-062F5C79F483}" type="pres">
      <dgm:prSet presAssocID="{B6D5877A-07B5-4924-9C92-D0A3258DD836}" presName="node" presStyleLbl="node1" presStyleIdx="2" presStyleCnt="3" custScaleX="100428" custScaleY="80027" custRadScaleRad="106195" custRadScaleInc="-6535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3DCCC43-C3A7-4DEA-882D-6B55A14733DC}" type="presOf" srcId="{B6D5877A-07B5-4924-9C92-D0A3258DD836}" destId="{7551F2FC-1928-4BB5-B7D2-062F5C79F483}" srcOrd="0" destOrd="0" presId="urn:microsoft.com/office/officeart/2005/8/layout/radial4"/>
    <dgm:cxn modelId="{987E9981-BB61-40C9-AD6C-9370D88DB9C8}" type="presOf" srcId="{F9C20F6C-5426-4CCA-99A2-8C7DFE24BB75}" destId="{81812857-35ED-47CB-A6A9-6248FBC7EB24}" srcOrd="0" destOrd="0" presId="urn:microsoft.com/office/officeart/2005/8/layout/radial4"/>
    <dgm:cxn modelId="{3C2E9FF2-C348-4873-9169-B9EEA5AAA5C4}" srcId="{3425C735-42BA-4B4C-82C2-D2158F0B3C6B}" destId="{D61CBEB2-6C48-4121-A396-9ED5852070D9}" srcOrd="1" destOrd="0" parTransId="{A433E57B-7092-4FDB-9E88-1BAE4433572E}" sibTransId="{A2A9675B-7C12-47D6-8632-96E81605CE32}"/>
    <dgm:cxn modelId="{C4383505-74EB-4B07-BF6B-9EAA085B247C}" type="presOf" srcId="{9BC97056-2F78-482C-8F70-7D45D4F2928F}" destId="{097DF036-942E-4473-A166-D1A1D58068FA}" srcOrd="0" destOrd="0" presId="urn:microsoft.com/office/officeart/2005/8/layout/radial4"/>
    <dgm:cxn modelId="{2CAA0023-8047-40A4-AFEF-19057CA75EEE}" type="presOf" srcId="{FC4DA7A4-40A1-4C20-9C94-10947F93322C}" destId="{68B254A9-A145-4243-A07F-976C715F3F6A}" srcOrd="0" destOrd="0" presId="urn:microsoft.com/office/officeart/2005/8/layout/radial4"/>
    <dgm:cxn modelId="{89D80533-7A00-4A61-B7DF-55C99932D5D7}" type="presOf" srcId="{A433E57B-7092-4FDB-9E88-1BAE4433572E}" destId="{C23049D2-F26F-444B-A436-8C320F56D2DE}" srcOrd="0" destOrd="0" presId="urn:microsoft.com/office/officeart/2005/8/layout/radial4"/>
    <dgm:cxn modelId="{85251500-2866-4190-93B3-6761FE489C01}" type="presOf" srcId="{D61CBEB2-6C48-4121-A396-9ED5852070D9}" destId="{B055BF9A-D700-4800-AD7D-4EEC2389451F}" srcOrd="0" destOrd="0" presId="urn:microsoft.com/office/officeart/2005/8/layout/radial4"/>
    <dgm:cxn modelId="{D4419504-FF42-4286-9D73-190D11642C6C}" srcId="{3425C735-42BA-4B4C-82C2-D2158F0B3C6B}" destId="{6C50D593-5CAC-4B05-B858-72AF75C4AF1C}" srcOrd="0" destOrd="0" parTransId="{FC4DA7A4-40A1-4C20-9C94-10947F93322C}" sibTransId="{DF1D002C-7D10-48AC-855C-FB06E849315D}"/>
    <dgm:cxn modelId="{86891731-8700-419A-BE13-D285E9B31D64}" srcId="{3425C735-42BA-4B4C-82C2-D2158F0B3C6B}" destId="{B6D5877A-07B5-4924-9C92-D0A3258DD836}" srcOrd="2" destOrd="0" parTransId="{F9C20F6C-5426-4CCA-99A2-8C7DFE24BB75}" sibTransId="{0E4D1165-FD08-454F-A0D8-019599D659B2}"/>
    <dgm:cxn modelId="{CF57E730-F923-47D4-94F0-B9429D711E8E}" type="presOf" srcId="{3425C735-42BA-4B4C-82C2-D2158F0B3C6B}" destId="{CA8FF0C7-94D3-42E2-B4FE-C52F1ED448C1}" srcOrd="0" destOrd="0" presId="urn:microsoft.com/office/officeart/2005/8/layout/radial4"/>
    <dgm:cxn modelId="{7C29BAD2-C493-4954-B03B-DA90C1CD5310}" srcId="{9BC97056-2F78-482C-8F70-7D45D4F2928F}" destId="{3425C735-42BA-4B4C-82C2-D2158F0B3C6B}" srcOrd="0" destOrd="0" parTransId="{A2744EA4-EDFD-4A7B-910D-2314679AB20F}" sibTransId="{F87EC688-CFC1-4ADD-BFE2-6A3E8DA766E1}"/>
    <dgm:cxn modelId="{56B37CB0-1269-497E-9307-91D6AA29716B}" type="presOf" srcId="{6C50D593-5CAC-4B05-B858-72AF75C4AF1C}" destId="{B094ECFA-13C3-4841-8925-C7E99A8A9FFF}" srcOrd="0" destOrd="0" presId="urn:microsoft.com/office/officeart/2005/8/layout/radial4"/>
    <dgm:cxn modelId="{131EA3C3-8E4F-4BAA-964C-54C42D4D6ECF}" type="presParOf" srcId="{097DF036-942E-4473-A166-D1A1D58068FA}" destId="{CA8FF0C7-94D3-42E2-B4FE-C52F1ED448C1}" srcOrd="0" destOrd="0" presId="urn:microsoft.com/office/officeart/2005/8/layout/radial4"/>
    <dgm:cxn modelId="{6DFDB344-2319-4D51-8D1C-01A0979E7947}" type="presParOf" srcId="{097DF036-942E-4473-A166-D1A1D58068FA}" destId="{68B254A9-A145-4243-A07F-976C715F3F6A}" srcOrd="1" destOrd="0" presId="urn:microsoft.com/office/officeart/2005/8/layout/radial4"/>
    <dgm:cxn modelId="{89D0F38F-6052-499E-9A78-99507CEA71A7}" type="presParOf" srcId="{097DF036-942E-4473-A166-D1A1D58068FA}" destId="{B094ECFA-13C3-4841-8925-C7E99A8A9FFF}" srcOrd="2" destOrd="0" presId="urn:microsoft.com/office/officeart/2005/8/layout/radial4"/>
    <dgm:cxn modelId="{1B5B8AF4-778F-4D43-825D-1AF8D88ADA26}" type="presParOf" srcId="{097DF036-942E-4473-A166-D1A1D58068FA}" destId="{C23049D2-F26F-444B-A436-8C320F56D2DE}" srcOrd="3" destOrd="0" presId="urn:microsoft.com/office/officeart/2005/8/layout/radial4"/>
    <dgm:cxn modelId="{FB08B144-FB7B-4806-9CA6-F9B08AE916F3}" type="presParOf" srcId="{097DF036-942E-4473-A166-D1A1D58068FA}" destId="{B055BF9A-D700-4800-AD7D-4EEC2389451F}" srcOrd="4" destOrd="0" presId="urn:microsoft.com/office/officeart/2005/8/layout/radial4"/>
    <dgm:cxn modelId="{B8B7CA8E-EFF3-4521-817C-91D80848E90B}" type="presParOf" srcId="{097DF036-942E-4473-A166-D1A1D58068FA}" destId="{81812857-35ED-47CB-A6A9-6248FBC7EB24}" srcOrd="5" destOrd="0" presId="urn:microsoft.com/office/officeart/2005/8/layout/radial4"/>
    <dgm:cxn modelId="{EA314E34-ABFD-4A43-AC23-66A7878BF356}" type="presParOf" srcId="{097DF036-942E-4473-A166-D1A1D58068FA}" destId="{7551F2FC-1928-4BB5-B7D2-062F5C79F48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8FF0C7-94D3-42E2-B4FE-C52F1ED448C1}">
      <dsp:nvSpPr>
        <dsp:cNvPr id="0" name=""/>
        <dsp:cNvSpPr/>
      </dsp:nvSpPr>
      <dsp:spPr>
        <a:xfrm>
          <a:off x="2291542" y="2380394"/>
          <a:ext cx="1897635" cy="18976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000" kern="1200" dirty="0" smtClean="0"/>
            <a:t>課程</a:t>
          </a:r>
          <a:endParaRPr lang="zh-TW" altLang="en-US" sz="5000" kern="1200" dirty="0"/>
        </a:p>
      </dsp:txBody>
      <dsp:txXfrm>
        <a:off x="2569444" y="2658296"/>
        <a:ext cx="1341831" cy="1341831"/>
      </dsp:txXfrm>
    </dsp:sp>
    <dsp:sp modelId="{68B254A9-A145-4243-A07F-976C715F3F6A}">
      <dsp:nvSpPr>
        <dsp:cNvPr id="0" name=""/>
        <dsp:cNvSpPr/>
      </dsp:nvSpPr>
      <dsp:spPr>
        <a:xfrm rot="12900000">
          <a:off x="963936" y="2013144"/>
          <a:ext cx="1566148" cy="54082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4ECFA-13C3-4841-8925-C7E99A8A9FFF}">
      <dsp:nvSpPr>
        <dsp:cNvPr id="0" name=""/>
        <dsp:cNvSpPr/>
      </dsp:nvSpPr>
      <dsp:spPr>
        <a:xfrm>
          <a:off x="204176" y="1113303"/>
          <a:ext cx="1802754" cy="1442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600" kern="1200" dirty="0" smtClean="0"/>
            <a:t>目標</a:t>
          </a:r>
          <a:endParaRPr lang="zh-TW" altLang="en-US" sz="5600" kern="1200" dirty="0"/>
        </a:p>
      </dsp:txBody>
      <dsp:txXfrm>
        <a:off x="246417" y="1155544"/>
        <a:ext cx="1718272" cy="1357721"/>
      </dsp:txXfrm>
    </dsp:sp>
    <dsp:sp modelId="{C23049D2-F26F-444B-A436-8C320F56D2DE}">
      <dsp:nvSpPr>
        <dsp:cNvPr id="0" name=""/>
        <dsp:cNvSpPr/>
      </dsp:nvSpPr>
      <dsp:spPr>
        <a:xfrm rot="16200000">
          <a:off x="2457285" y="1235756"/>
          <a:ext cx="1566148" cy="54082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5BF9A-D700-4800-AD7D-4EEC2389451F}">
      <dsp:nvSpPr>
        <dsp:cNvPr id="0" name=""/>
        <dsp:cNvSpPr/>
      </dsp:nvSpPr>
      <dsp:spPr>
        <a:xfrm>
          <a:off x="2338982" y="1993"/>
          <a:ext cx="1802754" cy="1442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600" kern="1200" dirty="0" smtClean="0"/>
            <a:t>教材</a:t>
          </a:r>
          <a:endParaRPr lang="zh-TW" altLang="en-US" sz="5600" kern="1200" dirty="0"/>
        </a:p>
      </dsp:txBody>
      <dsp:txXfrm>
        <a:off x="2381223" y="44234"/>
        <a:ext cx="1718272" cy="1357721"/>
      </dsp:txXfrm>
    </dsp:sp>
    <dsp:sp modelId="{81812857-35ED-47CB-A6A9-6248FBC7EB24}">
      <dsp:nvSpPr>
        <dsp:cNvPr id="0" name=""/>
        <dsp:cNvSpPr/>
      </dsp:nvSpPr>
      <dsp:spPr>
        <a:xfrm rot="19500000">
          <a:off x="3950635" y="2013144"/>
          <a:ext cx="1566148" cy="54082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1F2FC-1928-4BB5-B7D2-062F5C79F483}">
      <dsp:nvSpPr>
        <dsp:cNvPr id="0" name=""/>
        <dsp:cNvSpPr/>
      </dsp:nvSpPr>
      <dsp:spPr>
        <a:xfrm>
          <a:off x="4473789" y="1113303"/>
          <a:ext cx="1802754" cy="1442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600" kern="1200" dirty="0" smtClean="0"/>
            <a:t>教具</a:t>
          </a:r>
          <a:endParaRPr lang="zh-TW" altLang="en-US" sz="5600" kern="1200" dirty="0"/>
        </a:p>
      </dsp:txBody>
      <dsp:txXfrm>
        <a:off x="4516030" y="1155544"/>
        <a:ext cx="1718272" cy="13577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8FF0C7-94D3-42E2-B4FE-C52F1ED448C1}">
      <dsp:nvSpPr>
        <dsp:cNvPr id="0" name=""/>
        <dsp:cNvSpPr/>
      </dsp:nvSpPr>
      <dsp:spPr>
        <a:xfrm>
          <a:off x="1882979" y="2232251"/>
          <a:ext cx="1897635" cy="18976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000" kern="1200" dirty="0" smtClean="0"/>
            <a:t>課程</a:t>
          </a:r>
          <a:endParaRPr lang="zh-TW" altLang="en-US" sz="5000" kern="1200" dirty="0"/>
        </a:p>
      </dsp:txBody>
      <dsp:txXfrm>
        <a:off x="2160881" y="2510153"/>
        <a:ext cx="1341831" cy="1341831"/>
      </dsp:txXfrm>
    </dsp:sp>
    <dsp:sp modelId="{68B254A9-A145-4243-A07F-976C715F3F6A}">
      <dsp:nvSpPr>
        <dsp:cNvPr id="0" name=""/>
        <dsp:cNvSpPr/>
      </dsp:nvSpPr>
      <dsp:spPr>
        <a:xfrm rot="12983203">
          <a:off x="744977" y="1886323"/>
          <a:ext cx="1393548" cy="54082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4ECFA-13C3-4841-8925-C7E99A8A9FFF}">
      <dsp:nvSpPr>
        <dsp:cNvPr id="0" name=""/>
        <dsp:cNvSpPr/>
      </dsp:nvSpPr>
      <dsp:spPr>
        <a:xfrm>
          <a:off x="425045" y="1296145"/>
          <a:ext cx="911562" cy="8944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目標</a:t>
          </a:r>
          <a:endParaRPr lang="zh-TW" altLang="en-US" sz="2700" kern="1200" dirty="0"/>
        </a:p>
      </dsp:txBody>
      <dsp:txXfrm>
        <a:off x="451244" y="1322344"/>
        <a:ext cx="859164" cy="842085"/>
      </dsp:txXfrm>
    </dsp:sp>
    <dsp:sp modelId="{C23049D2-F26F-444B-A436-8C320F56D2DE}">
      <dsp:nvSpPr>
        <dsp:cNvPr id="0" name=""/>
        <dsp:cNvSpPr/>
      </dsp:nvSpPr>
      <dsp:spPr>
        <a:xfrm rot="14920411">
          <a:off x="1386921" y="1213340"/>
          <a:ext cx="1564433" cy="54082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5BF9A-D700-4800-AD7D-4EEC2389451F}">
      <dsp:nvSpPr>
        <dsp:cNvPr id="0" name=""/>
        <dsp:cNvSpPr/>
      </dsp:nvSpPr>
      <dsp:spPr>
        <a:xfrm>
          <a:off x="1450917" y="216033"/>
          <a:ext cx="867485" cy="1078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教材</a:t>
          </a:r>
          <a:endParaRPr lang="zh-TW" altLang="en-US" sz="2700" kern="1200" dirty="0"/>
        </a:p>
      </dsp:txBody>
      <dsp:txXfrm>
        <a:off x="1476325" y="241441"/>
        <a:ext cx="816669" cy="1027317"/>
      </dsp:txXfrm>
    </dsp:sp>
    <dsp:sp modelId="{81812857-35ED-47CB-A6A9-6248FBC7EB24}">
      <dsp:nvSpPr>
        <dsp:cNvPr id="0" name=""/>
        <dsp:cNvSpPr/>
      </dsp:nvSpPr>
      <dsp:spPr>
        <a:xfrm rot="17387300">
          <a:off x="2618501" y="1115206"/>
          <a:ext cx="1718569" cy="54082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1F2FC-1928-4BB5-B7D2-062F5C79F483}">
      <dsp:nvSpPr>
        <dsp:cNvPr id="0" name=""/>
        <dsp:cNvSpPr/>
      </dsp:nvSpPr>
      <dsp:spPr>
        <a:xfrm>
          <a:off x="2863459" y="0"/>
          <a:ext cx="1810469" cy="11541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/>
            <a:t>教具</a:t>
          </a:r>
          <a:endParaRPr lang="zh-TW" altLang="en-US" sz="4800" kern="1200" dirty="0"/>
        </a:p>
      </dsp:txBody>
      <dsp:txXfrm>
        <a:off x="2897263" y="33804"/>
        <a:ext cx="1742861" cy="10865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8FF0C7-94D3-42E2-B4FE-C52F1ED448C1}">
      <dsp:nvSpPr>
        <dsp:cNvPr id="0" name=""/>
        <dsp:cNvSpPr/>
      </dsp:nvSpPr>
      <dsp:spPr>
        <a:xfrm>
          <a:off x="1882979" y="2232251"/>
          <a:ext cx="1897635" cy="18976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000" kern="1200" dirty="0" smtClean="0"/>
            <a:t>課程</a:t>
          </a:r>
          <a:endParaRPr lang="zh-TW" altLang="en-US" sz="5000" kern="1200" dirty="0"/>
        </a:p>
      </dsp:txBody>
      <dsp:txXfrm>
        <a:off x="2160881" y="2510153"/>
        <a:ext cx="1341831" cy="1341831"/>
      </dsp:txXfrm>
    </dsp:sp>
    <dsp:sp modelId="{68B254A9-A145-4243-A07F-976C715F3F6A}">
      <dsp:nvSpPr>
        <dsp:cNvPr id="0" name=""/>
        <dsp:cNvSpPr/>
      </dsp:nvSpPr>
      <dsp:spPr>
        <a:xfrm rot="12983203">
          <a:off x="744977" y="1886323"/>
          <a:ext cx="1393548" cy="54082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4ECFA-13C3-4841-8925-C7E99A8A9FFF}">
      <dsp:nvSpPr>
        <dsp:cNvPr id="0" name=""/>
        <dsp:cNvSpPr/>
      </dsp:nvSpPr>
      <dsp:spPr>
        <a:xfrm>
          <a:off x="425045" y="1296145"/>
          <a:ext cx="911562" cy="8944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目標</a:t>
          </a:r>
          <a:endParaRPr lang="zh-TW" altLang="en-US" sz="2700" kern="1200" dirty="0"/>
        </a:p>
      </dsp:txBody>
      <dsp:txXfrm>
        <a:off x="451244" y="1322344"/>
        <a:ext cx="859164" cy="842085"/>
      </dsp:txXfrm>
    </dsp:sp>
    <dsp:sp modelId="{C23049D2-F26F-444B-A436-8C320F56D2DE}">
      <dsp:nvSpPr>
        <dsp:cNvPr id="0" name=""/>
        <dsp:cNvSpPr/>
      </dsp:nvSpPr>
      <dsp:spPr>
        <a:xfrm rot="14920411">
          <a:off x="1386921" y="1213340"/>
          <a:ext cx="1564433" cy="54082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5BF9A-D700-4800-AD7D-4EEC2389451F}">
      <dsp:nvSpPr>
        <dsp:cNvPr id="0" name=""/>
        <dsp:cNvSpPr/>
      </dsp:nvSpPr>
      <dsp:spPr>
        <a:xfrm>
          <a:off x="1450917" y="216033"/>
          <a:ext cx="867485" cy="1078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教材</a:t>
          </a:r>
          <a:endParaRPr lang="zh-TW" altLang="en-US" sz="2700" kern="1200" dirty="0"/>
        </a:p>
      </dsp:txBody>
      <dsp:txXfrm>
        <a:off x="1476325" y="241441"/>
        <a:ext cx="816669" cy="1027317"/>
      </dsp:txXfrm>
    </dsp:sp>
    <dsp:sp modelId="{81812857-35ED-47CB-A6A9-6248FBC7EB24}">
      <dsp:nvSpPr>
        <dsp:cNvPr id="0" name=""/>
        <dsp:cNvSpPr/>
      </dsp:nvSpPr>
      <dsp:spPr>
        <a:xfrm rot="17387300">
          <a:off x="2618501" y="1115206"/>
          <a:ext cx="1718569" cy="54082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1F2FC-1928-4BB5-B7D2-062F5C79F483}">
      <dsp:nvSpPr>
        <dsp:cNvPr id="0" name=""/>
        <dsp:cNvSpPr/>
      </dsp:nvSpPr>
      <dsp:spPr>
        <a:xfrm>
          <a:off x="2863459" y="0"/>
          <a:ext cx="1810469" cy="11541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/>
            <a:t>教具</a:t>
          </a:r>
          <a:endParaRPr lang="zh-TW" altLang="en-US" sz="4800" kern="1200" dirty="0"/>
        </a:p>
      </dsp:txBody>
      <dsp:txXfrm>
        <a:off x="2897263" y="33804"/>
        <a:ext cx="1742861" cy="1086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660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658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149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7053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6050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9300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2936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265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5334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04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15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0076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656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163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125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2497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68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ABA7E4B-011E-419E-B5E1-6847DBB3F892}" type="datetimeFigureOut">
              <a:rPr lang="zh-TW" altLang="en-US" smtClean="0"/>
              <a:t>2014/12/11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9CB6F37-E7BC-4E1C-8E30-1AD5AAA3F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793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&#35712;&#22577;&#39318;&#37096;&#26354;/&#19978;&#35506;&#31777;&#22577;/content/Prezi.ex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opplet.com/" TargetMode="External"/><Relationship Id="rId2" Type="http://schemas.openxmlformats.org/officeDocument/2006/relationships/hyperlink" Target="https://www.classdojo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rylineonline.net/" TargetMode="External"/><Relationship Id="rId2" Type="http://schemas.openxmlformats.org/officeDocument/2006/relationships/hyperlink" Target="http://www.eslgamesplus.com/fun-games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3q9sf6fE2A" TargetMode="External"/><Relationship Id="rId2" Type="http://schemas.openxmlformats.org/officeDocument/2006/relationships/hyperlink" Target="https://www.youtube.com/watch?v=wq8vvoWHlg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795" y="39901"/>
            <a:ext cx="6840760" cy="1152128"/>
          </a:xfrm>
        </p:spPr>
        <p:txBody>
          <a:bodyPr>
            <a:noAutofit/>
          </a:bodyPr>
          <a:lstStyle/>
          <a:p>
            <a:r>
              <a:rPr lang="zh-TW" altLang="en-US" sz="5400" dirty="0"/>
              <a:t>教學</a:t>
            </a:r>
            <a:r>
              <a:rPr lang="en-US" altLang="zh-TW" sz="5400" dirty="0"/>
              <a:t>APP</a:t>
            </a:r>
            <a:r>
              <a:rPr lang="zh-TW" altLang="en-US" sz="5400" dirty="0"/>
              <a:t>的應用分享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-20275" y="5384596"/>
            <a:ext cx="5112568" cy="144016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600" dirty="0" smtClean="0"/>
              <a:t>臺南市新化區那拔國小</a:t>
            </a:r>
            <a:endParaRPr lang="en-US" altLang="zh-TW" sz="3600" dirty="0" smtClean="0"/>
          </a:p>
          <a:p>
            <a:r>
              <a:rPr lang="zh-TW" altLang="en-US" sz="3600" dirty="0" smtClean="0"/>
              <a:t>報告人：黃信穎</a:t>
            </a:r>
            <a:endParaRPr lang="zh-TW" altLang="en-US" sz="36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5722">
            <a:off x="4476116" y="2110863"/>
            <a:ext cx="4620464" cy="3465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3" y="1728700"/>
            <a:ext cx="4439152" cy="3329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07488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之一</a:t>
            </a:r>
            <a:r>
              <a:rPr lang="en-US" altLang="zh-TW" sz="3600" dirty="0" smtClean="0"/>
              <a:t>: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（起始）</a:t>
            </a:r>
          </a:p>
        </p:txBody>
      </p:sp>
      <p:sp>
        <p:nvSpPr>
          <p:cNvPr id="2" name="矩形 1"/>
          <p:cNvSpPr/>
          <p:nvPr/>
        </p:nvSpPr>
        <p:spPr>
          <a:xfrm>
            <a:off x="-3252" y="1409710"/>
            <a:ext cx="89677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zh-TW" sz="3200" b="1" dirty="0"/>
              <a:t>讀報首部曲</a:t>
            </a:r>
            <a:r>
              <a:rPr lang="en-US" altLang="zh-TW" sz="3200" b="1" dirty="0" smtClean="0"/>
              <a:t>-</a:t>
            </a:r>
          </a:p>
          <a:p>
            <a:pPr lvl="0"/>
            <a:r>
              <a:rPr lang="zh-TW" altLang="zh-TW" sz="3200" dirty="0" smtClean="0"/>
              <a:t>學生</a:t>
            </a:r>
            <a:r>
              <a:rPr lang="zh-TW" altLang="zh-TW" sz="3200" dirty="0"/>
              <a:t>分組閱讀報紙後，自行至雲端硬碟下載「讀報賓果」學習單，</a:t>
            </a:r>
            <a:r>
              <a:rPr lang="zh-TW" altLang="zh-TW" sz="3200" dirty="0" smtClean="0"/>
              <a:t>以</a:t>
            </a:r>
            <a:r>
              <a:rPr lang="en-US" altLang="zh-TW" sz="3200" dirty="0" err="1" smtClean="0"/>
              <a:t>NoteanyTime</a:t>
            </a:r>
            <a:r>
              <a:rPr lang="zh-TW" altLang="zh-TW" sz="3200" dirty="0" smtClean="0"/>
              <a:t>進行編輯</a:t>
            </a:r>
            <a:r>
              <a:rPr lang="zh-TW" altLang="en-US" sz="3200" dirty="0" smtClean="0"/>
              <a:t>，</a:t>
            </a:r>
            <a:r>
              <a:rPr lang="zh-TW" altLang="en-US" sz="3200" dirty="0"/>
              <a:t>並將之回傳</a:t>
            </a:r>
            <a:r>
              <a:rPr lang="zh-TW" altLang="zh-TW" sz="3200" dirty="0" smtClean="0"/>
              <a:t>。</a:t>
            </a:r>
            <a:endParaRPr lang="en-US" altLang="zh-TW" sz="3200" dirty="0"/>
          </a:p>
        </p:txBody>
      </p:sp>
      <p:pic>
        <p:nvPicPr>
          <p:cNvPr id="1026" name="Picture 2" descr="https://encrypted-tbn3.gstatic.com/images?q=tbn:ANd9GcQ4G0ZKxODrt_ofu34S1vxt4CyGTVRJb47ASzClYI8cVATfV2lZ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0961" y="3183499"/>
            <a:ext cx="2302616" cy="136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.cnmo-img.com.cn/864/86322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2" y="5005493"/>
            <a:ext cx="2929741" cy="183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向右箭號 4"/>
          <p:cNvSpPr/>
          <p:nvPr/>
        </p:nvSpPr>
        <p:spPr>
          <a:xfrm rot="9290231">
            <a:off x="1805268" y="3940696"/>
            <a:ext cx="2770693" cy="629951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4" name="Picture 10" descr="http://ww1.prweb.com/prfiles/2012/09/24/10121247/gI_79603_NoteAnytime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5131063"/>
            <a:ext cx="2160323" cy="170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向右箭號 7"/>
          <p:cNvSpPr/>
          <p:nvPr/>
        </p:nvSpPr>
        <p:spPr>
          <a:xfrm rot="10800000">
            <a:off x="3146686" y="5633005"/>
            <a:ext cx="3153506" cy="57606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 rot="19928213">
            <a:off x="3054428" y="4521787"/>
            <a:ext cx="1608320" cy="648072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9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之一</a:t>
            </a:r>
            <a:r>
              <a:rPr lang="en-US" altLang="zh-TW" sz="3600" dirty="0" smtClean="0"/>
              <a:t>: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（起始）</a:t>
            </a:r>
          </a:p>
        </p:txBody>
      </p:sp>
      <p:sp>
        <p:nvSpPr>
          <p:cNvPr id="2" name="矩形 1"/>
          <p:cNvSpPr/>
          <p:nvPr/>
        </p:nvSpPr>
        <p:spPr>
          <a:xfrm>
            <a:off x="-3252" y="1409710"/>
            <a:ext cx="89677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zh-TW" sz="3200" b="1" dirty="0"/>
              <a:t>讀報首部曲</a:t>
            </a:r>
            <a:r>
              <a:rPr lang="en-US" altLang="zh-TW" sz="3200" b="1" dirty="0" smtClean="0"/>
              <a:t>-</a:t>
            </a:r>
          </a:p>
          <a:p>
            <a:pPr lvl="0"/>
            <a:r>
              <a:rPr lang="zh-TW" altLang="en-US" sz="3200" dirty="0" smtClean="0"/>
              <a:t>上課簡報：用</a:t>
            </a:r>
            <a:r>
              <a:rPr lang="en-US" altLang="zh-TW" sz="3200" dirty="0" smtClean="0"/>
              <a:t>Prezi</a:t>
            </a:r>
            <a:r>
              <a:rPr lang="zh-TW" altLang="en-US" sz="3200" dirty="0" smtClean="0"/>
              <a:t>製作</a:t>
            </a:r>
            <a:endParaRPr lang="en-US" altLang="zh-TW" sz="3200" dirty="0"/>
          </a:p>
        </p:txBody>
      </p:sp>
      <p:pic>
        <p:nvPicPr>
          <p:cNvPr id="3" name="圖片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2060848"/>
            <a:ext cx="6432219" cy="52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83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之一</a:t>
            </a:r>
            <a:r>
              <a:rPr lang="en-US" altLang="zh-TW" sz="3600" dirty="0" smtClean="0"/>
              <a:t>: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（起始）</a:t>
            </a:r>
          </a:p>
        </p:txBody>
      </p:sp>
      <p:sp>
        <p:nvSpPr>
          <p:cNvPr id="2" name="矩形 1"/>
          <p:cNvSpPr/>
          <p:nvPr/>
        </p:nvSpPr>
        <p:spPr>
          <a:xfrm>
            <a:off x="-3252" y="1409710"/>
            <a:ext cx="89677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200" b="1" dirty="0" smtClean="0"/>
              <a:t>這是剛開始的作法</a:t>
            </a:r>
            <a:endParaRPr lang="en-US" altLang="zh-TW" sz="3200" b="1" dirty="0" smtClean="0"/>
          </a:p>
          <a:p>
            <a:pPr lvl="0"/>
            <a:r>
              <a:rPr lang="zh-TW" altLang="en-US" sz="3200" b="1" dirty="0"/>
              <a:t>有哪</a:t>
            </a:r>
            <a:r>
              <a:rPr lang="zh-TW" altLang="en-US" sz="3200" b="1" dirty="0" smtClean="0"/>
              <a:t>些問題？</a:t>
            </a:r>
            <a:endParaRPr lang="en-US" altLang="zh-TW" sz="3200" b="1" dirty="0" smtClean="0"/>
          </a:p>
        </p:txBody>
      </p:sp>
      <p:pic>
        <p:nvPicPr>
          <p:cNvPr id="1026" name="Picture 2" descr="https://encrypted-tbn3.gstatic.com/images?q=tbn:ANd9GcQ4G0ZKxODrt_ofu34S1vxt4CyGTVRJb47ASzClYI8cVATfV2lZ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0961" y="3183499"/>
            <a:ext cx="2302616" cy="136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.cnmo-img.com.cn/864/86322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2" y="5005493"/>
            <a:ext cx="2929741" cy="183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向右箭號 4"/>
          <p:cNvSpPr/>
          <p:nvPr/>
        </p:nvSpPr>
        <p:spPr>
          <a:xfrm rot="9290231">
            <a:off x="1805268" y="3940696"/>
            <a:ext cx="2770693" cy="629951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4" name="Picture 10" descr="http://ww1.prweb.com/prfiles/2012/09/24/10121247/gI_79603_NoteAnytime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5131063"/>
            <a:ext cx="2160323" cy="170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向右箭號 7"/>
          <p:cNvSpPr/>
          <p:nvPr/>
        </p:nvSpPr>
        <p:spPr>
          <a:xfrm rot="10800000">
            <a:off x="3146686" y="5633005"/>
            <a:ext cx="3153506" cy="57606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 rot="19928213">
            <a:off x="3054428" y="4521787"/>
            <a:ext cx="1608320" cy="648072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9541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337" y="1553356"/>
            <a:ext cx="4921378" cy="3675844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之一</a:t>
            </a:r>
            <a:r>
              <a:rPr lang="en-US" altLang="zh-TW" sz="3600" dirty="0" smtClean="0"/>
              <a:t>: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（起始）</a:t>
            </a:r>
          </a:p>
        </p:txBody>
      </p:sp>
      <p:sp>
        <p:nvSpPr>
          <p:cNvPr id="2" name="矩形 1"/>
          <p:cNvSpPr/>
          <p:nvPr/>
        </p:nvSpPr>
        <p:spPr>
          <a:xfrm>
            <a:off x="-3252" y="1409710"/>
            <a:ext cx="8967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200" b="1" dirty="0" smtClean="0"/>
              <a:t>質性回饋</a:t>
            </a:r>
            <a:endParaRPr lang="en-US" altLang="zh-TW" sz="3200" b="1" dirty="0" smtClean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207" y="2630574"/>
            <a:ext cx="5377547" cy="40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049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之一：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報教育</a:t>
            </a:r>
          </a:p>
        </p:txBody>
      </p:sp>
      <p:sp>
        <p:nvSpPr>
          <p:cNvPr id="2" name="矩形 1"/>
          <p:cNvSpPr/>
          <p:nvPr/>
        </p:nvSpPr>
        <p:spPr>
          <a:xfrm>
            <a:off x="-3252" y="1409710"/>
            <a:ext cx="8391675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800" b="1" dirty="0"/>
              <a:t>課程使用到</a:t>
            </a:r>
            <a:r>
              <a:rPr lang="zh-TW" altLang="en-US" sz="4800" b="1" dirty="0" smtClean="0"/>
              <a:t>的</a:t>
            </a:r>
            <a:r>
              <a:rPr lang="en-US" altLang="zh-TW" sz="4800" b="1" dirty="0" smtClean="0"/>
              <a:t>APP</a:t>
            </a:r>
            <a:r>
              <a:rPr lang="zh-TW" altLang="en-US" sz="4800" b="1" dirty="0" smtClean="0"/>
              <a:t>：</a:t>
            </a:r>
            <a:endParaRPr lang="en-US" altLang="zh-TW" sz="4800" b="1" dirty="0" smtClean="0"/>
          </a:p>
          <a:p>
            <a:pPr lvl="0"/>
            <a:r>
              <a:rPr lang="en-US" altLang="zh-TW" sz="4400" b="1" dirty="0" err="1" smtClean="0"/>
              <a:t>1.Noteanytime</a:t>
            </a:r>
            <a:r>
              <a:rPr lang="en-US" altLang="zh-TW" sz="4400" b="1" dirty="0" err="1" smtClean="0">
                <a:sym typeface="Wingdings" panose="05000000000000000000" pitchFamily="2" charset="2"/>
              </a:rPr>
              <a:t>Meta</a:t>
            </a:r>
            <a:r>
              <a:rPr lang="en-US" altLang="zh-TW" sz="4400" b="1" dirty="0" smtClean="0">
                <a:sym typeface="Wingdings" panose="05000000000000000000" pitchFamily="2" charset="2"/>
              </a:rPr>
              <a:t> Moji</a:t>
            </a:r>
          </a:p>
          <a:p>
            <a:pPr lvl="0"/>
            <a:endParaRPr lang="en-US" altLang="zh-TW" sz="1200" b="1" dirty="0" smtClean="0"/>
          </a:p>
          <a:p>
            <a:pPr lvl="0"/>
            <a:r>
              <a:rPr lang="en-US" altLang="zh-TW" sz="4400" b="1" dirty="0" err="1" smtClean="0"/>
              <a:t>2.Dropbox</a:t>
            </a:r>
            <a:r>
              <a:rPr lang="en-US" altLang="zh-TW" sz="4400" b="1" dirty="0" smtClean="0"/>
              <a:t>—</a:t>
            </a:r>
            <a:r>
              <a:rPr lang="zh-TW" altLang="en-US" sz="4400" b="1" dirty="0" smtClean="0"/>
              <a:t>小提醒</a:t>
            </a:r>
            <a:endParaRPr lang="en-US" altLang="zh-TW" sz="4400" b="1" dirty="0" smtClean="0"/>
          </a:p>
          <a:p>
            <a:pPr lvl="0"/>
            <a:endParaRPr lang="en-US" altLang="zh-TW" sz="1200" b="1" dirty="0" smtClean="0"/>
          </a:p>
          <a:p>
            <a:pPr lvl="0"/>
            <a:r>
              <a:rPr lang="en-US" altLang="zh-TW" sz="4800" b="1" dirty="0" err="1" smtClean="0">
                <a:hlinkClick r:id="rId2"/>
              </a:rPr>
              <a:t>3.Class</a:t>
            </a:r>
            <a:r>
              <a:rPr lang="en-US" altLang="zh-TW" sz="4800" b="1" dirty="0" smtClean="0">
                <a:hlinkClick r:id="rId2"/>
              </a:rPr>
              <a:t> </a:t>
            </a:r>
            <a:r>
              <a:rPr lang="en-US" altLang="zh-TW" sz="4800" b="1" dirty="0" err="1" smtClean="0">
                <a:hlinkClick r:id="rId2"/>
              </a:rPr>
              <a:t>DoJo</a:t>
            </a:r>
            <a:r>
              <a:rPr lang="en-US" altLang="zh-TW" sz="4800" b="1" dirty="0" smtClean="0"/>
              <a:t>—</a:t>
            </a:r>
            <a:r>
              <a:rPr lang="zh-TW" altLang="en-US" sz="4800" b="1" dirty="0" smtClean="0"/>
              <a:t>班級經營管理</a:t>
            </a:r>
            <a:endParaRPr lang="en-US" altLang="zh-TW" sz="4800" b="1" dirty="0" smtClean="0"/>
          </a:p>
          <a:p>
            <a:pPr lvl="0"/>
            <a:endParaRPr lang="en-US" altLang="zh-TW" sz="1200" b="1" dirty="0" smtClean="0"/>
          </a:p>
          <a:p>
            <a:pPr lvl="0"/>
            <a:r>
              <a:rPr lang="en-US" altLang="zh-TW" sz="4800" b="1" dirty="0" err="1" smtClean="0">
                <a:solidFill>
                  <a:schemeClr val="bg1"/>
                </a:solidFill>
                <a:hlinkClick r:id="rId3"/>
              </a:rPr>
              <a:t>4.PopPlet</a:t>
            </a:r>
            <a:r>
              <a:rPr lang="en-US" altLang="zh-TW" sz="4800" b="1" dirty="0" smtClean="0">
                <a:solidFill>
                  <a:schemeClr val="bg1"/>
                </a:solidFill>
              </a:rPr>
              <a:t>—</a:t>
            </a:r>
            <a:r>
              <a:rPr lang="zh-TW" altLang="en-US" sz="4800" b="1" dirty="0" smtClean="0">
                <a:solidFill>
                  <a:schemeClr val="bg1"/>
                </a:solidFill>
              </a:rPr>
              <a:t>心智圖</a:t>
            </a:r>
            <a:endParaRPr lang="en-US" altLang="zh-TW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989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之一：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報教育</a:t>
            </a:r>
          </a:p>
        </p:txBody>
      </p:sp>
      <p:sp>
        <p:nvSpPr>
          <p:cNvPr id="2" name="矩形 1"/>
          <p:cNvSpPr/>
          <p:nvPr/>
        </p:nvSpPr>
        <p:spPr>
          <a:xfrm>
            <a:off x="-3252" y="1409710"/>
            <a:ext cx="89677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zh-TW" sz="3200" b="1" dirty="0"/>
              <a:t>讀報首部曲</a:t>
            </a:r>
            <a:r>
              <a:rPr lang="en-US" altLang="zh-TW" sz="3200" b="1" dirty="0" smtClean="0"/>
              <a:t>-</a:t>
            </a:r>
            <a:r>
              <a:rPr lang="zh-TW" altLang="en-US" sz="3200" b="1" dirty="0" smtClean="0"/>
              <a:t>改成這樣</a:t>
            </a:r>
            <a:endParaRPr lang="en-US" altLang="zh-TW" sz="3200" b="1" dirty="0" smtClean="0"/>
          </a:p>
          <a:p>
            <a:pPr lvl="0"/>
            <a:r>
              <a:rPr lang="zh-TW" altLang="zh-TW" sz="3200" dirty="0" smtClean="0"/>
              <a:t>學生</a:t>
            </a:r>
            <a:r>
              <a:rPr lang="zh-TW" altLang="zh-TW" sz="3200" dirty="0"/>
              <a:t>分組閱讀報紙後，自行至雲端硬碟下載「讀報賓果」學習單，</a:t>
            </a:r>
            <a:r>
              <a:rPr lang="zh-TW" altLang="zh-TW" sz="3200" dirty="0" smtClean="0"/>
              <a:t>以</a:t>
            </a:r>
            <a:endParaRPr lang="en-US" altLang="zh-TW" sz="3200" dirty="0" smtClean="0"/>
          </a:p>
          <a:p>
            <a:pPr lvl="0"/>
            <a:r>
              <a:rPr lang="en-US" altLang="zh-TW" sz="3200" dirty="0" smtClean="0"/>
              <a:t>Google </a:t>
            </a:r>
            <a:r>
              <a:rPr lang="zh-TW" altLang="en-US" sz="3200" dirty="0" smtClean="0"/>
              <a:t>文件</a:t>
            </a:r>
            <a:r>
              <a:rPr lang="zh-TW" altLang="zh-TW" sz="3200" dirty="0" smtClean="0"/>
              <a:t>進行編輯</a:t>
            </a:r>
            <a:r>
              <a:rPr lang="zh-TW" altLang="en-US" sz="3200" dirty="0" smtClean="0"/>
              <a:t>，即刻儲存</a:t>
            </a:r>
            <a:r>
              <a:rPr lang="zh-TW" altLang="zh-TW" sz="3200" dirty="0" smtClean="0"/>
              <a:t>。</a:t>
            </a:r>
            <a:endParaRPr lang="en-US" altLang="zh-TW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573016"/>
            <a:ext cx="328498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657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之一：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報教育</a:t>
            </a:r>
          </a:p>
        </p:txBody>
      </p:sp>
      <p:sp>
        <p:nvSpPr>
          <p:cNvPr id="2" name="矩形 1"/>
          <p:cNvSpPr/>
          <p:nvPr/>
        </p:nvSpPr>
        <p:spPr>
          <a:xfrm>
            <a:off x="-3252" y="1409710"/>
            <a:ext cx="89677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zh-TW" sz="3200" b="1" dirty="0"/>
              <a:t>讀報首部曲</a:t>
            </a:r>
            <a:r>
              <a:rPr lang="en-US" altLang="zh-TW" sz="3200" b="1" dirty="0" smtClean="0"/>
              <a:t>-</a:t>
            </a:r>
            <a:r>
              <a:rPr lang="zh-TW" altLang="en-US" sz="3200" b="1" dirty="0" smtClean="0"/>
              <a:t>進化成語文領域教學</a:t>
            </a:r>
            <a:endParaRPr lang="en-US" altLang="zh-TW" sz="3200" b="1" dirty="0" smtClean="0"/>
          </a:p>
          <a:p>
            <a:pPr lvl="0"/>
            <a:r>
              <a:rPr lang="zh-TW" altLang="zh-TW" sz="2800" dirty="0" smtClean="0"/>
              <a:t>學生</a:t>
            </a:r>
            <a:r>
              <a:rPr lang="zh-TW" altLang="en-US" sz="2800" dirty="0" smtClean="0"/>
              <a:t>直接上網進到</a:t>
            </a:r>
            <a:r>
              <a:rPr lang="en-US" altLang="zh-TW" sz="2800" dirty="0" smtClean="0"/>
              <a:t>Google </a:t>
            </a:r>
            <a:r>
              <a:rPr lang="zh-TW" altLang="en-US" sz="2800" dirty="0" smtClean="0"/>
              <a:t>文件，直接</a:t>
            </a:r>
            <a:r>
              <a:rPr lang="zh-TW" altLang="zh-TW" sz="2800" dirty="0" smtClean="0"/>
              <a:t>進行編輯</a:t>
            </a:r>
            <a:r>
              <a:rPr lang="zh-TW" altLang="en-US" sz="2800" dirty="0" smtClean="0"/>
              <a:t>，即刻儲存</a:t>
            </a:r>
            <a:r>
              <a:rPr lang="zh-TW" altLang="zh-TW" sz="2800" dirty="0" smtClean="0"/>
              <a:t>。</a:t>
            </a:r>
            <a:endParaRPr lang="en-US" altLang="zh-TW" sz="2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919057"/>
            <a:ext cx="4712373" cy="3534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423" y="2919056"/>
            <a:ext cx="4520352" cy="3390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2292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之一：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報教育</a:t>
            </a:r>
          </a:p>
        </p:txBody>
      </p:sp>
      <p:sp>
        <p:nvSpPr>
          <p:cNvPr id="2" name="矩形 1"/>
          <p:cNvSpPr/>
          <p:nvPr/>
        </p:nvSpPr>
        <p:spPr>
          <a:xfrm>
            <a:off x="-3252" y="1409710"/>
            <a:ext cx="89677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zh-TW" sz="3200" b="1" dirty="0"/>
              <a:t>讀報首部曲</a:t>
            </a:r>
            <a:r>
              <a:rPr lang="en-US" altLang="zh-TW" sz="3200" b="1" dirty="0" smtClean="0"/>
              <a:t>-</a:t>
            </a:r>
            <a:r>
              <a:rPr lang="zh-TW" altLang="en-US" sz="3200" b="1" dirty="0" smtClean="0"/>
              <a:t>進化成語文領域教學</a:t>
            </a:r>
            <a:endParaRPr lang="en-US" altLang="zh-TW" sz="3200" b="1" dirty="0" smtClean="0"/>
          </a:p>
          <a:p>
            <a:pPr lvl="0"/>
            <a:r>
              <a:rPr lang="zh-TW" altLang="en-US" sz="2800" dirty="0"/>
              <a:t>教師</a:t>
            </a:r>
            <a:r>
              <a:rPr lang="zh-TW" altLang="en-US" sz="2800" dirty="0" smtClean="0"/>
              <a:t>直接進行學生回答的整理</a:t>
            </a:r>
            <a:endParaRPr lang="en-US" altLang="zh-TW" sz="2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0" y="2348880"/>
            <a:ext cx="3639477" cy="2729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068" y="4322596"/>
            <a:ext cx="3380539" cy="253540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723" y="2425373"/>
            <a:ext cx="4327764" cy="324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15571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之一：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報教育</a:t>
            </a:r>
          </a:p>
        </p:txBody>
      </p:sp>
      <p:sp>
        <p:nvSpPr>
          <p:cNvPr id="2" name="矩形 1"/>
          <p:cNvSpPr/>
          <p:nvPr/>
        </p:nvSpPr>
        <p:spPr>
          <a:xfrm>
            <a:off x="-3252" y="1409710"/>
            <a:ext cx="83916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800" b="1" dirty="0"/>
              <a:t>課程使用到</a:t>
            </a:r>
            <a:r>
              <a:rPr lang="zh-TW" altLang="en-US" sz="4800" b="1" dirty="0" smtClean="0"/>
              <a:t>的</a:t>
            </a:r>
            <a:r>
              <a:rPr lang="en-US" altLang="zh-TW" sz="4800" b="1" dirty="0" smtClean="0"/>
              <a:t>APP</a:t>
            </a:r>
            <a:r>
              <a:rPr lang="zh-TW" altLang="en-US" sz="4800" b="1" dirty="0" smtClean="0"/>
              <a:t>：</a:t>
            </a:r>
            <a:endParaRPr lang="en-US" altLang="zh-TW" sz="4800" b="1" dirty="0" smtClean="0"/>
          </a:p>
          <a:p>
            <a:pPr lvl="0"/>
            <a:r>
              <a:rPr lang="en-US" altLang="zh-TW" sz="4800" b="1" dirty="0" smtClean="0"/>
              <a:t>1.</a:t>
            </a:r>
            <a:r>
              <a:rPr lang="zh-TW" altLang="en-US" sz="4800" b="1" dirty="0" smtClean="0"/>
              <a:t>思考所用到的</a:t>
            </a:r>
            <a:r>
              <a:rPr lang="en-US" altLang="zh-TW" sz="4800" b="1" dirty="0" smtClean="0"/>
              <a:t>APP</a:t>
            </a:r>
            <a:r>
              <a:rPr lang="zh-TW" altLang="en-US" sz="4800" b="1" dirty="0" smtClean="0"/>
              <a:t>是對教學產生助力（親師生），還是阻力（親師生）！！！</a:t>
            </a:r>
            <a:endParaRPr lang="en-US" altLang="zh-TW" sz="4800" b="1" dirty="0" smtClean="0"/>
          </a:p>
          <a:p>
            <a:pPr lvl="0"/>
            <a:r>
              <a:rPr lang="en-US" altLang="zh-TW" sz="4800" b="1" dirty="0" smtClean="0"/>
              <a:t>2.</a:t>
            </a:r>
            <a:r>
              <a:rPr lang="zh-TW" altLang="en-US" sz="4800" b="1" dirty="0" smtClean="0"/>
              <a:t>為</a:t>
            </a:r>
            <a:r>
              <a:rPr lang="en-US" altLang="zh-TW" sz="4800" b="1" dirty="0" smtClean="0"/>
              <a:t>app</a:t>
            </a:r>
            <a:r>
              <a:rPr lang="zh-TW" altLang="en-US" sz="4800" b="1" dirty="0" smtClean="0"/>
              <a:t>而</a:t>
            </a:r>
            <a:r>
              <a:rPr lang="en-US" altLang="zh-TW" sz="4800" b="1" dirty="0" smtClean="0"/>
              <a:t>app</a:t>
            </a:r>
          </a:p>
        </p:txBody>
      </p:sp>
    </p:spTree>
    <p:extLst>
      <p:ext uri="{BB962C8B-B14F-4D97-AF65-F5344CB8AC3E}">
        <p14:creationId xmlns:p14="http://schemas.microsoft.com/office/powerpoint/2010/main" val="2778503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031" y="1420624"/>
            <a:ext cx="3195969" cy="519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04" y="1510608"/>
            <a:ext cx="5959835" cy="5018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0" y="-28688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之二：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環境教育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88050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開始之前</a:t>
            </a:r>
            <a:r>
              <a:rPr lang="en-US" altLang="zh-TW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………….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772815"/>
            <a:ext cx="4160912" cy="2340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772815"/>
            <a:ext cx="4160912" cy="2340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9" y="4397386"/>
            <a:ext cx="4176507" cy="2349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4379218"/>
            <a:ext cx="4160912" cy="2340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63330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之一：環境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3252" y="1409710"/>
            <a:ext cx="83916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800" b="1" dirty="0"/>
              <a:t>課程使用到</a:t>
            </a:r>
            <a:r>
              <a:rPr lang="zh-TW" altLang="en-US" sz="4800" b="1" dirty="0" smtClean="0"/>
              <a:t>的</a:t>
            </a:r>
            <a:r>
              <a:rPr lang="en-US" altLang="zh-TW" sz="4800" b="1" dirty="0" smtClean="0"/>
              <a:t>APP</a:t>
            </a:r>
            <a:r>
              <a:rPr lang="zh-TW" altLang="en-US" sz="4800" b="1" dirty="0" smtClean="0"/>
              <a:t>：</a:t>
            </a:r>
            <a:endParaRPr lang="en-US" altLang="zh-TW" sz="4800" b="1" dirty="0" smtClean="0"/>
          </a:p>
          <a:p>
            <a:pPr lvl="0"/>
            <a:r>
              <a:rPr lang="en-US" altLang="zh-TW" sz="4400" b="1" dirty="0" err="1" smtClean="0"/>
              <a:t>1.Noteanytime</a:t>
            </a:r>
            <a:endParaRPr lang="en-US" altLang="zh-TW" sz="4400" b="1" dirty="0" smtClean="0"/>
          </a:p>
          <a:p>
            <a:pPr lvl="0"/>
            <a:r>
              <a:rPr lang="en-US" altLang="zh-TW" sz="4400" b="1" dirty="0" err="1" smtClean="0"/>
              <a:t>2.Google</a:t>
            </a:r>
            <a:r>
              <a:rPr lang="en-US" altLang="zh-TW" sz="4400" b="1" dirty="0" smtClean="0"/>
              <a:t> MAP</a:t>
            </a:r>
          </a:p>
          <a:p>
            <a:pPr lvl="0"/>
            <a:r>
              <a:rPr lang="en-US" altLang="zh-TW" sz="4400" b="1" dirty="0" err="1" smtClean="0"/>
              <a:t>3.Google</a:t>
            </a:r>
            <a:r>
              <a:rPr lang="en-US" altLang="zh-TW" sz="4400" b="1" dirty="0" smtClean="0"/>
              <a:t> </a:t>
            </a:r>
            <a:r>
              <a:rPr lang="zh-TW" altLang="en-US" sz="4400" b="1" dirty="0"/>
              <a:t>表單</a:t>
            </a:r>
            <a:endParaRPr lang="en-US" altLang="zh-TW" sz="4400" b="1" dirty="0" smtClean="0"/>
          </a:p>
          <a:p>
            <a:pPr lvl="0"/>
            <a:r>
              <a:rPr lang="en-US" altLang="zh-TW" sz="4400" b="1" dirty="0" smtClean="0"/>
              <a:t>4.</a:t>
            </a:r>
            <a:r>
              <a:rPr lang="zh-TW" altLang="en-US" sz="4400" b="1" dirty="0" smtClean="0"/>
              <a:t>照相</a:t>
            </a:r>
            <a:endParaRPr lang="en-US" altLang="zh-TW" sz="4400" b="1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405391"/>
            <a:ext cx="3909949" cy="544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7352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0" y="-28688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之一：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環境教育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2708920"/>
            <a:ext cx="4927877" cy="3695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" y="1400450"/>
            <a:ext cx="4697710" cy="3523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53696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</a:t>
            </a:r>
            <a:r>
              <a:rPr lang="zh-TW" altLang="en-US" sz="3600" dirty="0"/>
              <a:t>二</a:t>
            </a:r>
            <a:r>
              <a:rPr lang="zh-TW" altLang="en-US" sz="3600" dirty="0" smtClean="0"/>
              <a:t>：環境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3252" y="1409710"/>
            <a:ext cx="83916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800" b="1" dirty="0"/>
              <a:t>課程使用到</a:t>
            </a:r>
            <a:r>
              <a:rPr lang="zh-TW" altLang="en-US" sz="4800" b="1" dirty="0" smtClean="0"/>
              <a:t>的</a:t>
            </a:r>
            <a:r>
              <a:rPr lang="en-US" altLang="zh-TW" sz="4800" b="1" dirty="0" smtClean="0"/>
              <a:t>APP</a:t>
            </a:r>
            <a:r>
              <a:rPr lang="zh-TW" altLang="en-US" sz="4800" b="1" dirty="0" smtClean="0"/>
              <a:t>：</a:t>
            </a:r>
            <a:endParaRPr lang="en-US" altLang="zh-TW" sz="4800" b="1" dirty="0" smtClean="0"/>
          </a:p>
          <a:p>
            <a:pPr lvl="0"/>
            <a:r>
              <a:rPr lang="en-US" altLang="zh-TW" sz="4400" b="1" dirty="0" err="1" smtClean="0"/>
              <a:t>1.Noteanytime</a:t>
            </a:r>
            <a:endParaRPr lang="en-US" altLang="zh-TW" sz="4400" b="1" dirty="0" smtClean="0"/>
          </a:p>
          <a:p>
            <a:pPr lvl="0"/>
            <a:r>
              <a:rPr lang="en-US" altLang="zh-TW" sz="4400" b="1" dirty="0" err="1" smtClean="0"/>
              <a:t>2.Google</a:t>
            </a:r>
            <a:r>
              <a:rPr lang="en-US" altLang="zh-TW" sz="4400" b="1" dirty="0" smtClean="0"/>
              <a:t> MAP</a:t>
            </a:r>
          </a:p>
          <a:p>
            <a:pPr lvl="0"/>
            <a:r>
              <a:rPr lang="en-US" altLang="zh-TW" sz="4400" b="1" dirty="0" err="1" smtClean="0"/>
              <a:t>3.Google</a:t>
            </a:r>
            <a:r>
              <a:rPr lang="en-US" altLang="zh-TW" sz="4400" b="1" dirty="0" smtClean="0"/>
              <a:t> </a:t>
            </a:r>
            <a:r>
              <a:rPr lang="zh-TW" altLang="en-US" sz="4400" b="1" dirty="0" smtClean="0"/>
              <a:t>表單</a:t>
            </a:r>
            <a:endParaRPr lang="en-US" altLang="zh-TW" sz="4400" b="1" dirty="0" smtClean="0"/>
          </a:p>
          <a:p>
            <a:pPr lvl="0"/>
            <a:r>
              <a:rPr lang="en-US" altLang="zh-TW" sz="4400" b="1" dirty="0" smtClean="0"/>
              <a:t>3.</a:t>
            </a:r>
            <a:r>
              <a:rPr lang="zh-TW" altLang="en-US" sz="4400" b="1" dirty="0" smtClean="0"/>
              <a:t>照相</a:t>
            </a:r>
            <a:endParaRPr lang="en-US" altLang="zh-TW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20234637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之三：</a:t>
            </a:r>
            <a:r>
              <a:rPr lang="en-US" altLang="zh-TW" sz="34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QCN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628800"/>
            <a:ext cx="700405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04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之三：</a:t>
            </a:r>
            <a:r>
              <a:rPr lang="en-US" altLang="zh-TW" sz="34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QCN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3252" y="1409710"/>
            <a:ext cx="89677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800" b="1" dirty="0" smtClean="0"/>
              <a:t>學生的</a:t>
            </a:r>
            <a:r>
              <a:rPr lang="zh-TW" altLang="en-US" sz="4800" b="1" dirty="0"/>
              <a:t>條件</a:t>
            </a:r>
            <a:r>
              <a:rPr lang="zh-TW" altLang="en-US" sz="4800" b="1" dirty="0" smtClean="0"/>
              <a:t>：</a:t>
            </a:r>
            <a:endParaRPr lang="en-US" altLang="zh-TW" sz="4800" b="1" dirty="0" smtClean="0"/>
          </a:p>
          <a:p>
            <a:pPr lvl="0"/>
            <a:r>
              <a:rPr lang="en-US" altLang="zh-TW" sz="4800" b="1" dirty="0" smtClean="0"/>
              <a:t>1.</a:t>
            </a:r>
            <a:r>
              <a:rPr lang="zh-TW" altLang="en-US" sz="4800" b="1" dirty="0" smtClean="0"/>
              <a:t>有接觸過平板融入課程的活動</a:t>
            </a:r>
            <a:endParaRPr lang="en-US" altLang="zh-TW" sz="4800" b="1" dirty="0" smtClean="0"/>
          </a:p>
          <a:p>
            <a:pPr lvl="0"/>
            <a:r>
              <a:rPr lang="en-US" altLang="zh-TW" sz="4800" b="1" dirty="0" smtClean="0"/>
              <a:t>2.</a:t>
            </a:r>
            <a:r>
              <a:rPr lang="zh-TW" altLang="en-US" sz="4800" b="1" dirty="0" smtClean="0"/>
              <a:t>使用平板的經驗已經一年多</a:t>
            </a:r>
            <a:endParaRPr lang="en-US" altLang="zh-TW" sz="48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800825"/>
            <a:ext cx="4067166" cy="3050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423" y="3873680"/>
            <a:ext cx="4016718" cy="3012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89925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之三：</a:t>
            </a:r>
            <a:r>
              <a:rPr lang="en-US" altLang="zh-TW" sz="34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QCN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3252" y="1409710"/>
            <a:ext cx="83916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800" b="1" dirty="0"/>
              <a:t>課程使用到</a:t>
            </a:r>
            <a:r>
              <a:rPr lang="zh-TW" altLang="en-US" sz="4800" b="1" dirty="0" smtClean="0"/>
              <a:t>的</a:t>
            </a:r>
            <a:r>
              <a:rPr lang="en-US" altLang="zh-TW" sz="4800" b="1" dirty="0" smtClean="0"/>
              <a:t>APP</a:t>
            </a:r>
            <a:r>
              <a:rPr lang="zh-TW" altLang="en-US" sz="4800" b="1" dirty="0" smtClean="0"/>
              <a:t>：</a:t>
            </a:r>
            <a:endParaRPr lang="en-US" altLang="zh-TW" sz="4800" b="1" dirty="0" smtClean="0"/>
          </a:p>
          <a:p>
            <a:pPr lvl="0"/>
            <a:r>
              <a:rPr lang="en-US" altLang="zh-TW" sz="4800" b="1" dirty="0" err="1" smtClean="0"/>
              <a:t>1.Google</a:t>
            </a:r>
            <a:r>
              <a:rPr lang="en-US" altLang="zh-TW" sz="4800" b="1" dirty="0" smtClean="0"/>
              <a:t> Drive </a:t>
            </a:r>
          </a:p>
          <a:p>
            <a:pPr lvl="0"/>
            <a:endParaRPr lang="en-US" altLang="zh-TW" sz="4800" b="1" dirty="0" smtClean="0"/>
          </a:p>
          <a:p>
            <a:pPr lvl="0"/>
            <a:r>
              <a:rPr lang="en-US" altLang="zh-TW" sz="4800" b="1" dirty="0" err="1" smtClean="0"/>
              <a:t>2.QR</a:t>
            </a:r>
            <a:r>
              <a:rPr lang="en-US" altLang="zh-TW" sz="4800" b="1" dirty="0" smtClean="0"/>
              <a:t> Code</a:t>
            </a:r>
            <a:r>
              <a:rPr lang="zh-TW" altLang="en-US" sz="4800" b="1" dirty="0" smtClean="0"/>
              <a:t>掃描器</a:t>
            </a:r>
            <a:endParaRPr lang="en-US" altLang="zh-TW" sz="4800" b="1" dirty="0" smtClean="0"/>
          </a:p>
          <a:p>
            <a:pPr lvl="0"/>
            <a:endParaRPr lang="en-US" altLang="zh-TW" sz="4800" b="1" dirty="0"/>
          </a:p>
          <a:p>
            <a:pPr lvl="0"/>
            <a:r>
              <a:rPr lang="en-US" altLang="zh-TW" sz="4800" b="1" dirty="0" err="1" smtClean="0"/>
              <a:t>3.Accelerometer</a:t>
            </a:r>
            <a:endParaRPr lang="en-US" altLang="zh-TW" sz="4800" b="1" dirty="0" smtClean="0"/>
          </a:p>
        </p:txBody>
      </p:sp>
    </p:spTree>
    <p:extLst>
      <p:ext uri="{BB962C8B-B14F-4D97-AF65-F5344CB8AC3E}">
        <p14:creationId xmlns:p14="http://schemas.microsoft.com/office/powerpoint/2010/main" val="32592903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</a:t>
            </a:r>
            <a:r>
              <a:rPr lang="zh-TW" altLang="en-US" sz="3600" dirty="0"/>
              <a:t>四</a:t>
            </a:r>
            <a:r>
              <a:rPr lang="zh-TW" altLang="en-US" sz="3600" dirty="0" smtClean="0"/>
              <a:t>：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英語補救課程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252" y="1409710"/>
            <a:ext cx="83916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800" b="1" dirty="0"/>
              <a:t>課程使用到</a:t>
            </a:r>
            <a:r>
              <a:rPr lang="zh-TW" altLang="en-US" sz="4800" b="1" dirty="0" smtClean="0"/>
              <a:t>的</a:t>
            </a:r>
            <a:r>
              <a:rPr lang="en-US" altLang="zh-TW" sz="4800" b="1" dirty="0" smtClean="0"/>
              <a:t>APP</a:t>
            </a:r>
            <a:r>
              <a:rPr lang="zh-TW" altLang="en-US" sz="4800" b="1" dirty="0" smtClean="0"/>
              <a:t>：</a:t>
            </a:r>
            <a:endParaRPr lang="en-US" altLang="zh-TW" sz="4800" b="1" dirty="0" smtClean="0"/>
          </a:p>
          <a:p>
            <a:pPr lvl="0"/>
            <a:r>
              <a:rPr lang="en-US" altLang="zh-TW" sz="4800" b="1" dirty="0" err="1" smtClean="0"/>
              <a:t>1.Little</a:t>
            </a:r>
            <a:r>
              <a:rPr lang="en-US" altLang="zh-TW" sz="4800" b="1" dirty="0" smtClean="0"/>
              <a:t> fox</a:t>
            </a:r>
            <a:r>
              <a:rPr lang="zh-TW" altLang="en-US" sz="4800" b="1" dirty="0" smtClean="0"/>
              <a:t>（雙平台</a:t>
            </a:r>
            <a:r>
              <a:rPr lang="zh-TW" altLang="en-US" sz="4800" b="1" dirty="0"/>
              <a:t>）</a:t>
            </a:r>
            <a:endParaRPr lang="en-US" altLang="zh-TW" sz="4800" b="1" dirty="0" smtClean="0"/>
          </a:p>
          <a:p>
            <a:pPr lvl="0"/>
            <a:r>
              <a:rPr lang="en-US" altLang="zh-TW" sz="4800" b="1" dirty="0" err="1" smtClean="0"/>
              <a:t>2.Endless</a:t>
            </a:r>
            <a:r>
              <a:rPr lang="en-US" altLang="zh-TW" sz="4800" b="1" dirty="0" smtClean="0"/>
              <a:t> ABC</a:t>
            </a:r>
            <a:r>
              <a:rPr lang="zh-TW" altLang="en-US" sz="4800" b="1" dirty="0" smtClean="0"/>
              <a:t>（</a:t>
            </a:r>
            <a:r>
              <a:rPr lang="en-US" altLang="zh-TW" sz="4800" b="1" dirty="0" smtClean="0"/>
              <a:t>Android</a:t>
            </a:r>
            <a:r>
              <a:rPr lang="zh-TW" altLang="en-US" sz="4800" b="1" dirty="0"/>
              <a:t>）</a:t>
            </a:r>
            <a:endParaRPr lang="en-US" altLang="zh-TW" sz="4800" b="1" dirty="0" smtClean="0"/>
          </a:p>
          <a:p>
            <a:pPr lvl="0"/>
            <a:r>
              <a:rPr lang="en-US" altLang="zh-TW" sz="4800" b="1" dirty="0" err="1" smtClean="0"/>
              <a:t>3.Reader</a:t>
            </a:r>
            <a:r>
              <a:rPr lang="zh-TW" altLang="en-US" sz="4800" b="1" dirty="0" smtClean="0"/>
              <a:t>（</a:t>
            </a:r>
            <a:r>
              <a:rPr lang="en-US" altLang="zh-TW" sz="4800" b="1" dirty="0" smtClean="0"/>
              <a:t>iOS</a:t>
            </a:r>
            <a:r>
              <a:rPr lang="zh-TW" altLang="en-US" sz="4800" b="1" dirty="0" smtClean="0"/>
              <a:t>）</a:t>
            </a:r>
            <a:endParaRPr lang="en-US" altLang="zh-TW" sz="4800" b="1" dirty="0" smtClean="0"/>
          </a:p>
          <a:p>
            <a:pPr lvl="0"/>
            <a:r>
              <a:rPr lang="en-US" altLang="zh-TW" sz="4800" b="1" dirty="0" smtClean="0"/>
              <a:t>3.</a:t>
            </a:r>
            <a:r>
              <a:rPr lang="zh-TW" altLang="en-US" sz="4800" b="1" dirty="0" smtClean="0"/>
              <a:t>網站：</a:t>
            </a:r>
            <a:endParaRPr lang="en-US" altLang="zh-TW" sz="4800" b="1" dirty="0" smtClean="0"/>
          </a:p>
          <a:p>
            <a:pPr lvl="0"/>
            <a:r>
              <a:rPr lang="en-US" altLang="zh-TW" sz="4800" b="1" dirty="0" smtClean="0">
                <a:hlinkClick r:id="rId2"/>
              </a:rPr>
              <a:t>ESL</a:t>
            </a:r>
            <a:endParaRPr lang="en-US" altLang="zh-TW" sz="4800" b="1" dirty="0" smtClean="0"/>
          </a:p>
          <a:p>
            <a:pPr lvl="0"/>
            <a:r>
              <a:rPr lang="en-US" altLang="zh-TW" sz="4800" b="1" dirty="0" err="1" smtClean="0">
                <a:hlinkClick r:id="rId3"/>
              </a:rPr>
              <a:t>StoryLine</a:t>
            </a:r>
            <a:endParaRPr lang="en-US" altLang="zh-TW" sz="4800" b="1" dirty="0" smtClean="0"/>
          </a:p>
        </p:txBody>
      </p:sp>
    </p:spTree>
    <p:extLst>
      <p:ext uri="{BB962C8B-B14F-4D97-AF65-F5344CB8AC3E}">
        <p14:creationId xmlns:p14="http://schemas.microsoft.com/office/powerpoint/2010/main" val="40567291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之其他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252" y="1409710"/>
            <a:ext cx="83916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800" b="1" dirty="0"/>
              <a:t>課程使用到</a:t>
            </a:r>
            <a:r>
              <a:rPr lang="zh-TW" altLang="en-US" sz="4800" b="1" dirty="0" smtClean="0"/>
              <a:t>的</a:t>
            </a:r>
            <a:r>
              <a:rPr lang="en-US" altLang="zh-TW" sz="4800" b="1" dirty="0" smtClean="0"/>
              <a:t>APP</a:t>
            </a:r>
            <a:r>
              <a:rPr lang="zh-TW" altLang="en-US" sz="4800" b="1" dirty="0" smtClean="0"/>
              <a:t>：</a:t>
            </a:r>
            <a:endParaRPr lang="en-US" altLang="zh-TW" sz="4800" b="1" dirty="0" smtClean="0"/>
          </a:p>
          <a:p>
            <a:pPr lvl="0"/>
            <a:r>
              <a:rPr lang="zh-TW" altLang="en-US" sz="4800" b="1" dirty="0"/>
              <a:t>請老師安裝</a:t>
            </a:r>
            <a:endParaRPr lang="en-US" altLang="zh-TW" sz="4800" b="1" dirty="0" smtClean="0"/>
          </a:p>
          <a:p>
            <a:pPr lvl="0"/>
            <a:r>
              <a:rPr lang="en-US" altLang="zh-TW" sz="4800" b="1" dirty="0" err="1" smtClean="0"/>
              <a:t>1.Pingpong</a:t>
            </a:r>
            <a:r>
              <a:rPr lang="zh-TW" altLang="en-US" sz="4800" b="1" dirty="0" smtClean="0"/>
              <a:t>（雙平台）</a:t>
            </a:r>
            <a:endParaRPr lang="en-US" altLang="zh-TW" sz="4800" b="1" dirty="0" smtClean="0"/>
          </a:p>
          <a:p>
            <a:pPr lvl="0"/>
            <a:r>
              <a:rPr lang="en-US" altLang="zh-TW" sz="4800" b="1" dirty="0" err="1" smtClean="0"/>
              <a:t>2.Kahoot</a:t>
            </a:r>
            <a:r>
              <a:rPr lang="zh-TW" altLang="en-US" sz="4800" b="1" dirty="0" smtClean="0"/>
              <a:t>（</a:t>
            </a:r>
            <a:r>
              <a:rPr lang="en-US" altLang="zh-TW" sz="4800" b="1" dirty="0" smtClean="0"/>
              <a:t>Android</a:t>
            </a:r>
            <a:r>
              <a:rPr lang="zh-TW" altLang="en-US" sz="4800" b="1" dirty="0" smtClean="0"/>
              <a:t>，</a:t>
            </a:r>
            <a:r>
              <a:rPr lang="en-US" altLang="zh-TW" sz="4800" b="1" dirty="0" smtClean="0"/>
              <a:t>iOS</a:t>
            </a:r>
            <a:r>
              <a:rPr lang="zh-TW" altLang="en-US" sz="4800" b="1" dirty="0" smtClean="0"/>
              <a:t>請用瀏覽器）</a:t>
            </a:r>
            <a:endParaRPr lang="en-US" altLang="zh-TW" sz="4800" b="1" dirty="0" smtClean="0"/>
          </a:p>
          <a:p>
            <a:pPr lvl="0"/>
            <a:endParaRPr lang="en-US" altLang="zh-TW" sz="4800" b="1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4365104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687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之其他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252" y="1409710"/>
            <a:ext cx="83916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800" b="1" dirty="0"/>
              <a:t>課程使用到</a:t>
            </a:r>
            <a:r>
              <a:rPr lang="zh-TW" altLang="en-US" sz="4800" b="1" dirty="0" smtClean="0"/>
              <a:t>的</a:t>
            </a:r>
            <a:r>
              <a:rPr lang="en-US" altLang="zh-TW" sz="4800" b="1" dirty="0" smtClean="0"/>
              <a:t>APP</a:t>
            </a:r>
            <a:r>
              <a:rPr lang="zh-TW" altLang="en-US" sz="4800" b="1" dirty="0" smtClean="0"/>
              <a:t>：</a:t>
            </a:r>
            <a:endParaRPr lang="en-US" altLang="zh-TW" sz="4800" b="1" dirty="0" smtClean="0"/>
          </a:p>
          <a:p>
            <a:pPr lvl="0"/>
            <a:r>
              <a:rPr lang="en-US" altLang="zh-TW" sz="4800" b="1" dirty="0" err="1" smtClean="0"/>
              <a:t>1.Kodable</a:t>
            </a:r>
            <a:endParaRPr lang="en-US" altLang="zh-TW" sz="4800" b="1" dirty="0" smtClean="0"/>
          </a:p>
          <a:p>
            <a:pPr lvl="0"/>
            <a:r>
              <a:rPr lang="en-US" altLang="zh-TW" sz="4800" b="1" dirty="0" err="1" smtClean="0"/>
              <a:t>2.Storehouse</a:t>
            </a:r>
            <a:endParaRPr lang="en-US" altLang="zh-TW" sz="4800" b="1" dirty="0" smtClean="0"/>
          </a:p>
          <a:p>
            <a:pPr lvl="0"/>
            <a:r>
              <a:rPr lang="en-US" altLang="zh-TW" sz="4800" b="1" dirty="0" err="1" smtClean="0"/>
              <a:t>3.Voice</a:t>
            </a:r>
            <a:endParaRPr lang="en-US" altLang="zh-TW" sz="4800" b="1" dirty="0" smtClean="0"/>
          </a:p>
          <a:p>
            <a:pPr lvl="0"/>
            <a:r>
              <a:rPr lang="en-US" altLang="zh-TW" sz="4800" b="1" dirty="0" err="1" smtClean="0"/>
              <a:t>4.NoteLedgefree</a:t>
            </a:r>
            <a:endParaRPr lang="en-US" altLang="zh-TW" sz="4800" b="1" dirty="0" smtClean="0"/>
          </a:p>
          <a:p>
            <a:pPr lvl="0"/>
            <a:r>
              <a:rPr lang="en-US" altLang="zh-TW" sz="4800" b="1" dirty="0" err="1" smtClean="0"/>
              <a:t>5.Canva</a:t>
            </a:r>
            <a:endParaRPr lang="en-US" altLang="zh-TW" sz="4800" b="1" dirty="0" smtClean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2276872"/>
            <a:ext cx="34671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366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5433" y="18689"/>
            <a:ext cx="6154713" cy="1106055"/>
          </a:xfrm>
        </p:spPr>
        <p:txBody>
          <a:bodyPr/>
          <a:lstStyle/>
          <a:p>
            <a:r>
              <a:rPr lang="zh-TW" altLang="en-US" dirty="0"/>
              <a:t>教學</a:t>
            </a:r>
            <a:r>
              <a:rPr lang="en-US" altLang="zh-TW" dirty="0"/>
              <a:t>APP</a:t>
            </a:r>
            <a:r>
              <a:rPr lang="zh-TW" altLang="en-US" dirty="0"/>
              <a:t>的應用分享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209" y="18689"/>
            <a:ext cx="1371791" cy="142894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643273" y="3213324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/>
              <a:t>感謝各位先進</a:t>
            </a:r>
            <a:r>
              <a:rPr lang="zh-TW" altLang="en-US" sz="4000" dirty="0"/>
              <a:t>的</a:t>
            </a:r>
            <a:r>
              <a:rPr lang="zh-TW" altLang="en-US" sz="4000" dirty="0" smtClean="0"/>
              <a:t>指導</a:t>
            </a:r>
            <a:endParaRPr lang="zh-TW" altLang="en-US" sz="4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97410" y="1347098"/>
            <a:ext cx="6766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春有百花秋有月，夏有涼風冬有雪</a:t>
            </a:r>
            <a:endParaRPr lang="en-US" altLang="zh-TW" sz="3200" dirty="0" smtClean="0"/>
          </a:p>
          <a:p>
            <a:r>
              <a:rPr lang="zh-TW" altLang="en-US" sz="3200" dirty="0" smtClean="0"/>
              <a:t>若無閒事掛心頭，便是人間好時節</a:t>
            </a:r>
            <a:endParaRPr lang="zh-TW" altLang="en-US" sz="32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7" y="4709089"/>
            <a:ext cx="3256658" cy="1982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0" descr="http://1.bp.blogspot.com/-gg-LAuAh2i4/UWn5PSxknUI/AAAAAAAAAiI/0WaYKnQeCUU/s1600/classdojo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16" y="3408994"/>
            <a:ext cx="1745442" cy="98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4706979"/>
            <a:ext cx="2631635" cy="201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270" y="4692894"/>
            <a:ext cx="2721744" cy="2041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32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開始之前</a:t>
            </a:r>
            <a:r>
              <a:rPr lang="en-US" altLang="zh-TW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………….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1844824"/>
            <a:ext cx="676875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/>
              <a:t>少女小婷的奇幻世界</a:t>
            </a:r>
          </a:p>
          <a:p>
            <a:r>
              <a:rPr lang="zh-TW" altLang="en-US" dirty="0" smtClean="0">
                <a:hlinkClick r:id="rId2"/>
              </a:rPr>
              <a:t>https</a:t>
            </a:r>
            <a:r>
              <a:rPr lang="zh-TW" altLang="en-US" dirty="0">
                <a:hlinkClick r:id="rId2"/>
              </a:rPr>
              <a:t>://www.youtube.com/watch?v=wq8vvoWHlgI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79512" y="4581128"/>
            <a:ext cx="741682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/>
              <a:t>教育路上，千萬</a:t>
            </a:r>
            <a:r>
              <a:rPr lang="zh-TW" altLang="en-US" sz="4400" dirty="0" smtClean="0"/>
              <a:t>不要孤單</a:t>
            </a:r>
            <a:endParaRPr lang="en-US" altLang="zh-TW" sz="4400" dirty="0"/>
          </a:p>
          <a:p>
            <a:r>
              <a:rPr lang="en-US" altLang="zh-TW" dirty="0">
                <a:hlinkClick r:id="rId3"/>
              </a:rPr>
              <a:t>https://</a:t>
            </a:r>
            <a:r>
              <a:rPr lang="en-US" altLang="zh-TW" dirty="0" err="1">
                <a:hlinkClick r:id="rId3"/>
              </a:rPr>
              <a:t>www.youtube.com</a:t>
            </a:r>
            <a:r>
              <a:rPr lang="en-US" altLang="zh-TW" dirty="0">
                <a:hlinkClick r:id="rId3"/>
              </a:rPr>
              <a:t>/</a:t>
            </a:r>
            <a:r>
              <a:rPr lang="en-US" altLang="zh-TW" dirty="0" err="1">
                <a:hlinkClick r:id="rId3"/>
              </a:rPr>
              <a:t>watch?v</a:t>
            </a:r>
            <a:r>
              <a:rPr lang="en-US" altLang="zh-TW" dirty="0">
                <a:hlinkClick r:id="rId3"/>
              </a:rPr>
              <a:t>=</a:t>
            </a:r>
            <a:r>
              <a:rPr lang="en-US" altLang="zh-TW" dirty="0" err="1">
                <a:hlinkClick r:id="rId3"/>
              </a:rPr>
              <a:t>a3q9sf6fE2A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63739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那拔國小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為例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533399" y="1412776"/>
            <a:ext cx="7494985" cy="792088"/>
          </a:xfrm>
        </p:spPr>
        <p:txBody>
          <a:bodyPr>
            <a:noAutofit/>
          </a:bodyPr>
          <a:lstStyle/>
          <a:p>
            <a:r>
              <a:rPr lang="zh-TW" altLang="en-US" sz="3200" dirty="0" smtClean="0"/>
              <a:t>先來談載</a:t>
            </a:r>
            <a:r>
              <a:rPr lang="zh-TW" altLang="en-US" sz="3200" dirty="0"/>
              <a:t>具的</a:t>
            </a:r>
            <a:r>
              <a:rPr lang="zh-TW" altLang="en-US" sz="3200" dirty="0" smtClean="0"/>
              <a:t>定位</a:t>
            </a:r>
            <a:endParaRPr lang="en-US" altLang="zh-TW" sz="3200" dirty="0" smtClean="0"/>
          </a:p>
        </p:txBody>
      </p:sp>
      <p:pic>
        <p:nvPicPr>
          <p:cNvPr id="2050" name="Picture 2" descr="http://technews.tw/wp-content/uploads/2013/11/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99" y="2183643"/>
            <a:ext cx="5860099" cy="45301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6091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那拔國小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為例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533399" y="1412776"/>
            <a:ext cx="7494985" cy="792088"/>
          </a:xfrm>
        </p:spPr>
        <p:txBody>
          <a:bodyPr>
            <a:noAutofit/>
          </a:bodyPr>
          <a:lstStyle/>
          <a:p>
            <a:r>
              <a:rPr lang="zh-TW" altLang="en-US" sz="3200" dirty="0" smtClean="0"/>
              <a:t>先來談載</a:t>
            </a:r>
            <a:r>
              <a:rPr lang="zh-TW" altLang="en-US" sz="3200" dirty="0"/>
              <a:t>具的</a:t>
            </a:r>
            <a:r>
              <a:rPr lang="zh-TW" altLang="en-US" sz="3200" dirty="0" smtClean="0"/>
              <a:t>定位</a:t>
            </a:r>
            <a:endParaRPr lang="en-US" altLang="zh-TW" sz="3200" dirty="0" smtClean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679588056"/>
              </p:ext>
            </p:extLst>
          </p:nvPr>
        </p:nvGraphicFramePr>
        <p:xfrm>
          <a:off x="1331640" y="2204864"/>
          <a:ext cx="6480720" cy="428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03950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那拔國小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為例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533399" y="1412776"/>
            <a:ext cx="7494985" cy="792088"/>
          </a:xfrm>
        </p:spPr>
        <p:txBody>
          <a:bodyPr>
            <a:noAutofit/>
          </a:bodyPr>
          <a:lstStyle/>
          <a:p>
            <a:r>
              <a:rPr lang="zh-TW" altLang="en-US" sz="3200" dirty="0" smtClean="0"/>
              <a:t>先來談載</a:t>
            </a:r>
            <a:r>
              <a:rPr lang="zh-TW" altLang="en-US" sz="3200" dirty="0"/>
              <a:t>具的</a:t>
            </a:r>
            <a:r>
              <a:rPr lang="zh-TW" altLang="en-US" sz="3200" dirty="0" smtClean="0"/>
              <a:t>定位</a:t>
            </a:r>
            <a:endParaRPr lang="en-US" altLang="zh-TW" sz="3200" dirty="0" smtClean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265164601"/>
              </p:ext>
            </p:extLst>
          </p:nvPr>
        </p:nvGraphicFramePr>
        <p:xfrm>
          <a:off x="22804" y="2204864"/>
          <a:ext cx="6480720" cy="428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932040" y="2204864"/>
            <a:ext cx="3672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/>
              <a:t>1.</a:t>
            </a:r>
            <a:r>
              <a:rPr lang="zh-TW" altLang="en-US" sz="4800" dirty="0"/>
              <a:t>角</a:t>
            </a:r>
            <a:r>
              <a:rPr lang="zh-TW" altLang="en-US" sz="4800" dirty="0" smtClean="0"/>
              <a:t>色</a:t>
            </a:r>
            <a:endParaRPr lang="en-US" altLang="zh-TW" sz="4800" dirty="0" smtClean="0"/>
          </a:p>
          <a:p>
            <a:r>
              <a:rPr lang="en-US" altLang="zh-TW" sz="4800" dirty="0" smtClean="0"/>
              <a:t>2.</a:t>
            </a:r>
            <a:r>
              <a:rPr lang="zh-TW" altLang="en-US" sz="4800" dirty="0" smtClean="0"/>
              <a:t>使用時機</a:t>
            </a:r>
            <a:endParaRPr lang="en-US" altLang="zh-TW" sz="4800" dirty="0" smtClean="0"/>
          </a:p>
          <a:p>
            <a:r>
              <a:rPr lang="en-US" altLang="zh-TW" sz="4800" dirty="0" smtClean="0"/>
              <a:t>3.</a:t>
            </a:r>
            <a:r>
              <a:rPr lang="zh-TW" altLang="en-US" sz="4800" dirty="0" smtClean="0"/>
              <a:t>前導活動</a:t>
            </a:r>
            <a:endParaRPr lang="en-US" altLang="zh-TW" sz="4800" dirty="0" smtClean="0"/>
          </a:p>
          <a:p>
            <a:r>
              <a:rPr lang="en-US" altLang="zh-TW" sz="4800" dirty="0" err="1" smtClean="0"/>
              <a:t>4.BYOD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5926425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那拔國小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為例</a:t>
            </a:r>
            <a:endParaRPr lang="zh-TW" altLang="en-US" sz="3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533399" y="1412776"/>
            <a:ext cx="7494985" cy="792088"/>
          </a:xfrm>
        </p:spPr>
        <p:txBody>
          <a:bodyPr>
            <a:noAutofit/>
          </a:bodyPr>
          <a:lstStyle/>
          <a:p>
            <a:r>
              <a:rPr lang="zh-TW" altLang="en-US" sz="3200" dirty="0" smtClean="0"/>
              <a:t>先來談載</a:t>
            </a:r>
            <a:r>
              <a:rPr lang="zh-TW" altLang="en-US" sz="3200" dirty="0"/>
              <a:t>具的</a:t>
            </a:r>
            <a:r>
              <a:rPr lang="zh-TW" altLang="en-US" sz="3200" dirty="0" smtClean="0"/>
              <a:t>定位</a:t>
            </a:r>
            <a:endParaRPr lang="en-US" altLang="zh-TW" sz="3200" dirty="0" smtClean="0"/>
          </a:p>
        </p:txBody>
      </p:sp>
      <p:graphicFrame>
        <p:nvGraphicFramePr>
          <p:cNvPr id="2" name="資料庫圖表 1"/>
          <p:cNvGraphicFramePr/>
          <p:nvPr>
            <p:extLst/>
          </p:nvPr>
        </p:nvGraphicFramePr>
        <p:xfrm>
          <a:off x="22804" y="2204864"/>
          <a:ext cx="6480720" cy="428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889704" y="1556792"/>
            <a:ext cx="42542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/>
              <a:t>3.</a:t>
            </a:r>
            <a:r>
              <a:rPr lang="zh-TW" altLang="en-US" sz="4800" dirty="0" smtClean="0"/>
              <a:t>前導活動</a:t>
            </a:r>
            <a:endParaRPr lang="en-US" altLang="zh-TW" sz="4800" dirty="0" smtClean="0"/>
          </a:p>
          <a:p>
            <a:r>
              <a:rPr lang="zh-TW" altLang="en-US" sz="4400" dirty="0"/>
              <a:t>浪漫</a:t>
            </a:r>
            <a:r>
              <a:rPr lang="zh-TW" altLang="en-US" sz="4400" dirty="0" smtClean="0"/>
              <a:t>的結果</a:t>
            </a:r>
            <a:endParaRPr lang="en-US" altLang="zh-TW" sz="4400" dirty="0" smtClean="0"/>
          </a:p>
          <a:p>
            <a:r>
              <a:rPr lang="zh-TW" altLang="en-US" sz="4400" dirty="0" smtClean="0"/>
              <a:t>必</a:t>
            </a:r>
            <a:r>
              <a:rPr lang="zh-TW" altLang="en-US" sz="4400" dirty="0"/>
              <a:t>有</a:t>
            </a:r>
            <a:r>
              <a:rPr lang="zh-TW" altLang="en-US" sz="4400" dirty="0" smtClean="0"/>
              <a:t>辛苦的背後</a:t>
            </a:r>
            <a:endParaRPr lang="en-US" altLang="zh-TW" sz="4400" dirty="0" smtClean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3953169"/>
            <a:ext cx="5148064" cy="289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59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之一：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報教育</a:t>
            </a: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6423" y="1556792"/>
            <a:ext cx="7494985" cy="864096"/>
          </a:xfrm>
        </p:spPr>
        <p:txBody>
          <a:bodyPr>
            <a:noAutofit/>
          </a:bodyPr>
          <a:lstStyle/>
          <a:p>
            <a:r>
              <a:rPr lang="zh-TW" altLang="en-US" sz="3200" dirty="0"/>
              <a:t>先</a:t>
            </a:r>
            <a:r>
              <a:rPr lang="zh-TW" altLang="en-US" sz="3200" dirty="0" smtClean="0"/>
              <a:t>從進行中的活動切入</a:t>
            </a:r>
            <a:endParaRPr lang="en-US" altLang="zh-TW" sz="3200" dirty="0" smtClean="0"/>
          </a:p>
          <a:p>
            <a:endParaRPr lang="en-US" altLang="zh-TW" sz="3200" dirty="0" smtClean="0"/>
          </a:p>
        </p:txBody>
      </p:sp>
      <p:pic>
        <p:nvPicPr>
          <p:cNvPr id="4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2664" y="1916832"/>
            <a:ext cx="3401144" cy="4804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183" y="1916832"/>
            <a:ext cx="3487507" cy="4804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6038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423" y="-3066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/>
              <a:t>教學</a:t>
            </a:r>
            <a:r>
              <a:rPr lang="en-US" altLang="zh-TW" sz="3600" b="1" dirty="0"/>
              <a:t>APP</a:t>
            </a:r>
            <a:r>
              <a:rPr lang="zh-TW" altLang="en-US" sz="3600" b="1" dirty="0"/>
              <a:t>的應用</a:t>
            </a:r>
            <a:r>
              <a:rPr lang="zh-TW" altLang="en-US" sz="3600" b="1" dirty="0" smtClean="0"/>
              <a:t>分享</a:t>
            </a:r>
            <a:r>
              <a:rPr lang="en-US" altLang="zh-TW" sz="3600" dirty="0" smtClean="0"/>
              <a:t>—</a:t>
            </a:r>
            <a:r>
              <a:rPr lang="zh-TW" altLang="en-US" sz="3600" dirty="0" smtClean="0"/>
              <a:t>之一：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報教育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5124644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2064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3948</TotalTime>
  <Words>812</Words>
  <Application>Microsoft Office PowerPoint</Application>
  <PresentationFormat>如螢幕大小 (4:3)</PresentationFormat>
  <Paragraphs>123</Paragraphs>
  <Slides>29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4" baseType="lpstr">
      <vt:lpstr>微軟正黑體</vt:lpstr>
      <vt:lpstr>Century Gothic</vt:lpstr>
      <vt:lpstr>Wingdings</vt:lpstr>
      <vt:lpstr>Wingdings 3</vt:lpstr>
      <vt:lpstr>切割線</vt:lpstr>
      <vt:lpstr>教學APP的應用分享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教學APP的應用分享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master</dc:creator>
  <cp:lastModifiedBy>franch Huang</cp:lastModifiedBy>
  <cp:revision>80</cp:revision>
  <dcterms:created xsi:type="dcterms:W3CDTF">2014-11-20T06:08:07Z</dcterms:created>
  <dcterms:modified xsi:type="dcterms:W3CDTF">2014-12-11T16:33:29Z</dcterms:modified>
</cp:coreProperties>
</file>