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24"/>
  </p:notesMasterIdLst>
  <p:handoutMasterIdLst>
    <p:handoutMasterId r:id="rId25"/>
  </p:handoutMasterIdLst>
  <p:sldIdLst>
    <p:sldId id="265" r:id="rId3"/>
    <p:sldId id="308" r:id="rId4"/>
    <p:sldId id="322" r:id="rId5"/>
    <p:sldId id="319" r:id="rId6"/>
    <p:sldId id="314" r:id="rId7"/>
    <p:sldId id="313" r:id="rId8"/>
    <p:sldId id="333" r:id="rId9"/>
    <p:sldId id="323" r:id="rId10"/>
    <p:sldId id="309" r:id="rId11"/>
    <p:sldId id="332" r:id="rId12"/>
    <p:sldId id="324" r:id="rId13"/>
    <p:sldId id="325" r:id="rId14"/>
    <p:sldId id="326" r:id="rId15"/>
    <p:sldId id="320" r:id="rId16"/>
    <p:sldId id="329" r:id="rId17"/>
    <p:sldId id="330" r:id="rId18"/>
    <p:sldId id="328" r:id="rId19"/>
    <p:sldId id="321" r:id="rId20"/>
    <p:sldId id="315" r:id="rId21"/>
    <p:sldId id="327" r:id="rId22"/>
    <p:sldId id="331" r:id="rId23"/>
  </p:sldIdLst>
  <p:sldSz cx="12188825" cy="6858000"/>
  <p:notesSz cx="6858000" cy="9144000"/>
  <p:custDataLst>
    <p:tags r:id="rId2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orient="horz" pos="4030">
          <p15:clr>
            <a:srgbClr val="A4A3A4"/>
          </p15:clr>
        </p15:guide>
        <p15:guide id="3" orient="horz" pos="371">
          <p15:clr>
            <a:srgbClr val="A4A3A4"/>
          </p15:clr>
        </p15:guide>
        <p15:guide id="4" orient="horz" pos="1152">
          <p15:clr>
            <a:srgbClr val="A4A3A4"/>
          </p15:clr>
        </p15:guide>
        <p15:guide id="5" orient="horz" pos="1018">
          <p15:clr>
            <a:srgbClr val="A4A3A4"/>
          </p15:clr>
        </p15:guide>
        <p15:guide id="6" orient="horz" pos="3886">
          <p15:clr>
            <a:srgbClr val="A4A3A4"/>
          </p15:clr>
        </p15:guide>
        <p15:guide id="7" orient="horz">
          <p15:clr>
            <a:srgbClr val="A4A3A4"/>
          </p15:clr>
        </p15:guide>
        <p15:guide id="8" orient="horz" pos="528">
          <p15:clr>
            <a:srgbClr val="A4A3A4"/>
          </p15:clr>
        </p15:guide>
        <p15:guide id="9" pos="3839">
          <p15:clr>
            <a:srgbClr val="A4A3A4"/>
          </p15:clr>
        </p15:guide>
        <p15:guide id="10" pos="1247">
          <p15:clr>
            <a:srgbClr val="A4A3A4"/>
          </p15:clr>
        </p15:guide>
        <p15:guide id="11" pos="7007">
          <p15:clr>
            <a:srgbClr val="A4A3A4"/>
          </p15:clr>
        </p15:guide>
        <p15:guide id="12" pos="4415">
          <p15:clr>
            <a:srgbClr val="A4A3A4"/>
          </p15:clr>
        </p15:guide>
        <p15:guide id="13" pos="6863">
          <p15:clr>
            <a:srgbClr val="A4A3A4"/>
          </p15:clr>
        </p15:guide>
        <p15:guide id="14" pos="7295">
          <p15:clr>
            <a:srgbClr val="A4A3A4"/>
          </p15:clr>
        </p15:guide>
        <p15:guide id="15" pos="1535">
          <p15:clr>
            <a:srgbClr val="A4A3A4"/>
          </p15:clr>
        </p15:guide>
        <p15:guide id="16" pos="6143">
          <p15:clr>
            <a:srgbClr val="A4A3A4"/>
          </p15:clr>
        </p15:guide>
        <p15:guide id="17" pos="355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36" autoAdjust="0"/>
    <p:restoredTop sz="73050" autoAdjust="0"/>
  </p:normalViewPr>
  <p:slideViewPr>
    <p:cSldViewPr showGuides="1">
      <p:cViewPr>
        <p:scale>
          <a:sx n="50" d="100"/>
          <a:sy n="50" d="100"/>
        </p:scale>
        <p:origin x="-187" y="-58"/>
      </p:cViewPr>
      <p:guideLst>
        <p:guide orient="horz" pos="2160"/>
        <p:guide orient="horz" pos="4030"/>
        <p:guide orient="horz" pos="371"/>
        <p:guide orient="horz" pos="1152"/>
        <p:guide orient="horz" pos="1018"/>
        <p:guide orient="horz" pos="3886"/>
        <p:guide orient="horz"/>
        <p:guide orient="horz" pos="528"/>
        <p:guide pos="3839"/>
        <p:guide pos="1247"/>
        <p:guide pos="7007"/>
        <p:guide pos="4415"/>
        <p:guide pos="6863"/>
        <p:guide pos="7295"/>
        <p:guide pos="1535"/>
        <p:guide pos="6143"/>
        <p:guide pos="355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6" d="100"/>
          <a:sy n="66" d="100"/>
        </p:scale>
        <p:origin x="2850" y="96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DEC17FC-D703-4522-A803-87782920013B}" type="doc">
      <dgm:prSet loTypeId="urn:microsoft.com/office/officeart/2005/8/layout/hProcess9" loCatId="process" qsTypeId="urn:microsoft.com/office/officeart/2005/8/quickstyle/3d1" qsCatId="3D" csTypeId="urn:microsoft.com/office/officeart/2005/8/colors/colorful1#1" csCatId="colorful" phldr="1"/>
      <dgm:spPr/>
    </dgm:pt>
    <dgm:pt modelId="{0E891D8D-F03C-44DD-A45A-C8B2E192A419}">
      <dgm:prSet phldrT="[文字]"/>
      <dgm:spPr/>
      <dgm:t>
        <a:bodyPr/>
        <a:lstStyle/>
        <a:p>
          <a:r>
            <a:rPr lang="zh-TW" altLang="en-US" dirty="0" smtClean="0"/>
            <a:t>輔導員精進</a:t>
          </a:r>
          <a:endParaRPr lang="zh-TW" altLang="en-US" dirty="0"/>
        </a:p>
      </dgm:t>
    </dgm:pt>
    <dgm:pt modelId="{4921E76B-C107-492A-9619-0A48E5D87435}" type="parTrans" cxnId="{77174F03-FB3C-4C96-9B09-863115B2EA4D}">
      <dgm:prSet/>
      <dgm:spPr/>
      <dgm:t>
        <a:bodyPr/>
        <a:lstStyle/>
        <a:p>
          <a:endParaRPr lang="zh-TW" altLang="en-US"/>
        </a:p>
      </dgm:t>
    </dgm:pt>
    <dgm:pt modelId="{70C035B7-9E80-446D-8309-8648A3CF1D18}" type="sibTrans" cxnId="{77174F03-FB3C-4C96-9B09-863115B2EA4D}">
      <dgm:prSet/>
      <dgm:spPr/>
      <dgm:t>
        <a:bodyPr/>
        <a:lstStyle/>
        <a:p>
          <a:endParaRPr lang="zh-TW" altLang="en-US"/>
        </a:p>
      </dgm:t>
    </dgm:pt>
    <dgm:pt modelId="{FBF0BD5D-C90C-40C9-9EF8-1D58AF929D12}">
      <dgm:prSet phldrT="[文字]"/>
      <dgm:spPr/>
      <dgm:t>
        <a:bodyPr/>
        <a:lstStyle/>
        <a:p>
          <a:r>
            <a:rPr lang="zh-TW" altLang="en-US" dirty="0" smtClean="0"/>
            <a:t>十二年國教</a:t>
          </a:r>
          <a:endParaRPr lang="zh-TW" altLang="en-US" dirty="0"/>
        </a:p>
      </dgm:t>
    </dgm:pt>
    <dgm:pt modelId="{D136DFA4-8E2E-4DC8-B910-65FCF53B4665}" type="parTrans" cxnId="{1953DF6F-BEE2-49B6-9DF0-C36982747240}">
      <dgm:prSet/>
      <dgm:spPr/>
      <dgm:t>
        <a:bodyPr/>
        <a:lstStyle/>
        <a:p>
          <a:endParaRPr lang="zh-TW" altLang="en-US"/>
        </a:p>
      </dgm:t>
    </dgm:pt>
    <dgm:pt modelId="{AA5965C2-B6E4-40BB-908E-5CED8AF04D86}" type="sibTrans" cxnId="{1953DF6F-BEE2-49B6-9DF0-C36982747240}">
      <dgm:prSet/>
      <dgm:spPr/>
      <dgm:t>
        <a:bodyPr/>
        <a:lstStyle/>
        <a:p>
          <a:endParaRPr lang="zh-TW" altLang="en-US"/>
        </a:p>
      </dgm:t>
    </dgm:pt>
    <dgm:pt modelId="{748DB5CA-7E81-4B01-A43F-B2A8A08F3230}">
      <dgm:prSet phldrT="[文字]"/>
      <dgm:spPr/>
      <dgm:t>
        <a:bodyPr/>
        <a:lstStyle/>
        <a:p>
          <a:r>
            <a:rPr lang="zh-TW" altLang="en-US" dirty="0" smtClean="0"/>
            <a:t>本土 亮點</a:t>
          </a:r>
          <a:endParaRPr lang="zh-TW" altLang="en-US" dirty="0"/>
        </a:p>
      </dgm:t>
    </dgm:pt>
    <dgm:pt modelId="{6A03B1EE-6237-471B-91DC-66F19D1C361D}" type="parTrans" cxnId="{54A2FFF7-74A0-4C4E-935A-9C58DF015D4E}">
      <dgm:prSet/>
      <dgm:spPr/>
      <dgm:t>
        <a:bodyPr/>
        <a:lstStyle/>
        <a:p>
          <a:endParaRPr lang="zh-TW" altLang="en-US"/>
        </a:p>
      </dgm:t>
    </dgm:pt>
    <dgm:pt modelId="{8D82FADA-6E4F-4308-9167-FA67C8937222}" type="sibTrans" cxnId="{54A2FFF7-74A0-4C4E-935A-9C58DF015D4E}">
      <dgm:prSet/>
      <dgm:spPr/>
      <dgm:t>
        <a:bodyPr/>
        <a:lstStyle/>
        <a:p>
          <a:endParaRPr lang="zh-TW" altLang="en-US"/>
        </a:p>
      </dgm:t>
    </dgm:pt>
    <dgm:pt modelId="{1C19430E-B4C5-4E0F-B390-3F02A04289A5}">
      <dgm:prSet phldrT="[文字]"/>
      <dgm:spPr/>
      <dgm:t>
        <a:bodyPr/>
        <a:lstStyle/>
        <a:p>
          <a:r>
            <a:rPr lang="zh-TW" altLang="en-US" dirty="0" smtClean="0"/>
            <a:t>學習 革命</a:t>
          </a:r>
          <a:endParaRPr lang="zh-TW" altLang="en-US" dirty="0"/>
        </a:p>
      </dgm:t>
    </dgm:pt>
    <dgm:pt modelId="{FAC6A8C9-730F-457E-9F06-D56C310A44F0}" type="parTrans" cxnId="{E0A35F2D-DBDF-4036-A118-489106954431}">
      <dgm:prSet/>
      <dgm:spPr/>
      <dgm:t>
        <a:bodyPr/>
        <a:lstStyle/>
        <a:p>
          <a:endParaRPr lang="zh-TW" altLang="en-US"/>
        </a:p>
      </dgm:t>
    </dgm:pt>
    <dgm:pt modelId="{C64B706C-778C-4FE1-9206-EDA87A3D3136}" type="sibTrans" cxnId="{E0A35F2D-DBDF-4036-A118-489106954431}">
      <dgm:prSet/>
      <dgm:spPr/>
      <dgm:t>
        <a:bodyPr/>
        <a:lstStyle/>
        <a:p>
          <a:endParaRPr lang="zh-TW" altLang="en-US"/>
        </a:p>
      </dgm:t>
    </dgm:pt>
    <dgm:pt modelId="{855D8840-1839-4250-9EEF-B26F7F721DE2}" type="pres">
      <dgm:prSet presAssocID="{CDEC17FC-D703-4522-A803-87782920013B}" presName="CompostProcess" presStyleCnt="0">
        <dgm:presLayoutVars>
          <dgm:dir/>
          <dgm:resizeHandles val="exact"/>
        </dgm:presLayoutVars>
      </dgm:prSet>
      <dgm:spPr/>
    </dgm:pt>
    <dgm:pt modelId="{1D2A3A9A-7D56-415C-B72B-4FB9E351C283}" type="pres">
      <dgm:prSet presAssocID="{CDEC17FC-D703-4522-A803-87782920013B}" presName="arrow" presStyleLbl="bgShp" presStyleIdx="0" presStyleCnt="1" custLinFactNeighborX="-400"/>
      <dgm:spPr/>
    </dgm:pt>
    <dgm:pt modelId="{8BC83861-6A7B-4D28-BECA-1F68E1542BF6}" type="pres">
      <dgm:prSet presAssocID="{CDEC17FC-D703-4522-A803-87782920013B}" presName="linearProcess" presStyleCnt="0"/>
      <dgm:spPr/>
    </dgm:pt>
    <dgm:pt modelId="{51581316-1A00-4441-A308-784C60B29CDB}" type="pres">
      <dgm:prSet presAssocID="{0E891D8D-F03C-44DD-A45A-C8B2E192A419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8A25301-3B08-476E-8AB6-82FBDE729E8A}" type="pres">
      <dgm:prSet presAssocID="{70C035B7-9E80-446D-8309-8648A3CF1D18}" presName="sibTrans" presStyleCnt="0"/>
      <dgm:spPr/>
    </dgm:pt>
    <dgm:pt modelId="{B1482042-427A-4ED3-A44C-B8A69A3DEA28}" type="pres">
      <dgm:prSet presAssocID="{FBF0BD5D-C90C-40C9-9EF8-1D58AF929D12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2900D46-8916-408A-B2D8-8C092449CE18}" type="pres">
      <dgm:prSet presAssocID="{AA5965C2-B6E4-40BB-908E-5CED8AF04D86}" presName="sibTrans" presStyleCnt="0"/>
      <dgm:spPr/>
    </dgm:pt>
    <dgm:pt modelId="{E2F00151-35FA-4627-98E7-36B3729C95FA}" type="pres">
      <dgm:prSet presAssocID="{1C19430E-B4C5-4E0F-B390-3F02A04289A5}" presName="textNode" presStyleLbl="node1" presStyleIdx="2" presStyleCnt="4" custLinFactNeighborX="-30665" custLinFactNeighborY="-148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5BEE615-F023-4771-A649-65E53E7BEDF9}" type="pres">
      <dgm:prSet presAssocID="{C64B706C-778C-4FE1-9206-EDA87A3D3136}" presName="sibTrans" presStyleCnt="0"/>
      <dgm:spPr/>
    </dgm:pt>
    <dgm:pt modelId="{E3FDEDAD-96FE-49AA-93BD-996626E88C40}" type="pres">
      <dgm:prSet presAssocID="{748DB5CA-7E81-4B01-A43F-B2A8A08F3230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54A2FFF7-74A0-4C4E-935A-9C58DF015D4E}" srcId="{CDEC17FC-D703-4522-A803-87782920013B}" destId="{748DB5CA-7E81-4B01-A43F-B2A8A08F3230}" srcOrd="3" destOrd="0" parTransId="{6A03B1EE-6237-471B-91DC-66F19D1C361D}" sibTransId="{8D82FADA-6E4F-4308-9167-FA67C8937222}"/>
    <dgm:cxn modelId="{E0A35F2D-DBDF-4036-A118-489106954431}" srcId="{CDEC17FC-D703-4522-A803-87782920013B}" destId="{1C19430E-B4C5-4E0F-B390-3F02A04289A5}" srcOrd="2" destOrd="0" parTransId="{FAC6A8C9-730F-457E-9F06-D56C310A44F0}" sibTransId="{C64B706C-778C-4FE1-9206-EDA87A3D3136}"/>
    <dgm:cxn modelId="{F277AAD5-136A-464F-9D17-F939CB46E341}" type="presOf" srcId="{CDEC17FC-D703-4522-A803-87782920013B}" destId="{855D8840-1839-4250-9EEF-B26F7F721DE2}" srcOrd="0" destOrd="0" presId="urn:microsoft.com/office/officeart/2005/8/layout/hProcess9"/>
    <dgm:cxn modelId="{77174F03-FB3C-4C96-9B09-863115B2EA4D}" srcId="{CDEC17FC-D703-4522-A803-87782920013B}" destId="{0E891D8D-F03C-44DD-A45A-C8B2E192A419}" srcOrd="0" destOrd="0" parTransId="{4921E76B-C107-492A-9619-0A48E5D87435}" sibTransId="{70C035B7-9E80-446D-8309-8648A3CF1D18}"/>
    <dgm:cxn modelId="{3B5E0E38-F4DD-4EAB-9EB3-944D9135CFBE}" type="presOf" srcId="{0E891D8D-F03C-44DD-A45A-C8B2E192A419}" destId="{51581316-1A00-4441-A308-784C60B29CDB}" srcOrd="0" destOrd="0" presId="urn:microsoft.com/office/officeart/2005/8/layout/hProcess9"/>
    <dgm:cxn modelId="{9DFBEB33-EB8F-4E79-AEA1-E87F0E2058B3}" type="presOf" srcId="{748DB5CA-7E81-4B01-A43F-B2A8A08F3230}" destId="{E3FDEDAD-96FE-49AA-93BD-996626E88C40}" srcOrd="0" destOrd="0" presId="urn:microsoft.com/office/officeart/2005/8/layout/hProcess9"/>
    <dgm:cxn modelId="{005B85C6-F50D-4B25-9B07-6C857B3782CD}" type="presOf" srcId="{1C19430E-B4C5-4E0F-B390-3F02A04289A5}" destId="{E2F00151-35FA-4627-98E7-36B3729C95FA}" srcOrd="0" destOrd="0" presId="urn:microsoft.com/office/officeart/2005/8/layout/hProcess9"/>
    <dgm:cxn modelId="{ABBAFCD5-64F9-4CB2-B94E-94F310C54A5D}" type="presOf" srcId="{FBF0BD5D-C90C-40C9-9EF8-1D58AF929D12}" destId="{B1482042-427A-4ED3-A44C-B8A69A3DEA28}" srcOrd="0" destOrd="0" presId="urn:microsoft.com/office/officeart/2005/8/layout/hProcess9"/>
    <dgm:cxn modelId="{1953DF6F-BEE2-49B6-9DF0-C36982747240}" srcId="{CDEC17FC-D703-4522-A803-87782920013B}" destId="{FBF0BD5D-C90C-40C9-9EF8-1D58AF929D12}" srcOrd="1" destOrd="0" parTransId="{D136DFA4-8E2E-4DC8-B910-65FCF53B4665}" sibTransId="{AA5965C2-B6E4-40BB-908E-5CED8AF04D86}"/>
    <dgm:cxn modelId="{190A23F3-0ED8-418C-848D-4E36E0617BC7}" type="presParOf" srcId="{855D8840-1839-4250-9EEF-B26F7F721DE2}" destId="{1D2A3A9A-7D56-415C-B72B-4FB9E351C283}" srcOrd="0" destOrd="0" presId="urn:microsoft.com/office/officeart/2005/8/layout/hProcess9"/>
    <dgm:cxn modelId="{B25463E0-5D0A-44F0-B8DC-4830847722AD}" type="presParOf" srcId="{855D8840-1839-4250-9EEF-B26F7F721DE2}" destId="{8BC83861-6A7B-4D28-BECA-1F68E1542BF6}" srcOrd="1" destOrd="0" presId="urn:microsoft.com/office/officeart/2005/8/layout/hProcess9"/>
    <dgm:cxn modelId="{FC797063-4424-43EC-A3D1-F0C0F31275E6}" type="presParOf" srcId="{8BC83861-6A7B-4D28-BECA-1F68E1542BF6}" destId="{51581316-1A00-4441-A308-784C60B29CDB}" srcOrd="0" destOrd="0" presId="urn:microsoft.com/office/officeart/2005/8/layout/hProcess9"/>
    <dgm:cxn modelId="{54584BB4-96D7-4567-9CBD-49D33A25650C}" type="presParOf" srcId="{8BC83861-6A7B-4D28-BECA-1F68E1542BF6}" destId="{18A25301-3B08-476E-8AB6-82FBDE729E8A}" srcOrd="1" destOrd="0" presId="urn:microsoft.com/office/officeart/2005/8/layout/hProcess9"/>
    <dgm:cxn modelId="{208A1B5A-34A6-4AA6-AA65-D8DCE93ED936}" type="presParOf" srcId="{8BC83861-6A7B-4D28-BECA-1F68E1542BF6}" destId="{B1482042-427A-4ED3-A44C-B8A69A3DEA28}" srcOrd="2" destOrd="0" presId="urn:microsoft.com/office/officeart/2005/8/layout/hProcess9"/>
    <dgm:cxn modelId="{F6A08CD5-95B2-4D35-B98D-123B089D4442}" type="presParOf" srcId="{8BC83861-6A7B-4D28-BECA-1F68E1542BF6}" destId="{A2900D46-8916-408A-B2D8-8C092449CE18}" srcOrd="3" destOrd="0" presId="urn:microsoft.com/office/officeart/2005/8/layout/hProcess9"/>
    <dgm:cxn modelId="{7FE8B66D-BB85-4DF4-9016-81290CC45AA0}" type="presParOf" srcId="{8BC83861-6A7B-4D28-BECA-1F68E1542BF6}" destId="{E2F00151-35FA-4627-98E7-36B3729C95FA}" srcOrd="4" destOrd="0" presId="urn:microsoft.com/office/officeart/2005/8/layout/hProcess9"/>
    <dgm:cxn modelId="{38EC5E37-E505-4B9A-931F-42207372F924}" type="presParOf" srcId="{8BC83861-6A7B-4D28-BECA-1F68E1542BF6}" destId="{E5BEE615-F023-4771-A649-65E53E7BEDF9}" srcOrd="5" destOrd="0" presId="urn:microsoft.com/office/officeart/2005/8/layout/hProcess9"/>
    <dgm:cxn modelId="{B3184AAC-FA66-4CD7-8B37-1B61ABE6B181}" type="presParOf" srcId="{8BC83861-6A7B-4D28-BECA-1F68E1542BF6}" destId="{E3FDEDAD-96FE-49AA-93BD-996626E88C40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17ED781-1F82-4425-B6C2-040DEBF37E0E}" type="doc">
      <dgm:prSet loTypeId="urn:microsoft.com/office/officeart/2005/8/layout/funnel1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zh-TW" altLang="en-US"/>
        </a:p>
      </dgm:t>
    </dgm:pt>
    <dgm:pt modelId="{F66CA79E-D67E-46A1-AD90-3FEB6B6813F7}">
      <dgm:prSet phldrT="[文字]"/>
      <dgm:spPr/>
      <dgm:t>
        <a:bodyPr/>
        <a:lstStyle/>
        <a:p>
          <a:r>
            <a:rPr lang="zh-TW" altLang="en-US" dirty="0" smtClean="0">
              <a:solidFill>
                <a:schemeClr val="tx1"/>
              </a:solidFill>
            </a:rPr>
            <a:t>有效教學</a:t>
          </a:r>
          <a:endParaRPr lang="zh-TW" altLang="en-US" dirty="0">
            <a:solidFill>
              <a:schemeClr val="tx1"/>
            </a:solidFill>
          </a:endParaRPr>
        </a:p>
      </dgm:t>
    </dgm:pt>
    <dgm:pt modelId="{24290893-7C3C-4B01-953C-CBF3BD7298C0}" type="parTrans" cxnId="{7870CAA3-E9AE-4D44-8CF4-ABAE23A91652}">
      <dgm:prSet/>
      <dgm:spPr/>
      <dgm:t>
        <a:bodyPr/>
        <a:lstStyle/>
        <a:p>
          <a:endParaRPr lang="zh-TW" altLang="en-US"/>
        </a:p>
      </dgm:t>
    </dgm:pt>
    <dgm:pt modelId="{199F2B85-3D83-46CF-9CE8-0739A7834E9E}" type="sibTrans" cxnId="{7870CAA3-E9AE-4D44-8CF4-ABAE23A91652}">
      <dgm:prSet/>
      <dgm:spPr/>
      <dgm:t>
        <a:bodyPr/>
        <a:lstStyle/>
        <a:p>
          <a:endParaRPr lang="zh-TW" altLang="en-US"/>
        </a:p>
      </dgm:t>
    </dgm:pt>
    <dgm:pt modelId="{8E2C2B02-8EFE-4737-AA0F-1893029AA269}">
      <dgm:prSet phldrT="[文字]"/>
      <dgm:spPr/>
      <dgm:t>
        <a:bodyPr/>
        <a:lstStyle/>
        <a:p>
          <a:r>
            <a:rPr lang="zh-TW" altLang="en-US" dirty="0" smtClean="0">
              <a:solidFill>
                <a:schemeClr val="tx1"/>
              </a:solidFill>
            </a:rPr>
            <a:t>多元評量</a:t>
          </a:r>
          <a:endParaRPr lang="zh-TW" altLang="en-US" dirty="0">
            <a:solidFill>
              <a:schemeClr val="tx1"/>
            </a:solidFill>
          </a:endParaRPr>
        </a:p>
      </dgm:t>
    </dgm:pt>
    <dgm:pt modelId="{D837639D-F194-49C2-BE04-EB5CEDCF7A68}" type="parTrans" cxnId="{4607C8F5-7253-4983-9EB2-C3C24BDD4BC7}">
      <dgm:prSet/>
      <dgm:spPr/>
      <dgm:t>
        <a:bodyPr/>
        <a:lstStyle/>
        <a:p>
          <a:endParaRPr lang="zh-TW" altLang="en-US"/>
        </a:p>
      </dgm:t>
    </dgm:pt>
    <dgm:pt modelId="{EA304B47-9F39-41CB-83F3-A0295EC93795}" type="sibTrans" cxnId="{4607C8F5-7253-4983-9EB2-C3C24BDD4BC7}">
      <dgm:prSet/>
      <dgm:spPr/>
      <dgm:t>
        <a:bodyPr/>
        <a:lstStyle/>
        <a:p>
          <a:endParaRPr lang="zh-TW" altLang="en-US"/>
        </a:p>
      </dgm:t>
    </dgm:pt>
    <dgm:pt modelId="{9DEC4700-164D-48A9-8BB3-7EF6DEDAF306}">
      <dgm:prSet phldrT="[文字]"/>
      <dgm:spPr/>
      <dgm:t>
        <a:bodyPr/>
        <a:lstStyle/>
        <a:p>
          <a:r>
            <a:rPr lang="zh-TW" altLang="en-US" dirty="0" smtClean="0">
              <a:solidFill>
                <a:schemeClr val="tx1"/>
              </a:solidFill>
            </a:rPr>
            <a:t>補救教學</a:t>
          </a:r>
          <a:endParaRPr lang="zh-TW" altLang="en-US" dirty="0">
            <a:solidFill>
              <a:schemeClr val="tx1"/>
            </a:solidFill>
          </a:endParaRPr>
        </a:p>
      </dgm:t>
    </dgm:pt>
    <dgm:pt modelId="{E62D22F7-8FA9-48D4-99FF-4A632587B4AC}" type="parTrans" cxnId="{F4E8297D-7B7E-45A1-9CA5-054AC9A5356F}">
      <dgm:prSet/>
      <dgm:spPr/>
      <dgm:t>
        <a:bodyPr/>
        <a:lstStyle/>
        <a:p>
          <a:endParaRPr lang="zh-TW" altLang="en-US"/>
        </a:p>
      </dgm:t>
    </dgm:pt>
    <dgm:pt modelId="{BB9904DB-EF2F-4E65-A669-F0C6F7F8FFE9}" type="sibTrans" cxnId="{F4E8297D-7B7E-45A1-9CA5-054AC9A5356F}">
      <dgm:prSet/>
      <dgm:spPr/>
      <dgm:t>
        <a:bodyPr/>
        <a:lstStyle/>
        <a:p>
          <a:endParaRPr lang="zh-TW" altLang="en-US"/>
        </a:p>
      </dgm:t>
    </dgm:pt>
    <dgm:pt modelId="{C08DC92F-8C53-480E-A22B-04A917CD0BFB}">
      <dgm:prSet phldrT="[文字]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zh-TW" altLang="en-US" dirty="0" smtClean="0"/>
            <a:t>十二年國教</a:t>
          </a:r>
          <a:endParaRPr lang="zh-TW" altLang="en-US" dirty="0"/>
        </a:p>
      </dgm:t>
    </dgm:pt>
    <dgm:pt modelId="{EEFF1A55-BE3E-4C36-832A-D2C3C06E5EFF}" type="parTrans" cxnId="{5CD33A44-82A1-469D-B378-C80A50A6B260}">
      <dgm:prSet/>
      <dgm:spPr/>
      <dgm:t>
        <a:bodyPr/>
        <a:lstStyle/>
        <a:p>
          <a:endParaRPr lang="zh-TW" altLang="en-US"/>
        </a:p>
      </dgm:t>
    </dgm:pt>
    <dgm:pt modelId="{34A0140C-3886-4455-B3C5-3E797383900F}" type="sibTrans" cxnId="{5CD33A44-82A1-469D-B378-C80A50A6B260}">
      <dgm:prSet/>
      <dgm:spPr/>
      <dgm:t>
        <a:bodyPr/>
        <a:lstStyle/>
        <a:p>
          <a:endParaRPr lang="zh-TW" altLang="en-US"/>
        </a:p>
      </dgm:t>
    </dgm:pt>
    <dgm:pt modelId="{026DAD82-C640-434F-BD4E-1737FC512492}" type="pres">
      <dgm:prSet presAssocID="{217ED781-1F82-4425-B6C2-040DEBF37E0E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7F4CE72B-2E1C-4963-950B-D28C3C266346}" type="pres">
      <dgm:prSet presAssocID="{217ED781-1F82-4425-B6C2-040DEBF37E0E}" presName="ellipse" presStyleLbl="trBgShp" presStyleIdx="0" presStyleCnt="1"/>
      <dgm:spPr/>
    </dgm:pt>
    <dgm:pt modelId="{43BA1694-9BA2-4AC4-9F10-AAB9308A79FD}" type="pres">
      <dgm:prSet presAssocID="{217ED781-1F82-4425-B6C2-040DEBF37E0E}" presName="arrow1" presStyleLbl="fgShp" presStyleIdx="0" presStyleCnt="1" custAng="0" custScaleY="82282" custLinFactNeighborX="5134" custLinFactNeighborY="-25051"/>
      <dgm:spPr/>
    </dgm:pt>
    <dgm:pt modelId="{5588E93E-DABF-4ECE-B376-E29AE4D05CD5}" type="pres">
      <dgm:prSet presAssocID="{217ED781-1F82-4425-B6C2-040DEBF37E0E}" presName="rectangle" presStyleLbl="revTx" presStyleIdx="0" presStyleCnt="1" custScaleX="66877" custScaleY="82278" custLinFactNeighborX="-798" custLinFactNeighborY="-1888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C2BDDB9-02A7-4EE3-B5AF-794ED38665AE}" type="pres">
      <dgm:prSet presAssocID="{8E2C2B02-8EFE-4737-AA0F-1893029AA269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C3FC2EA-D773-490E-8575-621F14183BD0}" type="pres">
      <dgm:prSet presAssocID="{9DEC4700-164D-48A9-8BB3-7EF6DEDAF306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0ACD04E-4031-4550-9DC7-9BC0DC65C30E}" type="pres">
      <dgm:prSet presAssocID="{C08DC92F-8C53-480E-A22B-04A917CD0BFB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4F62CC3-9058-4AA4-A52D-27FD5A938312}" type="pres">
      <dgm:prSet presAssocID="{217ED781-1F82-4425-B6C2-040DEBF37E0E}" presName="funnel" presStyleLbl="trAlignAcc1" presStyleIdx="0" presStyleCnt="1" custScaleX="123141"/>
      <dgm:spPr/>
    </dgm:pt>
  </dgm:ptLst>
  <dgm:cxnLst>
    <dgm:cxn modelId="{F4E8297D-7B7E-45A1-9CA5-054AC9A5356F}" srcId="{217ED781-1F82-4425-B6C2-040DEBF37E0E}" destId="{9DEC4700-164D-48A9-8BB3-7EF6DEDAF306}" srcOrd="2" destOrd="0" parTransId="{E62D22F7-8FA9-48D4-99FF-4A632587B4AC}" sibTransId="{BB9904DB-EF2F-4E65-A669-F0C6F7F8FFE9}"/>
    <dgm:cxn modelId="{5CD33A44-82A1-469D-B378-C80A50A6B260}" srcId="{217ED781-1F82-4425-B6C2-040DEBF37E0E}" destId="{C08DC92F-8C53-480E-A22B-04A917CD0BFB}" srcOrd="3" destOrd="0" parTransId="{EEFF1A55-BE3E-4C36-832A-D2C3C06E5EFF}" sibTransId="{34A0140C-3886-4455-B3C5-3E797383900F}"/>
    <dgm:cxn modelId="{7870CAA3-E9AE-4D44-8CF4-ABAE23A91652}" srcId="{217ED781-1F82-4425-B6C2-040DEBF37E0E}" destId="{F66CA79E-D67E-46A1-AD90-3FEB6B6813F7}" srcOrd="0" destOrd="0" parTransId="{24290893-7C3C-4B01-953C-CBF3BD7298C0}" sibTransId="{199F2B85-3D83-46CF-9CE8-0739A7834E9E}"/>
    <dgm:cxn modelId="{59FB0F6B-DFC2-43D5-A052-FF1DA6C68418}" type="presOf" srcId="{F66CA79E-D67E-46A1-AD90-3FEB6B6813F7}" destId="{50ACD04E-4031-4550-9DC7-9BC0DC65C30E}" srcOrd="0" destOrd="0" presId="urn:microsoft.com/office/officeart/2005/8/layout/funnel1"/>
    <dgm:cxn modelId="{11F18107-6FB1-45A3-98CA-8EA11F4DF6B1}" type="presOf" srcId="{9DEC4700-164D-48A9-8BB3-7EF6DEDAF306}" destId="{DC2BDDB9-02A7-4EE3-B5AF-794ED38665AE}" srcOrd="0" destOrd="0" presId="urn:microsoft.com/office/officeart/2005/8/layout/funnel1"/>
    <dgm:cxn modelId="{284E8175-C344-4228-8441-657517518645}" type="presOf" srcId="{8E2C2B02-8EFE-4737-AA0F-1893029AA269}" destId="{2C3FC2EA-D773-490E-8575-621F14183BD0}" srcOrd="0" destOrd="0" presId="urn:microsoft.com/office/officeart/2005/8/layout/funnel1"/>
    <dgm:cxn modelId="{4607C8F5-7253-4983-9EB2-C3C24BDD4BC7}" srcId="{217ED781-1F82-4425-B6C2-040DEBF37E0E}" destId="{8E2C2B02-8EFE-4737-AA0F-1893029AA269}" srcOrd="1" destOrd="0" parTransId="{D837639D-F194-49C2-BE04-EB5CEDCF7A68}" sibTransId="{EA304B47-9F39-41CB-83F3-A0295EC93795}"/>
    <dgm:cxn modelId="{D24AF9DF-7A0C-4A0A-97B5-49DB322B271C}" type="presOf" srcId="{C08DC92F-8C53-480E-A22B-04A917CD0BFB}" destId="{5588E93E-DABF-4ECE-B376-E29AE4D05CD5}" srcOrd="0" destOrd="0" presId="urn:microsoft.com/office/officeart/2005/8/layout/funnel1"/>
    <dgm:cxn modelId="{DEA76065-1987-4145-96C3-B8B52C2B5135}" type="presOf" srcId="{217ED781-1F82-4425-B6C2-040DEBF37E0E}" destId="{026DAD82-C640-434F-BD4E-1737FC512492}" srcOrd="0" destOrd="0" presId="urn:microsoft.com/office/officeart/2005/8/layout/funnel1"/>
    <dgm:cxn modelId="{5435AB2F-18A1-471C-8B8A-F4888D45FA1E}" type="presParOf" srcId="{026DAD82-C640-434F-BD4E-1737FC512492}" destId="{7F4CE72B-2E1C-4963-950B-D28C3C266346}" srcOrd="0" destOrd="0" presId="urn:microsoft.com/office/officeart/2005/8/layout/funnel1"/>
    <dgm:cxn modelId="{AF1AE0EC-0878-4019-8F88-074247933DB8}" type="presParOf" srcId="{026DAD82-C640-434F-BD4E-1737FC512492}" destId="{43BA1694-9BA2-4AC4-9F10-AAB9308A79FD}" srcOrd="1" destOrd="0" presId="urn:microsoft.com/office/officeart/2005/8/layout/funnel1"/>
    <dgm:cxn modelId="{AB5C6F1E-A515-45DA-81FF-1EA5E574184B}" type="presParOf" srcId="{026DAD82-C640-434F-BD4E-1737FC512492}" destId="{5588E93E-DABF-4ECE-B376-E29AE4D05CD5}" srcOrd="2" destOrd="0" presId="urn:microsoft.com/office/officeart/2005/8/layout/funnel1"/>
    <dgm:cxn modelId="{0D542F94-9C72-4BC4-ACA8-A1634C9DB4FE}" type="presParOf" srcId="{026DAD82-C640-434F-BD4E-1737FC512492}" destId="{DC2BDDB9-02A7-4EE3-B5AF-794ED38665AE}" srcOrd="3" destOrd="0" presId="urn:microsoft.com/office/officeart/2005/8/layout/funnel1"/>
    <dgm:cxn modelId="{DE6DEC19-0179-4CC2-B946-4A2B76AAF93E}" type="presParOf" srcId="{026DAD82-C640-434F-BD4E-1737FC512492}" destId="{2C3FC2EA-D773-490E-8575-621F14183BD0}" srcOrd="4" destOrd="0" presId="urn:microsoft.com/office/officeart/2005/8/layout/funnel1"/>
    <dgm:cxn modelId="{8C4B7EC0-8F5A-4D2C-8150-D22E7F4BA56E}" type="presParOf" srcId="{026DAD82-C640-434F-BD4E-1737FC512492}" destId="{50ACD04E-4031-4550-9DC7-9BC0DC65C30E}" srcOrd="5" destOrd="0" presId="urn:microsoft.com/office/officeart/2005/8/layout/funnel1"/>
    <dgm:cxn modelId="{50329B3B-D36E-475B-87C6-37F6E0A995FA}" type="presParOf" srcId="{026DAD82-C640-434F-BD4E-1737FC512492}" destId="{E4F62CC3-9058-4AA4-A52D-27FD5A938312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72CB967-AC2B-4A3F-90F7-15E1F59200E1}" type="doc">
      <dgm:prSet loTypeId="urn:microsoft.com/office/officeart/2005/8/layout/radial1" loCatId="relationship" qsTypeId="urn:microsoft.com/office/officeart/2005/8/quickstyle/3d2" qsCatId="3D" csTypeId="urn:microsoft.com/office/officeart/2005/8/colors/colorful1#2" csCatId="colorful"/>
      <dgm:spPr/>
    </dgm:pt>
    <dgm:pt modelId="{39A5271A-3F47-4A17-BD77-19D3DFCC064E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zh-TW" altLang="en-US" b="1" i="0" u="none" strike="noStrike" cap="none" normalizeH="0" baseline="0" smtClean="0">
              <a:ln/>
              <a:effectLst>
                <a:outerShdw blurRad="38100" dist="38100" dir="2700000" algn="tl">
                  <a:srgbClr val="000000"/>
                </a:outerShdw>
              </a:effectLst>
              <a:latin typeface="+mj-ea"/>
              <a:ea typeface="+mj-ea"/>
              <a:cs typeface="華康儷特圓"/>
            </a:rPr>
            <a:t>有效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zh-TW" altLang="en-US" b="1" i="0" u="none" strike="noStrike" cap="none" normalizeH="0" baseline="0" smtClean="0">
              <a:ln/>
              <a:effectLst>
                <a:outerShdw blurRad="38100" dist="38100" dir="2700000" algn="tl">
                  <a:srgbClr val="000000"/>
                </a:outerShdw>
              </a:effectLst>
              <a:latin typeface="+mj-ea"/>
              <a:ea typeface="+mj-ea"/>
              <a:cs typeface="華康儷特圓"/>
            </a:rPr>
            <a:t>教學</a:t>
          </a:r>
        </a:p>
      </dgm:t>
    </dgm:pt>
    <dgm:pt modelId="{E1F38AEE-B95E-4FA9-83C1-E76042575EE0}" type="parTrans" cxnId="{30E7D3DD-0CBF-49C3-953D-7150D2A8F750}">
      <dgm:prSet/>
      <dgm:spPr/>
      <dgm:t>
        <a:bodyPr/>
        <a:lstStyle/>
        <a:p>
          <a:endParaRPr lang="zh-TW" altLang="en-US"/>
        </a:p>
      </dgm:t>
    </dgm:pt>
    <dgm:pt modelId="{0F308193-9103-4ED3-B386-4F519592656A}" type="sibTrans" cxnId="{30E7D3DD-0CBF-49C3-953D-7150D2A8F750}">
      <dgm:prSet/>
      <dgm:spPr/>
      <dgm:t>
        <a:bodyPr/>
        <a:lstStyle/>
        <a:p>
          <a:endParaRPr lang="zh-TW" altLang="en-US"/>
        </a:p>
      </dgm:t>
    </dgm:pt>
    <dgm:pt modelId="{0BD248A8-CC9C-4BD7-965A-BB131020D73C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zh-TW" altLang="en-US" b="1" i="0" u="none" strike="noStrike" cap="none" normalizeH="0" baseline="0" dirty="0" smtClean="0">
              <a:ln/>
              <a:effectLst>
                <a:outerShdw blurRad="38100" dist="38100" dir="2700000" algn="tl">
                  <a:srgbClr val="000000"/>
                </a:outerShdw>
              </a:effectLst>
              <a:latin typeface="+mj-ea"/>
              <a:ea typeface="+mj-ea"/>
              <a:cs typeface="華康儷特圓"/>
            </a:rPr>
            <a:t>教材與評量</a:t>
          </a:r>
        </a:p>
      </dgm:t>
    </dgm:pt>
    <dgm:pt modelId="{88A9A0A5-282F-455A-A75C-7F60BCA16F56}" type="parTrans" cxnId="{E1F7213F-0F10-46EA-8682-E6941CEDA215}">
      <dgm:prSet/>
      <dgm:spPr/>
      <dgm:t>
        <a:bodyPr/>
        <a:lstStyle/>
        <a:p>
          <a:endParaRPr lang="zh-TW" altLang="en-US">
            <a:latin typeface="+mj-ea"/>
            <a:ea typeface="+mj-ea"/>
          </a:endParaRPr>
        </a:p>
      </dgm:t>
    </dgm:pt>
    <dgm:pt modelId="{CF54A29D-1D24-4E24-B6E5-C905F41EA237}" type="sibTrans" cxnId="{E1F7213F-0F10-46EA-8682-E6941CEDA215}">
      <dgm:prSet/>
      <dgm:spPr/>
      <dgm:t>
        <a:bodyPr/>
        <a:lstStyle/>
        <a:p>
          <a:endParaRPr lang="zh-TW" altLang="en-US"/>
        </a:p>
      </dgm:t>
    </dgm:pt>
    <dgm:pt modelId="{97D2C460-FE31-4B63-9E27-60A80D369E30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zh-TW" altLang="en-US" b="1" i="0" u="none" strike="noStrike" cap="none" normalizeH="0" baseline="0" smtClean="0">
              <a:ln/>
              <a:effectLst/>
              <a:latin typeface="+mj-ea"/>
              <a:ea typeface="+mj-ea"/>
              <a:cs typeface="華康儷特圓"/>
            </a:rPr>
            <a:t>教學經營</a:t>
          </a:r>
        </a:p>
      </dgm:t>
    </dgm:pt>
    <dgm:pt modelId="{E8F7A7BC-CB8C-4591-8FEC-3888F85E5851}" type="parTrans" cxnId="{03AC161B-297A-49F5-BAA8-9969A0D10BE5}">
      <dgm:prSet/>
      <dgm:spPr/>
      <dgm:t>
        <a:bodyPr/>
        <a:lstStyle/>
        <a:p>
          <a:endParaRPr lang="zh-TW" altLang="en-US">
            <a:latin typeface="+mj-ea"/>
            <a:ea typeface="+mj-ea"/>
          </a:endParaRPr>
        </a:p>
      </dgm:t>
    </dgm:pt>
    <dgm:pt modelId="{6C139F4C-3A93-4895-802F-BADC3D2DF01F}" type="sibTrans" cxnId="{03AC161B-297A-49F5-BAA8-9969A0D10BE5}">
      <dgm:prSet/>
      <dgm:spPr/>
      <dgm:t>
        <a:bodyPr/>
        <a:lstStyle/>
        <a:p>
          <a:endParaRPr lang="zh-TW" altLang="en-US"/>
        </a:p>
      </dgm:t>
    </dgm:pt>
    <dgm:pt modelId="{34279BAF-4B67-40DC-A621-98C6A14CDBB1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zh-TW" altLang="en-US" b="1" i="0" u="none" strike="noStrike" cap="none" normalizeH="0" baseline="0" smtClean="0">
              <a:ln/>
              <a:effectLst>
                <a:outerShdw blurRad="38100" dist="38100" dir="2700000" algn="tl">
                  <a:srgbClr val="000000"/>
                </a:outerShdw>
              </a:effectLst>
              <a:latin typeface="+mj-ea"/>
              <a:ea typeface="+mj-ea"/>
              <a:cs typeface="華康儷特圓"/>
            </a:rPr>
            <a:t>班級經營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zh-TW" altLang="en-US" b="1" i="0" u="none" strike="noStrike" cap="none" normalizeH="0" baseline="0" smtClean="0">
              <a:ln/>
              <a:effectLst>
                <a:outerShdw blurRad="38100" dist="38100" dir="2700000" algn="tl">
                  <a:srgbClr val="000000"/>
                </a:outerShdw>
              </a:effectLst>
              <a:latin typeface="+mj-ea"/>
              <a:ea typeface="+mj-ea"/>
              <a:cs typeface="華康儷特圓"/>
            </a:rPr>
            <a:t>與輔導</a:t>
          </a:r>
        </a:p>
      </dgm:t>
    </dgm:pt>
    <dgm:pt modelId="{1B6A485F-E204-4687-92E3-F46766583411}" type="parTrans" cxnId="{408196CC-BFEC-46C3-BC5E-0EEA3083E955}">
      <dgm:prSet/>
      <dgm:spPr/>
      <dgm:t>
        <a:bodyPr/>
        <a:lstStyle/>
        <a:p>
          <a:endParaRPr lang="zh-TW" altLang="en-US">
            <a:latin typeface="+mj-ea"/>
            <a:ea typeface="+mj-ea"/>
          </a:endParaRPr>
        </a:p>
      </dgm:t>
    </dgm:pt>
    <dgm:pt modelId="{A9525FDF-9377-403B-A6B7-9D5733758A61}" type="sibTrans" cxnId="{408196CC-BFEC-46C3-BC5E-0EEA3083E955}">
      <dgm:prSet/>
      <dgm:spPr/>
      <dgm:t>
        <a:bodyPr/>
        <a:lstStyle/>
        <a:p>
          <a:endParaRPr lang="zh-TW" altLang="en-US"/>
        </a:p>
      </dgm:t>
    </dgm:pt>
    <dgm:pt modelId="{DCC95FED-CE50-4E83-A644-FBAD70CA6313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zh-TW" altLang="en-US" b="1" i="0" u="none" strike="noStrike" cap="none" normalizeH="0" baseline="0" dirty="0" smtClean="0">
              <a:ln/>
              <a:effectLst>
                <a:outerShdw blurRad="38100" dist="38100" dir="2700000" algn="tl">
                  <a:srgbClr val="000000"/>
                </a:outerShdw>
              </a:effectLst>
              <a:latin typeface="+mj-ea"/>
              <a:ea typeface="+mj-ea"/>
              <a:cs typeface="華康儷特圓"/>
            </a:rPr>
            <a:t>教學統整</a:t>
          </a:r>
        </a:p>
      </dgm:t>
    </dgm:pt>
    <dgm:pt modelId="{5E64CA7D-F1CB-43D8-86DA-C01FAD4A155D}" type="parTrans" cxnId="{E89AEE22-43A3-4693-8FA4-CD95EE519657}">
      <dgm:prSet/>
      <dgm:spPr/>
      <dgm:t>
        <a:bodyPr/>
        <a:lstStyle/>
        <a:p>
          <a:endParaRPr lang="zh-TW" altLang="en-US">
            <a:latin typeface="+mj-ea"/>
            <a:ea typeface="+mj-ea"/>
          </a:endParaRPr>
        </a:p>
      </dgm:t>
    </dgm:pt>
    <dgm:pt modelId="{FD4C651F-09B3-4956-8055-CCD4268418BE}" type="sibTrans" cxnId="{E89AEE22-43A3-4693-8FA4-CD95EE519657}">
      <dgm:prSet/>
      <dgm:spPr/>
      <dgm:t>
        <a:bodyPr/>
        <a:lstStyle/>
        <a:p>
          <a:endParaRPr lang="zh-TW" altLang="en-US"/>
        </a:p>
      </dgm:t>
    </dgm:pt>
    <dgm:pt modelId="{03DFA4E3-3FEA-4F6E-83B4-F4549F9D9928}" type="pres">
      <dgm:prSet presAssocID="{A72CB967-AC2B-4A3F-90F7-15E1F59200E1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31FD58CA-5D50-4B03-ACA8-DE628A9537E8}" type="pres">
      <dgm:prSet presAssocID="{39A5271A-3F47-4A17-BD77-19D3DFCC064E}" presName="centerShape" presStyleLbl="node0" presStyleIdx="0" presStyleCnt="1"/>
      <dgm:spPr/>
      <dgm:t>
        <a:bodyPr/>
        <a:lstStyle/>
        <a:p>
          <a:endParaRPr lang="zh-TW" altLang="en-US"/>
        </a:p>
      </dgm:t>
    </dgm:pt>
    <dgm:pt modelId="{FFD951D1-E0C3-49DF-8BB2-EACD93CBE586}" type="pres">
      <dgm:prSet presAssocID="{88A9A0A5-282F-455A-A75C-7F60BCA16F56}" presName="Name9" presStyleLbl="parChTrans1D2" presStyleIdx="0" presStyleCnt="4"/>
      <dgm:spPr/>
      <dgm:t>
        <a:bodyPr/>
        <a:lstStyle/>
        <a:p>
          <a:endParaRPr lang="zh-TW" altLang="en-US"/>
        </a:p>
      </dgm:t>
    </dgm:pt>
    <dgm:pt modelId="{33F48B8E-F01C-4B09-95F8-3A86B5461DB1}" type="pres">
      <dgm:prSet presAssocID="{88A9A0A5-282F-455A-A75C-7F60BCA16F56}" presName="connTx" presStyleLbl="parChTrans1D2" presStyleIdx="0" presStyleCnt="4"/>
      <dgm:spPr/>
      <dgm:t>
        <a:bodyPr/>
        <a:lstStyle/>
        <a:p>
          <a:endParaRPr lang="zh-TW" altLang="en-US"/>
        </a:p>
      </dgm:t>
    </dgm:pt>
    <dgm:pt modelId="{F5CDBD24-732E-4427-96A1-3282A0E2D78D}" type="pres">
      <dgm:prSet presAssocID="{0BD248A8-CC9C-4BD7-965A-BB131020D73C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00EEA47-55AA-408E-8210-FCED5BA955BF}" type="pres">
      <dgm:prSet presAssocID="{E8F7A7BC-CB8C-4591-8FEC-3888F85E5851}" presName="Name9" presStyleLbl="parChTrans1D2" presStyleIdx="1" presStyleCnt="4"/>
      <dgm:spPr/>
      <dgm:t>
        <a:bodyPr/>
        <a:lstStyle/>
        <a:p>
          <a:endParaRPr lang="zh-TW" altLang="en-US"/>
        </a:p>
      </dgm:t>
    </dgm:pt>
    <dgm:pt modelId="{1E20B70C-6A11-434B-9B61-78A715633555}" type="pres">
      <dgm:prSet presAssocID="{E8F7A7BC-CB8C-4591-8FEC-3888F85E5851}" presName="connTx" presStyleLbl="parChTrans1D2" presStyleIdx="1" presStyleCnt="4"/>
      <dgm:spPr/>
      <dgm:t>
        <a:bodyPr/>
        <a:lstStyle/>
        <a:p>
          <a:endParaRPr lang="zh-TW" altLang="en-US"/>
        </a:p>
      </dgm:t>
    </dgm:pt>
    <dgm:pt modelId="{3054DDAF-0A20-4FE0-AD6F-5CF6BC836DF3}" type="pres">
      <dgm:prSet presAssocID="{97D2C460-FE31-4B63-9E27-60A80D369E30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6B75CE9-7533-41CF-9FAD-0495D0EF9B0C}" type="pres">
      <dgm:prSet presAssocID="{1B6A485F-E204-4687-92E3-F46766583411}" presName="Name9" presStyleLbl="parChTrans1D2" presStyleIdx="2" presStyleCnt="4"/>
      <dgm:spPr/>
      <dgm:t>
        <a:bodyPr/>
        <a:lstStyle/>
        <a:p>
          <a:endParaRPr lang="zh-TW" altLang="en-US"/>
        </a:p>
      </dgm:t>
    </dgm:pt>
    <dgm:pt modelId="{90D0ED0E-D4E5-4F74-9590-C35142E4E4AD}" type="pres">
      <dgm:prSet presAssocID="{1B6A485F-E204-4687-92E3-F46766583411}" presName="connTx" presStyleLbl="parChTrans1D2" presStyleIdx="2" presStyleCnt="4"/>
      <dgm:spPr/>
      <dgm:t>
        <a:bodyPr/>
        <a:lstStyle/>
        <a:p>
          <a:endParaRPr lang="zh-TW" altLang="en-US"/>
        </a:p>
      </dgm:t>
    </dgm:pt>
    <dgm:pt modelId="{66EDF8D2-AFB7-4319-8A6C-DC258461F9B2}" type="pres">
      <dgm:prSet presAssocID="{34279BAF-4B67-40DC-A621-98C6A14CDBB1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1935288-E7B0-4B93-BBCA-8BBF68262C22}" type="pres">
      <dgm:prSet presAssocID="{5E64CA7D-F1CB-43D8-86DA-C01FAD4A155D}" presName="Name9" presStyleLbl="parChTrans1D2" presStyleIdx="3" presStyleCnt="4"/>
      <dgm:spPr/>
      <dgm:t>
        <a:bodyPr/>
        <a:lstStyle/>
        <a:p>
          <a:endParaRPr lang="zh-TW" altLang="en-US"/>
        </a:p>
      </dgm:t>
    </dgm:pt>
    <dgm:pt modelId="{60A85F7A-282D-446C-B14A-D2B4FEE2390C}" type="pres">
      <dgm:prSet presAssocID="{5E64CA7D-F1CB-43D8-86DA-C01FAD4A155D}" presName="connTx" presStyleLbl="parChTrans1D2" presStyleIdx="3" presStyleCnt="4"/>
      <dgm:spPr/>
      <dgm:t>
        <a:bodyPr/>
        <a:lstStyle/>
        <a:p>
          <a:endParaRPr lang="zh-TW" altLang="en-US"/>
        </a:p>
      </dgm:t>
    </dgm:pt>
    <dgm:pt modelId="{3EA64E48-8E70-42EE-A90A-FC4CD0761F98}" type="pres">
      <dgm:prSet presAssocID="{DCC95FED-CE50-4E83-A644-FBAD70CA6313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B4F9702E-71AE-49A4-B7BB-C8FC7CE32FC3}" type="presOf" srcId="{1B6A485F-E204-4687-92E3-F46766583411}" destId="{76B75CE9-7533-41CF-9FAD-0495D0EF9B0C}" srcOrd="0" destOrd="0" presId="urn:microsoft.com/office/officeart/2005/8/layout/radial1"/>
    <dgm:cxn modelId="{30E7D3DD-0CBF-49C3-953D-7150D2A8F750}" srcId="{A72CB967-AC2B-4A3F-90F7-15E1F59200E1}" destId="{39A5271A-3F47-4A17-BD77-19D3DFCC064E}" srcOrd="0" destOrd="0" parTransId="{E1F38AEE-B95E-4FA9-83C1-E76042575EE0}" sibTransId="{0F308193-9103-4ED3-B386-4F519592656A}"/>
    <dgm:cxn modelId="{E89AEE22-43A3-4693-8FA4-CD95EE519657}" srcId="{39A5271A-3F47-4A17-BD77-19D3DFCC064E}" destId="{DCC95FED-CE50-4E83-A644-FBAD70CA6313}" srcOrd="3" destOrd="0" parTransId="{5E64CA7D-F1CB-43D8-86DA-C01FAD4A155D}" sibTransId="{FD4C651F-09B3-4956-8055-CCD4268418BE}"/>
    <dgm:cxn modelId="{1BC0B8DC-BB28-4683-A169-6A1AFCC12FE4}" type="presOf" srcId="{5E64CA7D-F1CB-43D8-86DA-C01FAD4A155D}" destId="{B1935288-E7B0-4B93-BBCA-8BBF68262C22}" srcOrd="0" destOrd="0" presId="urn:microsoft.com/office/officeart/2005/8/layout/radial1"/>
    <dgm:cxn modelId="{408196CC-BFEC-46C3-BC5E-0EEA3083E955}" srcId="{39A5271A-3F47-4A17-BD77-19D3DFCC064E}" destId="{34279BAF-4B67-40DC-A621-98C6A14CDBB1}" srcOrd="2" destOrd="0" parTransId="{1B6A485F-E204-4687-92E3-F46766583411}" sibTransId="{A9525FDF-9377-403B-A6B7-9D5733758A61}"/>
    <dgm:cxn modelId="{AD3AE136-79DC-4160-9E1E-70E0E79F4ED4}" type="presOf" srcId="{97D2C460-FE31-4B63-9E27-60A80D369E30}" destId="{3054DDAF-0A20-4FE0-AD6F-5CF6BC836DF3}" srcOrd="0" destOrd="0" presId="urn:microsoft.com/office/officeart/2005/8/layout/radial1"/>
    <dgm:cxn modelId="{EE0E1EA5-DC4C-47B6-90DC-1BCD33ABD7EB}" type="presOf" srcId="{0BD248A8-CC9C-4BD7-965A-BB131020D73C}" destId="{F5CDBD24-732E-4427-96A1-3282A0E2D78D}" srcOrd="0" destOrd="0" presId="urn:microsoft.com/office/officeart/2005/8/layout/radial1"/>
    <dgm:cxn modelId="{DD6D33C7-23A1-4261-BB43-B5350DB20A4C}" type="presOf" srcId="{88A9A0A5-282F-455A-A75C-7F60BCA16F56}" destId="{33F48B8E-F01C-4B09-95F8-3A86B5461DB1}" srcOrd="1" destOrd="0" presId="urn:microsoft.com/office/officeart/2005/8/layout/radial1"/>
    <dgm:cxn modelId="{85CA33DD-BA7D-47AC-83CC-A54191DFB80B}" type="presOf" srcId="{E8F7A7BC-CB8C-4591-8FEC-3888F85E5851}" destId="{200EEA47-55AA-408E-8210-FCED5BA955BF}" srcOrd="0" destOrd="0" presId="urn:microsoft.com/office/officeart/2005/8/layout/radial1"/>
    <dgm:cxn modelId="{7FE29136-C16A-4352-8843-ADF219248795}" type="presOf" srcId="{34279BAF-4B67-40DC-A621-98C6A14CDBB1}" destId="{66EDF8D2-AFB7-4319-8A6C-DC258461F9B2}" srcOrd="0" destOrd="0" presId="urn:microsoft.com/office/officeart/2005/8/layout/radial1"/>
    <dgm:cxn modelId="{703772C7-F9B7-40E2-9EF2-3FE8538FE95A}" type="presOf" srcId="{DCC95FED-CE50-4E83-A644-FBAD70CA6313}" destId="{3EA64E48-8E70-42EE-A90A-FC4CD0761F98}" srcOrd="0" destOrd="0" presId="urn:microsoft.com/office/officeart/2005/8/layout/radial1"/>
    <dgm:cxn modelId="{F5133949-AA2E-46AA-A4C1-58C6546B3589}" type="presOf" srcId="{39A5271A-3F47-4A17-BD77-19D3DFCC064E}" destId="{31FD58CA-5D50-4B03-ACA8-DE628A9537E8}" srcOrd="0" destOrd="0" presId="urn:microsoft.com/office/officeart/2005/8/layout/radial1"/>
    <dgm:cxn modelId="{0BDD55BF-AF43-4F93-9EF0-461918E3B4F6}" type="presOf" srcId="{1B6A485F-E204-4687-92E3-F46766583411}" destId="{90D0ED0E-D4E5-4F74-9590-C35142E4E4AD}" srcOrd="1" destOrd="0" presId="urn:microsoft.com/office/officeart/2005/8/layout/radial1"/>
    <dgm:cxn modelId="{03AC161B-297A-49F5-BAA8-9969A0D10BE5}" srcId="{39A5271A-3F47-4A17-BD77-19D3DFCC064E}" destId="{97D2C460-FE31-4B63-9E27-60A80D369E30}" srcOrd="1" destOrd="0" parTransId="{E8F7A7BC-CB8C-4591-8FEC-3888F85E5851}" sibTransId="{6C139F4C-3A93-4895-802F-BADC3D2DF01F}"/>
    <dgm:cxn modelId="{B13EB2FA-65DF-4FE8-8E44-EFE579B4FF7D}" type="presOf" srcId="{E8F7A7BC-CB8C-4591-8FEC-3888F85E5851}" destId="{1E20B70C-6A11-434B-9B61-78A715633555}" srcOrd="1" destOrd="0" presId="urn:microsoft.com/office/officeart/2005/8/layout/radial1"/>
    <dgm:cxn modelId="{67EED650-4EC2-437F-AA16-02B90F8F0A19}" type="presOf" srcId="{5E64CA7D-F1CB-43D8-86DA-C01FAD4A155D}" destId="{60A85F7A-282D-446C-B14A-D2B4FEE2390C}" srcOrd="1" destOrd="0" presId="urn:microsoft.com/office/officeart/2005/8/layout/radial1"/>
    <dgm:cxn modelId="{E1F7213F-0F10-46EA-8682-E6941CEDA215}" srcId="{39A5271A-3F47-4A17-BD77-19D3DFCC064E}" destId="{0BD248A8-CC9C-4BD7-965A-BB131020D73C}" srcOrd="0" destOrd="0" parTransId="{88A9A0A5-282F-455A-A75C-7F60BCA16F56}" sibTransId="{CF54A29D-1D24-4E24-B6E5-C905F41EA237}"/>
    <dgm:cxn modelId="{5D3B5363-6616-490C-90A6-5E81165C5A1C}" type="presOf" srcId="{88A9A0A5-282F-455A-A75C-7F60BCA16F56}" destId="{FFD951D1-E0C3-49DF-8BB2-EACD93CBE586}" srcOrd="0" destOrd="0" presId="urn:microsoft.com/office/officeart/2005/8/layout/radial1"/>
    <dgm:cxn modelId="{C665D257-06B3-497B-9DD2-CE972C4453AE}" type="presOf" srcId="{A72CB967-AC2B-4A3F-90F7-15E1F59200E1}" destId="{03DFA4E3-3FEA-4F6E-83B4-F4549F9D9928}" srcOrd="0" destOrd="0" presId="urn:microsoft.com/office/officeart/2005/8/layout/radial1"/>
    <dgm:cxn modelId="{84CEDC1D-07A1-4909-A9D6-FB155C88F7CA}" type="presParOf" srcId="{03DFA4E3-3FEA-4F6E-83B4-F4549F9D9928}" destId="{31FD58CA-5D50-4B03-ACA8-DE628A9537E8}" srcOrd="0" destOrd="0" presId="urn:microsoft.com/office/officeart/2005/8/layout/radial1"/>
    <dgm:cxn modelId="{C9132A87-F5FE-4850-A415-7E4C2641A54A}" type="presParOf" srcId="{03DFA4E3-3FEA-4F6E-83B4-F4549F9D9928}" destId="{FFD951D1-E0C3-49DF-8BB2-EACD93CBE586}" srcOrd="1" destOrd="0" presId="urn:microsoft.com/office/officeart/2005/8/layout/radial1"/>
    <dgm:cxn modelId="{5EBD1599-D54A-4AD6-9370-12A5FA90782C}" type="presParOf" srcId="{FFD951D1-E0C3-49DF-8BB2-EACD93CBE586}" destId="{33F48B8E-F01C-4B09-95F8-3A86B5461DB1}" srcOrd="0" destOrd="0" presId="urn:microsoft.com/office/officeart/2005/8/layout/radial1"/>
    <dgm:cxn modelId="{2A50D699-3128-4245-A2F7-1C03D1EB52F5}" type="presParOf" srcId="{03DFA4E3-3FEA-4F6E-83B4-F4549F9D9928}" destId="{F5CDBD24-732E-4427-96A1-3282A0E2D78D}" srcOrd="2" destOrd="0" presId="urn:microsoft.com/office/officeart/2005/8/layout/radial1"/>
    <dgm:cxn modelId="{329B618A-1AF5-4F77-9423-746473E85FE0}" type="presParOf" srcId="{03DFA4E3-3FEA-4F6E-83B4-F4549F9D9928}" destId="{200EEA47-55AA-408E-8210-FCED5BA955BF}" srcOrd="3" destOrd="0" presId="urn:microsoft.com/office/officeart/2005/8/layout/radial1"/>
    <dgm:cxn modelId="{3D4F02A0-C1C7-42D2-9325-982136A3E886}" type="presParOf" srcId="{200EEA47-55AA-408E-8210-FCED5BA955BF}" destId="{1E20B70C-6A11-434B-9B61-78A715633555}" srcOrd="0" destOrd="0" presId="urn:microsoft.com/office/officeart/2005/8/layout/radial1"/>
    <dgm:cxn modelId="{3E5CBDEA-F5BE-4E3F-9F4D-0985AB641DC6}" type="presParOf" srcId="{03DFA4E3-3FEA-4F6E-83B4-F4549F9D9928}" destId="{3054DDAF-0A20-4FE0-AD6F-5CF6BC836DF3}" srcOrd="4" destOrd="0" presId="urn:microsoft.com/office/officeart/2005/8/layout/radial1"/>
    <dgm:cxn modelId="{34E67C2B-770A-4DFD-BBAC-CA494F40B308}" type="presParOf" srcId="{03DFA4E3-3FEA-4F6E-83B4-F4549F9D9928}" destId="{76B75CE9-7533-41CF-9FAD-0495D0EF9B0C}" srcOrd="5" destOrd="0" presId="urn:microsoft.com/office/officeart/2005/8/layout/radial1"/>
    <dgm:cxn modelId="{1CAD3331-A7F9-41DA-A00C-D34F39121650}" type="presParOf" srcId="{76B75CE9-7533-41CF-9FAD-0495D0EF9B0C}" destId="{90D0ED0E-D4E5-4F74-9590-C35142E4E4AD}" srcOrd="0" destOrd="0" presId="urn:microsoft.com/office/officeart/2005/8/layout/radial1"/>
    <dgm:cxn modelId="{10156AA2-C3EC-4E83-978D-EE3C564F40B7}" type="presParOf" srcId="{03DFA4E3-3FEA-4F6E-83B4-F4549F9D9928}" destId="{66EDF8D2-AFB7-4319-8A6C-DC258461F9B2}" srcOrd="6" destOrd="0" presId="urn:microsoft.com/office/officeart/2005/8/layout/radial1"/>
    <dgm:cxn modelId="{70ABA56C-77E3-4311-9C0E-FFC1EEABA893}" type="presParOf" srcId="{03DFA4E3-3FEA-4F6E-83B4-F4549F9D9928}" destId="{B1935288-E7B0-4B93-BBCA-8BBF68262C22}" srcOrd="7" destOrd="0" presId="urn:microsoft.com/office/officeart/2005/8/layout/radial1"/>
    <dgm:cxn modelId="{BBBD779E-FBE4-4258-A5F4-13E18FD0196B}" type="presParOf" srcId="{B1935288-E7B0-4B93-BBCA-8BBF68262C22}" destId="{60A85F7A-282D-446C-B14A-D2B4FEE2390C}" srcOrd="0" destOrd="0" presId="urn:microsoft.com/office/officeart/2005/8/layout/radial1"/>
    <dgm:cxn modelId="{0BFEE60A-A2FE-4C7D-B1EA-7BACCCA67F57}" type="presParOf" srcId="{03DFA4E3-3FEA-4F6E-83B4-F4549F9D9928}" destId="{3EA64E48-8E70-42EE-A90A-FC4CD0761F98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CAD9823-5E9F-431F-A92E-C1003AC62AA6}" type="doc">
      <dgm:prSet loTypeId="urn:microsoft.com/office/officeart/2005/8/layout/pyramid1" loCatId="pyramid" qsTypeId="urn:microsoft.com/office/officeart/2005/8/quickstyle/simple1" qsCatId="simple" csTypeId="urn:microsoft.com/office/officeart/2005/8/colors/colorful2" csCatId="colorful" phldr="1"/>
      <dgm:spPr/>
    </dgm:pt>
    <dgm:pt modelId="{CA5B1575-0BB4-41DB-9CFA-8C4C3271A757}">
      <dgm:prSet phldrT="[文字]" custT="1"/>
      <dgm:spPr/>
      <dgm:t>
        <a:bodyPr/>
        <a:lstStyle/>
        <a:p>
          <a:r>
            <a:rPr lang="zh-TW" altLang="en-US" sz="2400" dirty="0" smtClean="0"/>
            <a:t>第三層</a:t>
          </a:r>
          <a:r>
            <a:rPr lang="en-US" altLang="zh-TW" sz="2400" dirty="0" smtClean="0"/>
            <a:t>T1</a:t>
          </a:r>
        </a:p>
        <a:p>
          <a:r>
            <a:rPr lang="zh-TW" altLang="en-US" sz="2400" dirty="0" smtClean="0"/>
            <a:t>特殊教育</a:t>
          </a:r>
          <a:endParaRPr lang="zh-TW" altLang="en-US" sz="2400" dirty="0"/>
        </a:p>
      </dgm:t>
    </dgm:pt>
    <dgm:pt modelId="{17FB4FA2-1B07-4416-BF5E-9184B5005B25}" type="parTrans" cxnId="{D141FF6C-FFED-4B47-B5D6-8085BCE5D28F}">
      <dgm:prSet/>
      <dgm:spPr/>
      <dgm:t>
        <a:bodyPr/>
        <a:lstStyle/>
        <a:p>
          <a:endParaRPr lang="zh-TW" altLang="en-US"/>
        </a:p>
      </dgm:t>
    </dgm:pt>
    <dgm:pt modelId="{C402122C-0464-4A2C-A6A0-F605041AE6A2}" type="sibTrans" cxnId="{D141FF6C-FFED-4B47-B5D6-8085BCE5D28F}">
      <dgm:prSet/>
      <dgm:spPr/>
      <dgm:t>
        <a:bodyPr/>
        <a:lstStyle/>
        <a:p>
          <a:endParaRPr lang="zh-TW" altLang="en-US"/>
        </a:p>
      </dgm:t>
    </dgm:pt>
    <dgm:pt modelId="{7F93EFB0-D070-4225-ABF6-C2DB9DB945E0}">
      <dgm:prSet phldrT="[文字]" custT="1"/>
      <dgm:spPr/>
      <dgm:t>
        <a:bodyPr/>
        <a:lstStyle/>
        <a:p>
          <a:r>
            <a:rPr lang="zh-TW" altLang="en-US" sz="2400" dirty="0" smtClean="0"/>
            <a:t>第二層</a:t>
          </a:r>
          <a:r>
            <a:rPr lang="en-US" altLang="zh-TW" sz="2400" dirty="0" smtClean="0"/>
            <a:t>T2</a:t>
          </a:r>
        </a:p>
        <a:p>
          <a:r>
            <a:rPr lang="zh-TW" altLang="en-US" sz="2400" dirty="0" smtClean="0"/>
            <a:t>小組補救教學</a:t>
          </a:r>
          <a:endParaRPr lang="zh-TW" altLang="en-US" sz="2400" dirty="0"/>
        </a:p>
      </dgm:t>
    </dgm:pt>
    <dgm:pt modelId="{2B0BEDC2-E12D-4831-9495-E6D287238455}" type="parTrans" cxnId="{63B819AE-7591-4CF6-88BA-B03F3B0FB74F}">
      <dgm:prSet/>
      <dgm:spPr/>
      <dgm:t>
        <a:bodyPr/>
        <a:lstStyle/>
        <a:p>
          <a:endParaRPr lang="zh-TW" altLang="en-US"/>
        </a:p>
      </dgm:t>
    </dgm:pt>
    <dgm:pt modelId="{EBFFC697-DA7F-4B5A-AA79-7D410485666C}" type="sibTrans" cxnId="{63B819AE-7591-4CF6-88BA-B03F3B0FB74F}">
      <dgm:prSet/>
      <dgm:spPr/>
      <dgm:t>
        <a:bodyPr/>
        <a:lstStyle/>
        <a:p>
          <a:endParaRPr lang="zh-TW" altLang="en-US"/>
        </a:p>
      </dgm:t>
    </dgm:pt>
    <dgm:pt modelId="{3300B801-6FE5-4E4A-BF9F-5BFE044389DD}">
      <dgm:prSet phldrT="[文字]" custT="1"/>
      <dgm:spPr/>
      <dgm:t>
        <a:bodyPr/>
        <a:lstStyle/>
        <a:p>
          <a:r>
            <a:rPr lang="zh-TW" altLang="en-US" sz="2400" dirty="0" smtClean="0"/>
            <a:t>第一層</a:t>
          </a:r>
          <a:r>
            <a:rPr lang="en-US" altLang="zh-TW" sz="2400" dirty="0" smtClean="0"/>
            <a:t>T3</a:t>
          </a:r>
        </a:p>
        <a:p>
          <a:r>
            <a:rPr lang="zh-TW" altLang="en-US" sz="2400" dirty="0" smtClean="0"/>
            <a:t>一般補救教學</a:t>
          </a:r>
          <a:endParaRPr lang="zh-TW" altLang="en-US" sz="2400" dirty="0"/>
        </a:p>
      </dgm:t>
    </dgm:pt>
    <dgm:pt modelId="{65202A23-CA7B-4C90-9620-D295A9A5ECCA}" type="parTrans" cxnId="{731C5E5E-216D-4DEB-A1B0-F5EF09607322}">
      <dgm:prSet/>
      <dgm:spPr/>
      <dgm:t>
        <a:bodyPr/>
        <a:lstStyle/>
        <a:p>
          <a:endParaRPr lang="zh-TW" altLang="en-US"/>
        </a:p>
      </dgm:t>
    </dgm:pt>
    <dgm:pt modelId="{4FE914B5-96E9-4ED3-8B2F-D29747DA5889}" type="sibTrans" cxnId="{731C5E5E-216D-4DEB-A1B0-F5EF09607322}">
      <dgm:prSet/>
      <dgm:spPr/>
      <dgm:t>
        <a:bodyPr/>
        <a:lstStyle/>
        <a:p>
          <a:endParaRPr lang="zh-TW" altLang="en-US"/>
        </a:p>
      </dgm:t>
    </dgm:pt>
    <dgm:pt modelId="{D4B3D3AF-9688-4FD6-B2E3-30BB8711031C}" type="pres">
      <dgm:prSet presAssocID="{3CAD9823-5E9F-431F-A92E-C1003AC62AA6}" presName="Name0" presStyleCnt="0">
        <dgm:presLayoutVars>
          <dgm:dir/>
          <dgm:animLvl val="lvl"/>
          <dgm:resizeHandles val="exact"/>
        </dgm:presLayoutVars>
      </dgm:prSet>
      <dgm:spPr/>
    </dgm:pt>
    <dgm:pt modelId="{CB999105-890F-447F-AC21-51F867A76723}" type="pres">
      <dgm:prSet presAssocID="{CA5B1575-0BB4-41DB-9CFA-8C4C3271A757}" presName="Name8" presStyleCnt="0"/>
      <dgm:spPr/>
    </dgm:pt>
    <dgm:pt modelId="{024D3CC3-92C2-49F0-AF63-DF84EA4726C8}" type="pres">
      <dgm:prSet presAssocID="{CA5B1575-0BB4-41DB-9CFA-8C4C3271A757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C3A26F8-C3F0-448B-9EE8-735D4A6ECC29}" type="pres">
      <dgm:prSet presAssocID="{CA5B1575-0BB4-41DB-9CFA-8C4C3271A757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40A094F-52EE-4CE7-B64A-06BD5F7DD0F9}" type="pres">
      <dgm:prSet presAssocID="{7F93EFB0-D070-4225-ABF6-C2DB9DB945E0}" presName="Name8" presStyleCnt="0"/>
      <dgm:spPr/>
    </dgm:pt>
    <dgm:pt modelId="{CDAECBCC-30E2-46C1-B8D4-A44FEC05E04F}" type="pres">
      <dgm:prSet presAssocID="{7F93EFB0-D070-4225-ABF6-C2DB9DB945E0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0874CE1-68E3-442F-98D4-8554D8464163}" type="pres">
      <dgm:prSet presAssocID="{7F93EFB0-D070-4225-ABF6-C2DB9DB945E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1549F2A-90EE-4E73-ADC2-885FBD888B20}" type="pres">
      <dgm:prSet presAssocID="{3300B801-6FE5-4E4A-BF9F-5BFE044389DD}" presName="Name8" presStyleCnt="0"/>
      <dgm:spPr/>
    </dgm:pt>
    <dgm:pt modelId="{43E1651F-84A6-4B6C-BBDE-4F2BE5B9E805}" type="pres">
      <dgm:prSet presAssocID="{3300B801-6FE5-4E4A-BF9F-5BFE044389DD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F93692D-730E-4F9A-A5D8-2CD69A158F1D}" type="pres">
      <dgm:prSet presAssocID="{3300B801-6FE5-4E4A-BF9F-5BFE044389D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63B819AE-7591-4CF6-88BA-B03F3B0FB74F}" srcId="{3CAD9823-5E9F-431F-A92E-C1003AC62AA6}" destId="{7F93EFB0-D070-4225-ABF6-C2DB9DB945E0}" srcOrd="1" destOrd="0" parTransId="{2B0BEDC2-E12D-4831-9495-E6D287238455}" sibTransId="{EBFFC697-DA7F-4B5A-AA79-7D410485666C}"/>
    <dgm:cxn modelId="{2165FC45-C448-4061-A42D-317DB0EA25FC}" type="presOf" srcId="{CA5B1575-0BB4-41DB-9CFA-8C4C3271A757}" destId="{024D3CC3-92C2-49F0-AF63-DF84EA4726C8}" srcOrd="0" destOrd="0" presId="urn:microsoft.com/office/officeart/2005/8/layout/pyramid1"/>
    <dgm:cxn modelId="{ACD5F97D-F313-4134-A244-7419069A9F47}" type="presOf" srcId="{3CAD9823-5E9F-431F-A92E-C1003AC62AA6}" destId="{D4B3D3AF-9688-4FD6-B2E3-30BB8711031C}" srcOrd="0" destOrd="0" presId="urn:microsoft.com/office/officeart/2005/8/layout/pyramid1"/>
    <dgm:cxn modelId="{1B9E812D-167B-4B46-B64D-6B6A10DBFCD9}" type="presOf" srcId="{3300B801-6FE5-4E4A-BF9F-5BFE044389DD}" destId="{8F93692D-730E-4F9A-A5D8-2CD69A158F1D}" srcOrd="1" destOrd="0" presId="urn:microsoft.com/office/officeart/2005/8/layout/pyramid1"/>
    <dgm:cxn modelId="{731C5E5E-216D-4DEB-A1B0-F5EF09607322}" srcId="{3CAD9823-5E9F-431F-A92E-C1003AC62AA6}" destId="{3300B801-6FE5-4E4A-BF9F-5BFE044389DD}" srcOrd="2" destOrd="0" parTransId="{65202A23-CA7B-4C90-9620-D295A9A5ECCA}" sibTransId="{4FE914B5-96E9-4ED3-8B2F-D29747DA5889}"/>
    <dgm:cxn modelId="{CB783A0D-23EF-4161-AAE7-14315618ADC2}" type="presOf" srcId="{CA5B1575-0BB4-41DB-9CFA-8C4C3271A757}" destId="{9C3A26F8-C3F0-448B-9EE8-735D4A6ECC29}" srcOrd="1" destOrd="0" presId="urn:microsoft.com/office/officeart/2005/8/layout/pyramid1"/>
    <dgm:cxn modelId="{79122EF1-A1B6-4A3A-A791-9677BFE34ADF}" type="presOf" srcId="{7F93EFB0-D070-4225-ABF6-C2DB9DB945E0}" destId="{CDAECBCC-30E2-46C1-B8D4-A44FEC05E04F}" srcOrd="0" destOrd="0" presId="urn:microsoft.com/office/officeart/2005/8/layout/pyramid1"/>
    <dgm:cxn modelId="{B26A7097-9D4F-4FD4-BE57-13F2B7F672A5}" type="presOf" srcId="{7F93EFB0-D070-4225-ABF6-C2DB9DB945E0}" destId="{70874CE1-68E3-442F-98D4-8554D8464163}" srcOrd="1" destOrd="0" presId="urn:microsoft.com/office/officeart/2005/8/layout/pyramid1"/>
    <dgm:cxn modelId="{D141FF6C-FFED-4B47-B5D6-8085BCE5D28F}" srcId="{3CAD9823-5E9F-431F-A92E-C1003AC62AA6}" destId="{CA5B1575-0BB4-41DB-9CFA-8C4C3271A757}" srcOrd="0" destOrd="0" parTransId="{17FB4FA2-1B07-4416-BF5E-9184B5005B25}" sibTransId="{C402122C-0464-4A2C-A6A0-F605041AE6A2}"/>
    <dgm:cxn modelId="{C859E664-386F-4957-B41E-37BBA906E723}" type="presOf" srcId="{3300B801-6FE5-4E4A-BF9F-5BFE044389DD}" destId="{43E1651F-84A6-4B6C-BBDE-4F2BE5B9E805}" srcOrd="0" destOrd="0" presId="urn:microsoft.com/office/officeart/2005/8/layout/pyramid1"/>
    <dgm:cxn modelId="{E61B26E0-0055-427C-826F-6F6D29D15A54}" type="presParOf" srcId="{D4B3D3AF-9688-4FD6-B2E3-30BB8711031C}" destId="{CB999105-890F-447F-AC21-51F867A76723}" srcOrd="0" destOrd="0" presId="urn:microsoft.com/office/officeart/2005/8/layout/pyramid1"/>
    <dgm:cxn modelId="{78E5203D-C3FB-4B6B-8C63-FB9E34DB10F5}" type="presParOf" srcId="{CB999105-890F-447F-AC21-51F867A76723}" destId="{024D3CC3-92C2-49F0-AF63-DF84EA4726C8}" srcOrd="0" destOrd="0" presId="urn:microsoft.com/office/officeart/2005/8/layout/pyramid1"/>
    <dgm:cxn modelId="{8392CB73-8F9A-4E0C-8658-144424D15AE6}" type="presParOf" srcId="{CB999105-890F-447F-AC21-51F867A76723}" destId="{9C3A26F8-C3F0-448B-9EE8-735D4A6ECC29}" srcOrd="1" destOrd="0" presId="urn:microsoft.com/office/officeart/2005/8/layout/pyramid1"/>
    <dgm:cxn modelId="{C54FECDE-88EB-46F3-AE3E-0269E063F811}" type="presParOf" srcId="{D4B3D3AF-9688-4FD6-B2E3-30BB8711031C}" destId="{840A094F-52EE-4CE7-B64A-06BD5F7DD0F9}" srcOrd="1" destOrd="0" presId="urn:microsoft.com/office/officeart/2005/8/layout/pyramid1"/>
    <dgm:cxn modelId="{79978B18-33D0-4549-939B-0B310551979E}" type="presParOf" srcId="{840A094F-52EE-4CE7-B64A-06BD5F7DD0F9}" destId="{CDAECBCC-30E2-46C1-B8D4-A44FEC05E04F}" srcOrd="0" destOrd="0" presId="urn:microsoft.com/office/officeart/2005/8/layout/pyramid1"/>
    <dgm:cxn modelId="{872724ED-296B-4AB6-8863-EA4ED3F83743}" type="presParOf" srcId="{840A094F-52EE-4CE7-B64A-06BD5F7DD0F9}" destId="{70874CE1-68E3-442F-98D4-8554D8464163}" srcOrd="1" destOrd="0" presId="urn:microsoft.com/office/officeart/2005/8/layout/pyramid1"/>
    <dgm:cxn modelId="{360A5E9D-33CE-47BA-B08C-202E396227B4}" type="presParOf" srcId="{D4B3D3AF-9688-4FD6-B2E3-30BB8711031C}" destId="{71549F2A-90EE-4E73-ADC2-885FBD888B20}" srcOrd="2" destOrd="0" presId="urn:microsoft.com/office/officeart/2005/8/layout/pyramid1"/>
    <dgm:cxn modelId="{2E9162DA-BDB1-4175-9E9E-2A6F9383E5F1}" type="presParOf" srcId="{71549F2A-90EE-4E73-ADC2-885FBD888B20}" destId="{43E1651F-84A6-4B6C-BBDE-4F2BE5B9E805}" srcOrd="0" destOrd="0" presId="urn:microsoft.com/office/officeart/2005/8/layout/pyramid1"/>
    <dgm:cxn modelId="{D8D469E4-BA1A-4936-ACB0-D7EE2F3360BD}" type="presParOf" srcId="{71549F2A-90EE-4E73-ADC2-885FBD888B20}" destId="{8F93692D-730E-4F9A-A5D8-2CD69A158F1D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D2A3A9A-7D56-415C-B72B-4FB9E351C283}">
      <dsp:nvSpPr>
        <dsp:cNvPr id="0" name=""/>
        <dsp:cNvSpPr/>
      </dsp:nvSpPr>
      <dsp:spPr>
        <a:xfrm>
          <a:off x="581813" y="0"/>
          <a:ext cx="6907000" cy="5876980"/>
        </a:xfrm>
        <a:prstGeom prst="rightArrow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2">
                <a:tint val="40000"/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2">
                <a:tint val="40000"/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51581316-1A00-4441-A308-784C60B29CDB}">
      <dsp:nvSpPr>
        <dsp:cNvPr id="0" name=""/>
        <dsp:cNvSpPr/>
      </dsp:nvSpPr>
      <dsp:spPr>
        <a:xfrm>
          <a:off x="1735" y="1763094"/>
          <a:ext cx="1912315" cy="2350792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700" kern="1200" dirty="0" smtClean="0"/>
            <a:t>輔導員精進</a:t>
          </a:r>
          <a:endParaRPr lang="zh-TW" altLang="en-US" sz="3700" kern="1200" dirty="0"/>
        </a:p>
      </dsp:txBody>
      <dsp:txXfrm>
        <a:off x="1735" y="1763094"/>
        <a:ext cx="1912315" cy="2350792"/>
      </dsp:txXfrm>
    </dsp:sp>
    <dsp:sp modelId="{B1482042-427A-4ED3-A44C-B8A69A3DEA28}">
      <dsp:nvSpPr>
        <dsp:cNvPr id="0" name=""/>
        <dsp:cNvSpPr/>
      </dsp:nvSpPr>
      <dsp:spPr>
        <a:xfrm>
          <a:off x="2071767" y="1763094"/>
          <a:ext cx="1912315" cy="2350792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700" kern="1200" dirty="0" smtClean="0"/>
            <a:t>十二年國教</a:t>
          </a:r>
          <a:endParaRPr lang="zh-TW" altLang="en-US" sz="3700" kern="1200" dirty="0"/>
        </a:p>
      </dsp:txBody>
      <dsp:txXfrm>
        <a:off x="2071767" y="1763094"/>
        <a:ext cx="1912315" cy="2350792"/>
      </dsp:txXfrm>
    </dsp:sp>
    <dsp:sp modelId="{E2F00151-35FA-4627-98E7-36B3729C95FA}">
      <dsp:nvSpPr>
        <dsp:cNvPr id="0" name=""/>
        <dsp:cNvSpPr/>
      </dsp:nvSpPr>
      <dsp:spPr>
        <a:xfrm>
          <a:off x="4093436" y="1728184"/>
          <a:ext cx="1912315" cy="2350792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4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700" kern="1200" dirty="0" smtClean="0"/>
            <a:t>學習 革命</a:t>
          </a:r>
          <a:endParaRPr lang="zh-TW" altLang="en-US" sz="3700" kern="1200" dirty="0"/>
        </a:p>
      </dsp:txBody>
      <dsp:txXfrm>
        <a:off x="4093436" y="1728184"/>
        <a:ext cx="1912315" cy="2350792"/>
      </dsp:txXfrm>
    </dsp:sp>
    <dsp:sp modelId="{E3FDEDAD-96FE-49AA-93BD-996626E88C40}">
      <dsp:nvSpPr>
        <dsp:cNvPr id="0" name=""/>
        <dsp:cNvSpPr/>
      </dsp:nvSpPr>
      <dsp:spPr>
        <a:xfrm>
          <a:off x="6211831" y="1763094"/>
          <a:ext cx="1912315" cy="2350792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5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700" kern="1200" dirty="0" smtClean="0"/>
            <a:t>本土 亮點</a:t>
          </a:r>
          <a:endParaRPr lang="zh-TW" altLang="en-US" sz="3700" kern="1200" dirty="0"/>
        </a:p>
      </dsp:txBody>
      <dsp:txXfrm>
        <a:off x="6211831" y="1763094"/>
        <a:ext cx="1912315" cy="2350792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F4CE72B-2E1C-4963-950B-D28C3C266346}">
      <dsp:nvSpPr>
        <dsp:cNvPr id="0" name=""/>
        <dsp:cNvSpPr/>
      </dsp:nvSpPr>
      <dsp:spPr>
        <a:xfrm>
          <a:off x="1296360" y="1562059"/>
          <a:ext cx="4737406" cy="1645238"/>
        </a:xfrm>
        <a:prstGeom prst="ellipse">
          <a:avLst/>
        </a:prstGeom>
        <a:solidFill>
          <a:schemeClr val="accent2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BA1694-9BA2-4AC4-9F10-AAB9308A79FD}">
      <dsp:nvSpPr>
        <dsp:cNvPr id="0" name=""/>
        <dsp:cNvSpPr/>
      </dsp:nvSpPr>
      <dsp:spPr>
        <a:xfrm>
          <a:off x="3260492" y="5495549"/>
          <a:ext cx="918102" cy="483476"/>
        </a:xfrm>
        <a:prstGeom prst="down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88E93E-DABF-4ECE-B376-E29AE4D05CD5}">
      <dsp:nvSpPr>
        <dsp:cNvPr id="0" name=""/>
        <dsp:cNvSpPr/>
      </dsp:nvSpPr>
      <dsp:spPr>
        <a:xfrm>
          <a:off x="2163643" y="5950312"/>
          <a:ext cx="2947195" cy="906475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600" kern="1200" dirty="0" smtClean="0"/>
            <a:t>十二年國教</a:t>
          </a:r>
          <a:endParaRPr lang="zh-TW" altLang="en-US" sz="2600" kern="1200" dirty="0"/>
        </a:p>
      </dsp:txBody>
      <dsp:txXfrm>
        <a:off x="2163643" y="5950312"/>
        <a:ext cx="2947195" cy="906475"/>
      </dsp:txXfrm>
    </dsp:sp>
    <dsp:sp modelId="{DC2BDDB9-02A7-4EE3-B5AF-794ED38665AE}">
      <dsp:nvSpPr>
        <dsp:cNvPr id="0" name=""/>
        <dsp:cNvSpPr/>
      </dsp:nvSpPr>
      <dsp:spPr>
        <a:xfrm>
          <a:off x="3018719" y="3334364"/>
          <a:ext cx="1652583" cy="165258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700" kern="1200" dirty="0" smtClean="0">
              <a:solidFill>
                <a:schemeClr val="tx1"/>
              </a:solidFill>
            </a:rPr>
            <a:t>補救教學</a:t>
          </a:r>
          <a:endParaRPr lang="zh-TW" altLang="en-US" sz="2700" kern="1200" dirty="0">
            <a:solidFill>
              <a:schemeClr val="tx1"/>
            </a:solidFill>
          </a:endParaRPr>
        </a:p>
      </dsp:txBody>
      <dsp:txXfrm>
        <a:off x="3018719" y="3334364"/>
        <a:ext cx="1652583" cy="1652583"/>
      </dsp:txXfrm>
    </dsp:sp>
    <dsp:sp modelId="{2C3FC2EA-D773-490E-8575-621F14183BD0}">
      <dsp:nvSpPr>
        <dsp:cNvPr id="0" name=""/>
        <dsp:cNvSpPr/>
      </dsp:nvSpPr>
      <dsp:spPr>
        <a:xfrm>
          <a:off x="1836204" y="2094559"/>
          <a:ext cx="1652583" cy="1652583"/>
        </a:xfrm>
        <a:prstGeom prst="ellipse">
          <a:avLst/>
        </a:prstGeom>
        <a:solidFill>
          <a:schemeClr val="accent2">
            <a:hueOff val="-10081594"/>
            <a:satOff val="4384"/>
            <a:lumOff val="1275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700" kern="1200" dirty="0" smtClean="0">
              <a:solidFill>
                <a:schemeClr val="tx1"/>
              </a:solidFill>
            </a:rPr>
            <a:t>多元評量</a:t>
          </a:r>
          <a:endParaRPr lang="zh-TW" altLang="en-US" sz="2700" kern="1200" dirty="0">
            <a:solidFill>
              <a:schemeClr val="tx1"/>
            </a:solidFill>
          </a:endParaRPr>
        </a:p>
      </dsp:txBody>
      <dsp:txXfrm>
        <a:off x="1836204" y="2094559"/>
        <a:ext cx="1652583" cy="1652583"/>
      </dsp:txXfrm>
    </dsp:sp>
    <dsp:sp modelId="{50ACD04E-4031-4550-9DC7-9BC0DC65C30E}">
      <dsp:nvSpPr>
        <dsp:cNvPr id="0" name=""/>
        <dsp:cNvSpPr/>
      </dsp:nvSpPr>
      <dsp:spPr>
        <a:xfrm>
          <a:off x="3525511" y="1695001"/>
          <a:ext cx="1652583" cy="1652583"/>
        </a:xfrm>
        <a:prstGeom prst="ellipse">
          <a:avLst/>
        </a:prstGeom>
        <a:solidFill>
          <a:schemeClr val="accent2">
            <a:hueOff val="-20163188"/>
            <a:satOff val="8769"/>
            <a:lumOff val="255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700" kern="1200" dirty="0" smtClean="0">
              <a:solidFill>
                <a:schemeClr val="tx1"/>
              </a:solidFill>
            </a:rPr>
            <a:t>有效教學</a:t>
          </a:r>
          <a:endParaRPr lang="zh-TW" altLang="en-US" sz="2700" kern="1200" dirty="0">
            <a:solidFill>
              <a:schemeClr val="tx1"/>
            </a:solidFill>
          </a:endParaRPr>
        </a:p>
      </dsp:txBody>
      <dsp:txXfrm>
        <a:off x="3525511" y="1695001"/>
        <a:ext cx="1652583" cy="1652583"/>
      </dsp:txXfrm>
    </dsp:sp>
    <dsp:sp modelId="{E4F62CC3-9058-4AA4-A52D-27FD5A938312}">
      <dsp:nvSpPr>
        <dsp:cNvPr id="0" name=""/>
        <dsp:cNvSpPr/>
      </dsp:nvSpPr>
      <dsp:spPr>
        <a:xfrm>
          <a:off x="506840" y="1360077"/>
          <a:ext cx="6331135" cy="4113096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1FD58CA-5D50-4B03-ACA8-DE628A9537E8}">
      <dsp:nvSpPr>
        <dsp:cNvPr id="0" name=""/>
        <dsp:cNvSpPr/>
      </dsp:nvSpPr>
      <dsp:spPr>
        <a:xfrm>
          <a:off x="3676798" y="2331392"/>
          <a:ext cx="1790402" cy="179040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zh-TW" altLang="en-US" sz="2800" b="1" i="0" u="none" strike="noStrike" kern="1200" cap="none" normalizeH="0" baseline="0" smtClean="0">
              <a:ln/>
              <a:effectLst>
                <a:outerShdw blurRad="38100" dist="38100" dir="2700000" algn="tl">
                  <a:srgbClr val="000000"/>
                </a:outerShdw>
              </a:effectLst>
              <a:latin typeface="+mj-ea"/>
              <a:ea typeface="+mj-ea"/>
              <a:cs typeface="華康儷特圓"/>
            </a:rPr>
            <a:t>有效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zh-TW" altLang="en-US" sz="2800" b="1" i="0" u="none" strike="noStrike" kern="1200" cap="none" normalizeH="0" baseline="0" smtClean="0">
              <a:ln/>
              <a:effectLst>
                <a:outerShdw blurRad="38100" dist="38100" dir="2700000" algn="tl">
                  <a:srgbClr val="000000"/>
                </a:outerShdw>
              </a:effectLst>
              <a:latin typeface="+mj-ea"/>
              <a:ea typeface="+mj-ea"/>
              <a:cs typeface="華康儷特圓"/>
            </a:rPr>
            <a:t>教學</a:t>
          </a:r>
        </a:p>
      </dsp:txBody>
      <dsp:txXfrm>
        <a:off x="3676798" y="2331392"/>
        <a:ext cx="1790402" cy="1790402"/>
      </dsp:txXfrm>
    </dsp:sp>
    <dsp:sp modelId="{FFD951D1-E0C3-49DF-8BB2-EACD93CBE586}">
      <dsp:nvSpPr>
        <dsp:cNvPr id="0" name=""/>
        <dsp:cNvSpPr/>
      </dsp:nvSpPr>
      <dsp:spPr>
        <a:xfrm rot="16200000">
          <a:off x="4302766" y="2044536"/>
          <a:ext cx="538467" cy="35244"/>
        </a:xfrm>
        <a:custGeom>
          <a:avLst/>
          <a:gdLst/>
          <a:ahLst/>
          <a:cxnLst/>
          <a:rect l="0" t="0" r="0" b="0"/>
          <a:pathLst>
            <a:path>
              <a:moveTo>
                <a:pt x="0" y="17622"/>
              </a:moveTo>
              <a:lnTo>
                <a:pt x="538467" y="17622"/>
              </a:lnTo>
            </a:path>
          </a:pathLst>
        </a:custGeom>
        <a:noFill/>
        <a:ln w="55000" cap="flat" cmpd="thickThin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+mj-ea"/>
            <a:ea typeface="+mj-ea"/>
          </a:endParaRPr>
        </a:p>
      </dsp:txBody>
      <dsp:txXfrm rot="16200000">
        <a:off x="4558538" y="2048697"/>
        <a:ext cx="26923" cy="26923"/>
      </dsp:txXfrm>
    </dsp:sp>
    <dsp:sp modelId="{F5CDBD24-732E-4427-96A1-3282A0E2D78D}">
      <dsp:nvSpPr>
        <dsp:cNvPr id="0" name=""/>
        <dsp:cNvSpPr/>
      </dsp:nvSpPr>
      <dsp:spPr>
        <a:xfrm>
          <a:off x="3676798" y="2522"/>
          <a:ext cx="1790402" cy="1790402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zh-TW" altLang="en-US" sz="2400" b="1" i="0" u="none" strike="noStrike" kern="1200" cap="none" normalizeH="0" baseline="0" dirty="0" smtClean="0">
              <a:ln/>
              <a:effectLst>
                <a:outerShdw blurRad="38100" dist="38100" dir="2700000" algn="tl">
                  <a:srgbClr val="000000"/>
                </a:outerShdw>
              </a:effectLst>
              <a:latin typeface="+mj-ea"/>
              <a:ea typeface="+mj-ea"/>
              <a:cs typeface="華康儷特圓"/>
            </a:rPr>
            <a:t>教材與評量</a:t>
          </a:r>
        </a:p>
      </dsp:txBody>
      <dsp:txXfrm>
        <a:off x="3676798" y="2522"/>
        <a:ext cx="1790402" cy="1790402"/>
      </dsp:txXfrm>
    </dsp:sp>
    <dsp:sp modelId="{200EEA47-55AA-408E-8210-FCED5BA955BF}">
      <dsp:nvSpPr>
        <dsp:cNvPr id="0" name=""/>
        <dsp:cNvSpPr/>
      </dsp:nvSpPr>
      <dsp:spPr>
        <a:xfrm>
          <a:off x="5467201" y="3208971"/>
          <a:ext cx="538467" cy="35244"/>
        </a:xfrm>
        <a:custGeom>
          <a:avLst/>
          <a:gdLst/>
          <a:ahLst/>
          <a:cxnLst/>
          <a:rect l="0" t="0" r="0" b="0"/>
          <a:pathLst>
            <a:path>
              <a:moveTo>
                <a:pt x="0" y="17622"/>
              </a:moveTo>
              <a:lnTo>
                <a:pt x="538467" y="17622"/>
              </a:lnTo>
            </a:path>
          </a:pathLst>
        </a:custGeom>
        <a:noFill/>
        <a:ln w="55000" cap="flat" cmpd="thickThin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+mj-ea"/>
            <a:ea typeface="+mj-ea"/>
          </a:endParaRPr>
        </a:p>
      </dsp:txBody>
      <dsp:txXfrm>
        <a:off x="5722973" y="3213132"/>
        <a:ext cx="26923" cy="26923"/>
      </dsp:txXfrm>
    </dsp:sp>
    <dsp:sp modelId="{3054DDAF-0A20-4FE0-AD6F-5CF6BC836DF3}">
      <dsp:nvSpPr>
        <dsp:cNvPr id="0" name=""/>
        <dsp:cNvSpPr/>
      </dsp:nvSpPr>
      <dsp:spPr>
        <a:xfrm>
          <a:off x="6005668" y="2331392"/>
          <a:ext cx="1790402" cy="1790402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zh-TW" altLang="en-US" sz="2400" b="1" i="0" u="none" strike="noStrike" kern="1200" cap="none" normalizeH="0" baseline="0" smtClean="0">
              <a:ln/>
              <a:effectLst/>
              <a:latin typeface="+mj-ea"/>
              <a:ea typeface="+mj-ea"/>
              <a:cs typeface="華康儷特圓"/>
            </a:rPr>
            <a:t>教學經營</a:t>
          </a:r>
        </a:p>
      </dsp:txBody>
      <dsp:txXfrm>
        <a:off x="6005668" y="2331392"/>
        <a:ext cx="1790402" cy="1790402"/>
      </dsp:txXfrm>
    </dsp:sp>
    <dsp:sp modelId="{76B75CE9-7533-41CF-9FAD-0495D0EF9B0C}">
      <dsp:nvSpPr>
        <dsp:cNvPr id="0" name=""/>
        <dsp:cNvSpPr/>
      </dsp:nvSpPr>
      <dsp:spPr>
        <a:xfrm rot="5400000">
          <a:off x="4302766" y="4373406"/>
          <a:ext cx="538467" cy="35244"/>
        </a:xfrm>
        <a:custGeom>
          <a:avLst/>
          <a:gdLst/>
          <a:ahLst/>
          <a:cxnLst/>
          <a:rect l="0" t="0" r="0" b="0"/>
          <a:pathLst>
            <a:path>
              <a:moveTo>
                <a:pt x="0" y="17622"/>
              </a:moveTo>
              <a:lnTo>
                <a:pt x="538467" y="17622"/>
              </a:lnTo>
            </a:path>
          </a:pathLst>
        </a:custGeom>
        <a:noFill/>
        <a:ln w="55000" cap="flat" cmpd="thickThin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+mj-ea"/>
            <a:ea typeface="+mj-ea"/>
          </a:endParaRPr>
        </a:p>
      </dsp:txBody>
      <dsp:txXfrm rot="5400000">
        <a:off x="4558538" y="4377567"/>
        <a:ext cx="26923" cy="26923"/>
      </dsp:txXfrm>
    </dsp:sp>
    <dsp:sp modelId="{66EDF8D2-AFB7-4319-8A6C-DC258461F9B2}">
      <dsp:nvSpPr>
        <dsp:cNvPr id="0" name=""/>
        <dsp:cNvSpPr/>
      </dsp:nvSpPr>
      <dsp:spPr>
        <a:xfrm>
          <a:off x="3676798" y="4660262"/>
          <a:ext cx="1790402" cy="1790402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4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zh-TW" altLang="en-US" sz="2400" b="1" i="0" u="none" strike="noStrike" kern="1200" cap="none" normalizeH="0" baseline="0" smtClean="0">
              <a:ln/>
              <a:effectLst>
                <a:outerShdw blurRad="38100" dist="38100" dir="2700000" algn="tl">
                  <a:srgbClr val="000000"/>
                </a:outerShdw>
              </a:effectLst>
              <a:latin typeface="+mj-ea"/>
              <a:ea typeface="+mj-ea"/>
              <a:cs typeface="華康儷特圓"/>
            </a:rPr>
            <a:t>班級經營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zh-TW" altLang="en-US" sz="2400" b="1" i="0" u="none" strike="noStrike" kern="1200" cap="none" normalizeH="0" baseline="0" smtClean="0">
              <a:ln/>
              <a:effectLst>
                <a:outerShdw blurRad="38100" dist="38100" dir="2700000" algn="tl">
                  <a:srgbClr val="000000"/>
                </a:outerShdw>
              </a:effectLst>
              <a:latin typeface="+mj-ea"/>
              <a:ea typeface="+mj-ea"/>
              <a:cs typeface="華康儷特圓"/>
            </a:rPr>
            <a:t>與輔導</a:t>
          </a:r>
        </a:p>
      </dsp:txBody>
      <dsp:txXfrm>
        <a:off x="3676798" y="4660262"/>
        <a:ext cx="1790402" cy="1790402"/>
      </dsp:txXfrm>
    </dsp:sp>
    <dsp:sp modelId="{B1935288-E7B0-4B93-BBCA-8BBF68262C22}">
      <dsp:nvSpPr>
        <dsp:cNvPr id="0" name=""/>
        <dsp:cNvSpPr/>
      </dsp:nvSpPr>
      <dsp:spPr>
        <a:xfrm rot="10800000">
          <a:off x="3138331" y="3208971"/>
          <a:ext cx="538467" cy="35244"/>
        </a:xfrm>
        <a:custGeom>
          <a:avLst/>
          <a:gdLst/>
          <a:ahLst/>
          <a:cxnLst/>
          <a:rect l="0" t="0" r="0" b="0"/>
          <a:pathLst>
            <a:path>
              <a:moveTo>
                <a:pt x="0" y="17622"/>
              </a:moveTo>
              <a:lnTo>
                <a:pt x="538467" y="17622"/>
              </a:lnTo>
            </a:path>
          </a:pathLst>
        </a:custGeom>
        <a:noFill/>
        <a:ln w="55000" cap="flat" cmpd="thickThin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+mj-ea"/>
            <a:ea typeface="+mj-ea"/>
          </a:endParaRPr>
        </a:p>
      </dsp:txBody>
      <dsp:txXfrm rot="10800000">
        <a:off x="3394103" y="3213132"/>
        <a:ext cx="26923" cy="26923"/>
      </dsp:txXfrm>
    </dsp:sp>
    <dsp:sp modelId="{3EA64E48-8E70-42EE-A90A-FC4CD0761F98}">
      <dsp:nvSpPr>
        <dsp:cNvPr id="0" name=""/>
        <dsp:cNvSpPr/>
      </dsp:nvSpPr>
      <dsp:spPr>
        <a:xfrm>
          <a:off x="1347928" y="2331392"/>
          <a:ext cx="1790402" cy="1790402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5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zh-TW" altLang="en-US" sz="2400" b="1" i="0" u="none" strike="noStrike" kern="1200" cap="none" normalizeH="0" baseline="0" dirty="0" smtClean="0">
              <a:ln/>
              <a:effectLst>
                <a:outerShdw blurRad="38100" dist="38100" dir="2700000" algn="tl">
                  <a:srgbClr val="000000"/>
                </a:outerShdw>
              </a:effectLst>
              <a:latin typeface="+mj-ea"/>
              <a:ea typeface="+mj-ea"/>
              <a:cs typeface="華康儷特圓"/>
            </a:rPr>
            <a:t>教學統整</a:t>
          </a:r>
        </a:p>
      </dsp:txBody>
      <dsp:txXfrm>
        <a:off x="1347928" y="2331392"/>
        <a:ext cx="1790402" cy="1790402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24D3CC3-92C2-49F0-AF63-DF84EA4726C8}">
      <dsp:nvSpPr>
        <dsp:cNvPr id="0" name=""/>
        <dsp:cNvSpPr/>
      </dsp:nvSpPr>
      <dsp:spPr>
        <a:xfrm>
          <a:off x="1837755" y="0"/>
          <a:ext cx="1837755" cy="1339589"/>
        </a:xfrm>
        <a:prstGeom prst="trapezoid">
          <a:avLst>
            <a:gd name="adj" fmla="val 68594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/>
            <a:t>第三層</a:t>
          </a:r>
          <a:r>
            <a:rPr lang="en-US" altLang="zh-TW" sz="2400" kern="1200" dirty="0" smtClean="0"/>
            <a:t>T1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/>
            <a:t>特殊教育</a:t>
          </a:r>
          <a:endParaRPr lang="zh-TW" altLang="en-US" sz="2400" kern="1200" dirty="0"/>
        </a:p>
      </dsp:txBody>
      <dsp:txXfrm>
        <a:off x="1837755" y="0"/>
        <a:ext cx="1837755" cy="1339589"/>
      </dsp:txXfrm>
    </dsp:sp>
    <dsp:sp modelId="{CDAECBCC-30E2-46C1-B8D4-A44FEC05E04F}">
      <dsp:nvSpPr>
        <dsp:cNvPr id="0" name=""/>
        <dsp:cNvSpPr/>
      </dsp:nvSpPr>
      <dsp:spPr>
        <a:xfrm>
          <a:off x="918877" y="1339589"/>
          <a:ext cx="3675510" cy="1339589"/>
        </a:xfrm>
        <a:prstGeom prst="trapezoid">
          <a:avLst>
            <a:gd name="adj" fmla="val 68594"/>
          </a:avLst>
        </a:prstGeom>
        <a:solidFill>
          <a:schemeClr val="accent2">
            <a:hueOff val="-10081594"/>
            <a:satOff val="4384"/>
            <a:lumOff val="1275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/>
            <a:t>第二層</a:t>
          </a:r>
          <a:r>
            <a:rPr lang="en-US" altLang="zh-TW" sz="2400" kern="1200" dirty="0" smtClean="0"/>
            <a:t>T2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/>
            <a:t>小組補救教學</a:t>
          </a:r>
          <a:endParaRPr lang="zh-TW" altLang="en-US" sz="2400" kern="1200" dirty="0"/>
        </a:p>
      </dsp:txBody>
      <dsp:txXfrm>
        <a:off x="1562092" y="1339589"/>
        <a:ext cx="2389081" cy="1339589"/>
      </dsp:txXfrm>
    </dsp:sp>
    <dsp:sp modelId="{43E1651F-84A6-4B6C-BBDE-4F2BE5B9E805}">
      <dsp:nvSpPr>
        <dsp:cNvPr id="0" name=""/>
        <dsp:cNvSpPr/>
      </dsp:nvSpPr>
      <dsp:spPr>
        <a:xfrm>
          <a:off x="0" y="2679178"/>
          <a:ext cx="5513266" cy="1339589"/>
        </a:xfrm>
        <a:prstGeom prst="trapezoid">
          <a:avLst>
            <a:gd name="adj" fmla="val 68594"/>
          </a:avLst>
        </a:prstGeom>
        <a:solidFill>
          <a:schemeClr val="accent2">
            <a:hueOff val="-20163188"/>
            <a:satOff val="8769"/>
            <a:lumOff val="255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/>
            <a:t>第一層</a:t>
          </a:r>
          <a:r>
            <a:rPr lang="en-US" altLang="zh-TW" sz="2400" kern="1200" dirty="0" smtClean="0"/>
            <a:t>T3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/>
            <a:t>一般補救教學</a:t>
          </a:r>
          <a:endParaRPr lang="zh-TW" altLang="en-US" sz="2400" kern="1200" dirty="0"/>
        </a:p>
      </dsp:txBody>
      <dsp:txXfrm>
        <a:off x="964821" y="2679178"/>
        <a:ext cx="3583622" cy="13395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zh-TW" sz="1200"/>
            </a:lvl1pPr>
          </a:lstStyle>
          <a:p>
            <a:fld id="{D0CC69C6-EE0B-4D8B-9C71-C36EFED094F2}" type="datetimeFigureOut">
              <a:rPr lang="en-US" altLang="zh-TW"/>
              <a:pPr/>
              <a:t>10/11/2012</a:t>
            </a:fld>
            <a:endParaRPr 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zh-TW" sz="1200"/>
            </a:lvl1pPr>
          </a:lstStyle>
          <a:p>
            <a:fld id="{C60DD202-58A1-4ABD-B068-DFFCA0C44EAC}" type="slidenum">
              <a:rPr lang="zh-TW"/>
              <a:pPr/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xmlns="" val="4064219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zh-TW" sz="1200"/>
            </a:lvl1pPr>
          </a:lstStyle>
          <a:p>
            <a:fld id="{3ABD2D7A-D230-4F91-BD59-0A39C2703BA8}" type="datetimeFigureOut">
              <a:rPr/>
              <a:pPr/>
              <a:t>2012/8/27</a:t>
            </a:fld>
            <a:endParaRPr lang="zh-TW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zh-TW" sz="1200"/>
            </a:lvl1pPr>
          </a:lstStyle>
          <a:p>
            <a:fld id="{F93199CD-3E1B-4AE6-990F-76F925F5EA9F}" type="slidenum">
              <a:rPr/>
              <a:pPr/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xmlns="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news.xinhuanet.com/travel/2007-04/02/content_5924669.htm" TargetMode="External"/><Relationship Id="rId3" Type="http://schemas.openxmlformats.org/officeDocument/2006/relationships/hyperlink" Target="http://zh.wikipedia.org/wiki/%E4%B8%AD%E5%9B%BD" TargetMode="External"/><Relationship Id="rId7" Type="http://schemas.openxmlformats.org/officeDocument/2006/relationships/hyperlink" Target="http://zh.wikipedia.org/wiki/%E6%B5%B7%E6%8B%94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zh.wikipedia.org/w/index.php?title=%E4%B8%87%E4%BD%9B%E9%A1%B6&amp;action=edit&amp;redlink=1" TargetMode="External"/><Relationship Id="rId5" Type="http://schemas.openxmlformats.org/officeDocument/2006/relationships/hyperlink" Target="http://zh.wikipedia.org/wiki/%E5%B3%A8%E7%9C%89%E5%B1%B1%E5%B8%82" TargetMode="External"/><Relationship Id="rId4" Type="http://schemas.openxmlformats.org/officeDocument/2006/relationships/hyperlink" Target="http://zh.wikipedia.org/wiki/%E5%9B%9B%E5%B7%9D%E7%9C%81" TargetMode="Externa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 altLang="zh-TW" smtClean="0"/>
              <a:pPr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6380652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麗星郵輪 海盜船 孤帆</a:t>
            </a:r>
            <a:endParaRPr lang="en-US" altLang="zh-TW" dirty="0" smtClean="0"/>
          </a:p>
          <a:p>
            <a:r>
              <a:rPr lang="zh-TW" altLang="en-US" dirty="0" smtClean="0"/>
              <a:t>孤單 </a:t>
            </a:r>
            <a:endParaRPr lang="en-US" altLang="zh-TW" dirty="0" smtClean="0"/>
          </a:p>
          <a:p>
            <a:r>
              <a:rPr lang="zh-TW" altLang="en-US" dirty="0" smtClean="0"/>
              <a:t>使命</a:t>
            </a:r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 altLang="zh-TW" smtClean="0"/>
              <a:pPr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529115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峨眉山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位於</a:t>
            </a:r>
            <a:r>
              <a:rPr lang="zh-TW" alt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中國"/>
              </a:rPr>
              <a:t>中國</a:t>
            </a:r>
            <a:r>
              <a:rPr lang="zh-TW" alt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 tooltip="四川省"/>
              </a:rPr>
              <a:t>四川省</a:t>
            </a:r>
            <a:r>
              <a:rPr lang="zh-TW" alt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 tooltip="峨眉山市"/>
              </a:rPr>
              <a:t>峨眉山市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境內，景區面積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154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平方公里，最高峰</a:t>
            </a:r>
            <a:r>
              <a:rPr lang="zh-TW" alt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 tooltip="萬佛頂（頁面不存在）"/>
              </a:rPr>
              <a:t>萬佛頂</a:t>
            </a:r>
            <a:r>
              <a:rPr lang="zh-TW" alt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7" tooltip="海拔"/>
              </a:rPr>
              <a:t>海拔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3099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米</a:t>
            </a:r>
            <a:r>
              <a:rPr lang="en-US" altLang="zh-TW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8"/>
              </a:rPr>
              <a:t>[1]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，於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2007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年以前可乘觀光索道到達，後因生態問題停止對外開放，佛教聖地華藏寺所在地金頂（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3077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米）成為了峨眉山旅遊的最高點。地勢陡峭，風景秀麗，有「秀甲天下」之美譽。</a:t>
            </a:r>
            <a:endParaRPr lang="en-US" altLang="zh-TW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zh-TW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en-US" dirty="0" smtClean="0"/>
              <a:t>到峨嵋去看山</a:t>
            </a:r>
            <a:endParaRPr lang="en-US" altLang="zh-TW" dirty="0" smtClean="0"/>
          </a:p>
          <a:p>
            <a:r>
              <a:rPr lang="zh-TW" altLang="en-US" dirty="0" smtClean="0"/>
              <a:t>看山到峨嵋</a:t>
            </a:r>
            <a:endParaRPr lang="en-US" altLang="zh-TW" dirty="0" smtClean="0"/>
          </a:p>
          <a:p>
            <a:r>
              <a:rPr lang="zh-TW" altLang="en-US" smtClean="0"/>
              <a:t>百看不厭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 altLang="zh-TW" smtClean="0"/>
              <a:pPr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6596665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為柳丁發聲</a:t>
            </a:r>
            <a:endParaRPr lang="en-US" altLang="zh-TW" dirty="0" smtClean="0"/>
          </a:p>
          <a:p>
            <a:r>
              <a:rPr lang="zh-TW" altLang="en-US" dirty="0" smtClean="0"/>
              <a:t>為弱勢發生</a:t>
            </a:r>
            <a:endParaRPr lang="en-US" altLang="zh-TW" dirty="0" smtClean="0"/>
          </a:p>
          <a:p>
            <a:r>
              <a:rPr lang="zh-TW" altLang="en-US" dirty="0" smtClean="0"/>
              <a:t>為草根發生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 altLang="zh-TW" smtClean="0"/>
              <a:pPr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0619287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 altLang="zh-TW" smtClean="0"/>
              <a:pPr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4385124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分數多元</a:t>
            </a:r>
          </a:p>
          <a:p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基本分數＋加權分數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=</a:t>
            </a:r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總分</a:t>
            </a:r>
          </a:p>
          <a:p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 </a:t>
            </a:r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呈現多元</a:t>
            </a:r>
          </a:p>
          <a:p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包含質與量</a:t>
            </a:r>
          </a:p>
          <a:p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 </a:t>
            </a:r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肯定多元</a:t>
            </a:r>
          </a:p>
          <a:p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兼顧能力與努力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 altLang="zh-TW" smtClean="0"/>
              <a:pPr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9395225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dirty="0" smtClean="0"/>
              <a:t>五項修練</a:t>
            </a:r>
            <a:r>
              <a:rPr lang="en-US" altLang="zh-TW" sz="1200" dirty="0" smtClean="0"/>
              <a:t>(</a:t>
            </a:r>
            <a:r>
              <a:rPr lang="zh-TW" altLang="en-US" sz="1200" dirty="0" smtClean="0"/>
              <a:t>彼得聖吉</a:t>
            </a:r>
            <a:r>
              <a:rPr lang="en-US" altLang="zh-TW" sz="1200" dirty="0" smtClean="0"/>
              <a:t>)</a:t>
            </a:r>
            <a:r>
              <a:rPr lang="zh-TW" altLang="en-US" sz="1200" dirty="0" smtClean="0"/>
              <a:t> </a:t>
            </a:r>
            <a:r>
              <a:rPr lang="en-US" altLang="zh-TW" sz="1200" dirty="0" smtClean="0"/>
              <a:t>&gt;</a:t>
            </a:r>
            <a:r>
              <a:rPr lang="zh-TW" altLang="en-US" sz="1200" dirty="0" smtClean="0"/>
              <a:t> 鄭崇趁</a:t>
            </a:r>
            <a:endParaRPr lang="en-US" altLang="zh-TW" sz="1200" dirty="0" smtClean="0"/>
          </a:p>
          <a:p>
            <a:r>
              <a:rPr lang="zh-TW" altLang="en-US" sz="1200" dirty="0" smtClean="0"/>
              <a:t>學習共同體</a:t>
            </a:r>
            <a:r>
              <a:rPr lang="en-US" altLang="zh-TW" sz="1200" dirty="0" smtClean="0"/>
              <a:t>(</a:t>
            </a:r>
            <a:r>
              <a:rPr lang="zh-TW" altLang="en-US" sz="1200" dirty="0" smtClean="0"/>
              <a:t>佐藤學</a:t>
            </a:r>
            <a:r>
              <a:rPr lang="en-US" altLang="zh-TW" sz="1200" dirty="0" smtClean="0"/>
              <a:t>)</a:t>
            </a:r>
            <a:r>
              <a:rPr lang="zh-TW" altLang="en-US" sz="1200" dirty="0" smtClean="0"/>
              <a:t> </a:t>
            </a:r>
            <a:r>
              <a:rPr lang="en-US" altLang="zh-TW" sz="1200" dirty="0" smtClean="0"/>
              <a:t>&gt;</a:t>
            </a:r>
          </a:p>
          <a:p>
            <a:pPr marL="0" indent="0">
              <a:buNone/>
            </a:pPr>
            <a:r>
              <a:rPr lang="zh-TW" altLang="en-US" sz="1200" dirty="0" smtClean="0"/>
              <a:t>  </a:t>
            </a:r>
            <a:r>
              <a:rPr lang="en-US" altLang="zh-TW" sz="1200" dirty="0" smtClean="0"/>
              <a:t>&gt;</a:t>
            </a:r>
            <a:r>
              <a:rPr lang="zh-TW" altLang="zh-TW" sz="1200" dirty="0" smtClean="0"/>
              <a:t>教育要變成共生教育</a:t>
            </a:r>
            <a:r>
              <a:rPr lang="en-US" altLang="zh-TW" sz="1200" dirty="0" smtClean="0"/>
              <a:t>:</a:t>
            </a:r>
            <a:r>
              <a:rPr lang="zh-TW" altLang="en-US" sz="1200" dirty="0" smtClean="0"/>
              <a:t>透過思考、討論、分享</a:t>
            </a:r>
            <a:endParaRPr lang="en-US" altLang="zh-TW" sz="1200" dirty="0" smtClean="0"/>
          </a:p>
          <a:p>
            <a:pPr marL="0" indent="0">
              <a:buNone/>
            </a:pPr>
            <a:r>
              <a:rPr lang="zh-TW" altLang="en-US" sz="1200" dirty="0" smtClean="0"/>
              <a:t>  </a:t>
            </a:r>
            <a:r>
              <a:rPr lang="en-US" altLang="zh-TW" sz="1200" dirty="0" smtClean="0"/>
              <a:t>&gt;</a:t>
            </a:r>
            <a:r>
              <a:rPr lang="zh-TW" altLang="zh-TW" sz="1200" dirty="0" smtClean="0"/>
              <a:t>量的教育要變成質的教育</a:t>
            </a:r>
            <a:endParaRPr lang="en-US" altLang="zh-TW" sz="1200" dirty="0" smtClean="0"/>
          </a:p>
          <a:p>
            <a:pPr marL="0" indent="0">
              <a:buNone/>
            </a:pPr>
            <a:r>
              <a:rPr lang="zh-TW" altLang="en-US" sz="1200" dirty="0" smtClean="0"/>
              <a:t>  </a:t>
            </a:r>
            <a:r>
              <a:rPr lang="en-US" altLang="zh-TW" sz="1200" dirty="0" smtClean="0"/>
              <a:t>&gt;</a:t>
            </a:r>
            <a:r>
              <a:rPr lang="zh-TW" altLang="zh-TW" sz="1200" dirty="0" smtClean="0"/>
              <a:t>有目的地的教育變成有意義的教育</a:t>
            </a:r>
            <a:endParaRPr lang="en-US" altLang="zh-TW" sz="12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 altLang="zh-TW" smtClean="0"/>
              <a:pPr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2331184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彩虹之美在於多色共存</a:t>
            </a:r>
            <a:r>
              <a:rPr lang="zh-TW" altLang="en-US" baseline="0" dirty="0" smtClean="0"/>
              <a:t>    </a:t>
            </a:r>
            <a:r>
              <a:rPr lang="zh-TW" altLang="en-US" dirty="0" smtClean="0"/>
              <a:t>教育之美在於多於共榮</a:t>
            </a:r>
            <a:endParaRPr lang="en-US" altLang="zh-TW" dirty="0" smtClean="0"/>
          </a:p>
          <a:p>
            <a:r>
              <a:rPr lang="zh-TW" altLang="en-US" dirty="0" smtClean="0"/>
              <a:t>                                          社會之美在於多人共榮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 altLang="zh-TW" smtClean="0"/>
              <a:pPr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4976559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zh-TW" u="heavy" dirty="0" smtClean="0"/>
              <a:t>狄更斯</a:t>
            </a:r>
            <a:r>
              <a:rPr lang="zh-TW" altLang="zh-TW" dirty="0" smtClean="0"/>
              <a:t>在</a:t>
            </a:r>
            <a:r>
              <a:rPr lang="zh-TW" altLang="zh-TW" u="wavy" dirty="0" smtClean="0"/>
              <a:t>雙城記</a:t>
            </a:r>
            <a:r>
              <a:rPr lang="zh-TW" altLang="zh-TW" dirty="0" smtClean="0"/>
              <a:t>有這麼一段話：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 altLang="zh-TW" smtClean="0"/>
              <a:pPr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7834530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角三角形 9"/>
          <p:cNvSpPr/>
          <p:nvPr/>
        </p:nvSpPr>
        <p:spPr>
          <a:xfrm>
            <a:off x="-2" y="4664147"/>
            <a:ext cx="12198275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標題 8"/>
          <p:cNvSpPr>
            <a:spLocks noGrp="1"/>
          </p:cNvSpPr>
          <p:nvPr>
            <p:ph type="ctrTitle"/>
          </p:nvPr>
        </p:nvSpPr>
        <p:spPr>
          <a:xfrm>
            <a:off x="914162" y="1752602"/>
            <a:ext cx="10360501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7" name="副標題 16"/>
          <p:cNvSpPr>
            <a:spLocks noGrp="1"/>
          </p:cNvSpPr>
          <p:nvPr>
            <p:ph type="subTitle" idx="1"/>
          </p:nvPr>
        </p:nvSpPr>
        <p:spPr>
          <a:xfrm>
            <a:off x="914162" y="3611607"/>
            <a:ext cx="10360501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grpSp>
        <p:nvGrpSpPr>
          <p:cNvPr id="2" name="群組 1"/>
          <p:cNvGrpSpPr/>
          <p:nvPr/>
        </p:nvGrpSpPr>
        <p:grpSpPr>
          <a:xfrm>
            <a:off x="-5018" y="4953000"/>
            <a:ext cx="12193844" cy="1912088"/>
            <a:chOff x="-3765" y="4832896"/>
            <a:chExt cx="9147765" cy="2032192"/>
          </a:xfrm>
        </p:grpSpPr>
        <p:sp>
          <p:nvSpPr>
            <p:cNvPr id="7" name="手繪多邊形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手繪多邊形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手繪多邊形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直線接點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日期版面配置區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10/11/2012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頁尾版面配置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kumimoji="0" lang="en-US">
              <a:solidFill>
                <a:schemeClr val="accent1">
                  <a:tint val="20000"/>
                </a:schemeClr>
              </a:solidFill>
            </a:endParaRPr>
          </a:p>
        </p:txBody>
      </p:sp>
      <p:sp>
        <p:nvSpPr>
          <p:cNvPr id="27" name="投影片編號版面配置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441" y="1481330"/>
            <a:ext cx="10969943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F41C87-7AD9-4845-A077-840E4A0F3F06}" type="datetimeFigureOut">
              <a:rPr lang="en-US" altLang="zh-TW" smtClean="0"/>
              <a:pPr/>
              <a:t>10/11/2012</a:t>
            </a:fld>
            <a:endParaRPr lang="en-US" alt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013F82-EE5E-44EE-A61D-E31C6657F26F}" type="slidenum">
              <a:rPr lang="en-US" altLang="zh-TW" smtClean="0"/>
              <a:pPr/>
              <a:t>‹#›</a:t>
            </a:fld>
            <a:endParaRPr lang="en-US" altLang="zh-TW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9122974" y="274641"/>
            <a:ext cx="2369343" cy="5592761"/>
          </a:xfrm>
        </p:spPr>
        <p:txBody>
          <a:bodyPr vert="eaVert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441" y="274641"/>
            <a:ext cx="8430604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F41C87-7AD9-4845-A077-840E4A0F3F06}" type="datetimeFigureOut">
              <a:rPr lang="en-US" altLang="zh-TW" smtClean="0"/>
              <a:pPr/>
              <a:t>10/11/2012</a:t>
            </a:fld>
            <a:endParaRPr lang="en-US" alt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013F82-EE5E-44EE-A61D-E31C6657F26F}" type="slidenum">
              <a:rPr lang="en-US" altLang="zh-TW" smtClean="0"/>
              <a:pPr/>
              <a:t>‹#›</a:t>
            </a:fld>
            <a:endParaRPr lang="en-US" altLang="zh-TW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F41C87-7AD9-4845-A077-840E4A0F3F06}" type="datetimeFigureOut">
              <a:rPr lang="en-US" altLang="zh-TW" smtClean="0"/>
              <a:pPr/>
              <a:t>10/11/2012</a:t>
            </a:fld>
            <a:endParaRPr lang="zh-TW" alt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013F82-EE5E-44EE-A61D-E31C6657F26F}" type="slidenum">
              <a:rPr lang="en-US" altLang="zh-TW" smtClean="0"/>
              <a:pPr/>
              <a:t>‹#›</a:t>
            </a:fld>
            <a:endParaRPr lang="zh-TW" altLang="en-US"/>
          </a:p>
        </p:txBody>
      </p:sp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2917" y="1059712"/>
            <a:ext cx="10360501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228922" y="2931712"/>
            <a:ext cx="6094413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F41C87-7AD9-4845-A077-840E4A0F3F06}" type="datetimeFigureOut">
              <a:rPr lang="en-US" altLang="zh-TW" smtClean="0"/>
              <a:pPr/>
              <a:t>10/11/2012</a:t>
            </a:fld>
            <a:endParaRPr lang="zh-TW" alt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013F82-EE5E-44EE-A61D-E31C6657F26F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  <p:sp>
        <p:nvSpPr>
          <p:cNvPr id="7" name="＞形箭號 6"/>
          <p:cNvSpPr/>
          <p:nvPr/>
        </p:nvSpPr>
        <p:spPr>
          <a:xfrm>
            <a:off x="4847644" y="3005472"/>
            <a:ext cx="243777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＞形箭號 7"/>
          <p:cNvSpPr/>
          <p:nvPr/>
        </p:nvSpPr>
        <p:spPr>
          <a:xfrm>
            <a:off x="4599154" y="3005472"/>
            <a:ext cx="243777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09441" y="1481329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5986" y="1481329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F41C87-7AD9-4845-A077-840E4A0F3F06}" type="datetimeFigureOut">
              <a:rPr lang="en-US" altLang="zh-TW" smtClean="0"/>
              <a:pPr/>
              <a:t>10/11/2012</a:t>
            </a:fld>
            <a:endParaRPr lang="zh-TW" altLang="en-US" dirty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013F82-EE5E-44EE-A61D-E31C6657F26F}" type="slidenum">
              <a:rPr lang="en-US" altLang="zh-TW" smtClean="0"/>
              <a:pPr/>
              <a:t>‹#›</a:t>
            </a:fld>
            <a:endParaRPr lang="zh-TW" altLang="en-US"/>
          </a:p>
        </p:txBody>
      </p:sp>
      <p:sp>
        <p:nvSpPr>
          <p:cNvPr id="8" name="標題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441" y="273050"/>
            <a:ext cx="10969943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441" y="5410200"/>
            <a:ext cx="5385514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6191756" y="5410200"/>
            <a:ext cx="5387630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609441" y="1444295"/>
            <a:ext cx="5385514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1754" y="1444295"/>
            <a:ext cx="5387630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F41C87-7AD9-4845-A077-840E4A0F3F06}" type="datetimeFigureOut">
              <a:rPr lang="en-US" altLang="zh-TW" smtClean="0"/>
              <a:pPr/>
              <a:t>10/11/2012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013F82-EE5E-44EE-A61D-E31C6657F26F}" type="slidenum">
              <a:rPr lang="en-US" altLang="zh-TW" smtClean="0"/>
              <a:pPr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F41C87-7AD9-4845-A077-840E4A0F3F06}" type="datetimeFigureOut">
              <a:rPr lang="en-US" altLang="zh-TW" smtClean="0"/>
              <a:pPr/>
              <a:t>10/11/2012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013F82-EE5E-44EE-A61D-E31C6657F26F}" type="slidenum">
              <a:rPr lang="en-US" altLang="zh-TW" smtClean="0"/>
              <a:pPr/>
              <a:t>‹#›</a:t>
            </a:fld>
            <a:endParaRPr lang="zh-TW" altLang="en-US"/>
          </a:p>
        </p:txBody>
      </p:sp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F41C87-7AD9-4845-A077-840E4A0F3F06}" type="datetimeFigureOut">
              <a:rPr lang="en-US" altLang="zh-TW" smtClean="0"/>
              <a:pPr/>
              <a:t>10/11/2012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013F82-EE5E-44EE-A61D-E31C6657F26F}" type="slidenum">
              <a:rPr lang="en-US" altLang="zh-TW" smtClean="0"/>
              <a:pPr/>
              <a:t>‹#›</a:t>
            </a:fld>
            <a:endParaRPr lang="zh-TW" altLang="en-US"/>
          </a:p>
        </p:txBody>
      </p:sp>
      <p:pic>
        <p:nvPicPr>
          <p:cNvPr id="5" name="圖片 4" descr="大海浪 (半透明)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56"/>
            <a:ext cx="12188824" cy="685788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18883" y="4876800"/>
            <a:ext cx="9973103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5891265" y="5355102"/>
            <a:ext cx="529807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1218882" y="274320"/>
            <a:ext cx="9970459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8967040" y="6407944"/>
            <a:ext cx="2559653" cy="365760"/>
          </a:xfrm>
        </p:spPr>
        <p:txBody>
          <a:bodyPr/>
          <a:lstStyle>
            <a:extLst/>
          </a:lstStyle>
          <a:p>
            <a:fld id="{03F41C87-7AD9-4845-A077-840E4A0F3F06}" type="datetimeFigureOut">
              <a:rPr lang="en-US" altLang="zh-TW" smtClean="0"/>
              <a:pPr/>
              <a:t>10/11/2012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013F82-EE5E-44EE-A61D-E31C6657F26F}" type="slidenum">
              <a:rPr lang="en-US" altLang="zh-TW" smtClean="0"/>
              <a:pPr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521246" y="5443402"/>
            <a:ext cx="9547913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04721" y="189968"/>
            <a:ext cx="11579384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3F41C87-7AD9-4845-A077-840E4A0F3F06}" type="datetimeFigureOut">
              <a:rPr lang="en-US" altLang="zh-TW" smtClean="0"/>
              <a:pPr/>
              <a:t>10/11/2012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5838576" y="6407945"/>
            <a:ext cx="3133425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A013F82-EE5E-44EE-A61D-E31C6657F26F}" type="slidenum">
              <a:rPr lang="en-US" altLang="zh-TW" smtClean="0"/>
              <a:pPr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4720" y="4865122"/>
            <a:ext cx="10764439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8" name="手繪多邊形 7"/>
          <p:cNvSpPr>
            <a:spLocks/>
          </p:cNvSpPr>
          <p:nvPr/>
        </p:nvSpPr>
        <p:spPr bwMode="auto">
          <a:xfrm>
            <a:off x="665524" y="5944936"/>
            <a:ext cx="6585783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手繪多邊形 8"/>
          <p:cNvSpPr>
            <a:spLocks/>
          </p:cNvSpPr>
          <p:nvPr/>
        </p:nvSpPr>
        <p:spPr bwMode="auto">
          <a:xfrm>
            <a:off x="647455" y="5939011"/>
            <a:ext cx="4919320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直角三角形 9"/>
          <p:cNvSpPr>
            <a:spLocks/>
          </p:cNvSpPr>
          <p:nvPr/>
        </p:nvSpPr>
        <p:spPr bwMode="auto">
          <a:xfrm>
            <a:off x="-8054" y="5791253"/>
            <a:ext cx="4535237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直線接點 10"/>
          <p:cNvCxnSpPr/>
          <p:nvPr/>
        </p:nvCxnSpPr>
        <p:spPr>
          <a:xfrm>
            <a:off x="-12312" y="5787739"/>
            <a:ext cx="4539496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＞形箭號 11"/>
          <p:cNvSpPr/>
          <p:nvPr/>
        </p:nvSpPr>
        <p:spPr>
          <a:xfrm>
            <a:off x="11549141" y="4988440"/>
            <a:ext cx="243777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＞形箭號 12"/>
          <p:cNvSpPr/>
          <p:nvPr/>
        </p:nvSpPr>
        <p:spPr>
          <a:xfrm>
            <a:off x="11300651" y="4988440"/>
            <a:ext cx="243777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手繪多邊形 12"/>
          <p:cNvSpPr>
            <a:spLocks/>
          </p:cNvSpPr>
          <p:nvPr/>
        </p:nvSpPr>
        <p:spPr bwMode="auto">
          <a:xfrm>
            <a:off x="665524" y="5944936"/>
            <a:ext cx="6585783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手繪多邊形 11"/>
          <p:cNvSpPr>
            <a:spLocks/>
          </p:cNvSpPr>
          <p:nvPr/>
        </p:nvSpPr>
        <p:spPr bwMode="auto">
          <a:xfrm>
            <a:off x="647455" y="5939011"/>
            <a:ext cx="4919320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直角三角形 13"/>
          <p:cNvSpPr>
            <a:spLocks/>
          </p:cNvSpPr>
          <p:nvPr/>
        </p:nvSpPr>
        <p:spPr bwMode="auto">
          <a:xfrm>
            <a:off x="-8054" y="5791253"/>
            <a:ext cx="4535237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直線接點 14"/>
          <p:cNvCxnSpPr/>
          <p:nvPr/>
        </p:nvCxnSpPr>
        <p:spPr>
          <a:xfrm>
            <a:off x="-12312" y="5787739"/>
            <a:ext cx="4539496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標題版面配置區 8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0" name="文字版面配置區 29"/>
          <p:cNvSpPr>
            <a:spLocks noGrp="1"/>
          </p:cNvSpPr>
          <p:nvPr>
            <p:ph type="body" idx="1"/>
          </p:nvPr>
        </p:nvSpPr>
        <p:spPr>
          <a:xfrm>
            <a:off x="609441" y="1481329"/>
            <a:ext cx="10969943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2"/>
          </p:nvPr>
        </p:nvSpPr>
        <p:spPr>
          <a:xfrm>
            <a:off x="8967040" y="6407944"/>
            <a:ext cx="2559653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03F41C87-7AD9-4845-A077-840E4A0F3F06}" type="datetimeFigureOut">
              <a:rPr lang="en-US" altLang="zh-TW" smtClean="0"/>
              <a:pPr/>
              <a:t>10/11/2012</a:t>
            </a:fld>
            <a:endParaRPr lang="en-US" altLang="en-US" dirty="0"/>
          </a:p>
        </p:txBody>
      </p:sp>
      <p:sp>
        <p:nvSpPr>
          <p:cNvPr id="22" name="頁尾版面配置區 21"/>
          <p:cNvSpPr>
            <a:spLocks noGrp="1"/>
          </p:cNvSpPr>
          <p:nvPr>
            <p:ph type="ftr" sz="quarter" idx="3"/>
          </p:nvPr>
        </p:nvSpPr>
        <p:spPr>
          <a:xfrm>
            <a:off x="5838576" y="6407945"/>
            <a:ext cx="3133425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zh-TW" altLang="en-US" dirty="0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4"/>
          </p:nvPr>
        </p:nvSpPr>
        <p:spPr>
          <a:xfrm>
            <a:off x="11526693" y="6407945"/>
            <a:ext cx="487553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2A013F82-EE5E-44EE-A61D-E31C6657F26F}" type="slidenum">
              <a:rPr lang="en-US" altLang="zh-TW" smtClean="0"/>
              <a:pPr/>
              <a:t>‹#›</a:t>
            </a:fld>
            <a:endParaRPr lang="en-US" altLang="zh-TW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itaiwan.com/" TargetMode="External"/><Relationship Id="rId2" Type="http://schemas.openxmlformats.org/officeDocument/2006/relationships/hyperlink" Target="http://www.wesingkasu.blogspot.tw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 sz="3400" dirty="0"/>
              <a:t>本土語言進階訓練分享</a:t>
            </a:r>
            <a:endParaRPr lang="zh-TW" sz="3400" dirty="0"/>
          </a:p>
        </p:txBody>
      </p:sp>
      <p:sp>
        <p:nvSpPr>
          <p:cNvPr id="4" name="副標題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zh-TW" altLang="en-US" sz="3600" dirty="0"/>
              <a:t>陳威介</a:t>
            </a:r>
            <a:endParaRPr lang="zh-TW" sz="3600" dirty="0"/>
          </a:p>
        </p:txBody>
      </p:sp>
      <p:pic>
        <p:nvPicPr>
          <p:cNvPr id="1026" name="Picture 2" descr="http://hoher.idv.tw/gallery/albums/album480/DSC_723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69876" y="692696"/>
            <a:ext cx="4547873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089201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343839" y="6072980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/>
            <a:fld id="{E9F39B40-0161-4F97-BE4D-E8F9126DDD03}" type="slidenum">
              <a:rPr lang="en-US" altLang="zh-TW" sz="1400" smtClean="0">
                <a:solidFill>
                  <a:srgbClr val="000000"/>
                </a:solidFill>
                <a:latin typeface="Arial" charset="0"/>
              </a:rPr>
              <a:pPr eaLnBrk="1" hangingPunct="1"/>
              <a:t>10</a:t>
            </a:fld>
            <a:endParaRPr lang="en-US" altLang="zh-TW" sz="14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Freeform 2"/>
          <p:cNvSpPr>
            <a:spLocks noEditPoints="1"/>
          </p:cNvSpPr>
          <p:nvPr/>
        </p:nvSpPr>
        <p:spPr bwMode="gray">
          <a:xfrm rot="20241944">
            <a:off x="2620776" y="1785143"/>
            <a:ext cx="8237538" cy="3413125"/>
          </a:xfrm>
          <a:custGeom>
            <a:avLst/>
            <a:gdLst>
              <a:gd name="T0" fmla="*/ 1692 w 4040"/>
              <a:gd name="T1" fmla="*/ 12 h 1888"/>
              <a:gd name="T2" fmla="*/ 1234 w 4040"/>
              <a:gd name="T3" fmla="*/ 74 h 1888"/>
              <a:gd name="T4" fmla="*/ 828 w 4040"/>
              <a:gd name="T5" fmla="*/ 182 h 1888"/>
              <a:gd name="T6" fmla="*/ 486 w 4040"/>
              <a:gd name="T7" fmla="*/ 330 h 1888"/>
              <a:gd name="T8" fmla="*/ 226 w 4040"/>
              <a:gd name="T9" fmla="*/ 510 h 1888"/>
              <a:gd name="T10" fmla="*/ 58 w 4040"/>
              <a:gd name="T11" fmla="*/ 718 h 1888"/>
              <a:gd name="T12" fmla="*/ 0 w 4040"/>
              <a:gd name="T13" fmla="*/ 944 h 1888"/>
              <a:gd name="T14" fmla="*/ 58 w 4040"/>
              <a:gd name="T15" fmla="*/ 1170 h 1888"/>
              <a:gd name="T16" fmla="*/ 226 w 4040"/>
              <a:gd name="T17" fmla="*/ 1378 h 1888"/>
              <a:gd name="T18" fmla="*/ 486 w 4040"/>
              <a:gd name="T19" fmla="*/ 1558 h 1888"/>
              <a:gd name="T20" fmla="*/ 828 w 4040"/>
              <a:gd name="T21" fmla="*/ 1706 h 1888"/>
              <a:gd name="T22" fmla="*/ 1234 w 4040"/>
              <a:gd name="T23" fmla="*/ 1814 h 1888"/>
              <a:gd name="T24" fmla="*/ 1692 w 4040"/>
              <a:gd name="T25" fmla="*/ 1876 h 1888"/>
              <a:gd name="T26" fmla="*/ 2186 w 4040"/>
              <a:gd name="T27" fmla="*/ 1884 h 1888"/>
              <a:gd name="T28" fmla="*/ 2658 w 4040"/>
              <a:gd name="T29" fmla="*/ 1840 h 1888"/>
              <a:gd name="T30" fmla="*/ 3084 w 4040"/>
              <a:gd name="T31" fmla="*/ 1746 h 1888"/>
              <a:gd name="T32" fmla="*/ 3448 w 4040"/>
              <a:gd name="T33" fmla="*/ 1612 h 1888"/>
              <a:gd name="T34" fmla="*/ 3738 w 4040"/>
              <a:gd name="T35" fmla="*/ 1442 h 1888"/>
              <a:gd name="T36" fmla="*/ 3938 w 4040"/>
              <a:gd name="T37" fmla="*/ 1242 h 1888"/>
              <a:gd name="T38" fmla="*/ 4034 w 4040"/>
              <a:gd name="T39" fmla="*/ 1022 h 1888"/>
              <a:gd name="T40" fmla="*/ 4014 w 4040"/>
              <a:gd name="T41" fmla="*/ 790 h 1888"/>
              <a:gd name="T42" fmla="*/ 3882 w 4040"/>
              <a:gd name="T43" fmla="*/ 576 h 1888"/>
              <a:gd name="T44" fmla="*/ 3650 w 4040"/>
              <a:gd name="T45" fmla="*/ 386 h 1888"/>
              <a:gd name="T46" fmla="*/ 3334 w 4040"/>
              <a:gd name="T47" fmla="*/ 228 h 1888"/>
              <a:gd name="T48" fmla="*/ 2948 w 4040"/>
              <a:gd name="T49" fmla="*/ 106 h 1888"/>
              <a:gd name="T50" fmla="*/ 2506 w 4040"/>
              <a:gd name="T51" fmla="*/ 28 h 1888"/>
              <a:gd name="T52" fmla="*/ 2020 w 4040"/>
              <a:gd name="T53" fmla="*/ 0 h 1888"/>
              <a:gd name="T54" fmla="*/ 1606 w 4040"/>
              <a:gd name="T55" fmla="*/ 1736 h 1888"/>
              <a:gd name="T56" fmla="*/ 1164 w 4040"/>
              <a:gd name="T57" fmla="*/ 1678 h 1888"/>
              <a:gd name="T58" fmla="*/ 776 w 4040"/>
              <a:gd name="T59" fmla="*/ 1576 h 1888"/>
              <a:gd name="T60" fmla="*/ 458 w 4040"/>
              <a:gd name="T61" fmla="*/ 1436 h 1888"/>
              <a:gd name="T62" fmla="*/ 224 w 4040"/>
              <a:gd name="T63" fmla="*/ 1266 h 1888"/>
              <a:gd name="T64" fmla="*/ 88 w 4040"/>
              <a:gd name="T65" fmla="*/ 1074 h 1888"/>
              <a:gd name="T66" fmla="*/ 68 w 4040"/>
              <a:gd name="T67" fmla="*/ 864 h 1888"/>
              <a:gd name="T68" fmla="*/ 166 w 4040"/>
              <a:gd name="T69" fmla="*/ 664 h 1888"/>
              <a:gd name="T70" fmla="*/ 370 w 4040"/>
              <a:gd name="T71" fmla="*/ 486 h 1888"/>
              <a:gd name="T72" fmla="*/ 662 w 4040"/>
              <a:gd name="T73" fmla="*/ 336 h 1888"/>
              <a:gd name="T74" fmla="*/ 1028 w 4040"/>
              <a:gd name="T75" fmla="*/ 222 h 1888"/>
              <a:gd name="T76" fmla="*/ 1454 w 4040"/>
              <a:gd name="T77" fmla="*/ 148 h 1888"/>
              <a:gd name="T78" fmla="*/ 1922 w 4040"/>
              <a:gd name="T79" fmla="*/ 120 h 1888"/>
              <a:gd name="T80" fmla="*/ 2392 w 4040"/>
              <a:gd name="T81" fmla="*/ 148 h 1888"/>
              <a:gd name="T82" fmla="*/ 2818 w 4040"/>
              <a:gd name="T83" fmla="*/ 222 h 1888"/>
              <a:gd name="T84" fmla="*/ 3184 w 4040"/>
              <a:gd name="T85" fmla="*/ 336 h 1888"/>
              <a:gd name="T86" fmla="*/ 3476 w 4040"/>
              <a:gd name="T87" fmla="*/ 486 h 1888"/>
              <a:gd name="T88" fmla="*/ 3680 w 4040"/>
              <a:gd name="T89" fmla="*/ 664 h 1888"/>
              <a:gd name="T90" fmla="*/ 3778 w 4040"/>
              <a:gd name="T91" fmla="*/ 864 h 1888"/>
              <a:gd name="T92" fmla="*/ 3758 w 4040"/>
              <a:gd name="T93" fmla="*/ 1074 h 1888"/>
              <a:gd name="T94" fmla="*/ 3622 w 4040"/>
              <a:gd name="T95" fmla="*/ 1266 h 1888"/>
              <a:gd name="T96" fmla="*/ 3388 w 4040"/>
              <a:gd name="T97" fmla="*/ 1436 h 1888"/>
              <a:gd name="T98" fmla="*/ 3070 w 4040"/>
              <a:gd name="T99" fmla="*/ 1576 h 1888"/>
              <a:gd name="T100" fmla="*/ 2682 w 4040"/>
              <a:gd name="T101" fmla="*/ 1678 h 1888"/>
              <a:gd name="T102" fmla="*/ 2240 w 4040"/>
              <a:gd name="T103" fmla="*/ 1736 h 18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4040" h="1888">
                <a:moveTo>
                  <a:pt x="2020" y="0"/>
                </a:moveTo>
                <a:lnTo>
                  <a:pt x="1854" y="4"/>
                </a:lnTo>
                <a:lnTo>
                  <a:pt x="1692" y="12"/>
                </a:lnTo>
                <a:lnTo>
                  <a:pt x="1534" y="28"/>
                </a:lnTo>
                <a:lnTo>
                  <a:pt x="1382" y="48"/>
                </a:lnTo>
                <a:lnTo>
                  <a:pt x="1234" y="74"/>
                </a:lnTo>
                <a:lnTo>
                  <a:pt x="1092" y="106"/>
                </a:lnTo>
                <a:lnTo>
                  <a:pt x="956" y="142"/>
                </a:lnTo>
                <a:lnTo>
                  <a:pt x="828" y="182"/>
                </a:lnTo>
                <a:lnTo>
                  <a:pt x="706" y="228"/>
                </a:lnTo>
                <a:lnTo>
                  <a:pt x="592" y="276"/>
                </a:lnTo>
                <a:lnTo>
                  <a:pt x="486" y="330"/>
                </a:lnTo>
                <a:lnTo>
                  <a:pt x="390" y="386"/>
                </a:lnTo>
                <a:lnTo>
                  <a:pt x="302" y="446"/>
                </a:lnTo>
                <a:lnTo>
                  <a:pt x="226" y="510"/>
                </a:lnTo>
                <a:lnTo>
                  <a:pt x="158" y="576"/>
                </a:lnTo>
                <a:lnTo>
                  <a:pt x="102" y="646"/>
                </a:lnTo>
                <a:lnTo>
                  <a:pt x="58" y="718"/>
                </a:lnTo>
                <a:lnTo>
                  <a:pt x="26" y="790"/>
                </a:lnTo>
                <a:lnTo>
                  <a:pt x="6" y="866"/>
                </a:lnTo>
                <a:lnTo>
                  <a:pt x="0" y="944"/>
                </a:lnTo>
                <a:lnTo>
                  <a:pt x="6" y="1022"/>
                </a:lnTo>
                <a:lnTo>
                  <a:pt x="26" y="1098"/>
                </a:lnTo>
                <a:lnTo>
                  <a:pt x="58" y="1170"/>
                </a:lnTo>
                <a:lnTo>
                  <a:pt x="102" y="1242"/>
                </a:lnTo>
                <a:lnTo>
                  <a:pt x="158" y="1312"/>
                </a:lnTo>
                <a:lnTo>
                  <a:pt x="226" y="1378"/>
                </a:lnTo>
                <a:lnTo>
                  <a:pt x="302" y="1442"/>
                </a:lnTo>
                <a:lnTo>
                  <a:pt x="390" y="1502"/>
                </a:lnTo>
                <a:lnTo>
                  <a:pt x="486" y="1558"/>
                </a:lnTo>
                <a:lnTo>
                  <a:pt x="592" y="1612"/>
                </a:lnTo>
                <a:lnTo>
                  <a:pt x="706" y="1660"/>
                </a:lnTo>
                <a:lnTo>
                  <a:pt x="828" y="1706"/>
                </a:lnTo>
                <a:lnTo>
                  <a:pt x="956" y="1746"/>
                </a:lnTo>
                <a:lnTo>
                  <a:pt x="1092" y="1782"/>
                </a:lnTo>
                <a:lnTo>
                  <a:pt x="1234" y="1814"/>
                </a:lnTo>
                <a:lnTo>
                  <a:pt x="1382" y="1840"/>
                </a:lnTo>
                <a:lnTo>
                  <a:pt x="1534" y="1860"/>
                </a:lnTo>
                <a:lnTo>
                  <a:pt x="1692" y="1876"/>
                </a:lnTo>
                <a:lnTo>
                  <a:pt x="1854" y="1884"/>
                </a:lnTo>
                <a:lnTo>
                  <a:pt x="2020" y="1888"/>
                </a:lnTo>
                <a:lnTo>
                  <a:pt x="2186" y="1884"/>
                </a:lnTo>
                <a:lnTo>
                  <a:pt x="2348" y="1876"/>
                </a:lnTo>
                <a:lnTo>
                  <a:pt x="2506" y="1860"/>
                </a:lnTo>
                <a:lnTo>
                  <a:pt x="2658" y="1840"/>
                </a:lnTo>
                <a:lnTo>
                  <a:pt x="2806" y="1814"/>
                </a:lnTo>
                <a:lnTo>
                  <a:pt x="2948" y="1782"/>
                </a:lnTo>
                <a:lnTo>
                  <a:pt x="3084" y="1746"/>
                </a:lnTo>
                <a:lnTo>
                  <a:pt x="3212" y="1706"/>
                </a:lnTo>
                <a:lnTo>
                  <a:pt x="3334" y="1660"/>
                </a:lnTo>
                <a:lnTo>
                  <a:pt x="3448" y="1612"/>
                </a:lnTo>
                <a:lnTo>
                  <a:pt x="3554" y="1558"/>
                </a:lnTo>
                <a:lnTo>
                  <a:pt x="3650" y="1502"/>
                </a:lnTo>
                <a:lnTo>
                  <a:pt x="3738" y="1442"/>
                </a:lnTo>
                <a:lnTo>
                  <a:pt x="3814" y="1378"/>
                </a:lnTo>
                <a:lnTo>
                  <a:pt x="3882" y="1312"/>
                </a:lnTo>
                <a:lnTo>
                  <a:pt x="3938" y="1242"/>
                </a:lnTo>
                <a:lnTo>
                  <a:pt x="3982" y="1170"/>
                </a:lnTo>
                <a:lnTo>
                  <a:pt x="4014" y="1098"/>
                </a:lnTo>
                <a:lnTo>
                  <a:pt x="4034" y="1022"/>
                </a:lnTo>
                <a:lnTo>
                  <a:pt x="4040" y="944"/>
                </a:lnTo>
                <a:lnTo>
                  <a:pt x="4034" y="866"/>
                </a:lnTo>
                <a:lnTo>
                  <a:pt x="4014" y="790"/>
                </a:lnTo>
                <a:lnTo>
                  <a:pt x="3982" y="718"/>
                </a:lnTo>
                <a:lnTo>
                  <a:pt x="3938" y="646"/>
                </a:lnTo>
                <a:lnTo>
                  <a:pt x="3882" y="576"/>
                </a:lnTo>
                <a:lnTo>
                  <a:pt x="3814" y="510"/>
                </a:lnTo>
                <a:lnTo>
                  <a:pt x="3738" y="446"/>
                </a:lnTo>
                <a:lnTo>
                  <a:pt x="3650" y="386"/>
                </a:lnTo>
                <a:lnTo>
                  <a:pt x="3554" y="330"/>
                </a:lnTo>
                <a:lnTo>
                  <a:pt x="3448" y="276"/>
                </a:lnTo>
                <a:lnTo>
                  <a:pt x="3334" y="228"/>
                </a:lnTo>
                <a:lnTo>
                  <a:pt x="3212" y="182"/>
                </a:lnTo>
                <a:lnTo>
                  <a:pt x="3084" y="142"/>
                </a:lnTo>
                <a:lnTo>
                  <a:pt x="2948" y="106"/>
                </a:lnTo>
                <a:lnTo>
                  <a:pt x="2806" y="74"/>
                </a:lnTo>
                <a:lnTo>
                  <a:pt x="2658" y="48"/>
                </a:lnTo>
                <a:lnTo>
                  <a:pt x="2506" y="28"/>
                </a:lnTo>
                <a:lnTo>
                  <a:pt x="2348" y="12"/>
                </a:lnTo>
                <a:lnTo>
                  <a:pt x="2186" y="4"/>
                </a:lnTo>
                <a:lnTo>
                  <a:pt x="2020" y="0"/>
                </a:lnTo>
                <a:close/>
                <a:moveTo>
                  <a:pt x="1922" y="1748"/>
                </a:moveTo>
                <a:lnTo>
                  <a:pt x="1762" y="1746"/>
                </a:lnTo>
                <a:lnTo>
                  <a:pt x="1606" y="1736"/>
                </a:lnTo>
                <a:lnTo>
                  <a:pt x="1454" y="1722"/>
                </a:lnTo>
                <a:lnTo>
                  <a:pt x="1306" y="1702"/>
                </a:lnTo>
                <a:lnTo>
                  <a:pt x="1164" y="1678"/>
                </a:lnTo>
                <a:lnTo>
                  <a:pt x="1028" y="1648"/>
                </a:lnTo>
                <a:lnTo>
                  <a:pt x="898" y="1614"/>
                </a:lnTo>
                <a:lnTo>
                  <a:pt x="776" y="1576"/>
                </a:lnTo>
                <a:lnTo>
                  <a:pt x="662" y="1532"/>
                </a:lnTo>
                <a:lnTo>
                  <a:pt x="554" y="1486"/>
                </a:lnTo>
                <a:lnTo>
                  <a:pt x="458" y="1436"/>
                </a:lnTo>
                <a:lnTo>
                  <a:pt x="370" y="1382"/>
                </a:lnTo>
                <a:lnTo>
                  <a:pt x="292" y="1326"/>
                </a:lnTo>
                <a:lnTo>
                  <a:pt x="224" y="1266"/>
                </a:lnTo>
                <a:lnTo>
                  <a:pt x="166" y="1204"/>
                </a:lnTo>
                <a:lnTo>
                  <a:pt x="122" y="1140"/>
                </a:lnTo>
                <a:lnTo>
                  <a:pt x="88" y="1074"/>
                </a:lnTo>
                <a:lnTo>
                  <a:pt x="68" y="1004"/>
                </a:lnTo>
                <a:lnTo>
                  <a:pt x="62" y="934"/>
                </a:lnTo>
                <a:lnTo>
                  <a:pt x="68" y="864"/>
                </a:lnTo>
                <a:lnTo>
                  <a:pt x="88" y="796"/>
                </a:lnTo>
                <a:lnTo>
                  <a:pt x="122" y="730"/>
                </a:lnTo>
                <a:lnTo>
                  <a:pt x="166" y="664"/>
                </a:lnTo>
                <a:lnTo>
                  <a:pt x="224" y="602"/>
                </a:lnTo>
                <a:lnTo>
                  <a:pt x="292" y="544"/>
                </a:lnTo>
                <a:lnTo>
                  <a:pt x="370" y="486"/>
                </a:lnTo>
                <a:lnTo>
                  <a:pt x="458" y="434"/>
                </a:lnTo>
                <a:lnTo>
                  <a:pt x="554" y="382"/>
                </a:lnTo>
                <a:lnTo>
                  <a:pt x="662" y="336"/>
                </a:lnTo>
                <a:lnTo>
                  <a:pt x="776" y="294"/>
                </a:lnTo>
                <a:lnTo>
                  <a:pt x="898" y="256"/>
                </a:lnTo>
                <a:lnTo>
                  <a:pt x="1028" y="222"/>
                </a:lnTo>
                <a:lnTo>
                  <a:pt x="1164" y="192"/>
                </a:lnTo>
                <a:lnTo>
                  <a:pt x="1306" y="166"/>
                </a:lnTo>
                <a:lnTo>
                  <a:pt x="1454" y="148"/>
                </a:lnTo>
                <a:lnTo>
                  <a:pt x="1606" y="132"/>
                </a:lnTo>
                <a:lnTo>
                  <a:pt x="1762" y="124"/>
                </a:lnTo>
                <a:lnTo>
                  <a:pt x="1922" y="120"/>
                </a:lnTo>
                <a:lnTo>
                  <a:pt x="2084" y="124"/>
                </a:lnTo>
                <a:lnTo>
                  <a:pt x="2240" y="132"/>
                </a:lnTo>
                <a:lnTo>
                  <a:pt x="2392" y="148"/>
                </a:lnTo>
                <a:lnTo>
                  <a:pt x="2540" y="166"/>
                </a:lnTo>
                <a:lnTo>
                  <a:pt x="2682" y="192"/>
                </a:lnTo>
                <a:lnTo>
                  <a:pt x="2818" y="222"/>
                </a:lnTo>
                <a:lnTo>
                  <a:pt x="2948" y="256"/>
                </a:lnTo>
                <a:lnTo>
                  <a:pt x="3070" y="294"/>
                </a:lnTo>
                <a:lnTo>
                  <a:pt x="3184" y="336"/>
                </a:lnTo>
                <a:lnTo>
                  <a:pt x="3292" y="382"/>
                </a:lnTo>
                <a:lnTo>
                  <a:pt x="3388" y="434"/>
                </a:lnTo>
                <a:lnTo>
                  <a:pt x="3476" y="486"/>
                </a:lnTo>
                <a:lnTo>
                  <a:pt x="3554" y="544"/>
                </a:lnTo>
                <a:lnTo>
                  <a:pt x="3622" y="602"/>
                </a:lnTo>
                <a:lnTo>
                  <a:pt x="3680" y="664"/>
                </a:lnTo>
                <a:lnTo>
                  <a:pt x="3724" y="730"/>
                </a:lnTo>
                <a:lnTo>
                  <a:pt x="3758" y="796"/>
                </a:lnTo>
                <a:lnTo>
                  <a:pt x="3778" y="864"/>
                </a:lnTo>
                <a:lnTo>
                  <a:pt x="3784" y="934"/>
                </a:lnTo>
                <a:lnTo>
                  <a:pt x="3778" y="1004"/>
                </a:lnTo>
                <a:lnTo>
                  <a:pt x="3758" y="1074"/>
                </a:lnTo>
                <a:lnTo>
                  <a:pt x="3724" y="1140"/>
                </a:lnTo>
                <a:lnTo>
                  <a:pt x="3680" y="1204"/>
                </a:lnTo>
                <a:lnTo>
                  <a:pt x="3622" y="1266"/>
                </a:lnTo>
                <a:lnTo>
                  <a:pt x="3554" y="1326"/>
                </a:lnTo>
                <a:lnTo>
                  <a:pt x="3476" y="1382"/>
                </a:lnTo>
                <a:lnTo>
                  <a:pt x="3388" y="1436"/>
                </a:lnTo>
                <a:lnTo>
                  <a:pt x="3292" y="1486"/>
                </a:lnTo>
                <a:lnTo>
                  <a:pt x="3184" y="1532"/>
                </a:lnTo>
                <a:lnTo>
                  <a:pt x="3070" y="1576"/>
                </a:lnTo>
                <a:lnTo>
                  <a:pt x="2948" y="1614"/>
                </a:lnTo>
                <a:lnTo>
                  <a:pt x="2818" y="1648"/>
                </a:lnTo>
                <a:lnTo>
                  <a:pt x="2682" y="1678"/>
                </a:lnTo>
                <a:lnTo>
                  <a:pt x="2540" y="1702"/>
                </a:lnTo>
                <a:lnTo>
                  <a:pt x="2392" y="1722"/>
                </a:lnTo>
                <a:lnTo>
                  <a:pt x="2240" y="1736"/>
                </a:lnTo>
                <a:lnTo>
                  <a:pt x="2084" y="1746"/>
                </a:lnTo>
                <a:lnTo>
                  <a:pt x="1922" y="1748"/>
                </a:ln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tint val="30196"/>
                  <a:invGamma/>
                  <a:alpha val="36000"/>
                </a:schemeClr>
              </a:gs>
              <a:gs pos="100000">
                <a:schemeClr val="bg2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0">
                <a:solidFill>
                  <a:srgbClr val="F7C16B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>
              <a:spcBef>
                <a:spcPct val="20000"/>
              </a:spcBef>
              <a:defRPr/>
            </a:pPr>
            <a:endParaRPr lang="zh-TW" altLang="en-US" b="1">
              <a:solidFill>
                <a:srgbClr val="000000"/>
              </a:solidFill>
              <a:latin typeface="Arial" charset="0"/>
              <a:ea typeface="標楷體"/>
              <a:cs typeface="標楷體"/>
            </a:endParaRPr>
          </a:p>
        </p:txBody>
      </p:sp>
      <p:pic>
        <p:nvPicPr>
          <p:cNvPr id="6" name="Picture 3" descr="圖片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64326" y="3401218"/>
            <a:ext cx="2073275" cy="169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圖片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24689" y="232568"/>
            <a:ext cx="2141537" cy="161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圖片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0776" y="2536030"/>
            <a:ext cx="2173288" cy="156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 descr="圖片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29064" y="808830"/>
            <a:ext cx="2309812" cy="157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 descr="圖片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32076" y="4480718"/>
            <a:ext cx="2144713" cy="166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文字方塊 11"/>
          <p:cNvSpPr txBox="1"/>
          <p:nvPr/>
        </p:nvSpPr>
        <p:spPr>
          <a:xfrm>
            <a:off x="4332478" y="2845374"/>
            <a:ext cx="52629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 smtClean="0"/>
              <a:t>確保每一位學生學習成功</a:t>
            </a:r>
            <a:endParaRPr lang="zh-TW" alt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29027575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41884" y="2924944"/>
            <a:ext cx="5616624" cy="1219200"/>
          </a:xfrm>
        </p:spPr>
        <p:txBody>
          <a:bodyPr>
            <a:normAutofit fontScale="90000"/>
          </a:bodyPr>
          <a:lstStyle/>
          <a:p>
            <a:r>
              <a:rPr lang="zh-TW" altLang="en-US" dirty="0"/>
              <a:t>輔導</a:t>
            </a:r>
            <a:r>
              <a:rPr lang="zh-TW" altLang="en-US" dirty="0" smtClean="0"/>
              <a:t>團推動方向</a:t>
            </a:r>
            <a:r>
              <a:rPr lang="en-US" altLang="zh-TW" dirty="0" smtClean="0"/>
              <a:t>&gt;&gt;&gt;&gt;&gt;</a:t>
            </a:r>
            <a:endParaRPr lang="zh-TW" altLang="en-US" dirty="0"/>
          </a:p>
        </p:txBody>
      </p:sp>
      <p:graphicFrame>
        <p:nvGraphicFramePr>
          <p:cNvPr id="4" name="資料庫圖表 3"/>
          <p:cNvGraphicFramePr/>
          <p:nvPr>
            <p:extLst>
              <p:ext uri="{D42A27DB-BD31-4B8C-83A1-F6EECF244321}">
                <p14:modId xmlns:p14="http://schemas.microsoft.com/office/powerpoint/2010/main" xmlns="" val="1243223925"/>
              </p:ext>
            </p:extLst>
          </p:nvPr>
        </p:nvGraphicFramePr>
        <p:xfrm>
          <a:off x="4798268" y="-387424"/>
          <a:ext cx="7344816" cy="84249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矩形 5"/>
          <p:cNvSpPr/>
          <p:nvPr/>
        </p:nvSpPr>
        <p:spPr>
          <a:xfrm>
            <a:off x="1773931" y="260648"/>
            <a:ext cx="61863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600" dirty="0" smtClean="0">
                <a:latin typeface="Constantia" pitchFamily="18" charset="0"/>
                <a:ea typeface="標楷體" pitchFamily="65" charset="-120"/>
              </a:rPr>
              <a:t>十二年國教教學</a:t>
            </a:r>
            <a:r>
              <a:rPr lang="zh-TW" altLang="en-US" sz="3600" dirty="0">
                <a:latin typeface="Constantia" pitchFamily="18" charset="0"/>
                <a:ea typeface="標楷體" pitchFamily="65" charset="-120"/>
              </a:rPr>
              <a:t>品質提升方案</a:t>
            </a:r>
            <a:endParaRPr lang="zh-TW" alt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38359765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269876" y="1828800"/>
            <a:ext cx="9144001" cy="4419600"/>
          </a:xfrm>
        </p:spPr>
        <p:txBody>
          <a:bodyPr>
            <a:normAutofit/>
          </a:bodyPr>
          <a:lstStyle/>
          <a:p>
            <a:r>
              <a:rPr lang="zh-TW" altLang="en-US" sz="3600" dirty="0" smtClean="0"/>
              <a:t>教學正常化</a:t>
            </a:r>
            <a:endParaRPr lang="en-US" altLang="zh-TW" sz="3600" dirty="0" smtClean="0"/>
          </a:p>
          <a:p>
            <a:r>
              <a:rPr lang="zh-TW" altLang="en-US" sz="3600" dirty="0" smtClean="0"/>
              <a:t>以</a:t>
            </a:r>
            <a:r>
              <a:rPr lang="zh-TW" altLang="en-US" sz="3600" dirty="0"/>
              <a:t>學生為</a:t>
            </a:r>
            <a:r>
              <a:rPr lang="zh-TW" altLang="en-US" sz="3600" dirty="0" smtClean="0"/>
              <a:t>學習</a:t>
            </a:r>
            <a:r>
              <a:rPr lang="zh-TW" altLang="en-US" sz="3600" dirty="0"/>
              <a:t>中心</a:t>
            </a:r>
            <a:endParaRPr lang="en-US" altLang="zh-TW" sz="3600" dirty="0" smtClean="0"/>
          </a:p>
          <a:p>
            <a:r>
              <a:rPr lang="zh-TW" altLang="en-US" sz="3600" dirty="0"/>
              <a:t>達到基本學力</a:t>
            </a: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 smtClean="0"/>
              <a:t>有效教學</a:t>
            </a:r>
            <a:endParaRPr lang="zh-TW" altLang="en-US" sz="6000" dirty="0"/>
          </a:p>
        </p:txBody>
      </p:sp>
      <p:graphicFrame>
        <p:nvGraphicFramePr>
          <p:cNvPr id="4" name="資料庫圖表 3"/>
          <p:cNvGraphicFramePr/>
          <p:nvPr>
            <p:extLst>
              <p:ext uri="{D42A27DB-BD31-4B8C-83A1-F6EECF244321}">
                <p14:modId xmlns:p14="http://schemas.microsoft.com/office/powerpoint/2010/main" xmlns="" val="142963035"/>
              </p:ext>
            </p:extLst>
          </p:nvPr>
        </p:nvGraphicFramePr>
        <p:xfrm>
          <a:off x="4151212" y="188640"/>
          <a:ext cx="9144000" cy="64531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3184941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600" dirty="0" smtClean="0"/>
              <a:t>單一評量 </a:t>
            </a:r>
            <a:r>
              <a:rPr lang="en-US" altLang="zh-TW" sz="3600" dirty="0" smtClean="0"/>
              <a:t>&gt;</a:t>
            </a:r>
            <a:r>
              <a:rPr lang="zh-TW" altLang="en-US" sz="3600" dirty="0" smtClean="0"/>
              <a:t> 多元評量</a:t>
            </a:r>
            <a:endParaRPr lang="en-US" altLang="zh-TW" sz="3600" dirty="0" smtClean="0"/>
          </a:p>
          <a:p>
            <a:r>
              <a:rPr lang="zh-TW" altLang="en-US" sz="3600" dirty="0" smtClean="0"/>
              <a:t>精神</a:t>
            </a:r>
            <a:r>
              <a:rPr lang="en-US" altLang="zh-TW" sz="3600" dirty="0" smtClean="0"/>
              <a:t>:</a:t>
            </a:r>
          </a:p>
          <a:p>
            <a:pPr marL="0" indent="0">
              <a:buNone/>
            </a:pPr>
            <a:r>
              <a:rPr lang="zh-TW" altLang="en-US" sz="3600" dirty="0"/>
              <a:t> </a:t>
            </a:r>
            <a:r>
              <a:rPr lang="zh-TW" altLang="en-US" sz="3600" dirty="0" smtClean="0"/>
              <a:t>     幫助</a:t>
            </a:r>
            <a:r>
              <a:rPr lang="zh-TW" altLang="en-US" sz="3600" dirty="0"/>
              <a:t>學生找到優點</a:t>
            </a:r>
            <a:r>
              <a:rPr lang="zh-TW" altLang="en-US" sz="3600" dirty="0" smtClean="0"/>
              <a:t>，加以</a:t>
            </a:r>
            <a:r>
              <a:rPr lang="zh-TW" altLang="en-US" sz="3600" dirty="0"/>
              <a:t>發揮。</a:t>
            </a:r>
          </a:p>
          <a:p>
            <a:pPr marL="0" indent="0">
              <a:buNone/>
            </a:pPr>
            <a:r>
              <a:rPr lang="zh-TW" altLang="en-US" sz="3600" dirty="0" smtClean="0"/>
              <a:t>      協助</a:t>
            </a:r>
            <a:r>
              <a:rPr lang="zh-TW" altLang="en-US" sz="3600" dirty="0"/>
              <a:t>學生找到盲點</a:t>
            </a:r>
            <a:r>
              <a:rPr lang="zh-TW" altLang="en-US" sz="3600" dirty="0" smtClean="0"/>
              <a:t>，確定</a:t>
            </a:r>
            <a:r>
              <a:rPr lang="zh-TW" altLang="en-US" sz="3600" dirty="0"/>
              <a:t>學習成效。</a:t>
            </a:r>
            <a:endParaRPr lang="en-US" altLang="zh-TW" sz="3600" dirty="0" smtClean="0"/>
          </a:p>
          <a:p>
            <a:r>
              <a:rPr lang="zh-TW" altLang="en-US" sz="3600" dirty="0" smtClean="0"/>
              <a:t>人員多元</a:t>
            </a:r>
            <a:endParaRPr lang="en-US" altLang="zh-TW" sz="3600" dirty="0" smtClean="0"/>
          </a:p>
          <a:p>
            <a:r>
              <a:rPr lang="zh-TW" altLang="en-US" sz="3600" dirty="0"/>
              <a:t>計分</a:t>
            </a:r>
            <a:r>
              <a:rPr lang="zh-TW" altLang="en-US" sz="3600" dirty="0" smtClean="0"/>
              <a:t>多元</a:t>
            </a:r>
            <a:r>
              <a:rPr lang="en-US" altLang="zh-TW" sz="3600" dirty="0" smtClean="0"/>
              <a:t>:</a:t>
            </a:r>
            <a:r>
              <a:rPr lang="zh-TW" altLang="en-US" sz="3600" dirty="0" smtClean="0"/>
              <a:t>分數、呈現、肯定多元</a:t>
            </a:r>
            <a:endParaRPr lang="en-US" altLang="zh-TW" sz="3600" dirty="0" smtClean="0"/>
          </a:p>
          <a:p>
            <a:r>
              <a:rPr lang="zh-TW" altLang="en-US" sz="3600" dirty="0" smtClean="0"/>
              <a:t>評量是能</a:t>
            </a:r>
            <a:r>
              <a:rPr lang="zh-TW" altLang="en-US" sz="3600" dirty="0"/>
              <a:t>創造學習動機與樂趣</a:t>
            </a: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 smtClean="0"/>
              <a:t>多元評量</a:t>
            </a:r>
            <a:endParaRPr lang="zh-TW" altLang="en-US" sz="6000" dirty="0"/>
          </a:p>
        </p:txBody>
      </p:sp>
    </p:spTree>
    <p:extLst>
      <p:ext uri="{BB962C8B-B14F-4D97-AF65-F5344CB8AC3E}">
        <p14:creationId xmlns:p14="http://schemas.microsoft.com/office/powerpoint/2010/main" xmlns="" val="16391296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979612" y="1828800"/>
            <a:ext cx="5698975" cy="4419600"/>
          </a:xfrm>
        </p:spPr>
        <p:txBody>
          <a:bodyPr>
            <a:normAutofit/>
          </a:bodyPr>
          <a:lstStyle/>
          <a:p>
            <a:r>
              <a:rPr lang="zh-TW" altLang="en-US" sz="3600" dirty="0" smtClean="0"/>
              <a:t>整合</a:t>
            </a:r>
            <a:endParaRPr lang="en-US" altLang="zh-TW" sz="3600" dirty="0" smtClean="0"/>
          </a:p>
          <a:p>
            <a:r>
              <a:rPr lang="zh-TW" altLang="en-US" sz="3600" dirty="0" smtClean="0"/>
              <a:t>對象</a:t>
            </a:r>
            <a:r>
              <a:rPr lang="en-US" altLang="zh-TW" sz="3600" dirty="0" smtClean="0"/>
              <a:t>:</a:t>
            </a:r>
            <a:r>
              <a:rPr lang="zh-TW" altLang="en-US" sz="3600" dirty="0" smtClean="0"/>
              <a:t>弱勢、區域 </a:t>
            </a:r>
            <a:r>
              <a:rPr lang="en-US" altLang="zh-TW" sz="3600" dirty="0" smtClean="0"/>
              <a:t>&gt;</a:t>
            </a:r>
            <a:r>
              <a:rPr lang="zh-TW" altLang="en-US" sz="3600" dirty="0" smtClean="0"/>
              <a:t>全面</a:t>
            </a:r>
            <a:endParaRPr lang="en-US" altLang="zh-TW" sz="3600" dirty="0" smtClean="0"/>
          </a:p>
          <a:p>
            <a:r>
              <a:rPr lang="zh-TW" altLang="en-US" sz="3600" dirty="0" smtClean="0"/>
              <a:t>目標</a:t>
            </a:r>
            <a:r>
              <a:rPr lang="en-US" altLang="zh-TW" sz="3600" dirty="0" smtClean="0"/>
              <a:t>:</a:t>
            </a:r>
            <a:r>
              <a:rPr lang="zh-TW" altLang="en-US" sz="3600" dirty="0"/>
              <a:t>達成</a:t>
            </a:r>
            <a:r>
              <a:rPr lang="zh-TW" altLang="en-US" sz="3600" dirty="0" smtClean="0"/>
              <a:t>基本學力</a:t>
            </a:r>
            <a:endParaRPr lang="en-US" altLang="zh-TW" sz="3600" dirty="0" smtClean="0"/>
          </a:p>
          <a:p>
            <a:r>
              <a:rPr lang="zh-TW" altLang="en-US" sz="3600" dirty="0" smtClean="0"/>
              <a:t>三層次補救教學</a:t>
            </a:r>
            <a:endParaRPr lang="zh-TW" altLang="en-US" sz="3600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 smtClean="0"/>
              <a:t>補救教學</a:t>
            </a:r>
            <a:endParaRPr lang="zh-TW" altLang="en-US" sz="6000" dirty="0"/>
          </a:p>
        </p:txBody>
      </p:sp>
      <p:graphicFrame>
        <p:nvGraphicFramePr>
          <p:cNvPr id="4" name="資料庫圖表 3"/>
          <p:cNvGraphicFramePr/>
          <p:nvPr>
            <p:extLst>
              <p:ext uri="{D42A27DB-BD31-4B8C-83A1-F6EECF244321}">
                <p14:modId xmlns:p14="http://schemas.microsoft.com/office/powerpoint/2010/main" xmlns="" val="1243558405"/>
              </p:ext>
            </p:extLst>
          </p:nvPr>
        </p:nvGraphicFramePr>
        <p:xfrm>
          <a:off x="6094412" y="1772816"/>
          <a:ext cx="5513266" cy="40187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41661758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989956" y="2636912"/>
            <a:ext cx="9144002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sz="9600" b="1" dirty="0" smtClean="0"/>
              <a:t>學習</a:t>
            </a:r>
            <a:r>
              <a:rPr lang="zh-TW" altLang="en-US" sz="6600" dirty="0"/>
              <a:t>的</a:t>
            </a:r>
            <a:r>
              <a:rPr lang="zh-TW" altLang="en-US" sz="6600" dirty="0" smtClean="0"/>
              <a:t>革命</a:t>
            </a:r>
            <a:endParaRPr lang="zh-TW" altLang="en-US" sz="6600" dirty="0"/>
          </a:p>
        </p:txBody>
      </p:sp>
    </p:spTree>
    <p:extLst>
      <p:ext uri="{BB962C8B-B14F-4D97-AF65-F5344CB8AC3E}">
        <p14:creationId xmlns:p14="http://schemas.microsoft.com/office/powerpoint/2010/main" xmlns="" val="19234741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學習的改變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549796" y="1844824"/>
            <a:ext cx="11161240" cy="4032448"/>
          </a:xfrm>
        </p:spPr>
        <p:txBody>
          <a:bodyPr>
            <a:normAutofit/>
          </a:bodyPr>
          <a:lstStyle/>
          <a:p>
            <a:r>
              <a:rPr lang="zh-TW" altLang="en-US" sz="3600" dirty="0" smtClean="0"/>
              <a:t>五項修練</a:t>
            </a:r>
            <a:r>
              <a:rPr lang="en-US" altLang="zh-TW" sz="3600" dirty="0" smtClean="0"/>
              <a:t>(</a:t>
            </a:r>
            <a:r>
              <a:rPr lang="zh-TW" altLang="en-US" sz="3600" dirty="0" smtClean="0"/>
              <a:t>彼得聖吉</a:t>
            </a:r>
            <a:r>
              <a:rPr lang="en-US" altLang="zh-TW" sz="3600" dirty="0" smtClean="0"/>
              <a:t>)</a:t>
            </a:r>
            <a:r>
              <a:rPr lang="zh-TW" altLang="en-US" sz="3600" dirty="0" smtClean="0"/>
              <a:t> </a:t>
            </a:r>
            <a:endParaRPr lang="en-US" altLang="zh-TW" sz="3600" dirty="0" smtClean="0"/>
          </a:p>
          <a:p>
            <a:pPr marL="0" indent="0">
              <a:buNone/>
            </a:pPr>
            <a:r>
              <a:rPr lang="zh-TW" altLang="en-US" sz="3600" dirty="0"/>
              <a:t> </a:t>
            </a:r>
            <a:r>
              <a:rPr lang="zh-TW" altLang="en-US" sz="3600" dirty="0" smtClean="0"/>
              <a:t> </a:t>
            </a:r>
            <a:r>
              <a:rPr lang="en-US" altLang="zh-TW" sz="3600" dirty="0" smtClean="0"/>
              <a:t>&gt;</a:t>
            </a:r>
            <a:r>
              <a:rPr lang="zh-TW" altLang="en-US" sz="3600" dirty="0" smtClean="0"/>
              <a:t>個人、團隊、系統、願景</a:t>
            </a:r>
            <a:endParaRPr lang="en-US" altLang="zh-TW" sz="3600" dirty="0" smtClean="0"/>
          </a:p>
          <a:p>
            <a:r>
              <a:rPr lang="zh-TW" altLang="en-US" sz="3600" dirty="0" smtClean="0"/>
              <a:t>學習</a:t>
            </a:r>
            <a:r>
              <a:rPr lang="zh-TW" altLang="en-US" sz="3600" dirty="0"/>
              <a:t>共同體</a:t>
            </a:r>
            <a:r>
              <a:rPr lang="en-US" altLang="zh-TW" sz="3600" dirty="0"/>
              <a:t>(</a:t>
            </a:r>
            <a:r>
              <a:rPr lang="zh-TW" altLang="en-US" sz="3600" dirty="0"/>
              <a:t>佐藤學</a:t>
            </a:r>
            <a:r>
              <a:rPr lang="en-US" altLang="zh-TW" sz="3600" dirty="0"/>
              <a:t>)</a:t>
            </a:r>
          </a:p>
          <a:p>
            <a:pPr marL="0" indent="0">
              <a:buNone/>
            </a:pPr>
            <a:r>
              <a:rPr lang="zh-TW" altLang="en-US" sz="3600" dirty="0"/>
              <a:t>  </a:t>
            </a:r>
            <a:r>
              <a:rPr lang="en-US" altLang="zh-TW" sz="3600" dirty="0"/>
              <a:t>&gt;</a:t>
            </a:r>
            <a:r>
              <a:rPr lang="zh-TW" altLang="zh-TW" sz="3600" dirty="0"/>
              <a:t>競爭教育要變成共生教育</a:t>
            </a:r>
            <a:r>
              <a:rPr lang="en-US" altLang="zh-TW" sz="3600" dirty="0"/>
              <a:t>:</a:t>
            </a:r>
            <a:r>
              <a:rPr lang="zh-TW" altLang="en-US" sz="3600" dirty="0"/>
              <a:t>透過思考、討論、分享</a:t>
            </a:r>
            <a:endParaRPr lang="en-US" altLang="zh-TW" sz="3600" dirty="0"/>
          </a:p>
          <a:p>
            <a:pPr marL="0" indent="0">
              <a:buNone/>
            </a:pPr>
            <a:r>
              <a:rPr lang="zh-TW" altLang="en-US" sz="3600" dirty="0"/>
              <a:t>  </a:t>
            </a:r>
            <a:r>
              <a:rPr lang="en-US" altLang="zh-TW" sz="3600" dirty="0"/>
              <a:t>&gt;</a:t>
            </a:r>
            <a:r>
              <a:rPr lang="zh-TW" altLang="zh-TW" sz="3600" dirty="0"/>
              <a:t>量的教育要變成質的教育</a:t>
            </a:r>
            <a:endParaRPr lang="en-US" altLang="zh-TW" sz="3600" dirty="0"/>
          </a:p>
          <a:p>
            <a:pPr marL="0" indent="0">
              <a:buNone/>
            </a:pPr>
            <a:r>
              <a:rPr lang="zh-TW" altLang="en-US" sz="3600" dirty="0"/>
              <a:t>  </a:t>
            </a:r>
            <a:r>
              <a:rPr lang="en-US" altLang="zh-TW" sz="3600" dirty="0"/>
              <a:t>&gt;</a:t>
            </a:r>
            <a:r>
              <a:rPr lang="zh-TW" altLang="zh-TW" sz="3600" dirty="0"/>
              <a:t>有目的地的教育變成有意義的</a:t>
            </a:r>
            <a:r>
              <a:rPr lang="zh-TW" altLang="zh-TW" sz="3600" dirty="0" smtClean="0"/>
              <a:t>教育</a:t>
            </a:r>
            <a:endParaRPr lang="en-US" altLang="zh-TW" sz="3600" dirty="0"/>
          </a:p>
        </p:txBody>
      </p:sp>
      <p:sp>
        <p:nvSpPr>
          <p:cNvPr id="7" name="矩形 6"/>
          <p:cNvSpPr/>
          <p:nvPr/>
        </p:nvSpPr>
        <p:spPr>
          <a:xfrm>
            <a:off x="6526460" y="5949280"/>
            <a:ext cx="52629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600" b="1" dirty="0">
                <a:solidFill>
                  <a:schemeClr val="bg2">
                    <a:lumMod val="10000"/>
                  </a:schemeClr>
                </a:solidFill>
              </a:rPr>
              <a:t>學習」是透過相遇</a:t>
            </a:r>
            <a:r>
              <a:rPr lang="zh-TW" altLang="en-US" sz="3600" b="1" dirty="0" smtClean="0">
                <a:solidFill>
                  <a:schemeClr val="bg2">
                    <a:lumMod val="10000"/>
                  </a:schemeClr>
                </a:solidFill>
              </a:rPr>
              <a:t>與</a:t>
            </a:r>
            <a:r>
              <a:rPr lang="zh-TW" altLang="en-US" sz="3600" b="1" dirty="0" smtClean="0">
                <a:solidFill>
                  <a:srgbClr val="C00000"/>
                </a:solidFill>
              </a:rPr>
              <a:t>對話</a:t>
            </a:r>
            <a:endParaRPr lang="zh-TW" altLang="en-US" sz="3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11386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989956" y="2636912"/>
            <a:ext cx="9144002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sz="9600" b="1" dirty="0" smtClean="0"/>
              <a:t>本土</a:t>
            </a:r>
            <a:r>
              <a:rPr lang="zh-TW" altLang="en-US" sz="6600" dirty="0"/>
              <a:t>的</a:t>
            </a:r>
            <a:r>
              <a:rPr lang="zh-TW" altLang="en-US" sz="6600" dirty="0" smtClean="0"/>
              <a:t>亮點</a:t>
            </a:r>
            <a:endParaRPr lang="zh-TW" altLang="en-US" sz="6600" dirty="0"/>
          </a:p>
        </p:txBody>
      </p:sp>
    </p:spTree>
    <p:extLst>
      <p:ext uri="{BB962C8B-B14F-4D97-AF65-F5344CB8AC3E}">
        <p14:creationId xmlns:p14="http://schemas.microsoft.com/office/powerpoint/2010/main" xmlns="" val="2698052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600" dirty="0" smtClean="0"/>
              <a:t>遊戲與教具融入教學 </a:t>
            </a:r>
            <a:r>
              <a:rPr lang="en-US" altLang="zh-TW" sz="3600" dirty="0" smtClean="0"/>
              <a:t>&gt; </a:t>
            </a:r>
            <a:r>
              <a:rPr lang="zh-TW" altLang="en-US" sz="3600" dirty="0" smtClean="0"/>
              <a:t>張素容</a:t>
            </a:r>
            <a:r>
              <a:rPr lang="zh-TW" altLang="en-US" sz="3600" dirty="0"/>
              <a:t>校長</a:t>
            </a:r>
            <a:endParaRPr lang="en-US" altLang="zh-TW" sz="3600" dirty="0"/>
          </a:p>
          <a:p>
            <a:r>
              <a:rPr lang="zh-TW" altLang="en-US" sz="3600" dirty="0"/>
              <a:t>說唱藝術</a:t>
            </a:r>
            <a:r>
              <a:rPr lang="en-US" altLang="zh-TW" sz="3600" dirty="0"/>
              <a:t>—</a:t>
            </a:r>
            <a:r>
              <a:rPr lang="zh-TW" altLang="en-US" sz="3600" dirty="0"/>
              <a:t>答喙</a:t>
            </a:r>
            <a:r>
              <a:rPr lang="zh-TW" altLang="en-US" sz="3600" dirty="0" smtClean="0"/>
              <a:t>鼓 </a:t>
            </a:r>
            <a:r>
              <a:rPr lang="en-US" altLang="zh-TW" sz="3600" dirty="0" smtClean="0"/>
              <a:t>&gt;</a:t>
            </a:r>
            <a:r>
              <a:rPr lang="zh-TW" altLang="en-US" sz="3600" dirty="0" smtClean="0"/>
              <a:t> 許忠和校長</a:t>
            </a:r>
            <a:endParaRPr lang="en-US" altLang="zh-TW" sz="3600" dirty="0" smtClean="0"/>
          </a:p>
          <a:p>
            <a:r>
              <a:rPr lang="zh-TW" altLang="en-US" sz="3600" dirty="0" smtClean="0"/>
              <a:t>資訊技術與技巧 </a:t>
            </a:r>
            <a:r>
              <a:rPr lang="en-US" altLang="zh-TW" sz="3600" dirty="0" smtClean="0"/>
              <a:t>&gt;</a:t>
            </a:r>
            <a:r>
              <a:rPr lang="zh-TW" altLang="en-US" sz="3600" dirty="0" smtClean="0"/>
              <a:t>廖偉成 </a:t>
            </a:r>
            <a:endParaRPr lang="zh-TW" altLang="en-US" sz="3600" dirty="0"/>
          </a:p>
          <a:p>
            <a:pPr marL="0" indent="0">
              <a:buNone/>
            </a:pPr>
            <a:r>
              <a:rPr lang="zh-TW" altLang="en-US" sz="3600" dirty="0" smtClean="0"/>
              <a:t>      烏</a:t>
            </a:r>
            <a:r>
              <a:rPr lang="zh-TW" altLang="en-US" sz="3600" dirty="0"/>
              <a:t>衣行</a:t>
            </a:r>
            <a:r>
              <a:rPr lang="en-US" altLang="zh-TW" sz="3600" dirty="0"/>
              <a:t>+ </a:t>
            </a:r>
            <a:r>
              <a:rPr lang="en-US" altLang="zh-TW" sz="3600" dirty="0" smtClean="0">
                <a:hlinkClick r:id="rId2"/>
              </a:rPr>
              <a:t>www.wesingkasu.blogspot.tw</a:t>
            </a:r>
            <a:endParaRPr lang="en-US" altLang="zh-TW" sz="3600" dirty="0" smtClean="0"/>
          </a:p>
          <a:p>
            <a:pPr marL="0" indent="0">
              <a:buNone/>
            </a:pPr>
            <a:r>
              <a:rPr lang="zh-TW" altLang="en-US" sz="3600" dirty="0"/>
              <a:t> </a:t>
            </a:r>
            <a:r>
              <a:rPr lang="zh-TW" altLang="en-US" sz="3600" dirty="0" smtClean="0"/>
              <a:t>     本土</a:t>
            </a:r>
            <a:r>
              <a:rPr lang="zh-TW" altLang="en-US" sz="3600" dirty="0"/>
              <a:t>語言教學輔導網</a:t>
            </a:r>
            <a:r>
              <a:rPr lang="en-US" altLang="zh-TW" sz="3600" dirty="0" smtClean="0">
                <a:hlinkClick r:id="rId3"/>
              </a:rPr>
              <a:t>www.oitaiwan.com</a:t>
            </a:r>
            <a:endParaRPr lang="en-US" altLang="zh-TW" sz="3600" dirty="0" smtClean="0"/>
          </a:p>
          <a:p>
            <a:pPr marL="0" indent="0">
              <a:buNone/>
            </a:pPr>
            <a:endParaRPr lang="zh-TW" altLang="en-US" dirty="0"/>
          </a:p>
          <a:p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/>
              <a:t>本土</a:t>
            </a:r>
            <a:r>
              <a:rPr lang="zh-TW" altLang="en-US" sz="6000" dirty="0" smtClean="0"/>
              <a:t>亮點</a:t>
            </a:r>
            <a:endParaRPr lang="zh-TW" altLang="en-US" sz="6000" dirty="0"/>
          </a:p>
        </p:txBody>
      </p:sp>
    </p:spTree>
    <p:extLst>
      <p:ext uri="{BB962C8B-B14F-4D97-AF65-F5344CB8AC3E}">
        <p14:creationId xmlns:p14="http://schemas.microsoft.com/office/powerpoint/2010/main" xmlns="" val="7345530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img12.3lian.com/gaoqing02/01/74/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30324" y="35446"/>
            <a:ext cx="13393488" cy="818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652912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cyc.cwc\Desktop\新增資料夾\1010924 第1080期國教輔導團本土語言領域輔導員進階培育班\合照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53852" y="-27384"/>
            <a:ext cx="11134973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437041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800199" y="2132856"/>
            <a:ext cx="9910837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sz="6600" dirty="0" smtClean="0"/>
              <a:t>「</a:t>
            </a:r>
            <a:r>
              <a:rPr lang="zh-TW" altLang="zh-TW" sz="6600" dirty="0"/>
              <a:t>現在是最</a:t>
            </a:r>
            <a:r>
              <a:rPr lang="zh-TW" altLang="zh-TW" sz="88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黑暗</a:t>
            </a:r>
            <a:r>
              <a:rPr lang="zh-TW" altLang="zh-TW" sz="6600" dirty="0"/>
              <a:t>的時刻，也是最</a:t>
            </a:r>
            <a:r>
              <a:rPr lang="zh-TW" altLang="zh-TW" sz="8800" dirty="0">
                <a:solidFill>
                  <a:srgbClr val="FFFF00"/>
                </a:solidFill>
              </a:rPr>
              <a:t>光明</a:t>
            </a:r>
            <a:r>
              <a:rPr lang="zh-TW" altLang="zh-TW" sz="6600" dirty="0"/>
              <a:t>的時刻！」</a:t>
            </a:r>
            <a:endParaRPr lang="zh-TW" altLang="en-US" sz="6600" dirty="0"/>
          </a:p>
        </p:txBody>
      </p:sp>
    </p:spTree>
    <p:extLst>
      <p:ext uri="{BB962C8B-B14F-4D97-AF65-F5344CB8AC3E}">
        <p14:creationId xmlns:p14="http://schemas.microsoft.com/office/powerpoint/2010/main" xmlns="" val="27390993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7806"/>
            <a:ext cx="1219105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995354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 smtClean="0"/>
              <a:t>分享</a:t>
            </a:r>
            <a:endParaRPr lang="zh-TW" altLang="en-US" sz="6000" dirty="0"/>
          </a:p>
        </p:txBody>
      </p:sp>
      <p:graphicFrame>
        <p:nvGraphicFramePr>
          <p:cNvPr id="7" name="資料庫圖表 6"/>
          <p:cNvGraphicFramePr/>
          <p:nvPr>
            <p:extLst>
              <p:ext uri="{D42A27DB-BD31-4B8C-83A1-F6EECF244321}">
                <p14:modId xmlns:p14="http://schemas.microsoft.com/office/powerpoint/2010/main" xmlns="" val="172832577"/>
              </p:ext>
            </p:extLst>
          </p:nvPr>
        </p:nvGraphicFramePr>
        <p:xfrm>
          <a:off x="2793065" y="404664"/>
          <a:ext cx="8125883" cy="58769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6687581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989956" y="2636912"/>
            <a:ext cx="9144002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sz="9600" dirty="0" smtClean="0"/>
              <a:t>輔導員</a:t>
            </a:r>
            <a:r>
              <a:rPr lang="zh-TW" altLang="en-US" sz="6600" dirty="0" smtClean="0"/>
              <a:t>精進</a:t>
            </a:r>
            <a:endParaRPr lang="zh-TW" altLang="en-US" sz="6600" dirty="0"/>
          </a:p>
        </p:txBody>
      </p:sp>
    </p:spTree>
    <p:extLst>
      <p:ext uri="{BB962C8B-B14F-4D97-AF65-F5344CB8AC3E}">
        <p14:creationId xmlns:p14="http://schemas.microsoft.com/office/powerpoint/2010/main" xmlns="" val="38295123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yc.cwc\Desktop\l11525103848286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8251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440960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img.ciotour.com/ems/129644036144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28" y="0"/>
            <a:ext cx="9157228" cy="6867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img.ciotour.com/ems/132756356053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4825" y="3314700"/>
            <a:ext cx="5334000" cy="354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naga-eda.org/home/yujie/wp-content/uploads/2012/03/wanf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4825" y="-648370"/>
            <a:ext cx="5333999" cy="3963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81717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www.ananedu.com/orange/images/pic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51783" y="448021"/>
            <a:ext cx="4848225" cy="542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anan1.webnow.biz/whoisanan/images/index/img0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69876" y="4038839"/>
            <a:ext cx="3672408" cy="2613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www.anan1.webnow.biz/whoisanan/images/farmer/big/4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46540" y="161849"/>
            <a:ext cx="4806168" cy="6003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anan1.webnow.biz/aboutanan/a0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22404" y="3515860"/>
            <a:ext cx="3197605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945063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989956" y="2636912"/>
            <a:ext cx="9144002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sz="9600" b="1" dirty="0" smtClean="0"/>
              <a:t>十二</a:t>
            </a:r>
            <a:r>
              <a:rPr lang="zh-TW" altLang="en-US" sz="6600" dirty="0" smtClean="0"/>
              <a:t>年國民基本教育</a:t>
            </a:r>
            <a:endParaRPr lang="zh-TW" altLang="en-US" sz="6600" dirty="0"/>
          </a:p>
        </p:txBody>
      </p:sp>
    </p:spTree>
    <p:extLst>
      <p:ext uri="{BB962C8B-B14F-4D97-AF65-F5344CB8AC3E}">
        <p14:creationId xmlns:p14="http://schemas.microsoft.com/office/powerpoint/2010/main" xmlns="" val="38780310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說帖圖表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62364" y="32662"/>
            <a:ext cx="6490369" cy="682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標題 1"/>
          <p:cNvSpPr txBox="1">
            <a:spLocks/>
          </p:cNvSpPr>
          <p:nvPr/>
        </p:nvSpPr>
        <p:spPr>
          <a:xfrm>
            <a:off x="1413892" y="193576"/>
            <a:ext cx="9144001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TW" sz="36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zh-TW" altLang="en-US" sz="6000" dirty="0"/>
              <a:t>十二年</a:t>
            </a:r>
            <a:r>
              <a:rPr lang="zh-TW" altLang="en-US" sz="6000" dirty="0" smtClean="0"/>
              <a:t>國教</a:t>
            </a:r>
            <a:endParaRPr lang="zh-TW" altLang="en-US" sz="6000" dirty="0"/>
          </a:p>
        </p:txBody>
      </p:sp>
      <p:sp>
        <p:nvSpPr>
          <p:cNvPr id="10" name="內容版面配置區 2"/>
          <p:cNvSpPr txBox="1">
            <a:spLocks/>
          </p:cNvSpPr>
          <p:nvPr/>
        </p:nvSpPr>
        <p:spPr>
          <a:xfrm>
            <a:off x="1979613" y="1828800"/>
            <a:ext cx="4834880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3838" indent="-2238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80000"/>
              <a:buFont typeface="Arial" pitchFamily="34" charset="0"/>
              <a:buChar char="•"/>
              <a:defRPr lang="zh-TW" sz="24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Char char="•"/>
              <a:defRPr lang="zh-TW" sz="20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Char char="•"/>
              <a:defRPr lang="zh-TW" sz="18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Char char="•"/>
              <a:defRPr lang="zh-TW" sz="16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Char char="•"/>
              <a:defRPr lang="zh-TW" sz="16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Char char="•"/>
              <a:defRPr lang="zh-TW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Char char="•"/>
              <a:defRPr lang="zh-TW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Char char="•"/>
              <a:defRPr lang="zh-TW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Char char="•"/>
              <a:defRPr lang="zh-TW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dirty="0"/>
              <a:t>三大願景  </a:t>
            </a:r>
            <a:endParaRPr lang="en-US" altLang="zh-TW" sz="3600" dirty="0" smtClean="0"/>
          </a:p>
          <a:p>
            <a:r>
              <a:rPr lang="zh-TW" altLang="en-US" sz="3600" dirty="0" smtClean="0"/>
              <a:t>五大理念</a:t>
            </a:r>
            <a:endParaRPr lang="en-US" altLang="zh-TW" sz="3600" dirty="0" smtClean="0"/>
          </a:p>
          <a:p>
            <a:r>
              <a:rPr lang="zh-TW" altLang="en-US" sz="3600" dirty="0" smtClean="0"/>
              <a:t>六大</a:t>
            </a:r>
            <a:r>
              <a:rPr lang="zh-TW" altLang="en-US" sz="3600" dirty="0"/>
              <a:t>目標</a:t>
            </a:r>
            <a:endParaRPr lang="en-US" altLang="zh-TW" sz="3600" dirty="0"/>
          </a:p>
          <a:p>
            <a:r>
              <a:rPr lang="zh-TW" altLang="en-US" sz="3600" dirty="0"/>
              <a:t>七大</a:t>
            </a:r>
            <a:r>
              <a:rPr lang="zh-TW" altLang="en-US" sz="3600" dirty="0" smtClean="0"/>
              <a:t>面向</a:t>
            </a:r>
            <a:endParaRPr lang="en-US" altLang="zh-TW" sz="3600" dirty="0" smtClean="0"/>
          </a:p>
          <a:p>
            <a:r>
              <a:rPr lang="zh-TW" altLang="en-US" sz="3600" dirty="0" smtClean="0"/>
              <a:t>二十九</a:t>
            </a:r>
            <a:r>
              <a:rPr lang="zh-TW" altLang="en-US" sz="3600" dirty="0"/>
              <a:t>方案</a:t>
            </a:r>
            <a:endParaRPr lang="en-US" altLang="zh-TW" sz="3600" dirty="0"/>
          </a:p>
          <a:p>
            <a:pPr marL="0" indent="0">
              <a:buNone/>
            </a:pPr>
            <a:endParaRPr lang="zh-TW" altLang="en-US" dirty="0" smtClean="0"/>
          </a:p>
        </p:txBody>
      </p:sp>
      <p:sp>
        <p:nvSpPr>
          <p:cNvPr id="5" name="橢圓 4"/>
          <p:cNvSpPr/>
          <p:nvPr/>
        </p:nvSpPr>
        <p:spPr>
          <a:xfrm>
            <a:off x="8110636" y="3140968"/>
            <a:ext cx="1080120" cy="100811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橢圓 11"/>
          <p:cNvSpPr/>
          <p:nvPr/>
        </p:nvSpPr>
        <p:spPr>
          <a:xfrm>
            <a:off x="7838626" y="4437112"/>
            <a:ext cx="1080120" cy="242088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橢圓 12"/>
          <p:cNvSpPr/>
          <p:nvPr/>
        </p:nvSpPr>
        <p:spPr>
          <a:xfrm>
            <a:off x="6186403" y="548680"/>
            <a:ext cx="1564193" cy="100811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橢圓 13"/>
          <p:cNvSpPr/>
          <p:nvPr/>
        </p:nvSpPr>
        <p:spPr>
          <a:xfrm>
            <a:off x="5950396" y="1772816"/>
            <a:ext cx="6156429" cy="123331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1021395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匯合">
  <a:themeElements>
    <a:clrScheme name="匯合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匯合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匯合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cean Waves">
      <a:dk1>
        <a:sysClr val="windowText" lastClr="000000"/>
      </a:dk1>
      <a:lt1>
        <a:sysClr val="window" lastClr="FFFFFF"/>
      </a:lt1>
      <a:dk2>
        <a:srgbClr val="134251"/>
      </a:dk2>
      <a:lt2>
        <a:srgbClr val="83BEC0"/>
      </a:lt2>
      <a:accent1>
        <a:srgbClr val="339C9F"/>
      </a:accent1>
      <a:accent2>
        <a:srgbClr val="E68010"/>
      </a:accent2>
      <a:accent3>
        <a:srgbClr val="8EB414"/>
      </a:accent3>
      <a:accent4>
        <a:srgbClr val="0CB89B"/>
      </a:accent4>
      <a:accent5>
        <a:srgbClr val="ECB720"/>
      </a:accent5>
      <a:accent6>
        <a:srgbClr val="319762"/>
      </a:accent6>
      <a:hlink>
        <a:srgbClr val="E68010"/>
      </a:hlink>
      <a:folHlink>
        <a:srgbClr val="339C9F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cean Waves">
      <a:dk1>
        <a:sysClr val="windowText" lastClr="000000"/>
      </a:dk1>
      <a:lt1>
        <a:sysClr val="window" lastClr="FFFFFF"/>
      </a:lt1>
      <a:dk2>
        <a:srgbClr val="134251"/>
      </a:dk2>
      <a:lt2>
        <a:srgbClr val="83BEC0"/>
      </a:lt2>
      <a:accent1>
        <a:srgbClr val="339C9F"/>
      </a:accent1>
      <a:accent2>
        <a:srgbClr val="E68010"/>
      </a:accent2>
      <a:accent3>
        <a:srgbClr val="8EB414"/>
      </a:accent3>
      <a:accent4>
        <a:srgbClr val="0CB89B"/>
      </a:accent4>
      <a:accent5>
        <a:srgbClr val="ECB720"/>
      </a:accent5>
      <a:accent6>
        <a:srgbClr val="319762"/>
      </a:accent6>
      <a:hlink>
        <a:srgbClr val="E68010"/>
      </a:hlink>
      <a:folHlink>
        <a:srgbClr val="339C9F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6E5D940B-4F8D-4CC4-9A97-C00F7BCD09F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0</TotalTime>
  <Words>540</Words>
  <Application>Microsoft Office PowerPoint</Application>
  <PresentationFormat>自訂</PresentationFormat>
  <Paragraphs>104</Paragraphs>
  <Slides>21</Slides>
  <Notes>9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21</vt:i4>
      </vt:variant>
    </vt:vector>
  </HeadingPairs>
  <TitlesOfParts>
    <vt:vector size="22" baseType="lpstr">
      <vt:lpstr>匯合</vt:lpstr>
      <vt:lpstr>本土語言進階訓練分享</vt:lpstr>
      <vt:lpstr>投影片 2</vt:lpstr>
      <vt:lpstr>分享</vt:lpstr>
      <vt:lpstr>輔導員精進</vt:lpstr>
      <vt:lpstr>投影片 5</vt:lpstr>
      <vt:lpstr>投影片 6</vt:lpstr>
      <vt:lpstr>投影片 7</vt:lpstr>
      <vt:lpstr>十二年國民基本教育</vt:lpstr>
      <vt:lpstr>投影片 9</vt:lpstr>
      <vt:lpstr>投影片 10</vt:lpstr>
      <vt:lpstr>輔導團推動方向&gt;&gt;&gt;&gt;&gt;</vt:lpstr>
      <vt:lpstr>有效教學</vt:lpstr>
      <vt:lpstr>多元評量</vt:lpstr>
      <vt:lpstr>補救教學</vt:lpstr>
      <vt:lpstr>學習的革命</vt:lpstr>
      <vt:lpstr>學習的改變</vt:lpstr>
      <vt:lpstr>本土的亮點</vt:lpstr>
      <vt:lpstr>本土亮點</vt:lpstr>
      <vt:lpstr>投影片 19</vt:lpstr>
      <vt:lpstr>投影片 20</vt:lpstr>
      <vt:lpstr>投影片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2012-10-10T03:08:18Z</dcterms:created>
  <dcterms:modified xsi:type="dcterms:W3CDTF">2012-10-11T05:59:03Z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TC029010259991</vt:lpwstr>
  </property>
</Properties>
</file>