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"/>
  </p:notesMasterIdLst>
  <p:sldIdLst>
    <p:sldId id="256" r:id="rId2"/>
    <p:sldId id="344" r:id="rId3"/>
    <p:sldId id="371" r:id="rId4"/>
    <p:sldId id="372" r:id="rId5"/>
    <p:sldId id="373" r:id="rId6"/>
    <p:sldId id="370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6271"/>
    <a:srgbClr val="EF5B43"/>
    <a:srgbClr val="5ABB93"/>
    <a:srgbClr val="F2B973"/>
    <a:srgbClr val="858976"/>
    <a:srgbClr val="EBEA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5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9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EC95207-2905-4C76-99C8-EBCC5A929AC2}" type="datetimeFigureOut">
              <a:rPr lang="zh-CN" altLang="en-US" smtClean="0"/>
              <a:pPr/>
              <a:t>2022/3/30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FFF16FC0-CA49-47D6-AC8D-5A2A6DC11E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543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16FC0-CA49-47D6-AC8D-5A2A6DC11E8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08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590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89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46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 userDrawn="1"/>
        </p:nvGrpSpPr>
        <p:grpSpPr>
          <a:xfrm>
            <a:off x="0" y="412845"/>
            <a:ext cx="1059131" cy="201922"/>
            <a:chOff x="2006150" y="1190660"/>
            <a:chExt cx="1932917" cy="101043"/>
          </a:xfrm>
        </p:grpSpPr>
        <p:sp>
          <p:nvSpPr>
            <p:cNvPr id="48" name="矩形 47"/>
            <p:cNvSpPr/>
            <p:nvPr/>
          </p:nvSpPr>
          <p:spPr>
            <a:xfrm>
              <a:off x="2515794" y="1190660"/>
              <a:ext cx="430880" cy="101043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11991" y="1190660"/>
              <a:ext cx="430880" cy="101043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508187" y="1190660"/>
              <a:ext cx="430880" cy="101043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06150" y="1190660"/>
              <a:ext cx="430880" cy="101043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89788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 userDrawn="1"/>
        </p:nvGrpSpPr>
        <p:grpSpPr>
          <a:xfrm>
            <a:off x="0" y="412845"/>
            <a:ext cx="1059131" cy="201922"/>
            <a:chOff x="2006150" y="1190660"/>
            <a:chExt cx="1932917" cy="101043"/>
          </a:xfrm>
        </p:grpSpPr>
        <p:sp>
          <p:nvSpPr>
            <p:cNvPr id="48" name="矩形 47"/>
            <p:cNvSpPr/>
            <p:nvPr/>
          </p:nvSpPr>
          <p:spPr>
            <a:xfrm>
              <a:off x="2515794" y="1190660"/>
              <a:ext cx="430880" cy="101043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11991" y="1190660"/>
              <a:ext cx="430880" cy="101043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508187" y="1190660"/>
              <a:ext cx="430880" cy="101043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06150" y="1190660"/>
              <a:ext cx="430880" cy="101043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983768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 userDrawn="1"/>
        </p:nvGrpSpPr>
        <p:grpSpPr>
          <a:xfrm>
            <a:off x="0" y="412845"/>
            <a:ext cx="1059131" cy="201922"/>
            <a:chOff x="2006150" y="1190660"/>
            <a:chExt cx="1932917" cy="101043"/>
          </a:xfrm>
        </p:grpSpPr>
        <p:sp>
          <p:nvSpPr>
            <p:cNvPr id="48" name="矩形 47"/>
            <p:cNvSpPr/>
            <p:nvPr/>
          </p:nvSpPr>
          <p:spPr>
            <a:xfrm>
              <a:off x="2515794" y="1190660"/>
              <a:ext cx="430880" cy="101043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11991" y="1190660"/>
              <a:ext cx="430880" cy="101043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508187" y="1190660"/>
              <a:ext cx="430880" cy="101043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06150" y="1190660"/>
              <a:ext cx="430880" cy="101043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74122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 userDrawn="1"/>
        </p:nvGrpSpPr>
        <p:grpSpPr>
          <a:xfrm>
            <a:off x="0" y="412845"/>
            <a:ext cx="1059131" cy="201922"/>
            <a:chOff x="2006150" y="1190660"/>
            <a:chExt cx="1932917" cy="101043"/>
          </a:xfrm>
        </p:grpSpPr>
        <p:sp>
          <p:nvSpPr>
            <p:cNvPr id="48" name="矩形 47"/>
            <p:cNvSpPr/>
            <p:nvPr/>
          </p:nvSpPr>
          <p:spPr>
            <a:xfrm>
              <a:off x="2515794" y="1190660"/>
              <a:ext cx="430880" cy="101043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11991" y="1190660"/>
              <a:ext cx="430880" cy="101043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508187" y="1190660"/>
              <a:ext cx="430880" cy="101043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06150" y="1190660"/>
              <a:ext cx="430880" cy="101043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8776967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 userDrawn="1"/>
        </p:nvGrpSpPr>
        <p:grpSpPr>
          <a:xfrm>
            <a:off x="0" y="412845"/>
            <a:ext cx="1059131" cy="201922"/>
            <a:chOff x="2006150" y="1190660"/>
            <a:chExt cx="1932917" cy="101043"/>
          </a:xfrm>
        </p:grpSpPr>
        <p:sp>
          <p:nvSpPr>
            <p:cNvPr id="48" name="矩形 47"/>
            <p:cNvSpPr/>
            <p:nvPr/>
          </p:nvSpPr>
          <p:spPr>
            <a:xfrm>
              <a:off x="2515794" y="1190660"/>
              <a:ext cx="430880" cy="101043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11991" y="1190660"/>
              <a:ext cx="430880" cy="101043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508187" y="1190660"/>
              <a:ext cx="430880" cy="101043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06150" y="1190660"/>
              <a:ext cx="430880" cy="101043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652227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 userDrawn="1"/>
        </p:nvGrpSpPr>
        <p:grpSpPr>
          <a:xfrm>
            <a:off x="0" y="412845"/>
            <a:ext cx="1059131" cy="201922"/>
            <a:chOff x="2006150" y="1190660"/>
            <a:chExt cx="1932917" cy="101043"/>
          </a:xfrm>
        </p:grpSpPr>
        <p:sp>
          <p:nvSpPr>
            <p:cNvPr id="48" name="矩形 47"/>
            <p:cNvSpPr/>
            <p:nvPr/>
          </p:nvSpPr>
          <p:spPr>
            <a:xfrm>
              <a:off x="2515794" y="1190660"/>
              <a:ext cx="430880" cy="101043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011991" y="1190660"/>
              <a:ext cx="430880" cy="101043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3508187" y="1190660"/>
              <a:ext cx="430880" cy="101043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006150" y="1190660"/>
              <a:ext cx="430880" cy="101043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36348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53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7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600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7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65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9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56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A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B8F712C-13B4-48BC-9639-10A619B1860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2022/3/30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A3BD52BC-4BCA-490D-94CE-02C0A355447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4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  <p:sldLayoutId id="2147483701" r:id="rId13"/>
    <p:sldLayoutId id="2147483660" r:id="rId14"/>
    <p:sldLayoutId id="2147483662" r:id="rId15"/>
    <p:sldLayoutId id="2147483669" r:id="rId16"/>
    <p:sldLayoutId id="214748367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441" y="0"/>
            <a:ext cx="1162754" cy="6858000"/>
          </a:xfrm>
          <a:prstGeom prst="rect">
            <a:avLst/>
          </a:prstGeom>
          <a:solidFill>
            <a:srgbClr val="5ABB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160944" y="0"/>
            <a:ext cx="1162754" cy="6858000"/>
          </a:xfrm>
          <a:custGeom>
            <a:avLst/>
            <a:gdLst>
              <a:gd name="connsiteX0" fmla="*/ 0 w 1162754"/>
              <a:gd name="connsiteY0" fmla="*/ 0 h 6858000"/>
              <a:gd name="connsiteX1" fmla="*/ 1162754 w 1162754"/>
              <a:gd name="connsiteY1" fmla="*/ 0 h 6858000"/>
              <a:gd name="connsiteX2" fmla="*/ 1162754 w 1162754"/>
              <a:gd name="connsiteY2" fmla="*/ 2553053 h 6858000"/>
              <a:gd name="connsiteX3" fmla="*/ 1108498 w 1162754"/>
              <a:gd name="connsiteY3" fmla="*/ 2625608 h 6858000"/>
              <a:gd name="connsiteX4" fmla="*/ 863096 w 1162754"/>
              <a:gd name="connsiteY4" fmla="*/ 3429000 h 6858000"/>
              <a:gd name="connsiteX5" fmla="*/ 1108498 w 1162754"/>
              <a:gd name="connsiteY5" fmla="*/ 4232393 h 6858000"/>
              <a:gd name="connsiteX6" fmla="*/ 1162754 w 1162754"/>
              <a:gd name="connsiteY6" fmla="*/ 4304948 h 6858000"/>
              <a:gd name="connsiteX7" fmla="*/ 1162754 w 1162754"/>
              <a:gd name="connsiteY7" fmla="*/ 6858000 h 6858000"/>
              <a:gd name="connsiteX8" fmla="*/ 0 w 1162754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2754" h="6858000">
                <a:moveTo>
                  <a:pt x="0" y="0"/>
                </a:moveTo>
                <a:lnTo>
                  <a:pt x="1162754" y="0"/>
                </a:lnTo>
                <a:lnTo>
                  <a:pt x="1162754" y="2553053"/>
                </a:lnTo>
                <a:lnTo>
                  <a:pt x="1108498" y="2625608"/>
                </a:lnTo>
                <a:cubicBezTo>
                  <a:pt x="953564" y="2854941"/>
                  <a:pt x="863096" y="3131405"/>
                  <a:pt x="863096" y="3429000"/>
                </a:cubicBezTo>
                <a:cubicBezTo>
                  <a:pt x="863096" y="3726595"/>
                  <a:pt x="953564" y="4003060"/>
                  <a:pt x="1108498" y="4232393"/>
                </a:cubicBezTo>
                <a:lnTo>
                  <a:pt x="1162754" y="4304948"/>
                </a:lnTo>
                <a:lnTo>
                  <a:pt x="1162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756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2319168" y="0"/>
            <a:ext cx="1162754" cy="6858000"/>
          </a:xfrm>
          <a:custGeom>
            <a:avLst/>
            <a:gdLst>
              <a:gd name="connsiteX0" fmla="*/ 0 w 1162754"/>
              <a:gd name="connsiteY0" fmla="*/ 4300721 h 6858000"/>
              <a:gd name="connsiteX1" fmla="*/ 31624 w 1162754"/>
              <a:gd name="connsiteY1" fmla="*/ 4343011 h 6858000"/>
              <a:gd name="connsiteX2" fmla="*/ 1140417 w 1162754"/>
              <a:gd name="connsiteY2" fmla="*/ 4865914 h 6858000"/>
              <a:gd name="connsiteX3" fmla="*/ 1162754 w 1162754"/>
              <a:gd name="connsiteY3" fmla="*/ 4863662 h 6858000"/>
              <a:gd name="connsiteX4" fmla="*/ 1162754 w 1162754"/>
              <a:gd name="connsiteY4" fmla="*/ 6858000 h 6858000"/>
              <a:gd name="connsiteX5" fmla="*/ 0 w 1162754"/>
              <a:gd name="connsiteY5" fmla="*/ 6858000 h 6858000"/>
              <a:gd name="connsiteX6" fmla="*/ 0 w 1162754"/>
              <a:gd name="connsiteY6" fmla="*/ 0 h 6858000"/>
              <a:gd name="connsiteX7" fmla="*/ 1162754 w 1162754"/>
              <a:gd name="connsiteY7" fmla="*/ 0 h 6858000"/>
              <a:gd name="connsiteX8" fmla="*/ 1162754 w 1162754"/>
              <a:gd name="connsiteY8" fmla="*/ 1994338 h 6858000"/>
              <a:gd name="connsiteX9" fmla="*/ 1140417 w 1162754"/>
              <a:gd name="connsiteY9" fmla="*/ 1992086 h 6858000"/>
              <a:gd name="connsiteX10" fmla="*/ 31624 w 1162754"/>
              <a:gd name="connsiteY10" fmla="*/ 2514989 h 6858000"/>
              <a:gd name="connsiteX11" fmla="*/ 0 w 1162754"/>
              <a:gd name="connsiteY11" fmla="*/ 25572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754" h="6858000">
                <a:moveTo>
                  <a:pt x="0" y="4300721"/>
                </a:moveTo>
                <a:lnTo>
                  <a:pt x="31624" y="4343011"/>
                </a:lnTo>
                <a:cubicBezTo>
                  <a:pt x="295175" y="4662361"/>
                  <a:pt x="694025" y="4865914"/>
                  <a:pt x="1140417" y="4865914"/>
                </a:cubicBezTo>
                <a:lnTo>
                  <a:pt x="1162754" y="4863662"/>
                </a:lnTo>
                <a:lnTo>
                  <a:pt x="1162754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1162754" y="0"/>
                </a:lnTo>
                <a:lnTo>
                  <a:pt x="1162754" y="1994338"/>
                </a:lnTo>
                <a:lnTo>
                  <a:pt x="1140417" y="1992086"/>
                </a:lnTo>
                <a:cubicBezTo>
                  <a:pt x="694025" y="1992086"/>
                  <a:pt x="295175" y="2195639"/>
                  <a:pt x="31624" y="2514989"/>
                </a:cubicBezTo>
                <a:lnTo>
                  <a:pt x="0" y="2557280"/>
                </a:lnTo>
                <a:close/>
              </a:path>
            </a:pathLst>
          </a:custGeom>
          <a:solidFill>
            <a:srgbClr val="EF5B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481922" y="0"/>
            <a:ext cx="1162754" cy="6858000"/>
          </a:xfrm>
          <a:custGeom>
            <a:avLst/>
            <a:gdLst>
              <a:gd name="connsiteX0" fmla="*/ 1162754 w 1162754"/>
              <a:gd name="connsiteY0" fmla="*/ 4252655 h 6858000"/>
              <a:gd name="connsiteX1" fmla="*/ 1162754 w 1162754"/>
              <a:gd name="connsiteY1" fmla="*/ 6858000 h 6858000"/>
              <a:gd name="connsiteX2" fmla="*/ 0 w 1162754"/>
              <a:gd name="connsiteY2" fmla="*/ 6858000 h 6858000"/>
              <a:gd name="connsiteX3" fmla="*/ 0 w 1162754"/>
              <a:gd name="connsiteY3" fmla="*/ 4864543 h 6858000"/>
              <a:gd name="connsiteX4" fmla="*/ 275983 w 1162754"/>
              <a:gd name="connsiteY4" fmla="*/ 4836721 h 6858000"/>
              <a:gd name="connsiteX5" fmla="*/ 1095187 w 1162754"/>
              <a:gd name="connsiteY5" fmla="*/ 4343011 h 6858000"/>
              <a:gd name="connsiteX6" fmla="*/ 0 w 1162754"/>
              <a:gd name="connsiteY6" fmla="*/ 0 h 6858000"/>
              <a:gd name="connsiteX7" fmla="*/ 1162754 w 1162754"/>
              <a:gd name="connsiteY7" fmla="*/ 0 h 6858000"/>
              <a:gd name="connsiteX8" fmla="*/ 1162754 w 1162754"/>
              <a:gd name="connsiteY8" fmla="*/ 2605346 h 6858000"/>
              <a:gd name="connsiteX9" fmla="*/ 1095187 w 1162754"/>
              <a:gd name="connsiteY9" fmla="*/ 2514989 h 6858000"/>
              <a:gd name="connsiteX10" fmla="*/ 275983 w 1162754"/>
              <a:gd name="connsiteY10" fmla="*/ 2021279 h 6858000"/>
              <a:gd name="connsiteX11" fmla="*/ 0 w 1162754"/>
              <a:gd name="connsiteY11" fmla="*/ 199345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2754" h="6858000">
                <a:moveTo>
                  <a:pt x="1162754" y="4252655"/>
                </a:moveTo>
                <a:lnTo>
                  <a:pt x="1162754" y="6858000"/>
                </a:lnTo>
                <a:lnTo>
                  <a:pt x="0" y="6858000"/>
                </a:lnTo>
                <a:lnTo>
                  <a:pt x="0" y="4864543"/>
                </a:lnTo>
                <a:lnTo>
                  <a:pt x="275983" y="4836721"/>
                </a:lnTo>
                <a:cubicBezTo>
                  <a:pt x="603371" y="4769728"/>
                  <a:pt x="890203" y="4591395"/>
                  <a:pt x="1095187" y="4343011"/>
                </a:cubicBezTo>
                <a:close/>
                <a:moveTo>
                  <a:pt x="0" y="0"/>
                </a:moveTo>
                <a:lnTo>
                  <a:pt x="1162754" y="0"/>
                </a:lnTo>
                <a:lnTo>
                  <a:pt x="1162754" y="2605346"/>
                </a:lnTo>
                <a:lnTo>
                  <a:pt x="1095187" y="2514989"/>
                </a:lnTo>
                <a:cubicBezTo>
                  <a:pt x="890203" y="2266606"/>
                  <a:pt x="603371" y="2088273"/>
                  <a:pt x="275983" y="2021279"/>
                </a:cubicBezTo>
                <a:lnTo>
                  <a:pt x="0" y="1993458"/>
                </a:lnTo>
                <a:close/>
              </a:path>
            </a:pathLst>
          </a:custGeom>
          <a:solidFill>
            <a:srgbClr val="F2B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032393" y="312417"/>
            <a:ext cx="6508513" cy="120032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TW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111</a:t>
            </a:r>
            <a:r>
              <a:rPr lang="zh-TW" altLang="en-US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年性平教育</a:t>
            </a:r>
            <a:endParaRPr lang="zh-CN" alt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313904" y="5668390"/>
            <a:ext cx="3332964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TW" altLang="en-US" sz="4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sz="48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TW" altLang="en-US" sz="4000" b="1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竹門國小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2178848" y="2141370"/>
            <a:ext cx="2606147" cy="257525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01600">
            <a:solidFill>
              <a:schemeClr val="bg2">
                <a:alpha val="36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本框 27"/>
          <p:cNvSpPr txBox="1"/>
          <p:nvPr/>
        </p:nvSpPr>
        <p:spPr>
          <a:xfrm>
            <a:off x="5312547" y="1398408"/>
            <a:ext cx="9335679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8000" b="1" dirty="0" smtClean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綠色校園</a:t>
            </a:r>
            <a:endParaRPr lang="en-US" altLang="zh-TW" sz="8000" b="1" dirty="0" smtClean="0">
              <a:solidFill>
                <a:schemeClr val="accent6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80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8000" b="1" dirty="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金色童顏</a:t>
            </a:r>
            <a:endParaRPr lang="zh-CN" altLang="en-US" sz="8000" b="1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941850" y="3312403"/>
            <a:ext cx="5580000" cy="72000"/>
            <a:chOff x="5604327" y="1072832"/>
            <a:chExt cx="3149600" cy="1117600"/>
          </a:xfrm>
        </p:grpSpPr>
        <p:sp>
          <p:nvSpPr>
            <p:cNvPr id="21" name="矩形 20"/>
            <p:cNvSpPr/>
            <p:nvPr/>
          </p:nvSpPr>
          <p:spPr>
            <a:xfrm>
              <a:off x="5604327" y="1072832"/>
              <a:ext cx="787400" cy="1117600"/>
            </a:xfrm>
            <a:prstGeom prst="rect">
              <a:avLst/>
            </a:prstGeom>
            <a:solidFill>
              <a:srgbClr val="5ABB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391727" y="1072832"/>
              <a:ext cx="787400" cy="1117600"/>
            </a:xfrm>
            <a:prstGeom prst="rect">
              <a:avLst/>
            </a:prstGeom>
            <a:solidFill>
              <a:srgbClr val="7562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179127" y="1072832"/>
              <a:ext cx="787400" cy="1117600"/>
            </a:xfrm>
            <a:prstGeom prst="rect">
              <a:avLst/>
            </a:prstGeom>
            <a:solidFill>
              <a:srgbClr val="EF5B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7966527" y="1072832"/>
              <a:ext cx="787400" cy="1117600"/>
            </a:xfrm>
            <a:prstGeom prst="rect">
              <a:avLst/>
            </a:prstGeom>
            <a:solidFill>
              <a:srgbClr val="F2B9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633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8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Straight Connector 13"/>
          <p:cNvCxnSpPr>
            <a:cxnSpLocks noChangeShapeType="1"/>
          </p:cNvCxnSpPr>
          <p:nvPr/>
        </p:nvCxnSpPr>
        <p:spPr bwMode="auto">
          <a:xfrm flipH="1" flipV="1">
            <a:off x="4450502" y="6269124"/>
            <a:ext cx="7217242" cy="12804"/>
          </a:xfrm>
          <a:prstGeom prst="line">
            <a:avLst/>
          </a:prstGeom>
          <a:ln w="57150">
            <a:headEnd type="oval" w="med" len="med"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0" name="Text Placeholder 3"/>
          <p:cNvSpPr txBox="1">
            <a:spLocks noChangeArrowheads="1"/>
          </p:cNvSpPr>
          <p:nvPr/>
        </p:nvSpPr>
        <p:spPr bwMode="auto">
          <a:xfrm>
            <a:off x="152822" y="-89007"/>
            <a:ext cx="828709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8000" b="1" i="1" dirty="0" smtClean="0">
                <a:ln/>
                <a:solidFill>
                  <a:srgbClr val="FFC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          </a:t>
            </a:r>
            <a:r>
              <a:rPr lang="zh-TW" altLang="en-US" sz="5400" b="1" i="1" dirty="0" smtClean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三</a:t>
            </a:r>
            <a:r>
              <a:rPr lang="zh-TW" altLang="en-US" sz="5400" b="1" i="1" dirty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年級：性別刻板</a:t>
            </a:r>
            <a:r>
              <a:rPr lang="zh-TW" altLang="en-US" sz="5400" b="1" i="1" dirty="0" smtClean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印象</a:t>
            </a:r>
            <a:r>
              <a:rPr lang="en-US" altLang="zh-TW" sz="5400" b="1" i="1" dirty="0" smtClean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go </a:t>
            </a:r>
            <a:r>
              <a:rPr lang="en-US" altLang="zh-TW" sz="5400" b="1" i="1" dirty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away</a:t>
            </a:r>
            <a:endParaRPr lang="en-US" altLang="en-US" sz="5400" b="1" i="1" dirty="0">
              <a:ln/>
              <a:solidFill>
                <a:srgbClr val="00A99D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224" name="圖片 2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69" y="2085416"/>
            <a:ext cx="2785093" cy="3713457"/>
          </a:xfrm>
          <a:prstGeom prst="rect">
            <a:avLst/>
          </a:prstGeom>
        </p:spPr>
      </p:pic>
      <p:pic>
        <p:nvPicPr>
          <p:cNvPr id="225" name="圖片 2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27" y="2085416"/>
            <a:ext cx="3263609" cy="3688004"/>
          </a:xfrm>
          <a:prstGeom prst="rect">
            <a:avLst/>
          </a:prstGeom>
        </p:spPr>
      </p:pic>
      <p:sp>
        <p:nvSpPr>
          <p:cNvPr id="221" name="內容版面配置區 5"/>
          <p:cNvSpPr txBox="1">
            <a:spLocks/>
          </p:cNvSpPr>
          <p:nvPr/>
        </p:nvSpPr>
        <p:spPr>
          <a:xfrm>
            <a:off x="535044" y="2438372"/>
            <a:ext cx="5194623" cy="347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b="1" dirty="0" smtClean="0">
                <a:solidFill>
                  <a:srgbClr val="007B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教學重點：</a:t>
            </a:r>
            <a:endParaRPr lang="en-US" altLang="zh-TW" sz="3200" b="1" dirty="0" smtClean="0">
              <a:solidFill>
                <a:srgbClr val="007B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釐清性別</a:t>
            </a:r>
            <a:r>
              <a:rPr lang="zh-TW" alt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刻板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印象</a:t>
            </a:r>
            <a:endParaRPr lang="en-US" altLang="zh-TW" sz="3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尊重並</a:t>
            </a:r>
            <a:r>
              <a:rPr lang="zh-TW" altLang="en-US" sz="3200" b="1" dirty="0" smtClean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欣賞多元化特質</a:t>
            </a:r>
            <a:endParaRPr lang="en-US" altLang="zh-TW" sz="3200" b="1" dirty="0" smtClean="0">
              <a:solidFill>
                <a:srgbClr val="FF8F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接納自己的特質</a:t>
            </a:r>
            <a:endParaRPr lang="en-US" altLang="zh-TW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36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Straight Connector 13"/>
          <p:cNvCxnSpPr>
            <a:cxnSpLocks noChangeShapeType="1"/>
          </p:cNvCxnSpPr>
          <p:nvPr/>
        </p:nvCxnSpPr>
        <p:spPr bwMode="auto">
          <a:xfrm flipH="1" flipV="1">
            <a:off x="4450502" y="6269124"/>
            <a:ext cx="7217242" cy="12804"/>
          </a:xfrm>
          <a:prstGeom prst="line">
            <a:avLst/>
          </a:prstGeom>
          <a:ln w="57150">
            <a:headEnd type="oval" w="med" len="med"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0" name="Text Placeholder 3"/>
          <p:cNvSpPr txBox="1">
            <a:spLocks noChangeArrowheads="1"/>
          </p:cNvSpPr>
          <p:nvPr/>
        </p:nvSpPr>
        <p:spPr bwMode="auto">
          <a:xfrm>
            <a:off x="152822" y="-89007"/>
            <a:ext cx="828709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8000" b="1" i="1" dirty="0" smtClean="0">
                <a:ln/>
                <a:solidFill>
                  <a:srgbClr val="FFC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          </a:t>
            </a:r>
            <a:r>
              <a:rPr lang="zh-TW" altLang="en-US" sz="5400" b="1" i="1" dirty="0" smtClean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四</a:t>
            </a:r>
            <a:r>
              <a:rPr lang="zh-TW" altLang="en-US" sz="5400" b="1" i="1" dirty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年級：我的身體我做主</a:t>
            </a:r>
            <a:endParaRPr lang="en-US" altLang="en-US" sz="5400" b="1" i="1" dirty="0">
              <a:ln/>
              <a:solidFill>
                <a:srgbClr val="00A99D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21" name="內容版面配置區 5"/>
          <p:cNvSpPr txBox="1">
            <a:spLocks/>
          </p:cNvSpPr>
          <p:nvPr/>
        </p:nvSpPr>
        <p:spPr>
          <a:xfrm>
            <a:off x="456305" y="2542402"/>
            <a:ext cx="5194623" cy="4419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b="1" dirty="0" smtClean="0">
                <a:solidFill>
                  <a:srgbClr val="007B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教學重點：</a:t>
            </a:r>
            <a:endParaRPr lang="en-US" altLang="zh-TW" sz="3200" b="1" dirty="0" smtClean="0">
              <a:solidFill>
                <a:srgbClr val="007B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認識身體自主權</a:t>
            </a:r>
            <a:endParaRPr lang="en-US" altLang="zh-TW" sz="3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 smtClean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維護自己的身體自主權</a:t>
            </a:r>
            <a:endParaRPr lang="en-US" altLang="zh-TW" sz="3200" b="1" dirty="0" smtClean="0">
              <a:solidFill>
                <a:srgbClr val="FF8F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尊重別人的身體自主權</a:t>
            </a:r>
            <a:endParaRPr lang="en-US" altLang="zh-TW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1" t="58007" r="27891" b="3780"/>
          <a:stretch/>
        </p:blipFill>
        <p:spPr>
          <a:xfrm rot="13824567">
            <a:off x="5097152" y="2377115"/>
            <a:ext cx="2580926" cy="251753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1" t="23642" r="40269" b="18763"/>
          <a:stretch/>
        </p:blipFill>
        <p:spPr>
          <a:xfrm>
            <a:off x="8059123" y="1660967"/>
            <a:ext cx="3289955" cy="39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8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Straight Connector 13"/>
          <p:cNvCxnSpPr>
            <a:cxnSpLocks noChangeShapeType="1"/>
          </p:cNvCxnSpPr>
          <p:nvPr/>
        </p:nvCxnSpPr>
        <p:spPr bwMode="auto">
          <a:xfrm flipH="1" flipV="1">
            <a:off x="4450502" y="6269124"/>
            <a:ext cx="7217242" cy="12804"/>
          </a:xfrm>
          <a:prstGeom prst="line">
            <a:avLst/>
          </a:prstGeom>
          <a:ln w="57150">
            <a:headEnd type="oval" w="med" len="med"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0" name="Text Placeholder 3"/>
          <p:cNvSpPr txBox="1">
            <a:spLocks noChangeArrowheads="1"/>
          </p:cNvSpPr>
          <p:nvPr/>
        </p:nvSpPr>
        <p:spPr bwMode="auto">
          <a:xfrm>
            <a:off x="152822" y="-89007"/>
            <a:ext cx="828709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8000" b="1" i="1" dirty="0" smtClean="0">
                <a:ln/>
                <a:solidFill>
                  <a:srgbClr val="FFC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          </a:t>
            </a:r>
            <a:r>
              <a:rPr lang="zh-TW" altLang="en-US" sz="5400" b="1" i="1" dirty="0" smtClean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五</a:t>
            </a:r>
            <a:r>
              <a:rPr lang="zh-TW" altLang="en-US" sz="5400" b="1" i="1" dirty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年級：男生女生大不同</a:t>
            </a:r>
            <a:endParaRPr lang="en-US" altLang="en-US" sz="5400" b="1" i="1" dirty="0">
              <a:ln/>
              <a:solidFill>
                <a:srgbClr val="00A99D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21" name="內容版面配置區 5"/>
          <p:cNvSpPr txBox="1">
            <a:spLocks/>
          </p:cNvSpPr>
          <p:nvPr/>
        </p:nvSpPr>
        <p:spPr>
          <a:xfrm>
            <a:off x="393642" y="1703080"/>
            <a:ext cx="3773005" cy="44243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b="1" dirty="0" smtClean="0">
                <a:solidFill>
                  <a:srgbClr val="007B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教學重點：</a:t>
            </a:r>
            <a:endParaRPr lang="en-US" altLang="zh-TW" sz="3200" b="1" dirty="0" smtClean="0">
              <a:solidFill>
                <a:srgbClr val="007B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認識男、女生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身體</a:t>
            </a:r>
            <a:endParaRPr lang="en-US" altLang="zh-TW" sz="3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構造</a:t>
            </a:r>
            <a:r>
              <a:rPr lang="zh-TW" alt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的不同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3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 smtClean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接納</a:t>
            </a:r>
            <a:r>
              <a:rPr lang="zh-TW" altLang="en-US" sz="3200" b="1" dirty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自己及他人</a:t>
            </a:r>
            <a:r>
              <a:rPr lang="zh-TW" altLang="en-US" sz="3200" b="1" dirty="0" smtClean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3200" b="1" dirty="0" smtClean="0">
              <a:solidFill>
                <a:srgbClr val="FF8F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 smtClean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青春期的</a:t>
            </a:r>
            <a:r>
              <a:rPr lang="zh-TW" altLang="en-US" sz="3200" b="1" dirty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身體變化。</a:t>
            </a:r>
            <a:endParaRPr lang="en-US" altLang="zh-TW" sz="3200" b="1" dirty="0" smtClean="0">
              <a:solidFill>
                <a:srgbClr val="FF8F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學習尊重異性。</a:t>
            </a:r>
            <a:endParaRPr lang="en-US" altLang="zh-TW" sz="32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t="24736" r="3666" b="1281"/>
          <a:stretch/>
        </p:blipFill>
        <p:spPr>
          <a:xfrm>
            <a:off x="4166647" y="2041563"/>
            <a:ext cx="4741683" cy="378014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1" t="26667" r="41613" b="6392"/>
          <a:stretch/>
        </p:blipFill>
        <p:spPr>
          <a:xfrm>
            <a:off x="9049732" y="2041563"/>
            <a:ext cx="2406255" cy="378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1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Straight Connector 13"/>
          <p:cNvCxnSpPr>
            <a:cxnSpLocks noChangeShapeType="1"/>
          </p:cNvCxnSpPr>
          <p:nvPr/>
        </p:nvCxnSpPr>
        <p:spPr bwMode="auto">
          <a:xfrm flipH="1" flipV="1">
            <a:off x="4450502" y="6269124"/>
            <a:ext cx="7217242" cy="12804"/>
          </a:xfrm>
          <a:prstGeom prst="line">
            <a:avLst/>
          </a:prstGeom>
          <a:ln w="57150">
            <a:headEnd type="oval" w="med" len="med"/>
            <a:tailEnd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0" name="Text Placeholder 3"/>
          <p:cNvSpPr txBox="1">
            <a:spLocks noChangeArrowheads="1"/>
          </p:cNvSpPr>
          <p:nvPr/>
        </p:nvSpPr>
        <p:spPr bwMode="auto">
          <a:xfrm>
            <a:off x="152822" y="-89007"/>
            <a:ext cx="828709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zh-TW" altLang="en-US" sz="8000" b="1" i="1" dirty="0" smtClean="0">
                <a:ln/>
                <a:solidFill>
                  <a:srgbClr val="FFC000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          </a:t>
            </a:r>
            <a:r>
              <a:rPr lang="zh-TW" altLang="en-US" sz="5400" b="1" i="1" dirty="0" smtClean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六</a:t>
            </a:r>
            <a:r>
              <a:rPr lang="zh-TW" altLang="en-US" sz="5400" b="1" i="1" dirty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年級：</a:t>
            </a:r>
            <a:r>
              <a:rPr lang="zh-TW" altLang="en-US" sz="5400" b="1" i="1" dirty="0" smtClean="0">
                <a:ln/>
                <a:solidFill>
                  <a:srgbClr val="00A99D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</a:effectLst>
              </a:rPr>
              <a:t>網路交友停看聽</a:t>
            </a:r>
            <a:endParaRPr lang="en-US" altLang="en-US" sz="5400" b="1" i="1" dirty="0">
              <a:ln/>
              <a:solidFill>
                <a:srgbClr val="00A99D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21" name="內容版面配置區 5"/>
          <p:cNvSpPr txBox="1">
            <a:spLocks/>
          </p:cNvSpPr>
          <p:nvPr/>
        </p:nvSpPr>
        <p:spPr>
          <a:xfrm>
            <a:off x="896562" y="1949968"/>
            <a:ext cx="4470966" cy="490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3200" b="1" dirty="0" smtClean="0">
                <a:solidFill>
                  <a:srgbClr val="007B7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教學重點：</a:t>
            </a:r>
            <a:endParaRPr lang="en-US" altLang="zh-TW" sz="3200" b="1" dirty="0" smtClean="0">
              <a:solidFill>
                <a:srgbClr val="007B7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認識網路</a:t>
            </a:r>
            <a:endParaRPr lang="en-US" altLang="zh-TW" sz="3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交友</a:t>
            </a:r>
            <a:r>
              <a:rPr lang="zh-TW" altLang="en-US" sz="32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2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陷阱</a:t>
            </a:r>
            <a:endParaRPr lang="en-US" altLang="zh-TW" sz="3200" b="1" dirty="0" smtClean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 smtClean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網路交友</a:t>
            </a:r>
            <a:endParaRPr lang="en-US" altLang="zh-TW" sz="3200" b="1" dirty="0" smtClean="0">
              <a:solidFill>
                <a:srgbClr val="FF8F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b="1" dirty="0" smtClean="0">
                <a:solidFill>
                  <a:srgbClr val="FF8F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自保技巧</a:t>
            </a:r>
            <a:endParaRPr lang="en-US" altLang="zh-TW" sz="3200" b="1" dirty="0" smtClean="0">
              <a:solidFill>
                <a:srgbClr val="FF8F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806" r="8839" b="1333"/>
          <a:stretch/>
        </p:blipFill>
        <p:spPr>
          <a:xfrm>
            <a:off x="3581823" y="1731106"/>
            <a:ext cx="4370832" cy="428794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38661" y="2267647"/>
            <a:ext cx="4287945" cy="32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1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52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145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多彩复古答辩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146</Words>
  <Application>Microsoft Office PowerPoint</Application>
  <PresentationFormat>寬螢幕</PresentationFormat>
  <Paragraphs>28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3" baseType="lpstr">
      <vt:lpstr>微软雅黑</vt:lpstr>
      <vt:lpstr>微軟正黑體</vt:lpstr>
      <vt:lpstr>新細明體</vt:lpstr>
      <vt:lpstr>標楷體</vt:lpstr>
      <vt:lpstr>Arial</vt:lpstr>
      <vt:lpstr>Calibri</vt:lpstr>
      <vt:lpstr>1_Office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Acer</cp:lastModifiedBy>
  <cp:revision>217</cp:revision>
  <dcterms:created xsi:type="dcterms:W3CDTF">2017-04-01T14:37:23Z</dcterms:created>
  <dcterms:modified xsi:type="dcterms:W3CDTF">2022-03-30T01:42:39Z</dcterms:modified>
</cp:coreProperties>
</file>