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82" r:id="rId4"/>
    <p:sldId id="275" r:id="rId5"/>
    <p:sldId id="264" r:id="rId6"/>
    <p:sldId id="283" r:id="rId7"/>
    <p:sldId id="276" r:id="rId8"/>
    <p:sldId id="270" r:id="rId9"/>
    <p:sldId id="273" r:id="rId10"/>
    <p:sldId id="27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EB"/>
    <a:srgbClr val="AED7E9"/>
    <a:srgbClr val="F4BAE5"/>
    <a:srgbClr val="88CBBA"/>
    <a:srgbClr val="F2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53A2-ABDD-4056-8CE6-B98700659FA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F9B47-6DF8-4E1E-A7F4-FF1749D6F7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5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ED5-B953-45A0-8397-5BA84D1397E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34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3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72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57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7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5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30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43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89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2019/12/17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5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i4ywIf8QQ0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5531184" y="2825343"/>
            <a:ext cx="4885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性侵害防治</a:t>
            </a:r>
            <a:r>
              <a:rPr lang="en-US" altLang="zh-TW" sz="6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-</a:t>
            </a:r>
          </a:p>
          <a:p>
            <a:r>
              <a:rPr lang="zh-TW" altLang="en-US" sz="6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身體自主</a:t>
            </a:r>
            <a:r>
              <a:rPr lang="zh-TW" altLang="en-US" sz="6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權</a:t>
            </a:r>
            <a:endParaRPr lang="zh-CN" altLang="en-US" sz="60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6918327" y="1395517"/>
            <a:ext cx="2110789" cy="1937657"/>
            <a:chOff x="5699508" y="1226174"/>
            <a:chExt cx="2110789" cy="193765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168844" y="1855780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2019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9029116" y="567983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台南市土城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國小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       鎮海國小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09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4935071" y="2825343"/>
            <a:ext cx="6938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THANKYOU</a:t>
            </a:r>
            <a:r>
              <a:rPr lang="en-US" altLang="zh-CN" sz="60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!</a:t>
            </a:r>
            <a:endParaRPr lang="zh-CN" altLang="en-US" sz="60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6918327" y="1395517"/>
            <a:ext cx="2110789" cy="1937657"/>
            <a:chOff x="5699508" y="1226174"/>
            <a:chExt cx="2110789" cy="193765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168844" y="1855780"/>
              <a:ext cx="1172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2019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951666" y="755146"/>
            <a:ext cx="2320384" cy="21264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活動時間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3C5C14-C455-495A-919C-8698B344996F}"/>
              </a:ext>
            </a:extLst>
          </p:cNvPr>
          <p:cNvCxnSpPr/>
          <p:nvPr/>
        </p:nvCxnSpPr>
        <p:spPr>
          <a:xfrm flipH="1">
            <a:off x="939890" y="2935363"/>
            <a:ext cx="11776" cy="8598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4602509" y="1297682"/>
            <a:ext cx="3212037" cy="104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33145" y="2759664"/>
            <a:ext cx="94165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(1)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每人想像自己是一隻蝴蝶或小鳥，張開屬於自己的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翅膀</a:t>
            </a:r>
          </a:p>
          <a:p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(2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三分鐘內在教室自由飛舞走動。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(3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若要碰觸別人需先經過同意。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359" y="3516923"/>
            <a:ext cx="2166976" cy="21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951666" y="755146"/>
            <a:ext cx="2320384" cy="21264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想一想</a:t>
            </a:r>
            <a:endParaRPr lang="zh-TW" altLang="en-US" sz="2800" dirty="0">
              <a:solidFill>
                <a:srgbClr val="0070C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3C5C14-C455-495A-919C-8698B344996F}"/>
              </a:ext>
            </a:extLst>
          </p:cNvPr>
          <p:cNvCxnSpPr/>
          <p:nvPr/>
        </p:nvCxnSpPr>
        <p:spPr>
          <a:xfrm flipH="1">
            <a:off x="939890" y="2935363"/>
            <a:ext cx="11776" cy="8598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4602509" y="1297682"/>
            <a:ext cx="3212037" cy="104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33145" y="2759664"/>
            <a:ext cx="94165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(1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剛剛有同學碰到你嗎？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(2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碰觸前有沒有先經過你的同意？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你的感受如何？</a:t>
            </a:r>
            <a:endParaRPr lang="en-US" altLang="zh-TW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851" y="4192956"/>
            <a:ext cx="4686364" cy="21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4677509" y="2825343"/>
            <a:ext cx="6998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故事時間</a:t>
            </a:r>
            <a:r>
              <a:rPr lang="en-US" altLang="zh-TW" sz="60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-</a:t>
            </a:r>
            <a:r>
              <a:rPr lang="zh-TW" altLang="en-US" sz="60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蝴蝶朵</a:t>
            </a:r>
            <a:r>
              <a:rPr lang="zh-TW" altLang="en-US" sz="6000" b="1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朵</a:t>
            </a:r>
            <a:endParaRPr lang="zh-CN" altLang="en-US" sz="60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56">
            <a:off x="6805245" y="947372"/>
            <a:ext cx="4504592" cy="33784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08" y="1747471"/>
            <a:ext cx="4895260" cy="3455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69CB566-00EB-4416-9437-E5F80B417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73" y="4000501"/>
            <a:ext cx="2850527" cy="2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582389" y="0"/>
            <a:ext cx="2320384" cy="21264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故事討論</a:t>
            </a:r>
            <a:endParaRPr lang="zh-TW" altLang="en-US" sz="2800" dirty="0">
              <a:solidFill>
                <a:srgbClr val="0070C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3C5C14-C455-495A-919C-8698B344996F}"/>
              </a:ext>
            </a:extLst>
          </p:cNvPr>
          <p:cNvCxnSpPr/>
          <p:nvPr/>
        </p:nvCxnSpPr>
        <p:spPr>
          <a:xfrm flipH="1">
            <a:off x="939890" y="2935363"/>
            <a:ext cx="11776" cy="8598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8" y="2356340"/>
            <a:ext cx="4994220" cy="3525230"/>
          </a:xfrm>
          <a:prstGeom prst="rect">
            <a:avLst/>
          </a:prstGeom>
          <a:ln w="88900" cap="sq" cmpd="thickThin">
            <a:solidFill>
              <a:srgbClr val="C5E0E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40" y="874593"/>
            <a:ext cx="4596313" cy="3244362"/>
          </a:xfrm>
          <a:prstGeom prst="rect">
            <a:avLst/>
          </a:prstGeom>
          <a:ln w="88900" cap="sq" cmpd="thickThin">
            <a:solidFill>
              <a:srgbClr val="C5E0E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90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A65DA98-4F7C-4DC3-8E23-A1A69E27E025}"/>
              </a:ext>
            </a:extLst>
          </p:cNvPr>
          <p:cNvSpPr txBox="1"/>
          <p:nvPr/>
        </p:nvSpPr>
        <p:spPr>
          <a:xfrm>
            <a:off x="5539977" y="2746212"/>
            <a:ext cx="488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身體界線影片</a:t>
            </a:r>
            <a:endParaRPr lang="zh-CN" altLang="en-US" sz="60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2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2" y="1532604"/>
            <a:ext cx="5990341" cy="34004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A34942-C4C2-4167-A104-0DE0F96A4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2" y="767808"/>
            <a:ext cx="507568" cy="759868"/>
          </a:xfrm>
          <a:prstGeom prst="rect">
            <a:avLst/>
          </a:prstGeom>
        </p:spPr>
      </p:pic>
      <p:pic>
        <p:nvPicPr>
          <p:cNvPr id="7" name="Yi4ywIf8QQ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07270" y="2244786"/>
            <a:ext cx="5201114" cy="2925627"/>
          </a:xfrm>
          <a:prstGeom prst="roundRect">
            <a:avLst>
              <a:gd name="adj" fmla="val 5783"/>
            </a:avLst>
          </a:prstGeom>
          <a:ln>
            <a:noFill/>
          </a:ln>
          <a:effectLst/>
          <a:scene3d>
            <a:camera prst="perspectiveRelaxed" fov="3600000">
              <a:rot lat="21000000" lon="1140000" rev="21240000"/>
            </a:camera>
            <a:lightRig rig="twoPt" dir="t">
              <a:rot lat="0" lon="0" rev="10200000"/>
            </a:lightRig>
          </a:scene3d>
          <a:sp3d contourW="6350">
            <a:bevelT w="165100" h="317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0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2AB43EE1-5FF6-440A-ABF6-DD3966D01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98" y="4114800"/>
            <a:ext cx="2667971" cy="2611054"/>
          </a:xfrm>
          <a:prstGeom prst="rect">
            <a:avLst/>
          </a:prstGeom>
        </p:spPr>
      </p:pic>
      <p:sp>
        <p:nvSpPr>
          <p:cNvPr id="23" name="橢圓 22"/>
          <p:cNvSpPr/>
          <p:nvPr/>
        </p:nvSpPr>
        <p:spPr>
          <a:xfrm>
            <a:off x="1267040" y="612455"/>
            <a:ext cx="2320384" cy="21264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活動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-</a:t>
            </a:r>
          </a:p>
          <a:p>
            <a:pPr algn="ctr"/>
            <a:r>
              <a:rPr lang="zh-TW" altLang="en-US" sz="2800" dirty="0" smtClean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五個重要他人</a:t>
            </a:r>
            <a:endParaRPr lang="zh-TW" altLang="en-US" sz="2800" dirty="0">
              <a:solidFill>
                <a:srgbClr val="0070C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62" y="3115122"/>
            <a:ext cx="3876461" cy="2907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287">
            <a:off x="5956839" y="688926"/>
            <a:ext cx="4039385" cy="3029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111</Words>
  <Application>Microsoft Office PowerPoint</Application>
  <PresentationFormat>寬螢幕</PresentationFormat>
  <Paragraphs>26</Paragraphs>
  <Slides>10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汉仪小麦体简</vt:lpstr>
      <vt:lpstr>微軟正黑體 Light</vt:lpstr>
      <vt:lpstr>新細明體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甘鈺綾</cp:lastModifiedBy>
  <cp:revision>25</cp:revision>
  <dcterms:created xsi:type="dcterms:W3CDTF">2017-09-29T09:51:08Z</dcterms:created>
  <dcterms:modified xsi:type="dcterms:W3CDTF">2019-12-17T02:45:42Z</dcterms:modified>
</cp:coreProperties>
</file>