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2" r:id="rId1"/>
    <p:sldMasterId id="2147484741" r:id="rId2"/>
  </p:sldMasterIdLst>
  <p:notesMasterIdLst>
    <p:notesMasterId r:id="rId85"/>
  </p:notesMasterIdLst>
  <p:handoutMasterIdLst>
    <p:handoutMasterId r:id="rId86"/>
  </p:handoutMasterIdLst>
  <p:sldIdLst>
    <p:sldId id="256" r:id="rId3"/>
    <p:sldId id="270" r:id="rId4"/>
    <p:sldId id="259" r:id="rId5"/>
    <p:sldId id="274" r:id="rId6"/>
    <p:sldId id="278" r:id="rId7"/>
    <p:sldId id="281" r:id="rId8"/>
    <p:sldId id="280" r:id="rId9"/>
    <p:sldId id="313" r:id="rId10"/>
    <p:sldId id="314" r:id="rId11"/>
    <p:sldId id="323" r:id="rId12"/>
    <p:sldId id="325" r:id="rId13"/>
    <p:sldId id="315" r:id="rId14"/>
    <p:sldId id="361" r:id="rId15"/>
    <p:sldId id="339" r:id="rId16"/>
    <p:sldId id="282" r:id="rId17"/>
    <p:sldId id="283" r:id="rId18"/>
    <p:sldId id="318" r:id="rId19"/>
    <p:sldId id="317" r:id="rId20"/>
    <p:sldId id="319" r:id="rId21"/>
    <p:sldId id="285" r:id="rId22"/>
    <p:sldId id="360" r:id="rId23"/>
    <p:sldId id="340" r:id="rId24"/>
    <p:sldId id="366" r:id="rId25"/>
    <p:sldId id="362" r:id="rId26"/>
    <p:sldId id="363" r:id="rId27"/>
    <p:sldId id="341" r:id="rId28"/>
    <p:sldId id="342" r:id="rId29"/>
    <p:sldId id="389" r:id="rId30"/>
    <p:sldId id="393" r:id="rId31"/>
    <p:sldId id="387" r:id="rId32"/>
    <p:sldId id="388" r:id="rId33"/>
    <p:sldId id="390" r:id="rId34"/>
    <p:sldId id="391" r:id="rId35"/>
    <p:sldId id="392" r:id="rId36"/>
    <p:sldId id="321" r:id="rId37"/>
    <p:sldId id="322" r:id="rId38"/>
    <p:sldId id="328" r:id="rId39"/>
    <p:sldId id="394" r:id="rId40"/>
    <p:sldId id="329" r:id="rId41"/>
    <p:sldId id="332" r:id="rId42"/>
    <p:sldId id="367" r:id="rId43"/>
    <p:sldId id="333" r:id="rId44"/>
    <p:sldId id="334" r:id="rId45"/>
    <p:sldId id="336" r:id="rId46"/>
    <p:sldId id="337" r:id="rId47"/>
    <p:sldId id="288" r:id="rId48"/>
    <p:sldId id="289" r:id="rId49"/>
    <p:sldId id="291" r:id="rId50"/>
    <p:sldId id="338" r:id="rId51"/>
    <p:sldId id="347" r:id="rId52"/>
    <p:sldId id="294" r:id="rId53"/>
    <p:sldId id="348" r:id="rId54"/>
    <p:sldId id="349" r:id="rId55"/>
    <p:sldId id="350" r:id="rId56"/>
    <p:sldId id="351" r:id="rId57"/>
    <p:sldId id="352" r:id="rId58"/>
    <p:sldId id="353" r:id="rId59"/>
    <p:sldId id="370" r:id="rId60"/>
    <p:sldId id="372" r:id="rId61"/>
    <p:sldId id="379" r:id="rId62"/>
    <p:sldId id="384" r:id="rId63"/>
    <p:sldId id="382" r:id="rId64"/>
    <p:sldId id="383" r:id="rId65"/>
    <p:sldId id="371" r:id="rId66"/>
    <p:sldId id="385" r:id="rId67"/>
    <p:sldId id="378" r:id="rId68"/>
    <p:sldId id="375" r:id="rId69"/>
    <p:sldId id="376" r:id="rId70"/>
    <p:sldId id="373" r:id="rId71"/>
    <p:sldId id="377" r:id="rId72"/>
    <p:sldId id="381" r:id="rId73"/>
    <p:sldId id="374" r:id="rId74"/>
    <p:sldId id="356" r:id="rId75"/>
    <p:sldId id="364" r:id="rId76"/>
    <p:sldId id="365" r:id="rId77"/>
    <p:sldId id="266" r:id="rId78"/>
    <p:sldId id="343" r:id="rId79"/>
    <p:sldId id="344" r:id="rId80"/>
    <p:sldId id="345" r:id="rId81"/>
    <p:sldId id="346" r:id="rId82"/>
    <p:sldId id="276" r:id="rId83"/>
    <p:sldId id="368" r:id="rId8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737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D9823-5E9F-431F-A92E-C1003AC62AA6}" type="doc">
      <dgm:prSet loTypeId="urn:microsoft.com/office/officeart/2005/8/layout/pyramid1" loCatId="pyramid" qsTypeId="urn:microsoft.com/office/officeart/2005/8/quickstyle/simple1#1" qsCatId="simple" csTypeId="urn:microsoft.com/office/officeart/2005/8/colors/colorful2" csCatId="colorful" phldr="1"/>
      <dgm:spPr/>
    </dgm:pt>
    <dgm:pt modelId="{CA5B1575-0BB4-41DB-9CFA-8C4C3271A757}">
      <dgm:prSet phldrT="[文字]" custT="1"/>
      <dgm:spPr/>
      <dgm:t>
        <a:bodyPr/>
        <a:lstStyle/>
        <a:p>
          <a:r>
            <a:rPr lang="zh-TW" altLang="en-US" sz="2400" dirty="0" smtClean="0"/>
            <a:t>第三層</a:t>
          </a:r>
          <a:r>
            <a:rPr lang="en-US" altLang="zh-TW" sz="2400" dirty="0" smtClean="0"/>
            <a:t>T3</a:t>
          </a:r>
        </a:p>
        <a:p>
          <a:r>
            <a:rPr lang="zh-TW" altLang="en-US" sz="2400" dirty="0" smtClean="0"/>
            <a:t>特殊教育</a:t>
          </a:r>
          <a:endParaRPr lang="zh-TW" altLang="en-US" sz="2400" dirty="0"/>
        </a:p>
      </dgm:t>
    </dgm:pt>
    <dgm:pt modelId="{17FB4FA2-1B07-4416-BF5E-9184B5005B25}" type="parTrans" cxnId="{D141FF6C-FFED-4B47-B5D6-8085BCE5D28F}">
      <dgm:prSet/>
      <dgm:spPr/>
      <dgm:t>
        <a:bodyPr/>
        <a:lstStyle/>
        <a:p>
          <a:endParaRPr lang="zh-TW" altLang="en-US"/>
        </a:p>
      </dgm:t>
    </dgm:pt>
    <dgm:pt modelId="{C402122C-0464-4A2C-A6A0-F605041AE6A2}" type="sibTrans" cxnId="{D141FF6C-FFED-4B47-B5D6-8085BCE5D28F}">
      <dgm:prSet/>
      <dgm:spPr/>
      <dgm:t>
        <a:bodyPr/>
        <a:lstStyle/>
        <a:p>
          <a:endParaRPr lang="zh-TW" altLang="en-US"/>
        </a:p>
      </dgm:t>
    </dgm:pt>
    <dgm:pt modelId="{7F93EFB0-D070-4225-ABF6-C2DB9DB945E0}">
      <dgm:prSet phldrT="[文字]" custT="1"/>
      <dgm:spPr/>
      <dgm:t>
        <a:bodyPr/>
        <a:lstStyle/>
        <a:p>
          <a:r>
            <a:rPr lang="zh-TW" altLang="en-US" sz="2400" dirty="0" smtClean="0"/>
            <a:t>第二層</a:t>
          </a:r>
          <a:r>
            <a:rPr lang="en-US" altLang="zh-TW" sz="2400" dirty="0" smtClean="0"/>
            <a:t>T2</a:t>
          </a:r>
        </a:p>
        <a:p>
          <a:r>
            <a:rPr lang="zh-TW" altLang="en-US" sz="2400" dirty="0" smtClean="0"/>
            <a:t>小組補救教學</a:t>
          </a:r>
          <a:endParaRPr lang="zh-TW" altLang="en-US" sz="2400" dirty="0"/>
        </a:p>
      </dgm:t>
    </dgm:pt>
    <dgm:pt modelId="{2B0BEDC2-E12D-4831-9495-E6D287238455}" type="parTrans" cxnId="{63B819AE-7591-4CF6-88BA-B03F3B0FB74F}">
      <dgm:prSet/>
      <dgm:spPr/>
      <dgm:t>
        <a:bodyPr/>
        <a:lstStyle/>
        <a:p>
          <a:endParaRPr lang="zh-TW" altLang="en-US"/>
        </a:p>
      </dgm:t>
    </dgm:pt>
    <dgm:pt modelId="{EBFFC697-DA7F-4B5A-AA79-7D410485666C}" type="sibTrans" cxnId="{63B819AE-7591-4CF6-88BA-B03F3B0FB74F}">
      <dgm:prSet/>
      <dgm:spPr/>
      <dgm:t>
        <a:bodyPr/>
        <a:lstStyle/>
        <a:p>
          <a:endParaRPr lang="zh-TW" altLang="en-US"/>
        </a:p>
      </dgm:t>
    </dgm:pt>
    <dgm:pt modelId="{3300B801-6FE5-4E4A-BF9F-5BFE044389DD}">
      <dgm:prSet phldrT="[文字]" custT="1"/>
      <dgm:spPr/>
      <dgm:t>
        <a:bodyPr/>
        <a:lstStyle/>
        <a:p>
          <a:r>
            <a:rPr lang="zh-TW" altLang="en-US" sz="2400" dirty="0" smtClean="0"/>
            <a:t>第一層</a:t>
          </a:r>
          <a:r>
            <a:rPr lang="en-US" altLang="zh-TW" sz="2400" dirty="0" smtClean="0"/>
            <a:t>T1</a:t>
          </a:r>
        </a:p>
        <a:p>
          <a:r>
            <a:rPr lang="zh-TW" altLang="en-US" sz="2400" dirty="0" smtClean="0"/>
            <a:t>一般補救教學</a:t>
          </a:r>
          <a:endParaRPr lang="zh-TW" altLang="en-US" sz="2400" dirty="0"/>
        </a:p>
      </dgm:t>
    </dgm:pt>
    <dgm:pt modelId="{65202A23-CA7B-4C90-9620-D295A9A5ECCA}" type="parTrans" cxnId="{731C5E5E-216D-4DEB-A1B0-F5EF09607322}">
      <dgm:prSet/>
      <dgm:spPr/>
      <dgm:t>
        <a:bodyPr/>
        <a:lstStyle/>
        <a:p>
          <a:endParaRPr lang="zh-TW" altLang="en-US"/>
        </a:p>
      </dgm:t>
    </dgm:pt>
    <dgm:pt modelId="{4FE914B5-96E9-4ED3-8B2F-D29747DA5889}" type="sibTrans" cxnId="{731C5E5E-216D-4DEB-A1B0-F5EF09607322}">
      <dgm:prSet/>
      <dgm:spPr/>
      <dgm:t>
        <a:bodyPr/>
        <a:lstStyle/>
        <a:p>
          <a:endParaRPr lang="zh-TW" altLang="en-US"/>
        </a:p>
      </dgm:t>
    </dgm:pt>
    <dgm:pt modelId="{D4B3D3AF-9688-4FD6-B2E3-30BB8711031C}" type="pres">
      <dgm:prSet presAssocID="{3CAD9823-5E9F-431F-A92E-C1003AC62AA6}" presName="Name0" presStyleCnt="0">
        <dgm:presLayoutVars>
          <dgm:dir/>
          <dgm:animLvl val="lvl"/>
          <dgm:resizeHandles val="exact"/>
        </dgm:presLayoutVars>
      </dgm:prSet>
      <dgm:spPr/>
    </dgm:pt>
    <dgm:pt modelId="{CB999105-890F-447F-AC21-51F867A76723}" type="pres">
      <dgm:prSet presAssocID="{CA5B1575-0BB4-41DB-9CFA-8C4C3271A757}" presName="Name8" presStyleCnt="0"/>
      <dgm:spPr/>
    </dgm:pt>
    <dgm:pt modelId="{024D3CC3-92C2-49F0-AF63-DF84EA4726C8}" type="pres">
      <dgm:prSet presAssocID="{CA5B1575-0BB4-41DB-9CFA-8C4C3271A75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A26F8-C3F0-448B-9EE8-735D4A6ECC29}" type="pres">
      <dgm:prSet presAssocID="{CA5B1575-0BB4-41DB-9CFA-8C4C3271A7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0A094F-52EE-4CE7-B64A-06BD5F7DD0F9}" type="pres">
      <dgm:prSet presAssocID="{7F93EFB0-D070-4225-ABF6-C2DB9DB945E0}" presName="Name8" presStyleCnt="0"/>
      <dgm:spPr/>
    </dgm:pt>
    <dgm:pt modelId="{CDAECBCC-30E2-46C1-B8D4-A44FEC05E04F}" type="pres">
      <dgm:prSet presAssocID="{7F93EFB0-D070-4225-ABF6-C2DB9DB945E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874CE1-68E3-442F-98D4-8554D8464163}" type="pres">
      <dgm:prSet presAssocID="{7F93EFB0-D070-4225-ABF6-C2DB9DB945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49F2A-90EE-4E73-ADC2-885FBD888B20}" type="pres">
      <dgm:prSet presAssocID="{3300B801-6FE5-4E4A-BF9F-5BFE044389DD}" presName="Name8" presStyleCnt="0"/>
      <dgm:spPr/>
    </dgm:pt>
    <dgm:pt modelId="{43E1651F-84A6-4B6C-BBDE-4F2BE5B9E805}" type="pres">
      <dgm:prSet presAssocID="{3300B801-6FE5-4E4A-BF9F-5BFE044389D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93692D-730E-4F9A-A5D8-2CD69A158F1D}" type="pres">
      <dgm:prSet presAssocID="{3300B801-6FE5-4E4A-BF9F-5BFE044389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31C5E5E-216D-4DEB-A1B0-F5EF09607322}" srcId="{3CAD9823-5E9F-431F-A92E-C1003AC62AA6}" destId="{3300B801-6FE5-4E4A-BF9F-5BFE044389DD}" srcOrd="2" destOrd="0" parTransId="{65202A23-CA7B-4C90-9620-D295A9A5ECCA}" sibTransId="{4FE914B5-96E9-4ED3-8B2F-D29747DA5889}"/>
    <dgm:cxn modelId="{2BC7ED71-E458-428C-8F37-0162EFAC2439}" type="presOf" srcId="{7F93EFB0-D070-4225-ABF6-C2DB9DB945E0}" destId="{70874CE1-68E3-442F-98D4-8554D8464163}" srcOrd="1" destOrd="0" presId="urn:microsoft.com/office/officeart/2005/8/layout/pyramid1"/>
    <dgm:cxn modelId="{FC7AE538-8156-4A97-BDE7-381C60BDDF03}" type="presOf" srcId="{CA5B1575-0BB4-41DB-9CFA-8C4C3271A757}" destId="{024D3CC3-92C2-49F0-AF63-DF84EA4726C8}" srcOrd="0" destOrd="0" presId="urn:microsoft.com/office/officeart/2005/8/layout/pyramid1"/>
    <dgm:cxn modelId="{9D12BE19-0115-4AE6-9E10-6577901F7ADF}" type="presOf" srcId="{7F93EFB0-D070-4225-ABF6-C2DB9DB945E0}" destId="{CDAECBCC-30E2-46C1-B8D4-A44FEC05E04F}" srcOrd="0" destOrd="0" presId="urn:microsoft.com/office/officeart/2005/8/layout/pyramid1"/>
    <dgm:cxn modelId="{B54D4181-7433-4724-91B2-D64D2B7A7C2A}" type="presOf" srcId="{3CAD9823-5E9F-431F-A92E-C1003AC62AA6}" destId="{D4B3D3AF-9688-4FD6-B2E3-30BB8711031C}" srcOrd="0" destOrd="0" presId="urn:microsoft.com/office/officeart/2005/8/layout/pyramid1"/>
    <dgm:cxn modelId="{63B819AE-7591-4CF6-88BA-B03F3B0FB74F}" srcId="{3CAD9823-5E9F-431F-A92E-C1003AC62AA6}" destId="{7F93EFB0-D070-4225-ABF6-C2DB9DB945E0}" srcOrd="1" destOrd="0" parTransId="{2B0BEDC2-E12D-4831-9495-E6D287238455}" sibTransId="{EBFFC697-DA7F-4B5A-AA79-7D410485666C}"/>
    <dgm:cxn modelId="{9D531255-0CC0-462E-AE39-D3055086CE30}" type="presOf" srcId="{3300B801-6FE5-4E4A-BF9F-5BFE044389DD}" destId="{8F93692D-730E-4F9A-A5D8-2CD69A158F1D}" srcOrd="1" destOrd="0" presId="urn:microsoft.com/office/officeart/2005/8/layout/pyramid1"/>
    <dgm:cxn modelId="{C3171B84-5263-47E7-9232-A96CA193FE13}" type="presOf" srcId="{CA5B1575-0BB4-41DB-9CFA-8C4C3271A757}" destId="{9C3A26F8-C3F0-448B-9EE8-735D4A6ECC29}" srcOrd="1" destOrd="0" presId="urn:microsoft.com/office/officeart/2005/8/layout/pyramid1"/>
    <dgm:cxn modelId="{D141FF6C-FFED-4B47-B5D6-8085BCE5D28F}" srcId="{3CAD9823-5E9F-431F-A92E-C1003AC62AA6}" destId="{CA5B1575-0BB4-41DB-9CFA-8C4C3271A757}" srcOrd="0" destOrd="0" parTransId="{17FB4FA2-1B07-4416-BF5E-9184B5005B25}" sibTransId="{C402122C-0464-4A2C-A6A0-F605041AE6A2}"/>
    <dgm:cxn modelId="{A546B772-BC0B-4B6E-9339-008434B3C28D}" type="presOf" srcId="{3300B801-6FE5-4E4A-BF9F-5BFE044389DD}" destId="{43E1651F-84A6-4B6C-BBDE-4F2BE5B9E805}" srcOrd="0" destOrd="0" presId="urn:microsoft.com/office/officeart/2005/8/layout/pyramid1"/>
    <dgm:cxn modelId="{44785087-CD57-4194-B5FC-5D8A157F5367}" type="presParOf" srcId="{D4B3D3AF-9688-4FD6-B2E3-30BB8711031C}" destId="{CB999105-890F-447F-AC21-51F867A76723}" srcOrd="0" destOrd="0" presId="urn:microsoft.com/office/officeart/2005/8/layout/pyramid1"/>
    <dgm:cxn modelId="{8871C55C-BCE0-4283-ABB9-EE351CBC88C3}" type="presParOf" srcId="{CB999105-890F-447F-AC21-51F867A76723}" destId="{024D3CC3-92C2-49F0-AF63-DF84EA4726C8}" srcOrd="0" destOrd="0" presId="urn:microsoft.com/office/officeart/2005/8/layout/pyramid1"/>
    <dgm:cxn modelId="{6D9154DB-C9A4-4456-A28A-9E88427338D4}" type="presParOf" srcId="{CB999105-890F-447F-AC21-51F867A76723}" destId="{9C3A26F8-C3F0-448B-9EE8-735D4A6ECC29}" srcOrd="1" destOrd="0" presId="urn:microsoft.com/office/officeart/2005/8/layout/pyramid1"/>
    <dgm:cxn modelId="{265C102F-011F-4964-93E7-0E1D84A7EB2B}" type="presParOf" srcId="{D4B3D3AF-9688-4FD6-B2E3-30BB8711031C}" destId="{840A094F-52EE-4CE7-B64A-06BD5F7DD0F9}" srcOrd="1" destOrd="0" presId="urn:microsoft.com/office/officeart/2005/8/layout/pyramid1"/>
    <dgm:cxn modelId="{63A5000C-0867-4D9C-8D73-1E4DAF2F4E2A}" type="presParOf" srcId="{840A094F-52EE-4CE7-B64A-06BD5F7DD0F9}" destId="{CDAECBCC-30E2-46C1-B8D4-A44FEC05E04F}" srcOrd="0" destOrd="0" presId="urn:microsoft.com/office/officeart/2005/8/layout/pyramid1"/>
    <dgm:cxn modelId="{98E23D6D-D779-4FC4-9564-0581D96A171C}" type="presParOf" srcId="{840A094F-52EE-4CE7-B64A-06BD5F7DD0F9}" destId="{70874CE1-68E3-442F-98D4-8554D8464163}" srcOrd="1" destOrd="0" presId="urn:microsoft.com/office/officeart/2005/8/layout/pyramid1"/>
    <dgm:cxn modelId="{54E61CBF-6156-4B18-A712-1419A2667672}" type="presParOf" srcId="{D4B3D3AF-9688-4FD6-B2E3-30BB8711031C}" destId="{71549F2A-90EE-4E73-ADC2-885FBD888B20}" srcOrd="2" destOrd="0" presId="urn:microsoft.com/office/officeart/2005/8/layout/pyramid1"/>
    <dgm:cxn modelId="{43FC781B-C885-4CFA-BF69-64A0D2E02676}" type="presParOf" srcId="{71549F2A-90EE-4E73-ADC2-885FBD888B20}" destId="{43E1651F-84A6-4B6C-BBDE-4F2BE5B9E805}" srcOrd="0" destOrd="0" presId="urn:microsoft.com/office/officeart/2005/8/layout/pyramid1"/>
    <dgm:cxn modelId="{FB8EF2AB-3928-40D8-9D3C-52DE9ECF43BC}" type="presParOf" srcId="{71549F2A-90EE-4E73-ADC2-885FBD888B20}" destId="{8F93692D-730E-4F9A-A5D8-2CD69A158F1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7F04F3-354E-43D3-B305-EE35F425559C}" type="doc">
      <dgm:prSet loTypeId="urn:microsoft.com/office/officeart/2005/8/layout/hierarchy2" loCatId="hierarchy" qsTypeId="urn:microsoft.com/office/officeart/2005/8/quickstyle/simple1#3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BFB59F32-455E-436D-8534-E35CC34314A7}">
      <dgm:prSet phldrT="[文字]"/>
      <dgm:spPr/>
      <dgm:t>
        <a:bodyPr/>
        <a:lstStyle/>
        <a:p>
          <a:r>
            <a:rPr lang="zh-TW" altLang="en-US" dirty="0" smtClean="0"/>
            <a:t>高</a:t>
          </a:r>
          <a:endParaRPr lang="zh-TW" altLang="en-US" dirty="0"/>
        </a:p>
      </dgm:t>
    </dgm:pt>
    <dgm:pt modelId="{81D1A9E4-7EDF-4B59-98E6-5138F1AD335F}" type="parTrans" cxnId="{C6021B6A-CCA8-471B-98F9-2484CDBB37DE}">
      <dgm:prSet/>
      <dgm:spPr/>
      <dgm:t>
        <a:bodyPr/>
        <a:lstStyle/>
        <a:p>
          <a:endParaRPr lang="zh-TW" altLang="en-US"/>
        </a:p>
      </dgm:t>
    </dgm:pt>
    <dgm:pt modelId="{7FEC0C26-6E94-446F-8287-BBD935F69203}" type="sibTrans" cxnId="{C6021B6A-CCA8-471B-98F9-2484CDBB37DE}">
      <dgm:prSet/>
      <dgm:spPr/>
      <dgm:t>
        <a:bodyPr/>
        <a:lstStyle/>
        <a:p>
          <a:endParaRPr lang="zh-TW" altLang="en-US"/>
        </a:p>
      </dgm:t>
    </dgm:pt>
    <dgm:pt modelId="{24438F2A-FE4C-4C79-AC4D-651311C007F8}">
      <dgm:prSet phldrT="[文字]"/>
      <dgm:spPr/>
      <dgm:t>
        <a:bodyPr/>
        <a:lstStyle/>
        <a:p>
          <a:r>
            <a:rPr lang="zh-TW" altLang="en-US" dirty="0" smtClean="0"/>
            <a:t>搞</a:t>
          </a:r>
          <a:endParaRPr lang="zh-TW" altLang="en-US" dirty="0"/>
        </a:p>
      </dgm:t>
    </dgm:pt>
    <dgm:pt modelId="{A15B2E5C-1262-4335-9177-F227C80DA44F}" type="parTrans" cxnId="{2B349648-28B0-4B02-9608-B5CE432E285F}">
      <dgm:prSet/>
      <dgm:spPr/>
      <dgm:t>
        <a:bodyPr/>
        <a:lstStyle/>
        <a:p>
          <a:endParaRPr lang="zh-TW" altLang="en-US"/>
        </a:p>
      </dgm:t>
    </dgm:pt>
    <dgm:pt modelId="{82C8CEFC-9FBE-4749-929C-561C0B0A1353}" type="sibTrans" cxnId="{2B349648-28B0-4B02-9608-B5CE432E285F}">
      <dgm:prSet/>
      <dgm:spPr/>
      <dgm:t>
        <a:bodyPr/>
        <a:lstStyle/>
        <a:p>
          <a:endParaRPr lang="zh-TW" altLang="en-US"/>
        </a:p>
      </dgm:t>
    </dgm:pt>
    <dgm:pt modelId="{D32657BD-CEE6-4352-904B-E6C2D1DCE054}">
      <dgm:prSet phldrT="[文字]"/>
      <dgm:spPr/>
      <dgm:t>
        <a:bodyPr/>
        <a:lstStyle/>
        <a:p>
          <a:r>
            <a:rPr lang="zh-TW" altLang="en-US" dirty="0" smtClean="0"/>
            <a:t>搞三拈七</a:t>
          </a:r>
          <a:endParaRPr lang="zh-TW" altLang="en-US" dirty="0"/>
        </a:p>
      </dgm:t>
    </dgm:pt>
    <dgm:pt modelId="{F057C406-C523-41A9-902A-3A5882872BD1}" type="parTrans" cxnId="{4DA3B365-B653-43F1-8508-2695EE2832E7}">
      <dgm:prSet/>
      <dgm:spPr/>
      <dgm:t>
        <a:bodyPr/>
        <a:lstStyle/>
        <a:p>
          <a:endParaRPr lang="zh-TW" altLang="en-US"/>
        </a:p>
      </dgm:t>
    </dgm:pt>
    <dgm:pt modelId="{6A244A6E-BA4E-4C01-86BC-75E267B7E07F}" type="sibTrans" cxnId="{4DA3B365-B653-43F1-8508-2695EE2832E7}">
      <dgm:prSet/>
      <dgm:spPr/>
      <dgm:t>
        <a:bodyPr/>
        <a:lstStyle/>
        <a:p>
          <a:endParaRPr lang="zh-TW" altLang="en-US"/>
        </a:p>
      </dgm:t>
    </dgm:pt>
    <dgm:pt modelId="{56DE9AC1-4093-4898-B12C-885EF46DD9BE}">
      <dgm:prSet phldrT="[文字]"/>
      <dgm:spPr/>
      <dgm:t>
        <a:bodyPr/>
        <a:lstStyle/>
        <a:p>
          <a:r>
            <a:rPr lang="zh-TW" altLang="en-US" dirty="0" smtClean="0"/>
            <a:t>稿</a:t>
          </a:r>
          <a:endParaRPr lang="zh-TW" altLang="en-US" dirty="0"/>
        </a:p>
      </dgm:t>
    </dgm:pt>
    <dgm:pt modelId="{784D4B69-E73A-4814-AC41-6E990F944E1F}" type="parTrans" cxnId="{9181EAAB-1F16-4E7D-B390-8221D6194098}">
      <dgm:prSet/>
      <dgm:spPr/>
      <dgm:t>
        <a:bodyPr/>
        <a:lstStyle/>
        <a:p>
          <a:endParaRPr lang="zh-TW" altLang="en-US"/>
        </a:p>
      </dgm:t>
    </dgm:pt>
    <dgm:pt modelId="{C43FBB54-EF75-47EB-A924-444020E8DA78}" type="sibTrans" cxnId="{9181EAAB-1F16-4E7D-B390-8221D6194098}">
      <dgm:prSet/>
      <dgm:spPr/>
      <dgm:t>
        <a:bodyPr/>
        <a:lstStyle/>
        <a:p>
          <a:endParaRPr lang="zh-TW" altLang="en-US"/>
        </a:p>
      </dgm:t>
    </dgm:pt>
    <dgm:pt modelId="{3B05C18C-B1C4-4015-9FCE-0A392D85E9C1}">
      <dgm:prSet phldrT="[文字]"/>
      <dgm:spPr/>
      <dgm:t>
        <a:bodyPr/>
        <a:lstStyle/>
        <a:p>
          <a:r>
            <a:rPr lang="zh-TW" altLang="en-US" dirty="0" smtClean="0"/>
            <a:t>稿紙</a:t>
          </a:r>
          <a:endParaRPr lang="zh-TW" altLang="en-US" dirty="0"/>
        </a:p>
      </dgm:t>
    </dgm:pt>
    <dgm:pt modelId="{02D9CAC4-67BF-4CA0-97BB-0ABC6B0142C2}" type="parTrans" cxnId="{1A562B53-CBD9-4136-93E0-F3E5E60DAB04}">
      <dgm:prSet/>
      <dgm:spPr/>
      <dgm:t>
        <a:bodyPr/>
        <a:lstStyle/>
        <a:p>
          <a:endParaRPr lang="zh-TW" altLang="en-US"/>
        </a:p>
      </dgm:t>
    </dgm:pt>
    <dgm:pt modelId="{E2651C46-9413-4404-B8B6-A2BBA30E6336}" type="sibTrans" cxnId="{1A562B53-CBD9-4136-93E0-F3E5E60DAB04}">
      <dgm:prSet/>
      <dgm:spPr/>
      <dgm:t>
        <a:bodyPr/>
        <a:lstStyle/>
        <a:p>
          <a:endParaRPr lang="zh-TW" altLang="en-US"/>
        </a:p>
      </dgm:t>
    </dgm:pt>
    <dgm:pt modelId="{294A8F5D-BA14-4EE4-917F-ACA170D06059}">
      <dgm:prSet/>
      <dgm:spPr/>
      <dgm:t>
        <a:bodyPr/>
        <a:lstStyle/>
        <a:p>
          <a:r>
            <a:rPr lang="zh-TW" altLang="en-US" dirty="0" smtClean="0"/>
            <a:t>槁</a:t>
          </a:r>
          <a:endParaRPr lang="zh-TW" altLang="en-US" dirty="0"/>
        </a:p>
      </dgm:t>
    </dgm:pt>
    <dgm:pt modelId="{1B822D7F-2DBD-479A-B0AB-915936CB3C92}" type="parTrans" cxnId="{5F3DEE47-1F29-4C73-ADD9-BBD0E9B94C54}">
      <dgm:prSet/>
      <dgm:spPr/>
      <dgm:t>
        <a:bodyPr/>
        <a:lstStyle/>
        <a:p>
          <a:endParaRPr lang="zh-TW" altLang="en-US"/>
        </a:p>
      </dgm:t>
    </dgm:pt>
    <dgm:pt modelId="{38D1D8B1-32CC-4D99-823D-06C8C398011E}" type="sibTrans" cxnId="{5F3DEE47-1F29-4C73-ADD9-BBD0E9B94C54}">
      <dgm:prSet/>
      <dgm:spPr/>
      <dgm:t>
        <a:bodyPr/>
        <a:lstStyle/>
        <a:p>
          <a:endParaRPr lang="zh-TW" altLang="en-US"/>
        </a:p>
      </dgm:t>
    </dgm:pt>
    <dgm:pt modelId="{19812395-2C28-4325-8B1D-18D26F4BD415}">
      <dgm:prSet/>
      <dgm:spPr/>
      <dgm:t>
        <a:bodyPr/>
        <a:lstStyle/>
        <a:p>
          <a:r>
            <a:rPr lang="zh-TW" altLang="en-US" dirty="0" smtClean="0"/>
            <a:t>縞</a:t>
          </a:r>
          <a:endParaRPr lang="zh-TW" altLang="en-US" dirty="0"/>
        </a:p>
      </dgm:t>
    </dgm:pt>
    <dgm:pt modelId="{B6FC999A-129D-4D72-A4A9-D022F8C2D3E4}" type="parTrans" cxnId="{551F18AE-DB7B-4E1E-B6D9-07799065605D}">
      <dgm:prSet/>
      <dgm:spPr/>
      <dgm:t>
        <a:bodyPr/>
        <a:lstStyle/>
        <a:p>
          <a:endParaRPr lang="zh-TW" altLang="en-US"/>
        </a:p>
      </dgm:t>
    </dgm:pt>
    <dgm:pt modelId="{6307D08F-D919-4C40-8708-C09022285AC0}" type="sibTrans" cxnId="{551F18AE-DB7B-4E1E-B6D9-07799065605D}">
      <dgm:prSet/>
      <dgm:spPr/>
      <dgm:t>
        <a:bodyPr/>
        <a:lstStyle/>
        <a:p>
          <a:endParaRPr lang="zh-TW" altLang="en-US"/>
        </a:p>
      </dgm:t>
    </dgm:pt>
    <dgm:pt modelId="{B123E219-CE94-4C6A-B83C-B0762044BB8B}">
      <dgm:prSet/>
      <dgm:spPr/>
      <dgm:t>
        <a:bodyPr/>
        <a:lstStyle/>
        <a:p>
          <a:r>
            <a:rPr lang="zh-TW" altLang="en-US" dirty="0" smtClean="0"/>
            <a:t>篙</a:t>
          </a:r>
          <a:endParaRPr lang="zh-TW" altLang="en-US" dirty="0"/>
        </a:p>
      </dgm:t>
    </dgm:pt>
    <dgm:pt modelId="{85F81164-ADD8-47C2-B4AB-44935540CB04}" type="parTrans" cxnId="{04A77FB4-E233-4CA1-AE5D-57F0352833E4}">
      <dgm:prSet/>
      <dgm:spPr/>
      <dgm:t>
        <a:bodyPr/>
        <a:lstStyle/>
        <a:p>
          <a:endParaRPr lang="zh-TW" altLang="en-US"/>
        </a:p>
      </dgm:t>
    </dgm:pt>
    <dgm:pt modelId="{6432D27A-C12E-4017-9D46-2A62AF495FC3}" type="sibTrans" cxnId="{04A77FB4-E233-4CA1-AE5D-57F0352833E4}">
      <dgm:prSet/>
      <dgm:spPr/>
      <dgm:t>
        <a:bodyPr/>
        <a:lstStyle/>
        <a:p>
          <a:endParaRPr lang="zh-TW" altLang="en-US"/>
        </a:p>
      </dgm:t>
    </dgm:pt>
    <dgm:pt modelId="{3D884F36-A9B3-434C-81CB-53251838A856}">
      <dgm:prSet/>
      <dgm:spPr/>
      <dgm:t>
        <a:bodyPr/>
        <a:lstStyle/>
        <a:p>
          <a:r>
            <a:rPr lang="zh-TW" altLang="en-US" dirty="0" smtClean="0"/>
            <a:t>枯槁</a:t>
          </a:r>
          <a:endParaRPr lang="zh-TW" altLang="en-US" dirty="0"/>
        </a:p>
      </dgm:t>
    </dgm:pt>
    <dgm:pt modelId="{34445048-F92A-4D68-BF92-8542E1FA040B}" type="parTrans" cxnId="{339BC7E7-AE5D-4F35-9E07-9F77803041E4}">
      <dgm:prSet/>
      <dgm:spPr/>
      <dgm:t>
        <a:bodyPr/>
        <a:lstStyle/>
        <a:p>
          <a:endParaRPr lang="zh-TW" altLang="en-US"/>
        </a:p>
      </dgm:t>
    </dgm:pt>
    <dgm:pt modelId="{47E4B3A5-363B-4F10-84F7-6AE140A02F88}" type="sibTrans" cxnId="{339BC7E7-AE5D-4F35-9E07-9F77803041E4}">
      <dgm:prSet/>
      <dgm:spPr/>
      <dgm:t>
        <a:bodyPr/>
        <a:lstStyle/>
        <a:p>
          <a:endParaRPr lang="zh-TW" altLang="en-US"/>
        </a:p>
      </dgm:t>
    </dgm:pt>
    <dgm:pt modelId="{564E00CC-F34E-4869-8C9E-3D65F004E3D0}">
      <dgm:prSet/>
      <dgm:spPr/>
      <dgm:t>
        <a:bodyPr/>
        <a:lstStyle/>
        <a:p>
          <a:r>
            <a:rPr lang="zh-TW" altLang="en-US" dirty="0" smtClean="0"/>
            <a:t>縞素</a:t>
          </a:r>
          <a:endParaRPr lang="zh-TW" altLang="en-US" dirty="0"/>
        </a:p>
      </dgm:t>
    </dgm:pt>
    <dgm:pt modelId="{0CC4D591-DDE4-4203-8ECB-12E6C8A6A3E9}" type="parTrans" cxnId="{C641CC44-24D4-4FAE-89DF-07A03FA220C8}">
      <dgm:prSet/>
      <dgm:spPr/>
      <dgm:t>
        <a:bodyPr/>
        <a:lstStyle/>
        <a:p>
          <a:endParaRPr lang="zh-TW" altLang="en-US"/>
        </a:p>
      </dgm:t>
    </dgm:pt>
    <dgm:pt modelId="{D43BB2BE-D5E0-497F-9ECD-7B8F4EEA3333}" type="sibTrans" cxnId="{C641CC44-24D4-4FAE-89DF-07A03FA220C8}">
      <dgm:prSet/>
      <dgm:spPr/>
      <dgm:t>
        <a:bodyPr/>
        <a:lstStyle/>
        <a:p>
          <a:endParaRPr lang="zh-TW" altLang="en-US"/>
        </a:p>
      </dgm:t>
    </dgm:pt>
    <dgm:pt modelId="{5F873144-8E1D-442B-B439-F12A2AFE8410}">
      <dgm:prSet/>
      <dgm:spPr/>
      <dgm:t>
        <a:bodyPr/>
        <a:lstStyle/>
        <a:p>
          <a:r>
            <a:rPr lang="zh-TW" altLang="en-US" dirty="0" smtClean="0"/>
            <a:t>船篙</a:t>
          </a:r>
          <a:endParaRPr lang="zh-TW" altLang="en-US" dirty="0"/>
        </a:p>
      </dgm:t>
    </dgm:pt>
    <dgm:pt modelId="{271FCEC8-FA0D-408E-BFB7-9F75B141E18D}" type="parTrans" cxnId="{82351E8D-0FFC-4DB1-B38A-DCD274EA2259}">
      <dgm:prSet/>
      <dgm:spPr/>
      <dgm:t>
        <a:bodyPr/>
        <a:lstStyle/>
        <a:p>
          <a:endParaRPr lang="zh-TW" altLang="en-US"/>
        </a:p>
      </dgm:t>
    </dgm:pt>
    <dgm:pt modelId="{5A67D94C-911F-400F-B7C3-4103243A4DC0}" type="sibTrans" cxnId="{82351E8D-0FFC-4DB1-B38A-DCD274EA2259}">
      <dgm:prSet/>
      <dgm:spPr/>
      <dgm:t>
        <a:bodyPr/>
        <a:lstStyle/>
        <a:p>
          <a:endParaRPr lang="zh-TW" altLang="en-US"/>
        </a:p>
      </dgm:t>
    </dgm:pt>
    <dgm:pt modelId="{186D812E-35FF-4B00-BA48-E591D21C5D13}" type="pres">
      <dgm:prSet presAssocID="{097F04F3-354E-43D3-B305-EE35F42555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05255B9-5BD8-473D-9F93-0EB1370FFE15}" type="pres">
      <dgm:prSet presAssocID="{BFB59F32-455E-436D-8534-E35CC34314A7}" presName="root1" presStyleCnt="0"/>
      <dgm:spPr/>
    </dgm:pt>
    <dgm:pt modelId="{5F31FF3E-FD6D-479A-8E3B-3971B49B645C}" type="pres">
      <dgm:prSet presAssocID="{BFB59F32-455E-436D-8534-E35CC34314A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27DFFB0-CF00-49D8-B6EE-CB8384687819}" type="pres">
      <dgm:prSet presAssocID="{BFB59F32-455E-436D-8534-E35CC34314A7}" presName="level2hierChild" presStyleCnt="0"/>
      <dgm:spPr/>
    </dgm:pt>
    <dgm:pt modelId="{5F411F84-24A5-4CE6-8032-DDB1D1D7BF33}" type="pres">
      <dgm:prSet presAssocID="{A15B2E5C-1262-4335-9177-F227C80DA44F}" presName="conn2-1" presStyleLbl="parChTrans1D2" presStyleIdx="0" presStyleCnt="5"/>
      <dgm:spPr/>
      <dgm:t>
        <a:bodyPr/>
        <a:lstStyle/>
        <a:p>
          <a:endParaRPr lang="zh-TW" altLang="en-US"/>
        </a:p>
      </dgm:t>
    </dgm:pt>
    <dgm:pt modelId="{66FB78E0-7081-4192-90BD-2A9D96406166}" type="pres">
      <dgm:prSet presAssocID="{A15B2E5C-1262-4335-9177-F227C80DA44F}" presName="connTx" presStyleLbl="parChTrans1D2" presStyleIdx="0" presStyleCnt="5"/>
      <dgm:spPr/>
      <dgm:t>
        <a:bodyPr/>
        <a:lstStyle/>
        <a:p>
          <a:endParaRPr lang="zh-TW" altLang="en-US"/>
        </a:p>
      </dgm:t>
    </dgm:pt>
    <dgm:pt modelId="{B2C85CAE-1E5F-4B88-B0B2-51561E3A8321}" type="pres">
      <dgm:prSet presAssocID="{24438F2A-FE4C-4C79-AC4D-651311C007F8}" presName="root2" presStyleCnt="0"/>
      <dgm:spPr/>
    </dgm:pt>
    <dgm:pt modelId="{BF5A2473-1B2E-4160-A326-81A075812579}" type="pres">
      <dgm:prSet presAssocID="{24438F2A-FE4C-4C79-AC4D-651311C007F8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E4303B9-4487-4439-AC21-17600A2C5902}" type="pres">
      <dgm:prSet presAssocID="{24438F2A-FE4C-4C79-AC4D-651311C007F8}" presName="level3hierChild" presStyleCnt="0"/>
      <dgm:spPr/>
    </dgm:pt>
    <dgm:pt modelId="{18C91239-550A-49A9-A685-0FAC3303991F}" type="pres">
      <dgm:prSet presAssocID="{F057C406-C523-41A9-902A-3A5882872BD1}" presName="conn2-1" presStyleLbl="parChTrans1D3" presStyleIdx="0" presStyleCnt="5"/>
      <dgm:spPr/>
      <dgm:t>
        <a:bodyPr/>
        <a:lstStyle/>
        <a:p>
          <a:endParaRPr lang="zh-TW" altLang="en-US"/>
        </a:p>
      </dgm:t>
    </dgm:pt>
    <dgm:pt modelId="{E86F617E-C65A-4A58-A9FA-1D1EE130A80B}" type="pres">
      <dgm:prSet presAssocID="{F057C406-C523-41A9-902A-3A5882872BD1}" presName="connTx" presStyleLbl="parChTrans1D3" presStyleIdx="0" presStyleCnt="5"/>
      <dgm:spPr/>
      <dgm:t>
        <a:bodyPr/>
        <a:lstStyle/>
        <a:p>
          <a:endParaRPr lang="zh-TW" altLang="en-US"/>
        </a:p>
      </dgm:t>
    </dgm:pt>
    <dgm:pt modelId="{D98AB5FF-0306-4F00-B249-162B837EFF26}" type="pres">
      <dgm:prSet presAssocID="{D32657BD-CEE6-4352-904B-E6C2D1DCE054}" presName="root2" presStyleCnt="0"/>
      <dgm:spPr/>
    </dgm:pt>
    <dgm:pt modelId="{8B0DF8E3-39CD-4539-BE16-3D5ECFC37537}" type="pres">
      <dgm:prSet presAssocID="{D32657BD-CEE6-4352-904B-E6C2D1DCE054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8BDEE3C-F1B6-42F2-A12B-BC281867F4DF}" type="pres">
      <dgm:prSet presAssocID="{D32657BD-CEE6-4352-904B-E6C2D1DCE054}" presName="level3hierChild" presStyleCnt="0"/>
      <dgm:spPr/>
    </dgm:pt>
    <dgm:pt modelId="{9D3444D2-34C8-4F16-8C02-C98B89776F09}" type="pres">
      <dgm:prSet presAssocID="{784D4B69-E73A-4814-AC41-6E990F944E1F}" presName="conn2-1" presStyleLbl="parChTrans1D2" presStyleIdx="1" presStyleCnt="5"/>
      <dgm:spPr/>
      <dgm:t>
        <a:bodyPr/>
        <a:lstStyle/>
        <a:p>
          <a:endParaRPr lang="zh-TW" altLang="en-US"/>
        </a:p>
      </dgm:t>
    </dgm:pt>
    <dgm:pt modelId="{6F15135D-CCDF-46F8-AEF4-61D216B650D6}" type="pres">
      <dgm:prSet presAssocID="{784D4B69-E73A-4814-AC41-6E990F944E1F}" presName="connTx" presStyleLbl="parChTrans1D2" presStyleIdx="1" presStyleCnt="5"/>
      <dgm:spPr/>
      <dgm:t>
        <a:bodyPr/>
        <a:lstStyle/>
        <a:p>
          <a:endParaRPr lang="zh-TW" altLang="en-US"/>
        </a:p>
      </dgm:t>
    </dgm:pt>
    <dgm:pt modelId="{A72151D8-7BA6-42E3-94B6-2FB162FB0E0C}" type="pres">
      <dgm:prSet presAssocID="{56DE9AC1-4093-4898-B12C-885EF46DD9BE}" presName="root2" presStyleCnt="0"/>
      <dgm:spPr/>
    </dgm:pt>
    <dgm:pt modelId="{4D34ACF3-0116-4D1E-B46D-C48440A9D5BB}" type="pres">
      <dgm:prSet presAssocID="{56DE9AC1-4093-4898-B12C-885EF46DD9BE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3E11DA0-C272-4EA7-91B4-9869356F4849}" type="pres">
      <dgm:prSet presAssocID="{56DE9AC1-4093-4898-B12C-885EF46DD9BE}" presName="level3hierChild" presStyleCnt="0"/>
      <dgm:spPr/>
    </dgm:pt>
    <dgm:pt modelId="{FD6261DC-101C-48FC-9864-E5F4288E0C50}" type="pres">
      <dgm:prSet presAssocID="{02D9CAC4-67BF-4CA0-97BB-0ABC6B0142C2}" presName="conn2-1" presStyleLbl="parChTrans1D3" presStyleIdx="1" presStyleCnt="5"/>
      <dgm:spPr/>
      <dgm:t>
        <a:bodyPr/>
        <a:lstStyle/>
        <a:p>
          <a:endParaRPr lang="zh-TW" altLang="en-US"/>
        </a:p>
      </dgm:t>
    </dgm:pt>
    <dgm:pt modelId="{EAF01A3D-31AE-42C1-BBE3-6EFF69770D2D}" type="pres">
      <dgm:prSet presAssocID="{02D9CAC4-67BF-4CA0-97BB-0ABC6B0142C2}" presName="connTx" presStyleLbl="parChTrans1D3" presStyleIdx="1" presStyleCnt="5"/>
      <dgm:spPr/>
      <dgm:t>
        <a:bodyPr/>
        <a:lstStyle/>
        <a:p>
          <a:endParaRPr lang="zh-TW" altLang="en-US"/>
        </a:p>
      </dgm:t>
    </dgm:pt>
    <dgm:pt modelId="{0DCDBA6E-DC19-4402-B52A-8C750CD2DB31}" type="pres">
      <dgm:prSet presAssocID="{3B05C18C-B1C4-4015-9FCE-0A392D85E9C1}" presName="root2" presStyleCnt="0"/>
      <dgm:spPr/>
    </dgm:pt>
    <dgm:pt modelId="{C7B73FFA-2AB3-4348-9177-86F47604F4A2}" type="pres">
      <dgm:prSet presAssocID="{3B05C18C-B1C4-4015-9FCE-0A392D85E9C1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046624A-4D9E-4F06-8D66-8DF826E7C137}" type="pres">
      <dgm:prSet presAssocID="{3B05C18C-B1C4-4015-9FCE-0A392D85E9C1}" presName="level3hierChild" presStyleCnt="0"/>
      <dgm:spPr/>
    </dgm:pt>
    <dgm:pt modelId="{EBC36EC2-F1E7-4313-A0AD-B82C2FD39F84}" type="pres">
      <dgm:prSet presAssocID="{1B822D7F-2DBD-479A-B0AB-915936CB3C92}" presName="conn2-1" presStyleLbl="parChTrans1D2" presStyleIdx="2" presStyleCnt="5"/>
      <dgm:spPr/>
      <dgm:t>
        <a:bodyPr/>
        <a:lstStyle/>
        <a:p>
          <a:endParaRPr lang="zh-TW" altLang="en-US"/>
        </a:p>
      </dgm:t>
    </dgm:pt>
    <dgm:pt modelId="{B28591F7-809E-49DE-9055-ED4BF7EF49D7}" type="pres">
      <dgm:prSet presAssocID="{1B822D7F-2DBD-479A-B0AB-915936CB3C92}" presName="connTx" presStyleLbl="parChTrans1D2" presStyleIdx="2" presStyleCnt="5"/>
      <dgm:spPr/>
      <dgm:t>
        <a:bodyPr/>
        <a:lstStyle/>
        <a:p>
          <a:endParaRPr lang="zh-TW" altLang="en-US"/>
        </a:p>
      </dgm:t>
    </dgm:pt>
    <dgm:pt modelId="{254EA2B2-9D55-4187-9D61-A9C2132EB120}" type="pres">
      <dgm:prSet presAssocID="{294A8F5D-BA14-4EE4-917F-ACA170D06059}" presName="root2" presStyleCnt="0"/>
      <dgm:spPr/>
    </dgm:pt>
    <dgm:pt modelId="{8459F59B-E6AC-489D-8696-C6C9221BDD34}" type="pres">
      <dgm:prSet presAssocID="{294A8F5D-BA14-4EE4-917F-ACA170D06059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F9CEF49-322A-463B-8B7D-BD38BD2ABFB1}" type="pres">
      <dgm:prSet presAssocID="{294A8F5D-BA14-4EE4-917F-ACA170D06059}" presName="level3hierChild" presStyleCnt="0"/>
      <dgm:spPr/>
    </dgm:pt>
    <dgm:pt modelId="{CC88ACC4-235E-4D39-B221-8ABC5E3F57BB}" type="pres">
      <dgm:prSet presAssocID="{34445048-F92A-4D68-BF92-8542E1FA040B}" presName="conn2-1" presStyleLbl="parChTrans1D3" presStyleIdx="2" presStyleCnt="5"/>
      <dgm:spPr/>
      <dgm:t>
        <a:bodyPr/>
        <a:lstStyle/>
        <a:p>
          <a:endParaRPr lang="zh-TW" altLang="en-US"/>
        </a:p>
      </dgm:t>
    </dgm:pt>
    <dgm:pt modelId="{15B5C799-E61E-46B3-94A3-0D6A3734803E}" type="pres">
      <dgm:prSet presAssocID="{34445048-F92A-4D68-BF92-8542E1FA040B}" presName="connTx" presStyleLbl="parChTrans1D3" presStyleIdx="2" presStyleCnt="5"/>
      <dgm:spPr/>
      <dgm:t>
        <a:bodyPr/>
        <a:lstStyle/>
        <a:p>
          <a:endParaRPr lang="zh-TW" altLang="en-US"/>
        </a:p>
      </dgm:t>
    </dgm:pt>
    <dgm:pt modelId="{24C9C7A7-948C-4F49-B5E5-E5EC4F6EC485}" type="pres">
      <dgm:prSet presAssocID="{3D884F36-A9B3-434C-81CB-53251838A856}" presName="root2" presStyleCnt="0"/>
      <dgm:spPr/>
    </dgm:pt>
    <dgm:pt modelId="{85F69280-FB46-40D2-8DA6-74313BB7A8EA}" type="pres">
      <dgm:prSet presAssocID="{3D884F36-A9B3-434C-81CB-53251838A856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3B844A8-F43A-446F-AB98-6FB0E8D86AE3}" type="pres">
      <dgm:prSet presAssocID="{3D884F36-A9B3-434C-81CB-53251838A856}" presName="level3hierChild" presStyleCnt="0"/>
      <dgm:spPr/>
    </dgm:pt>
    <dgm:pt modelId="{1F513688-669C-46F0-AA3E-7CDED870C59A}" type="pres">
      <dgm:prSet presAssocID="{B6FC999A-129D-4D72-A4A9-D022F8C2D3E4}" presName="conn2-1" presStyleLbl="parChTrans1D2" presStyleIdx="3" presStyleCnt="5"/>
      <dgm:spPr/>
      <dgm:t>
        <a:bodyPr/>
        <a:lstStyle/>
        <a:p>
          <a:endParaRPr lang="zh-TW" altLang="en-US"/>
        </a:p>
      </dgm:t>
    </dgm:pt>
    <dgm:pt modelId="{D67F66AA-A285-417B-B52A-98AE37A194B9}" type="pres">
      <dgm:prSet presAssocID="{B6FC999A-129D-4D72-A4A9-D022F8C2D3E4}" presName="connTx" presStyleLbl="parChTrans1D2" presStyleIdx="3" presStyleCnt="5"/>
      <dgm:spPr/>
      <dgm:t>
        <a:bodyPr/>
        <a:lstStyle/>
        <a:p>
          <a:endParaRPr lang="zh-TW" altLang="en-US"/>
        </a:p>
      </dgm:t>
    </dgm:pt>
    <dgm:pt modelId="{0763AFAD-C397-47A5-BCC3-5EC4D4230BE9}" type="pres">
      <dgm:prSet presAssocID="{19812395-2C28-4325-8B1D-18D26F4BD415}" presName="root2" presStyleCnt="0"/>
      <dgm:spPr/>
    </dgm:pt>
    <dgm:pt modelId="{D95BE4A0-7BA8-4041-94CF-B33F9B891AC9}" type="pres">
      <dgm:prSet presAssocID="{19812395-2C28-4325-8B1D-18D26F4BD415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22C9CF0-3997-46A2-BA03-91B99ABB93D4}" type="pres">
      <dgm:prSet presAssocID="{19812395-2C28-4325-8B1D-18D26F4BD415}" presName="level3hierChild" presStyleCnt="0"/>
      <dgm:spPr/>
    </dgm:pt>
    <dgm:pt modelId="{11FEA969-B501-4CCC-8374-303D1E13AB53}" type="pres">
      <dgm:prSet presAssocID="{0CC4D591-DDE4-4203-8ECB-12E6C8A6A3E9}" presName="conn2-1" presStyleLbl="parChTrans1D3" presStyleIdx="3" presStyleCnt="5"/>
      <dgm:spPr/>
      <dgm:t>
        <a:bodyPr/>
        <a:lstStyle/>
        <a:p>
          <a:endParaRPr lang="zh-TW" altLang="en-US"/>
        </a:p>
      </dgm:t>
    </dgm:pt>
    <dgm:pt modelId="{0C763E91-A7B2-4ED2-B6C2-4B30E530A827}" type="pres">
      <dgm:prSet presAssocID="{0CC4D591-DDE4-4203-8ECB-12E6C8A6A3E9}" presName="connTx" presStyleLbl="parChTrans1D3" presStyleIdx="3" presStyleCnt="5"/>
      <dgm:spPr/>
      <dgm:t>
        <a:bodyPr/>
        <a:lstStyle/>
        <a:p>
          <a:endParaRPr lang="zh-TW" altLang="en-US"/>
        </a:p>
      </dgm:t>
    </dgm:pt>
    <dgm:pt modelId="{870A2C84-DF9E-40E8-8678-F08C6D2EA185}" type="pres">
      <dgm:prSet presAssocID="{564E00CC-F34E-4869-8C9E-3D65F004E3D0}" presName="root2" presStyleCnt="0"/>
      <dgm:spPr/>
    </dgm:pt>
    <dgm:pt modelId="{7B8B2233-624F-4619-91C9-AE9A1CC30922}" type="pres">
      <dgm:prSet presAssocID="{564E00CC-F34E-4869-8C9E-3D65F004E3D0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6F24E59-9339-4E40-9CEB-A037DEE4C92E}" type="pres">
      <dgm:prSet presAssocID="{564E00CC-F34E-4869-8C9E-3D65F004E3D0}" presName="level3hierChild" presStyleCnt="0"/>
      <dgm:spPr/>
    </dgm:pt>
    <dgm:pt modelId="{9D8211C6-8606-4D87-9FE4-3DA64C41A742}" type="pres">
      <dgm:prSet presAssocID="{85F81164-ADD8-47C2-B4AB-44935540CB04}" presName="conn2-1" presStyleLbl="parChTrans1D2" presStyleIdx="4" presStyleCnt="5"/>
      <dgm:spPr/>
      <dgm:t>
        <a:bodyPr/>
        <a:lstStyle/>
        <a:p>
          <a:endParaRPr lang="zh-TW" altLang="en-US"/>
        </a:p>
      </dgm:t>
    </dgm:pt>
    <dgm:pt modelId="{06BC64A3-0652-4C5F-B5E3-62F4A9172208}" type="pres">
      <dgm:prSet presAssocID="{85F81164-ADD8-47C2-B4AB-44935540CB04}" presName="connTx" presStyleLbl="parChTrans1D2" presStyleIdx="4" presStyleCnt="5"/>
      <dgm:spPr/>
      <dgm:t>
        <a:bodyPr/>
        <a:lstStyle/>
        <a:p>
          <a:endParaRPr lang="zh-TW" altLang="en-US"/>
        </a:p>
      </dgm:t>
    </dgm:pt>
    <dgm:pt modelId="{9FBEB370-7731-4799-89F5-49E84DA245D8}" type="pres">
      <dgm:prSet presAssocID="{B123E219-CE94-4C6A-B83C-B0762044BB8B}" presName="root2" presStyleCnt="0"/>
      <dgm:spPr/>
    </dgm:pt>
    <dgm:pt modelId="{AF597897-3622-4007-AB67-88D892CD0F76}" type="pres">
      <dgm:prSet presAssocID="{B123E219-CE94-4C6A-B83C-B0762044BB8B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E9BE477-86D7-46DD-8B7C-00096FC8D70A}" type="pres">
      <dgm:prSet presAssocID="{B123E219-CE94-4C6A-B83C-B0762044BB8B}" presName="level3hierChild" presStyleCnt="0"/>
      <dgm:spPr/>
    </dgm:pt>
    <dgm:pt modelId="{28C61866-4CE6-48AB-AAA1-EEBD35F738E1}" type="pres">
      <dgm:prSet presAssocID="{271FCEC8-FA0D-408E-BFB7-9F75B141E18D}" presName="conn2-1" presStyleLbl="parChTrans1D3" presStyleIdx="4" presStyleCnt="5"/>
      <dgm:spPr/>
      <dgm:t>
        <a:bodyPr/>
        <a:lstStyle/>
        <a:p>
          <a:endParaRPr lang="zh-TW" altLang="en-US"/>
        </a:p>
      </dgm:t>
    </dgm:pt>
    <dgm:pt modelId="{16A2B87B-1EA3-4337-980D-6B1C0074CFF9}" type="pres">
      <dgm:prSet presAssocID="{271FCEC8-FA0D-408E-BFB7-9F75B141E18D}" presName="connTx" presStyleLbl="parChTrans1D3" presStyleIdx="4" presStyleCnt="5"/>
      <dgm:spPr/>
      <dgm:t>
        <a:bodyPr/>
        <a:lstStyle/>
        <a:p>
          <a:endParaRPr lang="zh-TW" altLang="en-US"/>
        </a:p>
      </dgm:t>
    </dgm:pt>
    <dgm:pt modelId="{98050622-D5AD-4388-AF7C-E61DB8874124}" type="pres">
      <dgm:prSet presAssocID="{5F873144-8E1D-442B-B439-F12A2AFE8410}" presName="root2" presStyleCnt="0"/>
      <dgm:spPr/>
    </dgm:pt>
    <dgm:pt modelId="{826BFB5C-4BF5-4652-96C4-7A2B56725E17}" type="pres">
      <dgm:prSet presAssocID="{5F873144-8E1D-442B-B439-F12A2AFE8410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2E763A1-A602-4BED-B920-013770790DB5}" type="pres">
      <dgm:prSet presAssocID="{5F873144-8E1D-442B-B439-F12A2AFE8410}" presName="level3hierChild" presStyleCnt="0"/>
      <dgm:spPr/>
    </dgm:pt>
  </dgm:ptLst>
  <dgm:cxnLst>
    <dgm:cxn modelId="{5FA61FE4-44EC-4F36-ACA2-3881A0438F54}" type="presOf" srcId="{3D884F36-A9B3-434C-81CB-53251838A856}" destId="{85F69280-FB46-40D2-8DA6-74313BB7A8EA}" srcOrd="0" destOrd="0" presId="urn:microsoft.com/office/officeart/2005/8/layout/hierarchy2"/>
    <dgm:cxn modelId="{8E48EF5B-5E3E-45B4-A222-6B4AB989DE78}" type="presOf" srcId="{3B05C18C-B1C4-4015-9FCE-0A392D85E9C1}" destId="{C7B73FFA-2AB3-4348-9177-86F47604F4A2}" srcOrd="0" destOrd="0" presId="urn:microsoft.com/office/officeart/2005/8/layout/hierarchy2"/>
    <dgm:cxn modelId="{27558108-E4AF-4E63-A555-238E8E8A6132}" type="presOf" srcId="{097F04F3-354E-43D3-B305-EE35F425559C}" destId="{186D812E-35FF-4B00-BA48-E591D21C5D13}" srcOrd="0" destOrd="0" presId="urn:microsoft.com/office/officeart/2005/8/layout/hierarchy2"/>
    <dgm:cxn modelId="{551F18AE-DB7B-4E1E-B6D9-07799065605D}" srcId="{BFB59F32-455E-436D-8534-E35CC34314A7}" destId="{19812395-2C28-4325-8B1D-18D26F4BD415}" srcOrd="3" destOrd="0" parTransId="{B6FC999A-129D-4D72-A4A9-D022F8C2D3E4}" sibTransId="{6307D08F-D919-4C40-8708-C09022285AC0}"/>
    <dgm:cxn modelId="{794B5B0F-D4E4-4C68-A1C9-DBB707B0EDEB}" type="presOf" srcId="{D32657BD-CEE6-4352-904B-E6C2D1DCE054}" destId="{8B0DF8E3-39CD-4539-BE16-3D5ECFC37537}" srcOrd="0" destOrd="0" presId="urn:microsoft.com/office/officeart/2005/8/layout/hierarchy2"/>
    <dgm:cxn modelId="{456B4D34-CFA6-4716-886D-E7E39BB5DC1C}" type="presOf" srcId="{34445048-F92A-4D68-BF92-8542E1FA040B}" destId="{15B5C799-E61E-46B3-94A3-0D6A3734803E}" srcOrd="1" destOrd="0" presId="urn:microsoft.com/office/officeart/2005/8/layout/hierarchy2"/>
    <dgm:cxn modelId="{4DA3B365-B653-43F1-8508-2695EE2832E7}" srcId="{24438F2A-FE4C-4C79-AC4D-651311C007F8}" destId="{D32657BD-CEE6-4352-904B-E6C2D1DCE054}" srcOrd="0" destOrd="0" parTransId="{F057C406-C523-41A9-902A-3A5882872BD1}" sibTransId="{6A244A6E-BA4E-4C01-86BC-75E267B7E07F}"/>
    <dgm:cxn modelId="{2B88FC2E-49E4-4F8A-A92E-65CA3EB126AF}" type="presOf" srcId="{85F81164-ADD8-47C2-B4AB-44935540CB04}" destId="{9D8211C6-8606-4D87-9FE4-3DA64C41A742}" srcOrd="0" destOrd="0" presId="urn:microsoft.com/office/officeart/2005/8/layout/hierarchy2"/>
    <dgm:cxn modelId="{1A562B53-CBD9-4136-93E0-F3E5E60DAB04}" srcId="{56DE9AC1-4093-4898-B12C-885EF46DD9BE}" destId="{3B05C18C-B1C4-4015-9FCE-0A392D85E9C1}" srcOrd="0" destOrd="0" parTransId="{02D9CAC4-67BF-4CA0-97BB-0ABC6B0142C2}" sibTransId="{E2651C46-9413-4404-B8B6-A2BBA30E6336}"/>
    <dgm:cxn modelId="{33DE82F5-1EAF-4F0E-A7AB-5CBE238589F0}" type="presOf" srcId="{02D9CAC4-67BF-4CA0-97BB-0ABC6B0142C2}" destId="{EAF01A3D-31AE-42C1-BBE3-6EFF69770D2D}" srcOrd="1" destOrd="0" presId="urn:microsoft.com/office/officeart/2005/8/layout/hierarchy2"/>
    <dgm:cxn modelId="{307AC12E-DB98-4229-9986-E59D36243012}" type="presOf" srcId="{271FCEC8-FA0D-408E-BFB7-9F75B141E18D}" destId="{28C61866-4CE6-48AB-AAA1-EEBD35F738E1}" srcOrd="0" destOrd="0" presId="urn:microsoft.com/office/officeart/2005/8/layout/hierarchy2"/>
    <dgm:cxn modelId="{1803E0D4-62E0-425A-940A-76C6D68C5B9A}" type="presOf" srcId="{A15B2E5C-1262-4335-9177-F227C80DA44F}" destId="{5F411F84-24A5-4CE6-8032-DDB1D1D7BF33}" srcOrd="0" destOrd="0" presId="urn:microsoft.com/office/officeart/2005/8/layout/hierarchy2"/>
    <dgm:cxn modelId="{00ACC08D-B326-44F8-A366-13BFAD6B3373}" type="presOf" srcId="{271FCEC8-FA0D-408E-BFB7-9F75B141E18D}" destId="{16A2B87B-1EA3-4337-980D-6B1C0074CFF9}" srcOrd="1" destOrd="0" presId="urn:microsoft.com/office/officeart/2005/8/layout/hierarchy2"/>
    <dgm:cxn modelId="{94EF57E5-2FDE-4816-80AF-4E7E9F80A6B7}" type="presOf" srcId="{24438F2A-FE4C-4C79-AC4D-651311C007F8}" destId="{BF5A2473-1B2E-4160-A326-81A075812579}" srcOrd="0" destOrd="0" presId="urn:microsoft.com/office/officeart/2005/8/layout/hierarchy2"/>
    <dgm:cxn modelId="{82351E8D-0FFC-4DB1-B38A-DCD274EA2259}" srcId="{B123E219-CE94-4C6A-B83C-B0762044BB8B}" destId="{5F873144-8E1D-442B-B439-F12A2AFE8410}" srcOrd="0" destOrd="0" parTransId="{271FCEC8-FA0D-408E-BFB7-9F75B141E18D}" sibTransId="{5A67D94C-911F-400F-B7C3-4103243A4DC0}"/>
    <dgm:cxn modelId="{04A77FB4-E233-4CA1-AE5D-57F0352833E4}" srcId="{BFB59F32-455E-436D-8534-E35CC34314A7}" destId="{B123E219-CE94-4C6A-B83C-B0762044BB8B}" srcOrd="4" destOrd="0" parTransId="{85F81164-ADD8-47C2-B4AB-44935540CB04}" sibTransId="{6432D27A-C12E-4017-9D46-2A62AF495FC3}"/>
    <dgm:cxn modelId="{67D0811D-EF3D-4482-BDC3-9B8E137F3C7C}" type="presOf" srcId="{A15B2E5C-1262-4335-9177-F227C80DA44F}" destId="{66FB78E0-7081-4192-90BD-2A9D96406166}" srcOrd="1" destOrd="0" presId="urn:microsoft.com/office/officeart/2005/8/layout/hierarchy2"/>
    <dgm:cxn modelId="{925E19CB-BAE6-4CC8-B7A9-D1C82AACCF15}" type="presOf" srcId="{0CC4D591-DDE4-4203-8ECB-12E6C8A6A3E9}" destId="{0C763E91-A7B2-4ED2-B6C2-4B30E530A827}" srcOrd="1" destOrd="0" presId="urn:microsoft.com/office/officeart/2005/8/layout/hierarchy2"/>
    <dgm:cxn modelId="{2B349648-28B0-4B02-9608-B5CE432E285F}" srcId="{BFB59F32-455E-436D-8534-E35CC34314A7}" destId="{24438F2A-FE4C-4C79-AC4D-651311C007F8}" srcOrd="0" destOrd="0" parTransId="{A15B2E5C-1262-4335-9177-F227C80DA44F}" sibTransId="{82C8CEFC-9FBE-4749-929C-561C0B0A1353}"/>
    <dgm:cxn modelId="{274990A1-179F-405F-A392-E0EE62F1B8B4}" type="presOf" srcId="{1B822D7F-2DBD-479A-B0AB-915936CB3C92}" destId="{B28591F7-809E-49DE-9055-ED4BF7EF49D7}" srcOrd="1" destOrd="0" presId="urn:microsoft.com/office/officeart/2005/8/layout/hierarchy2"/>
    <dgm:cxn modelId="{6011F974-CDE8-417A-A778-B5440130BAAF}" type="presOf" srcId="{1B822D7F-2DBD-479A-B0AB-915936CB3C92}" destId="{EBC36EC2-F1E7-4313-A0AD-B82C2FD39F84}" srcOrd="0" destOrd="0" presId="urn:microsoft.com/office/officeart/2005/8/layout/hierarchy2"/>
    <dgm:cxn modelId="{6908FBD4-FF18-481B-9EB6-5B7E9965F6AB}" type="presOf" srcId="{F057C406-C523-41A9-902A-3A5882872BD1}" destId="{E86F617E-C65A-4A58-A9FA-1D1EE130A80B}" srcOrd="1" destOrd="0" presId="urn:microsoft.com/office/officeart/2005/8/layout/hierarchy2"/>
    <dgm:cxn modelId="{339BC7E7-AE5D-4F35-9E07-9F77803041E4}" srcId="{294A8F5D-BA14-4EE4-917F-ACA170D06059}" destId="{3D884F36-A9B3-434C-81CB-53251838A856}" srcOrd="0" destOrd="0" parTransId="{34445048-F92A-4D68-BF92-8542E1FA040B}" sibTransId="{47E4B3A5-363B-4F10-84F7-6AE140A02F88}"/>
    <dgm:cxn modelId="{655CB9BA-CFAF-4112-9E85-B86A4B0888A8}" type="presOf" srcId="{B123E219-CE94-4C6A-B83C-B0762044BB8B}" destId="{AF597897-3622-4007-AB67-88D892CD0F76}" srcOrd="0" destOrd="0" presId="urn:microsoft.com/office/officeart/2005/8/layout/hierarchy2"/>
    <dgm:cxn modelId="{7ABD5442-627D-4E72-BE46-04D30F21579E}" type="presOf" srcId="{0CC4D591-DDE4-4203-8ECB-12E6C8A6A3E9}" destId="{11FEA969-B501-4CCC-8374-303D1E13AB53}" srcOrd="0" destOrd="0" presId="urn:microsoft.com/office/officeart/2005/8/layout/hierarchy2"/>
    <dgm:cxn modelId="{A348A26D-B520-41FD-941B-04D004EA639C}" type="presOf" srcId="{02D9CAC4-67BF-4CA0-97BB-0ABC6B0142C2}" destId="{FD6261DC-101C-48FC-9864-E5F4288E0C50}" srcOrd="0" destOrd="0" presId="urn:microsoft.com/office/officeart/2005/8/layout/hierarchy2"/>
    <dgm:cxn modelId="{4067FDD7-3555-4D1D-BD16-64C4D82CE7F5}" type="presOf" srcId="{85F81164-ADD8-47C2-B4AB-44935540CB04}" destId="{06BC64A3-0652-4C5F-B5E3-62F4A9172208}" srcOrd="1" destOrd="0" presId="urn:microsoft.com/office/officeart/2005/8/layout/hierarchy2"/>
    <dgm:cxn modelId="{C641CC44-24D4-4FAE-89DF-07A03FA220C8}" srcId="{19812395-2C28-4325-8B1D-18D26F4BD415}" destId="{564E00CC-F34E-4869-8C9E-3D65F004E3D0}" srcOrd="0" destOrd="0" parTransId="{0CC4D591-DDE4-4203-8ECB-12E6C8A6A3E9}" sibTransId="{D43BB2BE-D5E0-497F-9ECD-7B8F4EEA3333}"/>
    <dgm:cxn modelId="{23EAEABC-5EBC-41C4-AA8C-CE20EC4B4CBB}" type="presOf" srcId="{B6FC999A-129D-4D72-A4A9-D022F8C2D3E4}" destId="{1F513688-669C-46F0-AA3E-7CDED870C59A}" srcOrd="0" destOrd="0" presId="urn:microsoft.com/office/officeart/2005/8/layout/hierarchy2"/>
    <dgm:cxn modelId="{714BD153-DC0F-40C0-BC60-666A1954E574}" type="presOf" srcId="{784D4B69-E73A-4814-AC41-6E990F944E1F}" destId="{6F15135D-CCDF-46F8-AEF4-61D216B650D6}" srcOrd="1" destOrd="0" presId="urn:microsoft.com/office/officeart/2005/8/layout/hierarchy2"/>
    <dgm:cxn modelId="{0DF046F4-290B-4439-8690-D118EE3E6EF3}" type="presOf" srcId="{19812395-2C28-4325-8B1D-18D26F4BD415}" destId="{D95BE4A0-7BA8-4041-94CF-B33F9B891AC9}" srcOrd="0" destOrd="0" presId="urn:microsoft.com/office/officeart/2005/8/layout/hierarchy2"/>
    <dgm:cxn modelId="{0F8D064A-8089-436D-B68B-448340B75BB1}" type="presOf" srcId="{784D4B69-E73A-4814-AC41-6E990F944E1F}" destId="{9D3444D2-34C8-4F16-8C02-C98B89776F09}" srcOrd="0" destOrd="0" presId="urn:microsoft.com/office/officeart/2005/8/layout/hierarchy2"/>
    <dgm:cxn modelId="{9181EAAB-1F16-4E7D-B390-8221D6194098}" srcId="{BFB59F32-455E-436D-8534-E35CC34314A7}" destId="{56DE9AC1-4093-4898-B12C-885EF46DD9BE}" srcOrd="1" destOrd="0" parTransId="{784D4B69-E73A-4814-AC41-6E990F944E1F}" sibTransId="{C43FBB54-EF75-47EB-A924-444020E8DA78}"/>
    <dgm:cxn modelId="{A8EA21D9-8643-4A54-B092-DCDED8B98553}" type="presOf" srcId="{B6FC999A-129D-4D72-A4A9-D022F8C2D3E4}" destId="{D67F66AA-A285-417B-B52A-98AE37A194B9}" srcOrd="1" destOrd="0" presId="urn:microsoft.com/office/officeart/2005/8/layout/hierarchy2"/>
    <dgm:cxn modelId="{5F3DEE47-1F29-4C73-ADD9-BBD0E9B94C54}" srcId="{BFB59F32-455E-436D-8534-E35CC34314A7}" destId="{294A8F5D-BA14-4EE4-917F-ACA170D06059}" srcOrd="2" destOrd="0" parTransId="{1B822D7F-2DBD-479A-B0AB-915936CB3C92}" sibTransId="{38D1D8B1-32CC-4D99-823D-06C8C398011E}"/>
    <dgm:cxn modelId="{C5C3C3A0-4B12-4F21-942A-34C525585AED}" type="presOf" srcId="{56DE9AC1-4093-4898-B12C-885EF46DD9BE}" destId="{4D34ACF3-0116-4D1E-B46D-C48440A9D5BB}" srcOrd="0" destOrd="0" presId="urn:microsoft.com/office/officeart/2005/8/layout/hierarchy2"/>
    <dgm:cxn modelId="{19ADBCB4-5214-4EE7-9801-3C315E32313D}" type="presOf" srcId="{F057C406-C523-41A9-902A-3A5882872BD1}" destId="{18C91239-550A-49A9-A685-0FAC3303991F}" srcOrd="0" destOrd="0" presId="urn:microsoft.com/office/officeart/2005/8/layout/hierarchy2"/>
    <dgm:cxn modelId="{34278377-DE60-4A54-A5B2-F5346BCDEFDB}" type="presOf" srcId="{BFB59F32-455E-436D-8534-E35CC34314A7}" destId="{5F31FF3E-FD6D-479A-8E3B-3971B49B645C}" srcOrd="0" destOrd="0" presId="urn:microsoft.com/office/officeart/2005/8/layout/hierarchy2"/>
    <dgm:cxn modelId="{FC1979AC-8D19-47DD-851A-81F03A022077}" type="presOf" srcId="{294A8F5D-BA14-4EE4-917F-ACA170D06059}" destId="{8459F59B-E6AC-489D-8696-C6C9221BDD34}" srcOrd="0" destOrd="0" presId="urn:microsoft.com/office/officeart/2005/8/layout/hierarchy2"/>
    <dgm:cxn modelId="{99C6929C-3F7B-4954-921A-77339B31E2FD}" type="presOf" srcId="{34445048-F92A-4D68-BF92-8542E1FA040B}" destId="{CC88ACC4-235E-4D39-B221-8ABC5E3F57BB}" srcOrd="0" destOrd="0" presId="urn:microsoft.com/office/officeart/2005/8/layout/hierarchy2"/>
    <dgm:cxn modelId="{7F9CB8B2-C819-4085-A549-2902FB2C2629}" type="presOf" srcId="{5F873144-8E1D-442B-B439-F12A2AFE8410}" destId="{826BFB5C-4BF5-4652-96C4-7A2B56725E17}" srcOrd="0" destOrd="0" presId="urn:microsoft.com/office/officeart/2005/8/layout/hierarchy2"/>
    <dgm:cxn modelId="{C6021B6A-CCA8-471B-98F9-2484CDBB37DE}" srcId="{097F04F3-354E-43D3-B305-EE35F425559C}" destId="{BFB59F32-455E-436D-8534-E35CC34314A7}" srcOrd="0" destOrd="0" parTransId="{81D1A9E4-7EDF-4B59-98E6-5138F1AD335F}" sibTransId="{7FEC0C26-6E94-446F-8287-BBD935F69203}"/>
    <dgm:cxn modelId="{9E0D9B5C-B603-4641-92E4-E1F689A90809}" type="presOf" srcId="{564E00CC-F34E-4869-8C9E-3D65F004E3D0}" destId="{7B8B2233-624F-4619-91C9-AE9A1CC30922}" srcOrd="0" destOrd="0" presId="urn:microsoft.com/office/officeart/2005/8/layout/hierarchy2"/>
    <dgm:cxn modelId="{BB78D112-AE55-4F03-827C-925C863237AE}" type="presParOf" srcId="{186D812E-35FF-4B00-BA48-E591D21C5D13}" destId="{F05255B9-5BD8-473D-9F93-0EB1370FFE15}" srcOrd="0" destOrd="0" presId="urn:microsoft.com/office/officeart/2005/8/layout/hierarchy2"/>
    <dgm:cxn modelId="{9064758D-0AE3-4923-83A1-B0CDF56FD19F}" type="presParOf" srcId="{F05255B9-5BD8-473D-9F93-0EB1370FFE15}" destId="{5F31FF3E-FD6D-479A-8E3B-3971B49B645C}" srcOrd="0" destOrd="0" presId="urn:microsoft.com/office/officeart/2005/8/layout/hierarchy2"/>
    <dgm:cxn modelId="{C3672A43-D5F5-488A-91D9-C93641B4EC58}" type="presParOf" srcId="{F05255B9-5BD8-473D-9F93-0EB1370FFE15}" destId="{D27DFFB0-CF00-49D8-B6EE-CB8384687819}" srcOrd="1" destOrd="0" presId="urn:microsoft.com/office/officeart/2005/8/layout/hierarchy2"/>
    <dgm:cxn modelId="{146422FA-4048-4C95-82CC-D3CF8255ED19}" type="presParOf" srcId="{D27DFFB0-CF00-49D8-B6EE-CB8384687819}" destId="{5F411F84-24A5-4CE6-8032-DDB1D1D7BF33}" srcOrd="0" destOrd="0" presId="urn:microsoft.com/office/officeart/2005/8/layout/hierarchy2"/>
    <dgm:cxn modelId="{31B0E5D5-7CCF-4DBC-AA35-F46506EBB8A7}" type="presParOf" srcId="{5F411F84-24A5-4CE6-8032-DDB1D1D7BF33}" destId="{66FB78E0-7081-4192-90BD-2A9D96406166}" srcOrd="0" destOrd="0" presId="urn:microsoft.com/office/officeart/2005/8/layout/hierarchy2"/>
    <dgm:cxn modelId="{A889C19F-93C1-4C84-BDFF-20B27C0BA40F}" type="presParOf" srcId="{D27DFFB0-CF00-49D8-B6EE-CB8384687819}" destId="{B2C85CAE-1E5F-4B88-B0B2-51561E3A8321}" srcOrd="1" destOrd="0" presId="urn:microsoft.com/office/officeart/2005/8/layout/hierarchy2"/>
    <dgm:cxn modelId="{50932802-804E-473B-B47E-8B19349E4BB8}" type="presParOf" srcId="{B2C85CAE-1E5F-4B88-B0B2-51561E3A8321}" destId="{BF5A2473-1B2E-4160-A326-81A075812579}" srcOrd="0" destOrd="0" presId="urn:microsoft.com/office/officeart/2005/8/layout/hierarchy2"/>
    <dgm:cxn modelId="{FFBD26AC-9C9F-4441-97A9-22D7A128AACF}" type="presParOf" srcId="{B2C85CAE-1E5F-4B88-B0B2-51561E3A8321}" destId="{CE4303B9-4487-4439-AC21-17600A2C5902}" srcOrd="1" destOrd="0" presId="urn:microsoft.com/office/officeart/2005/8/layout/hierarchy2"/>
    <dgm:cxn modelId="{6F4FACB0-F3F6-4638-8284-4107E9A523C3}" type="presParOf" srcId="{CE4303B9-4487-4439-AC21-17600A2C5902}" destId="{18C91239-550A-49A9-A685-0FAC3303991F}" srcOrd="0" destOrd="0" presId="urn:microsoft.com/office/officeart/2005/8/layout/hierarchy2"/>
    <dgm:cxn modelId="{3720B80F-6716-4DFB-A501-13D8E2DF06D5}" type="presParOf" srcId="{18C91239-550A-49A9-A685-0FAC3303991F}" destId="{E86F617E-C65A-4A58-A9FA-1D1EE130A80B}" srcOrd="0" destOrd="0" presId="urn:microsoft.com/office/officeart/2005/8/layout/hierarchy2"/>
    <dgm:cxn modelId="{443A0D95-3315-42D3-8EEA-53A89D1BA70B}" type="presParOf" srcId="{CE4303B9-4487-4439-AC21-17600A2C5902}" destId="{D98AB5FF-0306-4F00-B249-162B837EFF26}" srcOrd="1" destOrd="0" presId="urn:microsoft.com/office/officeart/2005/8/layout/hierarchy2"/>
    <dgm:cxn modelId="{A0B3D825-09B1-4389-B095-692F10DD2A77}" type="presParOf" srcId="{D98AB5FF-0306-4F00-B249-162B837EFF26}" destId="{8B0DF8E3-39CD-4539-BE16-3D5ECFC37537}" srcOrd="0" destOrd="0" presId="urn:microsoft.com/office/officeart/2005/8/layout/hierarchy2"/>
    <dgm:cxn modelId="{8E9A3557-5FBD-4247-9804-141B6477D368}" type="presParOf" srcId="{D98AB5FF-0306-4F00-B249-162B837EFF26}" destId="{D8BDEE3C-F1B6-42F2-A12B-BC281867F4DF}" srcOrd="1" destOrd="0" presId="urn:microsoft.com/office/officeart/2005/8/layout/hierarchy2"/>
    <dgm:cxn modelId="{0E98A408-0009-46BF-9B5E-0AB98E13A495}" type="presParOf" srcId="{D27DFFB0-CF00-49D8-B6EE-CB8384687819}" destId="{9D3444D2-34C8-4F16-8C02-C98B89776F09}" srcOrd="2" destOrd="0" presId="urn:microsoft.com/office/officeart/2005/8/layout/hierarchy2"/>
    <dgm:cxn modelId="{B5110036-4C5E-46CC-9E3A-067744A432A2}" type="presParOf" srcId="{9D3444D2-34C8-4F16-8C02-C98B89776F09}" destId="{6F15135D-CCDF-46F8-AEF4-61D216B650D6}" srcOrd="0" destOrd="0" presId="urn:microsoft.com/office/officeart/2005/8/layout/hierarchy2"/>
    <dgm:cxn modelId="{F56486B2-797F-4360-8079-2AE9DB1BF80A}" type="presParOf" srcId="{D27DFFB0-CF00-49D8-B6EE-CB8384687819}" destId="{A72151D8-7BA6-42E3-94B6-2FB162FB0E0C}" srcOrd="3" destOrd="0" presId="urn:microsoft.com/office/officeart/2005/8/layout/hierarchy2"/>
    <dgm:cxn modelId="{18830319-5C66-4D72-B4FB-6B7369DA09E6}" type="presParOf" srcId="{A72151D8-7BA6-42E3-94B6-2FB162FB0E0C}" destId="{4D34ACF3-0116-4D1E-B46D-C48440A9D5BB}" srcOrd="0" destOrd="0" presId="urn:microsoft.com/office/officeart/2005/8/layout/hierarchy2"/>
    <dgm:cxn modelId="{28B9B082-222C-41EB-9E7F-88B808F210D0}" type="presParOf" srcId="{A72151D8-7BA6-42E3-94B6-2FB162FB0E0C}" destId="{73E11DA0-C272-4EA7-91B4-9869356F4849}" srcOrd="1" destOrd="0" presId="urn:microsoft.com/office/officeart/2005/8/layout/hierarchy2"/>
    <dgm:cxn modelId="{EBB539AF-A6CA-420A-8452-F5DE2AC050D2}" type="presParOf" srcId="{73E11DA0-C272-4EA7-91B4-9869356F4849}" destId="{FD6261DC-101C-48FC-9864-E5F4288E0C50}" srcOrd="0" destOrd="0" presId="urn:microsoft.com/office/officeart/2005/8/layout/hierarchy2"/>
    <dgm:cxn modelId="{566C96EA-7ED5-424A-8794-B05E16ECC197}" type="presParOf" srcId="{FD6261DC-101C-48FC-9864-E5F4288E0C50}" destId="{EAF01A3D-31AE-42C1-BBE3-6EFF69770D2D}" srcOrd="0" destOrd="0" presId="urn:microsoft.com/office/officeart/2005/8/layout/hierarchy2"/>
    <dgm:cxn modelId="{3C8B5360-5989-41BC-972E-3930F4FF4F41}" type="presParOf" srcId="{73E11DA0-C272-4EA7-91B4-9869356F4849}" destId="{0DCDBA6E-DC19-4402-B52A-8C750CD2DB31}" srcOrd="1" destOrd="0" presId="urn:microsoft.com/office/officeart/2005/8/layout/hierarchy2"/>
    <dgm:cxn modelId="{B0AB140B-3353-4644-8DF9-F3C00C1E3980}" type="presParOf" srcId="{0DCDBA6E-DC19-4402-B52A-8C750CD2DB31}" destId="{C7B73FFA-2AB3-4348-9177-86F47604F4A2}" srcOrd="0" destOrd="0" presId="urn:microsoft.com/office/officeart/2005/8/layout/hierarchy2"/>
    <dgm:cxn modelId="{2B7E64B3-127C-4E23-A1F0-85410E17ADC0}" type="presParOf" srcId="{0DCDBA6E-DC19-4402-B52A-8C750CD2DB31}" destId="{4046624A-4D9E-4F06-8D66-8DF826E7C137}" srcOrd="1" destOrd="0" presId="urn:microsoft.com/office/officeart/2005/8/layout/hierarchy2"/>
    <dgm:cxn modelId="{B6EF078E-E30D-47C3-BC61-77FE070E1732}" type="presParOf" srcId="{D27DFFB0-CF00-49D8-B6EE-CB8384687819}" destId="{EBC36EC2-F1E7-4313-A0AD-B82C2FD39F84}" srcOrd="4" destOrd="0" presId="urn:microsoft.com/office/officeart/2005/8/layout/hierarchy2"/>
    <dgm:cxn modelId="{62A71262-6E3C-496B-AA9F-690C4FCFB6EA}" type="presParOf" srcId="{EBC36EC2-F1E7-4313-A0AD-B82C2FD39F84}" destId="{B28591F7-809E-49DE-9055-ED4BF7EF49D7}" srcOrd="0" destOrd="0" presId="urn:microsoft.com/office/officeart/2005/8/layout/hierarchy2"/>
    <dgm:cxn modelId="{E50CFE54-EEA3-40B8-80EB-A6ABE12BA463}" type="presParOf" srcId="{D27DFFB0-CF00-49D8-B6EE-CB8384687819}" destId="{254EA2B2-9D55-4187-9D61-A9C2132EB120}" srcOrd="5" destOrd="0" presId="urn:microsoft.com/office/officeart/2005/8/layout/hierarchy2"/>
    <dgm:cxn modelId="{6B9A1D16-84BE-4CF6-8093-1BEE2090DF7C}" type="presParOf" srcId="{254EA2B2-9D55-4187-9D61-A9C2132EB120}" destId="{8459F59B-E6AC-489D-8696-C6C9221BDD34}" srcOrd="0" destOrd="0" presId="urn:microsoft.com/office/officeart/2005/8/layout/hierarchy2"/>
    <dgm:cxn modelId="{11F3EC0C-D2E6-41AB-BB9F-961182E707DD}" type="presParOf" srcId="{254EA2B2-9D55-4187-9D61-A9C2132EB120}" destId="{2F9CEF49-322A-463B-8B7D-BD38BD2ABFB1}" srcOrd="1" destOrd="0" presId="urn:microsoft.com/office/officeart/2005/8/layout/hierarchy2"/>
    <dgm:cxn modelId="{726B3E63-7A55-4AF4-A0D5-502BB45384E0}" type="presParOf" srcId="{2F9CEF49-322A-463B-8B7D-BD38BD2ABFB1}" destId="{CC88ACC4-235E-4D39-B221-8ABC5E3F57BB}" srcOrd="0" destOrd="0" presId="urn:microsoft.com/office/officeart/2005/8/layout/hierarchy2"/>
    <dgm:cxn modelId="{65B96169-BFF1-46BE-8139-10711B8B33BD}" type="presParOf" srcId="{CC88ACC4-235E-4D39-B221-8ABC5E3F57BB}" destId="{15B5C799-E61E-46B3-94A3-0D6A3734803E}" srcOrd="0" destOrd="0" presId="urn:microsoft.com/office/officeart/2005/8/layout/hierarchy2"/>
    <dgm:cxn modelId="{23EEC0FD-890B-4123-AD76-A41394EBED16}" type="presParOf" srcId="{2F9CEF49-322A-463B-8B7D-BD38BD2ABFB1}" destId="{24C9C7A7-948C-4F49-B5E5-E5EC4F6EC485}" srcOrd="1" destOrd="0" presId="urn:microsoft.com/office/officeart/2005/8/layout/hierarchy2"/>
    <dgm:cxn modelId="{2D661047-BFAC-41BC-B24E-85E924DECF64}" type="presParOf" srcId="{24C9C7A7-948C-4F49-B5E5-E5EC4F6EC485}" destId="{85F69280-FB46-40D2-8DA6-74313BB7A8EA}" srcOrd="0" destOrd="0" presId="urn:microsoft.com/office/officeart/2005/8/layout/hierarchy2"/>
    <dgm:cxn modelId="{8BB3A4B2-DDDE-4133-BA80-321B6B0B2492}" type="presParOf" srcId="{24C9C7A7-948C-4F49-B5E5-E5EC4F6EC485}" destId="{C3B844A8-F43A-446F-AB98-6FB0E8D86AE3}" srcOrd="1" destOrd="0" presId="urn:microsoft.com/office/officeart/2005/8/layout/hierarchy2"/>
    <dgm:cxn modelId="{624BF3AA-CB50-4A9C-B1EB-636A8113CC3D}" type="presParOf" srcId="{D27DFFB0-CF00-49D8-B6EE-CB8384687819}" destId="{1F513688-669C-46F0-AA3E-7CDED870C59A}" srcOrd="6" destOrd="0" presId="urn:microsoft.com/office/officeart/2005/8/layout/hierarchy2"/>
    <dgm:cxn modelId="{76376031-AD9F-410B-A352-51A3A27D1385}" type="presParOf" srcId="{1F513688-669C-46F0-AA3E-7CDED870C59A}" destId="{D67F66AA-A285-417B-B52A-98AE37A194B9}" srcOrd="0" destOrd="0" presId="urn:microsoft.com/office/officeart/2005/8/layout/hierarchy2"/>
    <dgm:cxn modelId="{CDAEF18D-97FF-43A4-AE3A-CEFF671D688B}" type="presParOf" srcId="{D27DFFB0-CF00-49D8-B6EE-CB8384687819}" destId="{0763AFAD-C397-47A5-BCC3-5EC4D4230BE9}" srcOrd="7" destOrd="0" presId="urn:microsoft.com/office/officeart/2005/8/layout/hierarchy2"/>
    <dgm:cxn modelId="{232281BA-E506-4DF0-95C8-1936400B41CE}" type="presParOf" srcId="{0763AFAD-C397-47A5-BCC3-5EC4D4230BE9}" destId="{D95BE4A0-7BA8-4041-94CF-B33F9B891AC9}" srcOrd="0" destOrd="0" presId="urn:microsoft.com/office/officeart/2005/8/layout/hierarchy2"/>
    <dgm:cxn modelId="{051C0476-992C-4080-9650-D0E27CA3BFB8}" type="presParOf" srcId="{0763AFAD-C397-47A5-BCC3-5EC4D4230BE9}" destId="{622C9CF0-3997-46A2-BA03-91B99ABB93D4}" srcOrd="1" destOrd="0" presId="urn:microsoft.com/office/officeart/2005/8/layout/hierarchy2"/>
    <dgm:cxn modelId="{60640BAA-5ECC-4600-BA13-56B0D3218DCB}" type="presParOf" srcId="{622C9CF0-3997-46A2-BA03-91B99ABB93D4}" destId="{11FEA969-B501-4CCC-8374-303D1E13AB53}" srcOrd="0" destOrd="0" presId="urn:microsoft.com/office/officeart/2005/8/layout/hierarchy2"/>
    <dgm:cxn modelId="{7556F4DD-657E-496D-9D3E-2389C8590ECA}" type="presParOf" srcId="{11FEA969-B501-4CCC-8374-303D1E13AB53}" destId="{0C763E91-A7B2-4ED2-B6C2-4B30E530A827}" srcOrd="0" destOrd="0" presId="urn:microsoft.com/office/officeart/2005/8/layout/hierarchy2"/>
    <dgm:cxn modelId="{780700AB-9D5D-42DE-A4A3-149D0C8F003C}" type="presParOf" srcId="{622C9CF0-3997-46A2-BA03-91B99ABB93D4}" destId="{870A2C84-DF9E-40E8-8678-F08C6D2EA185}" srcOrd="1" destOrd="0" presId="urn:microsoft.com/office/officeart/2005/8/layout/hierarchy2"/>
    <dgm:cxn modelId="{A5D5E751-BC8A-4C9C-9AE8-6DEA0DE31B0F}" type="presParOf" srcId="{870A2C84-DF9E-40E8-8678-F08C6D2EA185}" destId="{7B8B2233-624F-4619-91C9-AE9A1CC30922}" srcOrd="0" destOrd="0" presId="urn:microsoft.com/office/officeart/2005/8/layout/hierarchy2"/>
    <dgm:cxn modelId="{C9B7E44C-96B9-4D6E-A43D-E7011E3DE2C6}" type="presParOf" srcId="{870A2C84-DF9E-40E8-8678-F08C6D2EA185}" destId="{C6F24E59-9339-4E40-9CEB-A037DEE4C92E}" srcOrd="1" destOrd="0" presId="urn:microsoft.com/office/officeart/2005/8/layout/hierarchy2"/>
    <dgm:cxn modelId="{525ABA29-37EF-4FF4-85DB-F699BCE69861}" type="presParOf" srcId="{D27DFFB0-CF00-49D8-B6EE-CB8384687819}" destId="{9D8211C6-8606-4D87-9FE4-3DA64C41A742}" srcOrd="8" destOrd="0" presId="urn:microsoft.com/office/officeart/2005/8/layout/hierarchy2"/>
    <dgm:cxn modelId="{C216CF5B-FD24-4C43-A0DB-72DF8D89A61B}" type="presParOf" srcId="{9D8211C6-8606-4D87-9FE4-3DA64C41A742}" destId="{06BC64A3-0652-4C5F-B5E3-62F4A9172208}" srcOrd="0" destOrd="0" presId="urn:microsoft.com/office/officeart/2005/8/layout/hierarchy2"/>
    <dgm:cxn modelId="{92360B6D-6BF5-4025-AA75-A188533EA076}" type="presParOf" srcId="{D27DFFB0-CF00-49D8-B6EE-CB8384687819}" destId="{9FBEB370-7731-4799-89F5-49E84DA245D8}" srcOrd="9" destOrd="0" presId="urn:microsoft.com/office/officeart/2005/8/layout/hierarchy2"/>
    <dgm:cxn modelId="{E3E732EB-A37E-40FA-9E22-4F95E3C244F4}" type="presParOf" srcId="{9FBEB370-7731-4799-89F5-49E84DA245D8}" destId="{AF597897-3622-4007-AB67-88D892CD0F76}" srcOrd="0" destOrd="0" presId="urn:microsoft.com/office/officeart/2005/8/layout/hierarchy2"/>
    <dgm:cxn modelId="{836A0F77-CFCA-475A-84B8-7D6805EA3E04}" type="presParOf" srcId="{9FBEB370-7731-4799-89F5-49E84DA245D8}" destId="{CE9BE477-86D7-46DD-8B7C-00096FC8D70A}" srcOrd="1" destOrd="0" presId="urn:microsoft.com/office/officeart/2005/8/layout/hierarchy2"/>
    <dgm:cxn modelId="{2D39376B-94CA-4B4C-9508-0CA992A779F9}" type="presParOf" srcId="{CE9BE477-86D7-46DD-8B7C-00096FC8D70A}" destId="{28C61866-4CE6-48AB-AAA1-EEBD35F738E1}" srcOrd="0" destOrd="0" presId="urn:microsoft.com/office/officeart/2005/8/layout/hierarchy2"/>
    <dgm:cxn modelId="{93FFF7EA-D441-4B3C-B9C3-969C6DA7FC42}" type="presParOf" srcId="{28C61866-4CE6-48AB-AAA1-EEBD35F738E1}" destId="{16A2B87B-1EA3-4337-980D-6B1C0074CFF9}" srcOrd="0" destOrd="0" presId="urn:microsoft.com/office/officeart/2005/8/layout/hierarchy2"/>
    <dgm:cxn modelId="{BC21F3CF-60A9-479A-9DD7-C9CD48F32E4D}" type="presParOf" srcId="{CE9BE477-86D7-46DD-8B7C-00096FC8D70A}" destId="{98050622-D5AD-4388-AF7C-E61DB8874124}" srcOrd="1" destOrd="0" presId="urn:microsoft.com/office/officeart/2005/8/layout/hierarchy2"/>
    <dgm:cxn modelId="{7D8F5271-1EBD-4D6D-8676-8319486496BC}" type="presParOf" srcId="{98050622-D5AD-4388-AF7C-E61DB8874124}" destId="{826BFB5C-4BF5-4652-96C4-7A2B56725E17}" srcOrd="0" destOrd="0" presId="urn:microsoft.com/office/officeart/2005/8/layout/hierarchy2"/>
    <dgm:cxn modelId="{F822865E-1A6F-4B43-8184-ADCE5FE35E8D}" type="presParOf" srcId="{98050622-D5AD-4388-AF7C-E61DB8874124}" destId="{62E763A1-A602-4BED-B920-013770790DB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91B4C4-EEAF-4273-AB80-4BCEDACEB886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zh-TW" altLang="en-US"/>
        </a:p>
      </dgm:t>
    </dgm:pt>
    <dgm:pt modelId="{C170502C-D9C0-4AC4-BD21-0DEA61F2850F}">
      <dgm:prSet phldrT="[文字]" phldr="1"/>
      <dgm:spPr/>
      <dgm:t>
        <a:bodyPr/>
        <a:lstStyle/>
        <a:p>
          <a:endParaRPr lang="zh-TW" altLang="en-US"/>
        </a:p>
      </dgm:t>
    </dgm:pt>
    <dgm:pt modelId="{867C65EA-448C-41A7-8369-C52C0AEEAEFC}" type="parTrans" cxnId="{2BD15CC1-C3B9-42C8-9625-D6CE4B297609}">
      <dgm:prSet/>
      <dgm:spPr/>
      <dgm:t>
        <a:bodyPr/>
        <a:lstStyle/>
        <a:p>
          <a:endParaRPr lang="zh-TW" altLang="en-US"/>
        </a:p>
      </dgm:t>
    </dgm:pt>
    <dgm:pt modelId="{ECF5BBE3-5489-4229-8FA1-ED27EB709B12}" type="sibTrans" cxnId="{2BD15CC1-C3B9-42C8-9625-D6CE4B297609}">
      <dgm:prSet/>
      <dgm:spPr/>
      <dgm:t>
        <a:bodyPr/>
        <a:lstStyle/>
        <a:p>
          <a:endParaRPr lang="zh-TW" altLang="en-US"/>
        </a:p>
      </dgm:t>
    </dgm:pt>
    <dgm:pt modelId="{CA7DC158-C1D1-42A1-8F76-E0F2F63A40F3}">
      <dgm:prSet phldrT="[文字]" phldr="1"/>
      <dgm:spPr/>
      <dgm:t>
        <a:bodyPr/>
        <a:lstStyle/>
        <a:p>
          <a:endParaRPr lang="zh-TW" altLang="en-US"/>
        </a:p>
      </dgm:t>
    </dgm:pt>
    <dgm:pt modelId="{77B6D996-AC76-44DE-B85B-CDE48536F236}" type="parTrans" cxnId="{090FAD01-153C-4577-8825-A684B9148AFE}">
      <dgm:prSet/>
      <dgm:spPr/>
      <dgm:t>
        <a:bodyPr/>
        <a:lstStyle/>
        <a:p>
          <a:endParaRPr lang="zh-TW" altLang="en-US"/>
        </a:p>
      </dgm:t>
    </dgm:pt>
    <dgm:pt modelId="{98F19BCB-3F1F-4F4A-903C-C65B31584A68}" type="sibTrans" cxnId="{090FAD01-153C-4577-8825-A684B9148AFE}">
      <dgm:prSet/>
      <dgm:spPr/>
      <dgm:t>
        <a:bodyPr/>
        <a:lstStyle/>
        <a:p>
          <a:endParaRPr lang="zh-TW" altLang="en-US"/>
        </a:p>
      </dgm:t>
    </dgm:pt>
    <dgm:pt modelId="{0F5FD924-43DC-45B7-91EC-BD51A3A5256D}">
      <dgm:prSet phldrT="[文字]" phldr="1"/>
      <dgm:spPr/>
      <dgm:t>
        <a:bodyPr/>
        <a:lstStyle/>
        <a:p>
          <a:endParaRPr lang="zh-TW" altLang="en-US"/>
        </a:p>
      </dgm:t>
    </dgm:pt>
    <dgm:pt modelId="{889BF8F8-DB0C-42C4-BD61-B0A141530F30}" type="parTrans" cxnId="{8FA79F23-E36B-4A75-BD8C-CA672AFBCBF5}">
      <dgm:prSet/>
      <dgm:spPr/>
      <dgm:t>
        <a:bodyPr/>
        <a:lstStyle/>
        <a:p>
          <a:endParaRPr lang="zh-TW" altLang="en-US"/>
        </a:p>
      </dgm:t>
    </dgm:pt>
    <dgm:pt modelId="{913398C0-026B-4B41-95AF-CD9076EA7DF1}" type="sibTrans" cxnId="{8FA79F23-E36B-4A75-BD8C-CA672AFBCBF5}">
      <dgm:prSet/>
      <dgm:spPr/>
      <dgm:t>
        <a:bodyPr/>
        <a:lstStyle/>
        <a:p>
          <a:endParaRPr lang="zh-TW" altLang="en-US"/>
        </a:p>
      </dgm:t>
    </dgm:pt>
    <dgm:pt modelId="{B755587B-F1E2-45BA-9736-F7D4196392AD}">
      <dgm:prSet phldrT="[文字]" phldr="1"/>
      <dgm:spPr/>
      <dgm:t>
        <a:bodyPr/>
        <a:lstStyle/>
        <a:p>
          <a:endParaRPr lang="zh-TW" altLang="en-US"/>
        </a:p>
      </dgm:t>
    </dgm:pt>
    <dgm:pt modelId="{1896B8EF-DA73-4BD1-AB36-487BA3CA913B}" type="parTrans" cxnId="{96E086A3-1ED7-47DC-B83E-6840A7EB0D78}">
      <dgm:prSet/>
      <dgm:spPr/>
      <dgm:t>
        <a:bodyPr/>
        <a:lstStyle/>
        <a:p>
          <a:endParaRPr lang="zh-TW" altLang="en-US"/>
        </a:p>
      </dgm:t>
    </dgm:pt>
    <dgm:pt modelId="{AA3816A2-F8AB-4CF3-B224-072F4AF356B0}" type="sibTrans" cxnId="{96E086A3-1ED7-47DC-B83E-6840A7EB0D78}">
      <dgm:prSet/>
      <dgm:spPr/>
      <dgm:t>
        <a:bodyPr/>
        <a:lstStyle/>
        <a:p>
          <a:endParaRPr lang="zh-TW" altLang="en-US"/>
        </a:p>
      </dgm:t>
    </dgm:pt>
    <dgm:pt modelId="{83A1491B-859D-4383-A972-16577AE8E00C}">
      <dgm:prSet phldrT="[文字]" phldr="1"/>
      <dgm:spPr/>
      <dgm:t>
        <a:bodyPr/>
        <a:lstStyle/>
        <a:p>
          <a:endParaRPr lang="zh-TW" altLang="en-US"/>
        </a:p>
      </dgm:t>
    </dgm:pt>
    <dgm:pt modelId="{D10AF281-9E35-40A4-A370-9035AE29089E}" type="parTrans" cxnId="{27FD058A-7071-4279-8328-974B88B728D1}">
      <dgm:prSet/>
      <dgm:spPr/>
      <dgm:t>
        <a:bodyPr/>
        <a:lstStyle/>
        <a:p>
          <a:endParaRPr lang="zh-TW" altLang="en-US"/>
        </a:p>
      </dgm:t>
    </dgm:pt>
    <dgm:pt modelId="{CEB2838D-EB8D-46A5-8DFE-777A00750618}" type="sibTrans" cxnId="{27FD058A-7071-4279-8328-974B88B728D1}">
      <dgm:prSet/>
      <dgm:spPr/>
      <dgm:t>
        <a:bodyPr/>
        <a:lstStyle/>
        <a:p>
          <a:endParaRPr lang="zh-TW" altLang="en-US"/>
        </a:p>
      </dgm:t>
    </dgm:pt>
    <dgm:pt modelId="{C9233991-87C0-4582-8B30-35C086A17369}">
      <dgm:prSet phldrT="[文字]" phldr="1"/>
      <dgm:spPr/>
      <dgm:t>
        <a:bodyPr/>
        <a:lstStyle/>
        <a:p>
          <a:endParaRPr lang="zh-TW" altLang="en-US"/>
        </a:p>
      </dgm:t>
    </dgm:pt>
    <dgm:pt modelId="{515CA053-1EC8-43A0-AC52-8817D374E899}" type="parTrans" cxnId="{043DFEB1-1171-4DD0-983D-6C4785CC6A22}">
      <dgm:prSet/>
      <dgm:spPr/>
      <dgm:t>
        <a:bodyPr/>
        <a:lstStyle/>
        <a:p>
          <a:endParaRPr lang="zh-TW" altLang="en-US"/>
        </a:p>
      </dgm:t>
    </dgm:pt>
    <dgm:pt modelId="{3153F619-EC22-4E9B-B3CE-B70577AF7846}" type="sibTrans" cxnId="{043DFEB1-1171-4DD0-983D-6C4785CC6A22}">
      <dgm:prSet/>
      <dgm:spPr/>
      <dgm:t>
        <a:bodyPr/>
        <a:lstStyle/>
        <a:p>
          <a:endParaRPr lang="zh-TW" altLang="en-US"/>
        </a:p>
      </dgm:t>
    </dgm:pt>
    <dgm:pt modelId="{FCCAB32E-364D-4DAB-9D2A-882857EE0681}">
      <dgm:prSet phldrT="[文字]" phldr="1"/>
      <dgm:spPr/>
      <dgm:t>
        <a:bodyPr/>
        <a:lstStyle/>
        <a:p>
          <a:endParaRPr lang="zh-TW" altLang="en-US" dirty="0"/>
        </a:p>
      </dgm:t>
    </dgm:pt>
    <dgm:pt modelId="{F00E060C-B25D-4AD7-A719-155B1B187DA8}" type="parTrans" cxnId="{1562C02A-E7E1-409F-A11D-6AAADDB3F0DC}">
      <dgm:prSet/>
      <dgm:spPr/>
      <dgm:t>
        <a:bodyPr/>
        <a:lstStyle/>
        <a:p>
          <a:endParaRPr lang="zh-TW" altLang="en-US"/>
        </a:p>
      </dgm:t>
    </dgm:pt>
    <dgm:pt modelId="{145FAD3E-DA7E-492E-9E25-403AD3FDAA3A}" type="sibTrans" cxnId="{1562C02A-E7E1-409F-A11D-6AAADDB3F0DC}">
      <dgm:prSet/>
      <dgm:spPr/>
      <dgm:t>
        <a:bodyPr/>
        <a:lstStyle/>
        <a:p>
          <a:endParaRPr lang="zh-TW" altLang="en-US"/>
        </a:p>
      </dgm:t>
    </dgm:pt>
    <dgm:pt modelId="{50F35D41-0F31-4B9D-ABED-35974CF004A7}">
      <dgm:prSet phldrT="[文字]" phldr="1"/>
      <dgm:spPr/>
      <dgm:t>
        <a:bodyPr/>
        <a:lstStyle/>
        <a:p>
          <a:endParaRPr lang="zh-TW" altLang="en-US"/>
        </a:p>
      </dgm:t>
    </dgm:pt>
    <dgm:pt modelId="{1886C08E-C35B-44E7-B49C-0C5BBA7225D9}" type="parTrans" cxnId="{9D1D2DB1-41E6-4751-9CEA-1D27B38B1592}">
      <dgm:prSet/>
      <dgm:spPr/>
      <dgm:t>
        <a:bodyPr/>
        <a:lstStyle/>
        <a:p>
          <a:endParaRPr lang="zh-TW" altLang="en-US"/>
        </a:p>
      </dgm:t>
    </dgm:pt>
    <dgm:pt modelId="{2E1D30C0-C5CD-4DB9-B68C-768E25714E3F}" type="sibTrans" cxnId="{9D1D2DB1-41E6-4751-9CEA-1D27B38B1592}">
      <dgm:prSet/>
      <dgm:spPr/>
      <dgm:t>
        <a:bodyPr/>
        <a:lstStyle/>
        <a:p>
          <a:endParaRPr lang="zh-TW" altLang="en-US"/>
        </a:p>
      </dgm:t>
    </dgm:pt>
    <dgm:pt modelId="{B5E706BB-3C37-440C-BF09-A173DBA89D03}">
      <dgm:prSet phldrT="[文字]" phldr="1"/>
      <dgm:spPr/>
      <dgm:t>
        <a:bodyPr/>
        <a:lstStyle/>
        <a:p>
          <a:endParaRPr lang="zh-TW" altLang="en-US"/>
        </a:p>
      </dgm:t>
    </dgm:pt>
    <dgm:pt modelId="{AF74B1C6-7167-45DF-9AC7-9C75875EA420}" type="parTrans" cxnId="{BB6131E8-23ED-4E57-A2C1-18438598DE6D}">
      <dgm:prSet/>
      <dgm:spPr/>
      <dgm:t>
        <a:bodyPr/>
        <a:lstStyle/>
        <a:p>
          <a:endParaRPr lang="zh-TW" altLang="en-US"/>
        </a:p>
      </dgm:t>
    </dgm:pt>
    <dgm:pt modelId="{DFA38C9C-7743-45D4-A3A9-86E03D58FB74}" type="sibTrans" cxnId="{BB6131E8-23ED-4E57-A2C1-18438598DE6D}">
      <dgm:prSet/>
      <dgm:spPr/>
      <dgm:t>
        <a:bodyPr/>
        <a:lstStyle/>
        <a:p>
          <a:endParaRPr lang="zh-TW" altLang="en-US"/>
        </a:p>
      </dgm:t>
    </dgm:pt>
    <dgm:pt modelId="{6CD36218-F38D-4C32-93A6-9DA5DEB3F313}" type="pres">
      <dgm:prSet presAssocID="{7E91B4C4-EEAF-4273-AB80-4BCEDACEB886}" presName="Name0" presStyleCnt="0">
        <dgm:presLayoutVars>
          <dgm:dir/>
          <dgm:resizeHandles/>
        </dgm:presLayoutVars>
      </dgm:prSet>
      <dgm:spPr/>
    </dgm:pt>
    <dgm:pt modelId="{AD876953-40E2-4F1C-9A96-67B89A282166}" type="pres">
      <dgm:prSet presAssocID="{C170502C-D9C0-4AC4-BD21-0DEA61F2850F}" presName="compNode" presStyleCnt="0"/>
      <dgm:spPr/>
    </dgm:pt>
    <dgm:pt modelId="{6155DCBE-FEE9-48D6-BD90-5BE0A4600887}" type="pres">
      <dgm:prSet presAssocID="{C170502C-D9C0-4AC4-BD21-0DEA61F2850F}" presName="dummyConnPt" presStyleCnt="0"/>
      <dgm:spPr/>
    </dgm:pt>
    <dgm:pt modelId="{B3746697-C9F5-448E-BA39-09F1F75A0D24}" type="pres">
      <dgm:prSet presAssocID="{C170502C-D9C0-4AC4-BD21-0DEA61F2850F}" presName="node" presStyleLbl="node1" presStyleIdx="0" presStyleCnt="9">
        <dgm:presLayoutVars>
          <dgm:bulletEnabled val="1"/>
        </dgm:presLayoutVars>
      </dgm:prSet>
      <dgm:spPr/>
    </dgm:pt>
    <dgm:pt modelId="{F41A4035-E9A3-4EE7-BFA6-9EEDC742FCD8}" type="pres">
      <dgm:prSet presAssocID="{ECF5BBE3-5489-4229-8FA1-ED27EB709B12}" presName="sibTrans" presStyleLbl="bgSibTrans2D1" presStyleIdx="0" presStyleCnt="8"/>
      <dgm:spPr/>
    </dgm:pt>
    <dgm:pt modelId="{2FDF80A5-326D-42F7-B66F-3CD81D024610}" type="pres">
      <dgm:prSet presAssocID="{CA7DC158-C1D1-42A1-8F76-E0F2F63A40F3}" presName="compNode" presStyleCnt="0"/>
      <dgm:spPr/>
    </dgm:pt>
    <dgm:pt modelId="{78DE20FF-52BD-4DDB-AE8B-3EB948347D39}" type="pres">
      <dgm:prSet presAssocID="{CA7DC158-C1D1-42A1-8F76-E0F2F63A40F3}" presName="dummyConnPt" presStyleCnt="0"/>
      <dgm:spPr/>
    </dgm:pt>
    <dgm:pt modelId="{DF6423CC-AA7E-48D0-8B78-F57C0BC49D02}" type="pres">
      <dgm:prSet presAssocID="{CA7DC158-C1D1-42A1-8F76-E0F2F63A40F3}" presName="node" presStyleLbl="node1" presStyleIdx="1" presStyleCnt="9">
        <dgm:presLayoutVars>
          <dgm:bulletEnabled val="1"/>
        </dgm:presLayoutVars>
      </dgm:prSet>
      <dgm:spPr/>
    </dgm:pt>
    <dgm:pt modelId="{489F95C0-874B-465B-BEB7-60D790E8904E}" type="pres">
      <dgm:prSet presAssocID="{98F19BCB-3F1F-4F4A-903C-C65B31584A68}" presName="sibTrans" presStyleLbl="bgSibTrans2D1" presStyleIdx="1" presStyleCnt="8"/>
      <dgm:spPr/>
    </dgm:pt>
    <dgm:pt modelId="{8E780A9C-AFCD-4808-B243-030D13EDBD84}" type="pres">
      <dgm:prSet presAssocID="{0F5FD924-43DC-45B7-91EC-BD51A3A5256D}" presName="compNode" presStyleCnt="0"/>
      <dgm:spPr/>
    </dgm:pt>
    <dgm:pt modelId="{502137E6-B5E1-4452-BC43-F51652C22964}" type="pres">
      <dgm:prSet presAssocID="{0F5FD924-43DC-45B7-91EC-BD51A3A5256D}" presName="dummyConnPt" presStyleCnt="0"/>
      <dgm:spPr/>
    </dgm:pt>
    <dgm:pt modelId="{BB2D51B9-0746-4ECB-890B-9270C9283FEA}" type="pres">
      <dgm:prSet presAssocID="{0F5FD924-43DC-45B7-91EC-BD51A3A5256D}" presName="node" presStyleLbl="node1" presStyleIdx="2" presStyleCnt="9">
        <dgm:presLayoutVars>
          <dgm:bulletEnabled val="1"/>
        </dgm:presLayoutVars>
      </dgm:prSet>
      <dgm:spPr/>
    </dgm:pt>
    <dgm:pt modelId="{B1796925-9F71-4E46-8DC1-60CD5FA6BEDB}" type="pres">
      <dgm:prSet presAssocID="{913398C0-026B-4B41-95AF-CD9076EA7DF1}" presName="sibTrans" presStyleLbl="bgSibTrans2D1" presStyleIdx="2" presStyleCnt="8"/>
      <dgm:spPr/>
    </dgm:pt>
    <dgm:pt modelId="{1DB8F63F-398A-4727-B411-70877D741FFC}" type="pres">
      <dgm:prSet presAssocID="{B755587B-F1E2-45BA-9736-F7D4196392AD}" presName="compNode" presStyleCnt="0"/>
      <dgm:spPr/>
    </dgm:pt>
    <dgm:pt modelId="{8B5E6414-3946-438B-AFD0-55A24700902C}" type="pres">
      <dgm:prSet presAssocID="{B755587B-F1E2-45BA-9736-F7D4196392AD}" presName="dummyConnPt" presStyleCnt="0"/>
      <dgm:spPr/>
    </dgm:pt>
    <dgm:pt modelId="{7621E481-711E-44F2-B30A-1A26CF02FE2A}" type="pres">
      <dgm:prSet presAssocID="{B755587B-F1E2-45BA-9736-F7D4196392AD}" presName="node" presStyleLbl="node1" presStyleIdx="3" presStyleCnt="9">
        <dgm:presLayoutVars>
          <dgm:bulletEnabled val="1"/>
        </dgm:presLayoutVars>
      </dgm:prSet>
      <dgm:spPr/>
    </dgm:pt>
    <dgm:pt modelId="{7FFFF61D-9402-4976-BA2A-634260A7F9C2}" type="pres">
      <dgm:prSet presAssocID="{AA3816A2-F8AB-4CF3-B224-072F4AF356B0}" presName="sibTrans" presStyleLbl="bgSibTrans2D1" presStyleIdx="3" presStyleCnt="8"/>
      <dgm:spPr/>
    </dgm:pt>
    <dgm:pt modelId="{B13EAB4B-1362-4B7D-918A-B37C65E41722}" type="pres">
      <dgm:prSet presAssocID="{83A1491B-859D-4383-A972-16577AE8E00C}" presName="compNode" presStyleCnt="0"/>
      <dgm:spPr/>
    </dgm:pt>
    <dgm:pt modelId="{B70DF698-F5EF-4237-B311-131AE1D45E67}" type="pres">
      <dgm:prSet presAssocID="{83A1491B-859D-4383-A972-16577AE8E00C}" presName="dummyConnPt" presStyleCnt="0"/>
      <dgm:spPr/>
    </dgm:pt>
    <dgm:pt modelId="{26FB6883-74F2-459A-9AB8-41DBD230A46F}" type="pres">
      <dgm:prSet presAssocID="{83A1491B-859D-4383-A972-16577AE8E00C}" presName="node" presStyleLbl="node1" presStyleIdx="4" presStyleCnt="9">
        <dgm:presLayoutVars>
          <dgm:bulletEnabled val="1"/>
        </dgm:presLayoutVars>
      </dgm:prSet>
      <dgm:spPr/>
    </dgm:pt>
    <dgm:pt modelId="{F107521E-BA2E-4718-966C-EE8FF98DDF71}" type="pres">
      <dgm:prSet presAssocID="{CEB2838D-EB8D-46A5-8DFE-777A00750618}" presName="sibTrans" presStyleLbl="bgSibTrans2D1" presStyleIdx="4" presStyleCnt="8"/>
      <dgm:spPr/>
    </dgm:pt>
    <dgm:pt modelId="{F880D082-4931-4E2B-A307-5EA81BAEC95D}" type="pres">
      <dgm:prSet presAssocID="{C9233991-87C0-4582-8B30-35C086A17369}" presName="compNode" presStyleCnt="0"/>
      <dgm:spPr/>
    </dgm:pt>
    <dgm:pt modelId="{79235674-BFEE-412F-A43E-B4EC665EB7FD}" type="pres">
      <dgm:prSet presAssocID="{C9233991-87C0-4582-8B30-35C086A17369}" presName="dummyConnPt" presStyleCnt="0"/>
      <dgm:spPr/>
    </dgm:pt>
    <dgm:pt modelId="{0CE61A1D-6E5C-4E79-AF8C-4D9CF052A204}" type="pres">
      <dgm:prSet presAssocID="{C9233991-87C0-4582-8B30-35C086A17369}" presName="node" presStyleLbl="node1" presStyleIdx="5" presStyleCnt="9">
        <dgm:presLayoutVars>
          <dgm:bulletEnabled val="1"/>
        </dgm:presLayoutVars>
      </dgm:prSet>
      <dgm:spPr/>
    </dgm:pt>
    <dgm:pt modelId="{5E0A088D-19DB-48F5-BBDA-EA9E131B6B94}" type="pres">
      <dgm:prSet presAssocID="{3153F619-EC22-4E9B-B3CE-B70577AF7846}" presName="sibTrans" presStyleLbl="bgSibTrans2D1" presStyleIdx="5" presStyleCnt="8"/>
      <dgm:spPr/>
    </dgm:pt>
    <dgm:pt modelId="{7D416A9A-9AB4-4449-A49B-25A98C8C317B}" type="pres">
      <dgm:prSet presAssocID="{FCCAB32E-364D-4DAB-9D2A-882857EE0681}" presName="compNode" presStyleCnt="0"/>
      <dgm:spPr/>
    </dgm:pt>
    <dgm:pt modelId="{3A8EC7EC-640F-456D-8B66-4B3E5B92C391}" type="pres">
      <dgm:prSet presAssocID="{FCCAB32E-364D-4DAB-9D2A-882857EE0681}" presName="dummyConnPt" presStyleCnt="0"/>
      <dgm:spPr/>
    </dgm:pt>
    <dgm:pt modelId="{CBA830E5-35E7-443C-B508-5BA440CDF3DA}" type="pres">
      <dgm:prSet presAssocID="{FCCAB32E-364D-4DAB-9D2A-882857EE0681}" presName="node" presStyleLbl="node1" presStyleIdx="6" presStyleCnt="9">
        <dgm:presLayoutVars>
          <dgm:bulletEnabled val="1"/>
        </dgm:presLayoutVars>
      </dgm:prSet>
      <dgm:spPr/>
    </dgm:pt>
    <dgm:pt modelId="{4791C336-8A79-42E1-9916-9F9EB8A4D9AA}" type="pres">
      <dgm:prSet presAssocID="{145FAD3E-DA7E-492E-9E25-403AD3FDAA3A}" presName="sibTrans" presStyleLbl="bgSibTrans2D1" presStyleIdx="6" presStyleCnt="8"/>
      <dgm:spPr/>
    </dgm:pt>
    <dgm:pt modelId="{6FBCA4BB-7DA6-4B4B-8540-1381FDC52FFA}" type="pres">
      <dgm:prSet presAssocID="{50F35D41-0F31-4B9D-ABED-35974CF004A7}" presName="compNode" presStyleCnt="0"/>
      <dgm:spPr/>
    </dgm:pt>
    <dgm:pt modelId="{B74801B5-B926-4FC2-8A62-DF806EEE3C88}" type="pres">
      <dgm:prSet presAssocID="{50F35D41-0F31-4B9D-ABED-35974CF004A7}" presName="dummyConnPt" presStyleCnt="0"/>
      <dgm:spPr/>
    </dgm:pt>
    <dgm:pt modelId="{97615B81-73E0-49CD-A737-060FB6427B00}" type="pres">
      <dgm:prSet presAssocID="{50F35D41-0F31-4B9D-ABED-35974CF004A7}" presName="node" presStyleLbl="node1" presStyleIdx="7" presStyleCnt="9">
        <dgm:presLayoutVars>
          <dgm:bulletEnabled val="1"/>
        </dgm:presLayoutVars>
      </dgm:prSet>
      <dgm:spPr/>
    </dgm:pt>
    <dgm:pt modelId="{71A370A7-8721-49DE-839C-3350EC4ADC3E}" type="pres">
      <dgm:prSet presAssocID="{2E1D30C0-C5CD-4DB9-B68C-768E25714E3F}" presName="sibTrans" presStyleLbl="bgSibTrans2D1" presStyleIdx="7" presStyleCnt="8"/>
      <dgm:spPr/>
    </dgm:pt>
    <dgm:pt modelId="{EF93238D-8986-447E-8083-999872FB51C1}" type="pres">
      <dgm:prSet presAssocID="{B5E706BB-3C37-440C-BF09-A173DBA89D03}" presName="compNode" presStyleCnt="0"/>
      <dgm:spPr/>
    </dgm:pt>
    <dgm:pt modelId="{F9735E48-D1ED-410A-9159-E02A57E39DF4}" type="pres">
      <dgm:prSet presAssocID="{B5E706BB-3C37-440C-BF09-A173DBA89D03}" presName="dummyConnPt" presStyleCnt="0"/>
      <dgm:spPr/>
    </dgm:pt>
    <dgm:pt modelId="{98C95832-5B18-4CBD-8137-9E83563DC816}" type="pres">
      <dgm:prSet presAssocID="{B5E706BB-3C37-440C-BF09-A173DBA89D03}" presName="node" presStyleLbl="node1" presStyleIdx="8" presStyleCnt="9">
        <dgm:presLayoutVars>
          <dgm:bulletEnabled val="1"/>
        </dgm:presLayoutVars>
      </dgm:prSet>
      <dgm:spPr/>
    </dgm:pt>
  </dgm:ptLst>
  <dgm:cxnLst>
    <dgm:cxn modelId="{94C12D34-5628-46C3-81F4-76B7DF7DF8E0}" type="presOf" srcId="{913398C0-026B-4B41-95AF-CD9076EA7DF1}" destId="{B1796925-9F71-4E46-8DC1-60CD5FA6BEDB}" srcOrd="0" destOrd="0" presId="urn:microsoft.com/office/officeart/2005/8/layout/bProcess4"/>
    <dgm:cxn modelId="{06BBE7F5-D745-40A0-AE68-C511E515D1C8}" type="presOf" srcId="{FCCAB32E-364D-4DAB-9D2A-882857EE0681}" destId="{CBA830E5-35E7-443C-B508-5BA440CDF3DA}" srcOrd="0" destOrd="0" presId="urn:microsoft.com/office/officeart/2005/8/layout/bProcess4"/>
    <dgm:cxn modelId="{043DFEB1-1171-4DD0-983D-6C4785CC6A22}" srcId="{7E91B4C4-EEAF-4273-AB80-4BCEDACEB886}" destId="{C9233991-87C0-4582-8B30-35C086A17369}" srcOrd="5" destOrd="0" parTransId="{515CA053-1EC8-43A0-AC52-8817D374E899}" sibTransId="{3153F619-EC22-4E9B-B3CE-B70577AF7846}"/>
    <dgm:cxn modelId="{C187DD44-6517-4A4C-8526-C17C7D4FA1C8}" type="presOf" srcId="{145FAD3E-DA7E-492E-9E25-403AD3FDAA3A}" destId="{4791C336-8A79-42E1-9916-9F9EB8A4D9AA}" srcOrd="0" destOrd="0" presId="urn:microsoft.com/office/officeart/2005/8/layout/bProcess4"/>
    <dgm:cxn modelId="{1562C02A-E7E1-409F-A11D-6AAADDB3F0DC}" srcId="{7E91B4C4-EEAF-4273-AB80-4BCEDACEB886}" destId="{FCCAB32E-364D-4DAB-9D2A-882857EE0681}" srcOrd="6" destOrd="0" parTransId="{F00E060C-B25D-4AD7-A719-155B1B187DA8}" sibTransId="{145FAD3E-DA7E-492E-9E25-403AD3FDAA3A}"/>
    <dgm:cxn modelId="{186035F3-6FA8-4537-A5D3-332B70EFE6D2}" type="presOf" srcId="{2E1D30C0-C5CD-4DB9-B68C-768E25714E3F}" destId="{71A370A7-8721-49DE-839C-3350EC4ADC3E}" srcOrd="0" destOrd="0" presId="urn:microsoft.com/office/officeart/2005/8/layout/bProcess4"/>
    <dgm:cxn modelId="{D0897A2C-757A-4D3C-AEEE-CD333095ED03}" type="presOf" srcId="{C9233991-87C0-4582-8B30-35C086A17369}" destId="{0CE61A1D-6E5C-4E79-AF8C-4D9CF052A204}" srcOrd="0" destOrd="0" presId="urn:microsoft.com/office/officeart/2005/8/layout/bProcess4"/>
    <dgm:cxn modelId="{9D1D2DB1-41E6-4751-9CEA-1D27B38B1592}" srcId="{7E91B4C4-EEAF-4273-AB80-4BCEDACEB886}" destId="{50F35D41-0F31-4B9D-ABED-35974CF004A7}" srcOrd="7" destOrd="0" parTransId="{1886C08E-C35B-44E7-B49C-0C5BBA7225D9}" sibTransId="{2E1D30C0-C5CD-4DB9-B68C-768E25714E3F}"/>
    <dgm:cxn modelId="{45FAF618-40F6-4A10-8C16-EFB39E7F7F61}" type="presOf" srcId="{B755587B-F1E2-45BA-9736-F7D4196392AD}" destId="{7621E481-711E-44F2-B30A-1A26CF02FE2A}" srcOrd="0" destOrd="0" presId="urn:microsoft.com/office/officeart/2005/8/layout/bProcess4"/>
    <dgm:cxn modelId="{269F81AA-AB39-402D-9FDD-241DEC2149A2}" type="presOf" srcId="{98F19BCB-3F1F-4F4A-903C-C65B31584A68}" destId="{489F95C0-874B-465B-BEB7-60D790E8904E}" srcOrd="0" destOrd="0" presId="urn:microsoft.com/office/officeart/2005/8/layout/bProcess4"/>
    <dgm:cxn modelId="{2E313E9A-0BB6-4D6D-AA90-5720A95F997A}" type="presOf" srcId="{B5E706BB-3C37-440C-BF09-A173DBA89D03}" destId="{98C95832-5B18-4CBD-8137-9E83563DC816}" srcOrd="0" destOrd="0" presId="urn:microsoft.com/office/officeart/2005/8/layout/bProcess4"/>
    <dgm:cxn modelId="{7896863D-B862-4855-9553-4AF97D3ACC8D}" type="presOf" srcId="{CA7DC158-C1D1-42A1-8F76-E0F2F63A40F3}" destId="{DF6423CC-AA7E-48D0-8B78-F57C0BC49D02}" srcOrd="0" destOrd="0" presId="urn:microsoft.com/office/officeart/2005/8/layout/bProcess4"/>
    <dgm:cxn modelId="{2BD15CC1-C3B9-42C8-9625-D6CE4B297609}" srcId="{7E91B4C4-EEAF-4273-AB80-4BCEDACEB886}" destId="{C170502C-D9C0-4AC4-BD21-0DEA61F2850F}" srcOrd="0" destOrd="0" parTransId="{867C65EA-448C-41A7-8369-C52C0AEEAEFC}" sibTransId="{ECF5BBE3-5489-4229-8FA1-ED27EB709B12}"/>
    <dgm:cxn modelId="{E8DB562A-E97E-4059-B32C-A52DF8D82378}" type="presOf" srcId="{AA3816A2-F8AB-4CF3-B224-072F4AF356B0}" destId="{7FFFF61D-9402-4976-BA2A-634260A7F9C2}" srcOrd="0" destOrd="0" presId="urn:microsoft.com/office/officeart/2005/8/layout/bProcess4"/>
    <dgm:cxn modelId="{96E086A3-1ED7-47DC-B83E-6840A7EB0D78}" srcId="{7E91B4C4-EEAF-4273-AB80-4BCEDACEB886}" destId="{B755587B-F1E2-45BA-9736-F7D4196392AD}" srcOrd="3" destOrd="0" parTransId="{1896B8EF-DA73-4BD1-AB36-487BA3CA913B}" sibTransId="{AA3816A2-F8AB-4CF3-B224-072F4AF356B0}"/>
    <dgm:cxn modelId="{27FD058A-7071-4279-8328-974B88B728D1}" srcId="{7E91B4C4-EEAF-4273-AB80-4BCEDACEB886}" destId="{83A1491B-859D-4383-A972-16577AE8E00C}" srcOrd="4" destOrd="0" parTransId="{D10AF281-9E35-40A4-A370-9035AE29089E}" sibTransId="{CEB2838D-EB8D-46A5-8DFE-777A00750618}"/>
    <dgm:cxn modelId="{BCA53A3F-E0EC-4DD3-8A9C-5861D099BE87}" type="presOf" srcId="{ECF5BBE3-5489-4229-8FA1-ED27EB709B12}" destId="{F41A4035-E9A3-4EE7-BFA6-9EEDC742FCD8}" srcOrd="0" destOrd="0" presId="urn:microsoft.com/office/officeart/2005/8/layout/bProcess4"/>
    <dgm:cxn modelId="{8FA79F23-E36B-4A75-BD8C-CA672AFBCBF5}" srcId="{7E91B4C4-EEAF-4273-AB80-4BCEDACEB886}" destId="{0F5FD924-43DC-45B7-91EC-BD51A3A5256D}" srcOrd="2" destOrd="0" parTransId="{889BF8F8-DB0C-42C4-BD61-B0A141530F30}" sibTransId="{913398C0-026B-4B41-95AF-CD9076EA7DF1}"/>
    <dgm:cxn modelId="{771E10B2-1312-4124-9989-531D55EB886D}" type="presOf" srcId="{C170502C-D9C0-4AC4-BD21-0DEA61F2850F}" destId="{B3746697-C9F5-448E-BA39-09F1F75A0D24}" srcOrd="0" destOrd="0" presId="urn:microsoft.com/office/officeart/2005/8/layout/bProcess4"/>
    <dgm:cxn modelId="{055A7E27-ECB5-4459-A9F1-F69D6C2E5432}" type="presOf" srcId="{0F5FD924-43DC-45B7-91EC-BD51A3A5256D}" destId="{BB2D51B9-0746-4ECB-890B-9270C9283FEA}" srcOrd="0" destOrd="0" presId="urn:microsoft.com/office/officeart/2005/8/layout/bProcess4"/>
    <dgm:cxn modelId="{C7147A20-1686-4CE7-BD6F-BC9FF100C639}" type="presOf" srcId="{CEB2838D-EB8D-46A5-8DFE-777A00750618}" destId="{F107521E-BA2E-4718-966C-EE8FF98DDF71}" srcOrd="0" destOrd="0" presId="urn:microsoft.com/office/officeart/2005/8/layout/bProcess4"/>
    <dgm:cxn modelId="{090FAD01-153C-4577-8825-A684B9148AFE}" srcId="{7E91B4C4-EEAF-4273-AB80-4BCEDACEB886}" destId="{CA7DC158-C1D1-42A1-8F76-E0F2F63A40F3}" srcOrd="1" destOrd="0" parTransId="{77B6D996-AC76-44DE-B85B-CDE48536F236}" sibTransId="{98F19BCB-3F1F-4F4A-903C-C65B31584A68}"/>
    <dgm:cxn modelId="{BB6131E8-23ED-4E57-A2C1-18438598DE6D}" srcId="{7E91B4C4-EEAF-4273-AB80-4BCEDACEB886}" destId="{B5E706BB-3C37-440C-BF09-A173DBA89D03}" srcOrd="8" destOrd="0" parTransId="{AF74B1C6-7167-45DF-9AC7-9C75875EA420}" sibTransId="{DFA38C9C-7743-45D4-A3A9-86E03D58FB74}"/>
    <dgm:cxn modelId="{88B2D43B-BFAD-45D7-9A2A-BDCBAD4E8980}" type="presOf" srcId="{83A1491B-859D-4383-A972-16577AE8E00C}" destId="{26FB6883-74F2-459A-9AB8-41DBD230A46F}" srcOrd="0" destOrd="0" presId="urn:microsoft.com/office/officeart/2005/8/layout/bProcess4"/>
    <dgm:cxn modelId="{E17E8A0D-23DD-4917-A33B-983D68B6DD92}" type="presOf" srcId="{3153F619-EC22-4E9B-B3CE-B70577AF7846}" destId="{5E0A088D-19DB-48F5-BBDA-EA9E131B6B94}" srcOrd="0" destOrd="0" presId="urn:microsoft.com/office/officeart/2005/8/layout/bProcess4"/>
    <dgm:cxn modelId="{62C0307B-EEBA-4352-9A42-F18CFF9FA5A5}" type="presOf" srcId="{50F35D41-0F31-4B9D-ABED-35974CF004A7}" destId="{97615B81-73E0-49CD-A737-060FB6427B00}" srcOrd="0" destOrd="0" presId="urn:microsoft.com/office/officeart/2005/8/layout/bProcess4"/>
    <dgm:cxn modelId="{C3CAA5E4-BF89-4285-8E5D-7DB359AF601A}" type="presOf" srcId="{7E91B4C4-EEAF-4273-AB80-4BCEDACEB886}" destId="{6CD36218-F38D-4C32-93A6-9DA5DEB3F313}" srcOrd="0" destOrd="0" presId="urn:microsoft.com/office/officeart/2005/8/layout/bProcess4"/>
    <dgm:cxn modelId="{D767B58B-B7E7-453F-9A88-7B238C578787}" type="presParOf" srcId="{6CD36218-F38D-4C32-93A6-9DA5DEB3F313}" destId="{AD876953-40E2-4F1C-9A96-67B89A282166}" srcOrd="0" destOrd="0" presId="urn:microsoft.com/office/officeart/2005/8/layout/bProcess4"/>
    <dgm:cxn modelId="{D069D25E-ED14-45BD-BDAD-64B45EB945B6}" type="presParOf" srcId="{AD876953-40E2-4F1C-9A96-67B89A282166}" destId="{6155DCBE-FEE9-48D6-BD90-5BE0A4600887}" srcOrd="0" destOrd="0" presId="urn:microsoft.com/office/officeart/2005/8/layout/bProcess4"/>
    <dgm:cxn modelId="{EE880696-4233-4468-A4DD-0973A36B8901}" type="presParOf" srcId="{AD876953-40E2-4F1C-9A96-67B89A282166}" destId="{B3746697-C9F5-448E-BA39-09F1F75A0D24}" srcOrd="1" destOrd="0" presId="urn:microsoft.com/office/officeart/2005/8/layout/bProcess4"/>
    <dgm:cxn modelId="{5BA19247-4E0D-4D58-9209-C1966E5C8400}" type="presParOf" srcId="{6CD36218-F38D-4C32-93A6-9DA5DEB3F313}" destId="{F41A4035-E9A3-4EE7-BFA6-9EEDC742FCD8}" srcOrd="1" destOrd="0" presId="urn:microsoft.com/office/officeart/2005/8/layout/bProcess4"/>
    <dgm:cxn modelId="{595F2509-B31F-4E6E-B993-3D4F30008990}" type="presParOf" srcId="{6CD36218-F38D-4C32-93A6-9DA5DEB3F313}" destId="{2FDF80A5-326D-42F7-B66F-3CD81D024610}" srcOrd="2" destOrd="0" presId="urn:microsoft.com/office/officeart/2005/8/layout/bProcess4"/>
    <dgm:cxn modelId="{FA9AF9B0-0169-446F-A1A3-EC93B98E5410}" type="presParOf" srcId="{2FDF80A5-326D-42F7-B66F-3CD81D024610}" destId="{78DE20FF-52BD-4DDB-AE8B-3EB948347D39}" srcOrd="0" destOrd="0" presId="urn:microsoft.com/office/officeart/2005/8/layout/bProcess4"/>
    <dgm:cxn modelId="{90338A5A-FEF2-4472-8B16-E276F9666C40}" type="presParOf" srcId="{2FDF80A5-326D-42F7-B66F-3CD81D024610}" destId="{DF6423CC-AA7E-48D0-8B78-F57C0BC49D02}" srcOrd="1" destOrd="0" presId="urn:microsoft.com/office/officeart/2005/8/layout/bProcess4"/>
    <dgm:cxn modelId="{591412DA-58F7-493B-95FE-BC008A21FDCB}" type="presParOf" srcId="{6CD36218-F38D-4C32-93A6-9DA5DEB3F313}" destId="{489F95C0-874B-465B-BEB7-60D790E8904E}" srcOrd="3" destOrd="0" presId="urn:microsoft.com/office/officeart/2005/8/layout/bProcess4"/>
    <dgm:cxn modelId="{51C34F7B-7D88-4CFB-B57D-BB813D8F8E4E}" type="presParOf" srcId="{6CD36218-F38D-4C32-93A6-9DA5DEB3F313}" destId="{8E780A9C-AFCD-4808-B243-030D13EDBD84}" srcOrd="4" destOrd="0" presId="urn:microsoft.com/office/officeart/2005/8/layout/bProcess4"/>
    <dgm:cxn modelId="{935D9501-7444-4B92-9589-5EBA4672D303}" type="presParOf" srcId="{8E780A9C-AFCD-4808-B243-030D13EDBD84}" destId="{502137E6-B5E1-4452-BC43-F51652C22964}" srcOrd="0" destOrd="0" presId="urn:microsoft.com/office/officeart/2005/8/layout/bProcess4"/>
    <dgm:cxn modelId="{B5C1E5FE-9CC0-4016-A4B2-95CD274771B0}" type="presParOf" srcId="{8E780A9C-AFCD-4808-B243-030D13EDBD84}" destId="{BB2D51B9-0746-4ECB-890B-9270C9283FEA}" srcOrd="1" destOrd="0" presId="urn:microsoft.com/office/officeart/2005/8/layout/bProcess4"/>
    <dgm:cxn modelId="{41A04AF1-526E-4A7A-9C45-BD76F49B06ED}" type="presParOf" srcId="{6CD36218-F38D-4C32-93A6-9DA5DEB3F313}" destId="{B1796925-9F71-4E46-8DC1-60CD5FA6BEDB}" srcOrd="5" destOrd="0" presId="urn:microsoft.com/office/officeart/2005/8/layout/bProcess4"/>
    <dgm:cxn modelId="{6F868B6D-6C35-4EC5-A6D2-C6756F8A0866}" type="presParOf" srcId="{6CD36218-F38D-4C32-93A6-9DA5DEB3F313}" destId="{1DB8F63F-398A-4727-B411-70877D741FFC}" srcOrd="6" destOrd="0" presId="urn:microsoft.com/office/officeart/2005/8/layout/bProcess4"/>
    <dgm:cxn modelId="{466BEFEE-9BC6-4ACE-B710-5921B549F3EF}" type="presParOf" srcId="{1DB8F63F-398A-4727-B411-70877D741FFC}" destId="{8B5E6414-3946-438B-AFD0-55A24700902C}" srcOrd="0" destOrd="0" presId="urn:microsoft.com/office/officeart/2005/8/layout/bProcess4"/>
    <dgm:cxn modelId="{EA9AE005-593B-4F56-8D5C-F9D8572E0F80}" type="presParOf" srcId="{1DB8F63F-398A-4727-B411-70877D741FFC}" destId="{7621E481-711E-44F2-B30A-1A26CF02FE2A}" srcOrd="1" destOrd="0" presId="urn:microsoft.com/office/officeart/2005/8/layout/bProcess4"/>
    <dgm:cxn modelId="{9003D93A-5C57-46A5-A1D2-5CF7775EA8C3}" type="presParOf" srcId="{6CD36218-F38D-4C32-93A6-9DA5DEB3F313}" destId="{7FFFF61D-9402-4976-BA2A-634260A7F9C2}" srcOrd="7" destOrd="0" presId="urn:microsoft.com/office/officeart/2005/8/layout/bProcess4"/>
    <dgm:cxn modelId="{FD7D3EB2-4F05-4BF9-A491-B6CE3FE312AB}" type="presParOf" srcId="{6CD36218-F38D-4C32-93A6-9DA5DEB3F313}" destId="{B13EAB4B-1362-4B7D-918A-B37C65E41722}" srcOrd="8" destOrd="0" presId="urn:microsoft.com/office/officeart/2005/8/layout/bProcess4"/>
    <dgm:cxn modelId="{F62BF82D-2256-4649-93D8-2BDD01E412DC}" type="presParOf" srcId="{B13EAB4B-1362-4B7D-918A-B37C65E41722}" destId="{B70DF698-F5EF-4237-B311-131AE1D45E67}" srcOrd="0" destOrd="0" presId="urn:microsoft.com/office/officeart/2005/8/layout/bProcess4"/>
    <dgm:cxn modelId="{0968A252-B7D5-40AE-AE95-0135E9FF48ED}" type="presParOf" srcId="{B13EAB4B-1362-4B7D-918A-B37C65E41722}" destId="{26FB6883-74F2-459A-9AB8-41DBD230A46F}" srcOrd="1" destOrd="0" presId="urn:microsoft.com/office/officeart/2005/8/layout/bProcess4"/>
    <dgm:cxn modelId="{58044760-34FA-4E6C-B828-05D1340FBD43}" type="presParOf" srcId="{6CD36218-F38D-4C32-93A6-9DA5DEB3F313}" destId="{F107521E-BA2E-4718-966C-EE8FF98DDF71}" srcOrd="9" destOrd="0" presId="urn:microsoft.com/office/officeart/2005/8/layout/bProcess4"/>
    <dgm:cxn modelId="{5716CA89-5500-4CC8-92A4-4566521C6500}" type="presParOf" srcId="{6CD36218-F38D-4C32-93A6-9DA5DEB3F313}" destId="{F880D082-4931-4E2B-A307-5EA81BAEC95D}" srcOrd="10" destOrd="0" presId="urn:microsoft.com/office/officeart/2005/8/layout/bProcess4"/>
    <dgm:cxn modelId="{44A5AF5F-9117-4055-84B2-DF78AD015008}" type="presParOf" srcId="{F880D082-4931-4E2B-A307-5EA81BAEC95D}" destId="{79235674-BFEE-412F-A43E-B4EC665EB7FD}" srcOrd="0" destOrd="0" presId="urn:microsoft.com/office/officeart/2005/8/layout/bProcess4"/>
    <dgm:cxn modelId="{57748FCE-D9C2-41D0-A392-4FF7F4869752}" type="presParOf" srcId="{F880D082-4931-4E2B-A307-5EA81BAEC95D}" destId="{0CE61A1D-6E5C-4E79-AF8C-4D9CF052A204}" srcOrd="1" destOrd="0" presId="urn:microsoft.com/office/officeart/2005/8/layout/bProcess4"/>
    <dgm:cxn modelId="{21DECCDD-68DB-4710-AC11-B1D707308F18}" type="presParOf" srcId="{6CD36218-F38D-4C32-93A6-9DA5DEB3F313}" destId="{5E0A088D-19DB-48F5-BBDA-EA9E131B6B94}" srcOrd="11" destOrd="0" presId="urn:microsoft.com/office/officeart/2005/8/layout/bProcess4"/>
    <dgm:cxn modelId="{AB1CE82B-EC68-4002-953B-69AC3C07EE4C}" type="presParOf" srcId="{6CD36218-F38D-4C32-93A6-9DA5DEB3F313}" destId="{7D416A9A-9AB4-4449-A49B-25A98C8C317B}" srcOrd="12" destOrd="0" presId="urn:microsoft.com/office/officeart/2005/8/layout/bProcess4"/>
    <dgm:cxn modelId="{866058CF-5D08-47F8-AC05-AB8A3BC3BC5E}" type="presParOf" srcId="{7D416A9A-9AB4-4449-A49B-25A98C8C317B}" destId="{3A8EC7EC-640F-456D-8B66-4B3E5B92C391}" srcOrd="0" destOrd="0" presId="urn:microsoft.com/office/officeart/2005/8/layout/bProcess4"/>
    <dgm:cxn modelId="{B7BEF5C3-63E7-4B27-8072-0516A91752EF}" type="presParOf" srcId="{7D416A9A-9AB4-4449-A49B-25A98C8C317B}" destId="{CBA830E5-35E7-443C-B508-5BA440CDF3DA}" srcOrd="1" destOrd="0" presId="urn:microsoft.com/office/officeart/2005/8/layout/bProcess4"/>
    <dgm:cxn modelId="{DCEF94FF-2100-471D-A83C-D05D445F52D1}" type="presParOf" srcId="{6CD36218-F38D-4C32-93A6-9DA5DEB3F313}" destId="{4791C336-8A79-42E1-9916-9F9EB8A4D9AA}" srcOrd="13" destOrd="0" presId="urn:microsoft.com/office/officeart/2005/8/layout/bProcess4"/>
    <dgm:cxn modelId="{919254F6-3F91-4A75-9427-C24EAF619035}" type="presParOf" srcId="{6CD36218-F38D-4C32-93A6-9DA5DEB3F313}" destId="{6FBCA4BB-7DA6-4B4B-8540-1381FDC52FFA}" srcOrd="14" destOrd="0" presId="urn:microsoft.com/office/officeart/2005/8/layout/bProcess4"/>
    <dgm:cxn modelId="{5027A531-4AF7-40F0-A1C9-029BB40BCF97}" type="presParOf" srcId="{6FBCA4BB-7DA6-4B4B-8540-1381FDC52FFA}" destId="{B74801B5-B926-4FC2-8A62-DF806EEE3C88}" srcOrd="0" destOrd="0" presId="urn:microsoft.com/office/officeart/2005/8/layout/bProcess4"/>
    <dgm:cxn modelId="{CD876F42-E814-4180-A2E3-C980DF55029F}" type="presParOf" srcId="{6FBCA4BB-7DA6-4B4B-8540-1381FDC52FFA}" destId="{97615B81-73E0-49CD-A737-060FB6427B00}" srcOrd="1" destOrd="0" presId="urn:microsoft.com/office/officeart/2005/8/layout/bProcess4"/>
    <dgm:cxn modelId="{8D8FBAF4-5A46-4362-962B-73CED8E1AFD5}" type="presParOf" srcId="{6CD36218-F38D-4C32-93A6-9DA5DEB3F313}" destId="{71A370A7-8721-49DE-839C-3350EC4ADC3E}" srcOrd="15" destOrd="0" presId="urn:microsoft.com/office/officeart/2005/8/layout/bProcess4"/>
    <dgm:cxn modelId="{FB7B2DB5-8660-4F12-8A76-B7BAE0C93DDB}" type="presParOf" srcId="{6CD36218-F38D-4C32-93A6-9DA5DEB3F313}" destId="{EF93238D-8986-447E-8083-999872FB51C1}" srcOrd="16" destOrd="0" presId="urn:microsoft.com/office/officeart/2005/8/layout/bProcess4"/>
    <dgm:cxn modelId="{12426438-F892-4846-83C6-70F2581BB905}" type="presParOf" srcId="{EF93238D-8986-447E-8083-999872FB51C1}" destId="{F9735E48-D1ED-410A-9159-E02A57E39DF4}" srcOrd="0" destOrd="0" presId="urn:microsoft.com/office/officeart/2005/8/layout/bProcess4"/>
    <dgm:cxn modelId="{409F7AD4-9090-4C4D-898A-C0BD257FD620}" type="presParOf" srcId="{EF93238D-8986-447E-8083-999872FB51C1}" destId="{98C95832-5B18-4CBD-8137-9E83563DC81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8379BF-6521-4BC5-B72F-CDCA74F75593}" type="doc">
      <dgm:prSet loTypeId="urn:microsoft.com/office/officeart/2005/8/layout/hierarchy2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TW" altLang="en-US"/>
        </a:p>
      </dgm:t>
    </dgm:pt>
    <dgm:pt modelId="{E1D23089-E767-424C-B085-8D0A8D1F01EF}">
      <dgm:prSet phldrT="[文字]" custT="1"/>
      <dgm:spPr/>
      <dgm:t>
        <a:bodyPr/>
        <a:lstStyle/>
        <a:p>
          <a:r>
            <a:rPr lang="zh-TW" altLang="en-US" sz="2400" dirty="0" smtClean="0"/>
            <a:t>外婆說故事</a:t>
          </a:r>
          <a:r>
            <a:rPr lang="zh-TW" altLang="en-US" sz="1300" dirty="0" smtClean="0"/>
            <a:t>、</a:t>
          </a:r>
          <a:endParaRPr lang="zh-TW" altLang="en-US" sz="1300" dirty="0"/>
        </a:p>
      </dgm:t>
    </dgm:pt>
    <dgm:pt modelId="{493B0283-05B1-47F4-9D17-3FC417FD246F}" type="parTrans" cxnId="{BAFDA2B8-EAD2-41CE-AFDF-C5881C45883F}">
      <dgm:prSet/>
      <dgm:spPr/>
      <dgm:t>
        <a:bodyPr/>
        <a:lstStyle/>
        <a:p>
          <a:endParaRPr lang="zh-TW" altLang="en-US"/>
        </a:p>
      </dgm:t>
    </dgm:pt>
    <dgm:pt modelId="{C67DE0F6-3E1A-4307-8C6B-ADF5ABAA9324}" type="sibTrans" cxnId="{BAFDA2B8-EAD2-41CE-AFDF-C5881C45883F}">
      <dgm:prSet/>
      <dgm:spPr/>
      <dgm:t>
        <a:bodyPr/>
        <a:lstStyle/>
        <a:p>
          <a:endParaRPr lang="zh-TW" altLang="en-US"/>
        </a:p>
      </dgm:t>
    </dgm:pt>
    <dgm:pt modelId="{CEA1F252-48A1-47B3-9A05-74A0AED7DA56}">
      <dgm:prSet custT="1"/>
      <dgm:spPr/>
      <dgm:t>
        <a:bodyPr/>
        <a:lstStyle/>
        <a:p>
          <a:r>
            <a:rPr lang="zh-TW" altLang="en-US" sz="2400" dirty="0" smtClean="0"/>
            <a:t>煙會說話</a:t>
          </a:r>
          <a:endParaRPr lang="zh-TW" altLang="en-US" sz="2400" dirty="0"/>
        </a:p>
      </dgm:t>
    </dgm:pt>
    <dgm:pt modelId="{3B1360C7-448B-4FEF-9552-7815D96E9DF1}" type="parTrans" cxnId="{827E91E3-5942-4D8E-AAF3-DCC6DA1DA714}">
      <dgm:prSet/>
      <dgm:spPr/>
      <dgm:t>
        <a:bodyPr/>
        <a:lstStyle/>
        <a:p>
          <a:endParaRPr lang="zh-TW" altLang="en-US"/>
        </a:p>
      </dgm:t>
    </dgm:pt>
    <dgm:pt modelId="{9CCA7113-7547-4022-B0F3-FA47841560AE}" type="sibTrans" cxnId="{827E91E3-5942-4D8E-AAF3-DCC6DA1DA714}">
      <dgm:prSet/>
      <dgm:spPr/>
      <dgm:t>
        <a:bodyPr/>
        <a:lstStyle/>
        <a:p>
          <a:endParaRPr lang="zh-TW" altLang="en-US"/>
        </a:p>
      </dgm:t>
    </dgm:pt>
    <dgm:pt modelId="{0027D673-70F6-430A-A13F-86E335AF1CCE}">
      <dgm:prSet custT="1"/>
      <dgm:spPr/>
      <dgm:t>
        <a:bodyPr/>
        <a:lstStyle/>
        <a:p>
          <a:r>
            <a:rPr lang="zh-TW" altLang="en-US" sz="2400" dirty="0" smtClean="0"/>
            <a:t>風有顏色</a:t>
          </a:r>
          <a:endParaRPr lang="zh-TW" altLang="en-US" sz="2400" dirty="0"/>
        </a:p>
      </dgm:t>
    </dgm:pt>
    <dgm:pt modelId="{09ED5D91-2630-4792-81B3-5E10E6BE2B37}" type="parTrans" cxnId="{7DA8830C-6F65-4437-BA41-09C23779F9AE}">
      <dgm:prSet/>
      <dgm:spPr/>
      <dgm:t>
        <a:bodyPr/>
        <a:lstStyle/>
        <a:p>
          <a:endParaRPr lang="zh-TW" altLang="en-US"/>
        </a:p>
      </dgm:t>
    </dgm:pt>
    <dgm:pt modelId="{E4C1DF9C-4D34-4583-A18D-7A4D0C65FF71}" type="sibTrans" cxnId="{7DA8830C-6F65-4437-BA41-09C23779F9AE}">
      <dgm:prSet/>
      <dgm:spPr/>
      <dgm:t>
        <a:bodyPr/>
        <a:lstStyle/>
        <a:p>
          <a:endParaRPr lang="zh-TW" altLang="en-US"/>
        </a:p>
      </dgm:t>
    </dgm:pt>
    <dgm:pt modelId="{AEEF23C4-758B-4CC9-8190-762630A1B2EC}">
      <dgm:prSet custT="1"/>
      <dgm:spPr/>
      <dgm:t>
        <a:bodyPr/>
        <a:lstStyle/>
        <a:p>
          <a:r>
            <a:rPr lang="zh-TW" altLang="en-US" sz="1800" dirty="0" smtClean="0"/>
            <a:t>天上的星星來自於母親的眼淚</a:t>
          </a:r>
          <a:endParaRPr lang="zh-TW" altLang="en-US" sz="1800" dirty="0"/>
        </a:p>
      </dgm:t>
    </dgm:pt>
    <dgm:pt modelId="{07E1FBA6-C6EB-4D67-8283-A0EFEA2E0389}" type="parTrans" cxnId="{A368A246-E60A-4323-B46E-A6F8D78B52E1}">
      <dgm:prSet/>
      <dgm:spPr/>
      <dgm:t>
        <a:bodyPr/>
        <a:lstStyle/>
        <a:p>
          <a:endParaRPr lang="zh-TW" altLang="en-US"/>
        </a:p>
      </dgm:t>
    </dgm:pt>
    <dgm:pt modelId="{2DC1433F-7D31-4F84-BA78-F52F7713D611}" type="sibTrans" cxnId="{A368A246-E60A-4323-B46E-A6F8D78B52E1}">
      <dgm:prSet/>
      <dgm:spPr/>
      <dgm:t>
        <a:bodyPr/>
        <a:lstStyle/>
        <a:p>
          <a:endParaRPr lang="zh-TW" altLang="en-US"/>
        </a:p>
      </dgm:t>
    </dgm:pt>
    <dgm:pt modelId="{3D80933A-5628-47A8-A42E-B027EA64D6C5}">
      <dgm:prSet custT="1"/>
      <dgm:spPr/>
      <dgm:t>
        <a:bodyPr/>
        <a:lstStyle/>
        <a:p>
          <a:r>
            <a:rPr lang="zh-TW" altLang="en-US" sz="1600" dirty="0" smtClean="0"/>
            <a:t>鹿的跳躍是新生命的到來</a:t>
          </a:r>
          <a:endParaRPr lang="zh-TW" altLang="en-US" sz="1600" dirty="0"/>
        </a:p>
      </dgm:t>
    </dgm:pt>
    <dgm:pt modelId="{DFDAAA51-9CA1-4B59-88B4-49B314DCD605}" type="parTrans" cxnId="{F0565C7E-BF50-4747-A44C-1C77DB338105}">
      <dgm:prSet/>
      <dgm:spPr/>
      <dgm:t>
        <a:bodyPr/>
        <a:lstStyle/>
        <a:p>
          <a:endParaRPr lang="zh-TW" altLang="en-US"/>
        </a:p>
      </dgm:t>
    </dgm:pt>
    <dgm:pt modelId="{C4172B28-D630-446C-B52D-B32E6650A224}" type="sibTrans" cxnId="{F0565C7E-BF50-4747-A44C-1C77DB338105}">
      <dgm:prSet/>
      <dgm:spPr/>
      <dgm:t>
        <a:bodyPr/>
        <a:lstStyle/>
        <a:p>
          <a:endParaRPr lang="zh-TW" altLang="en-US"/>
        </a:p>
      </dgm:t>
    </dgm:pt>
    <dgm:pt modelId="{619189E1-05A6-4193-8CBE-418469521D36}">
      <dgm:prSet custT="1"/>
      <dgm:spPr/>
      <dgm:t>
        <a:bodyPr/>
        <a:lstStyle/>
        <a:p>
          <a:r>
            <a:rPr lang="zh-TW" altLang="en-US" sz="1600" dirty="0" smtClean="0"/>
            <a:t>黃昏飛來的黑鳥是祖靈變的</a:t>
          </a:r>
          <a:endParaRPr lang="zh-TW" altLang="en-US" sz="1600" dirty="0"/>
        </a:p>
      </dgm:t>
    </dgm:pt>
    <dgm:pt modelId="{CFF5A718-7955-4DE4-901D-8EE40E080333}" type="parTrans" cxnId="{5F37D001-5326-4E99-A7F6-331A4B9308B7}">
      <dgm:prSet/>
      <dgm:spPr/>
      <dgm:t>
        <a:bodyPr/>
        <a:lstStyle/>
        <a:p>
          <a:endParaRPr lang="zh-TW" altLang="en-US"/>
        </a:p>
      </dgm:t>
    </dgm:pt>
    <dgm:pt modelId="{D7343B36-F00C-40E8-A406-80D94E9584ED}" type="sibTrans" cxnId="{5F37D001-5326-4E99-A7F6-331A4B9308B7}">
      <dgm:prSet/>
      <dgm:spPr/>
      <dgm:t>
        <a:bodyPr/>
        <a:lstStyle/>
        <a:p>
          <a:endParaRPr lang="zh-TW" altLang="en-US"/>
        </a:p>
      </dgm:t>
    </dgm:pt>
    <dgm:pt modelId="{15E81B60-4F2A-49E1-B4F4-91327176A9AC}">
      <dgm:prSet/>
      <dgm:spPr/>
      <dgm:t>
        <a:bodyPr/>
        <a:lstStyle/>
        <a:p>
          <a:r>
            <a:rPr lang="zh-TW" altLang="en-US" dirty="0" smtClean="0"/>
            <a:t>當小米像波浪搖盪著，是表示死去的親人在小米上跳舞</a:t>
          </a:r>
          <a:endParaRPr lang="zh-TW" altLang="en-US" dirty="0"/>
        </a:p>
      </dgm:t>
    </dgm:pt>
    <dgm:pt modelId="{93795B2F-A884-4F62-8A23-7BD85D53A937}" type="parTrans" cxnId="{146E570E-ABC8-4D2A-9DC1-90A8006F2531}">
      <dgm:prSet/>
      <dgm:spPr/>
      <dgm:t>
        <a:bodyPr/>
        <a:lstStyle/>
        <a:p>
          <a:endParaRPr lang="zh-TW" altLang="en-US"/>
        </a:p>
      </dgm:t>
    </dgm:pt>
    <dgm:pt modelId="{99ED4F1D-B402-47A9-982E-70A7E5AE1D6B}" type="sibTrans" cxnId="{146E570E-ABC8-4D2A-9DC1-90A8006F2531}">
      <dgm:prSet/>
      <dgm:spPr/>
      <dgm:t>
        <a:bodyPr/>
        <a:lstStyle/>
        <a:p>
          <a:endParaRPr lang="zh-TW" altLang="en-US"/>
        </a:p>
      </dgm:t>
    </dgm:pt>
    <dgm:pt modelId="{DD7C5979-E971-4E9B-B2AD-CA05BAA9AE54}" type="pres">
      <dgm:prSet presAssocID="{BE8379BF-6521-4BC5-B72F-CDCA74F755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0BAAF2C-9110-4D83-939A-21BCC28C3F2F}" type="pres">
      <dgm:prSet presAssocID="{E1D23089-E767-424C-B085-8D0A8D1F01EF}" presName="root1" presStyleCnt="0"/>
      <dgm:spPr/>
    </dgm:pt>
    <dgm:pt modelId="{3B086231-A5C7-4E11-A235-CBD3AD8E3342}" type="pres">
      <dgm:prSet presAssocID="{E1D23089-E767-424C-B085-8D0A8D1F01EF}" presName="LevelOneTextNode" presStyleLbl="node0" presStyleIdx="0" presStyleCnt="1" custLinFactX="-30004" custLinFactNeighborX="-100000" custLinFactNeighborY="-2831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86E85E3-D42F-4025-B56F-660C00C15712}" type="pres">
      <dgm:prSet presAssocID="{E1D23089-E767-424C-B085-8D0A8D1F01EF}" presName="level2hierChild" presStyleCnt="0"/>
      <dgm:spPr/>
    </dgm:pt>
    <dgm:pt modelId="{F4BB8530-A584-4DF3-9ABF-C371CCD7EE8E}" type="pres">
      <dgm:prSet presAssocID="{CFF5A718-7955-4DE4-901D-8EE40E080333}" presName="conn2-1" presStyleLbl="parChTrans1D2" presStyleIdx="0" presStyleCnt="6"/>
      <dgm:spPr/>
      <dgm:t>
        <a:bodyPr/>
        <a:lstStyle/>
        <a:p>
          <a:endParaRPr lang="zh-TW" altLang="en-US"/>
        </a:p>
      </dgm:t>
    </dgm:pt>
    <dgm:pt modelId="{344671C6-21D1-4E82-A011-938E233D491D}" type="pres">
      <dgm:prSet presAssocID="{CFF5A718-7955-4DE4-901D-8EE40E080333}" presName="connTx" presStyleLbl="parChTrans1D2" presStyleIdx="0" presStyleCnt="6"/>
      <dgm:spPr/>
      <dgm:t>
        <a:bodyPr/>
        <a:lstStyle/>
        <a:p>
          <a:endParaRPr lang="zh-TW" altLang="en-US"/>
        </a:p>
      </dgm:t>
    </dgm:pt>
    <dgm:pt modelId="{C517A633-75B2-4F7F-93F3-FBE053A8867F}" type="pres">
      <dgm:prSet presAssocID="{619189E1-05A6-4193-8CBE-418469521D36}" presName="root2" presStyleCnt="0"/>
      <dgm:spPr/>
    </dgm:pt>
    <dgm:pt modelId="{A92F72F8-F6A1-458C-AAA0-A863FD77D869}" type="pres">
      <dgm:prSet presAssocID="{619189E1-05A6-4193-8CBE-418469521D36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384F1D8-67CA-449E-AD0B-AD3E43279FA5}" type="pres">
      <dgm:prSet presAssocID="{619189E1-05A6-4193-8CBE-418469521D36}" presName="level3hierChild" presStyleCnt="0"/>
      <dgm:spPr/>
    </dgm:pt>
    <dgm:pt modelId="{582C254A-1EE9-47C3-A97A-5AF7C72E4BCE}" type="pres">
      <dgm:prSet presAssocID="{3B1360C7-448B-4FEF-9552-7815D96E9DF1}" presName="conn2-1" presStyleLbl="parChTrans1D2" presStyleIdx="1" presStyleCnt="6"/>
      <dgm:spPr/>
      <dgm:t>
        <a:bodyPr/>
        <a:lstStyle/>
        <a:p>
          <a:endParaRPr lang="zh-TW" altLang="en-US"/>
        </a:p>
      </dgm:t>
    </dgm:pt>
    <dgm:pt modelId="{F15978D2-72FA-419C-9D85-32824B568172}" type="pres">
      <dgm:prSet presAssocID="{3B1360C7-448B-4FEF-9552-7815D96E9DF1}" presName="connTx" presStyleLbl="parChTrans1D2" presStyleIdx="1" presStyleCnt="6"/>
      <dgm:spPr/>
      <dgm:t>
        <a:bodyPr/>
        <a:lstStyle/>
        <a:p>
          <a:endParaRPr lang="zh-TW" altLang="en-US"/>
        </a:p>
      </dgm:t>
    </dgm:pt>
    <dgm:pt modelId="{B95CD852-6951-41CA-9CC4-36DD065512F0}" type="pres">
      <dgm:prSet presAssocID="{CEA1F252-48A1-47B3-9A05-74A0AED7DA56}" presName="root2" presStyleCnt="0"/>
      <dgm:spPr/>
    </dgm:pt>
    <dgm:pt modelId="{50CC4C08-79CE-48FC-AF53-82580B52BADE}" type="pres">
      <dgm:prSet presAssocID="{CEA1F252-48A1-47B3-9A05-74A0AED7DA56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D2908B-6D33-482F-A77A-995BBD585C39}" type="pres">
      <dgm:prSet presAssocID="{CEA1F252-48A1-47B3-9A05-74A0AED7DA56}" presName="level3hierChild" presStyleCnt="0"/>
      <dgm:spPr/>
    </dgm:pt>
    <dgm:pt modelId="{E214B59E-8590-478A-AA5E-AE7B74A7B7A3}" type="pres">
      <dgm:prSet presAssocID="{09ED5D91-2630-4792-81B3-5E10E6BE2B37}" presName="conn2-1" presStyleLbl="parChTrans1D2" presStyleIdx="2" presStyleCnt="6"/>
      <dgm:spPr/>
      <dgm:t>
        <a:bodyPr/>
        <a:lstStyle/>
        <a:p>
          <a:endParaRPr lang="zh-TW" altLang="en-US"/>
        </a:p>
      </dgm:t>
    </dgm:pt>
    <dgm:pt modelId="{C0D4CC59-7169-4FC3-AB3F-9F459F34A3E8}" type="pres">
      <dgm:prSet presAssocID="{09ED5D91-2630-4792-81B3-5E10E6BE2B37}" presName="connTx" presStyleLbl="parChTrans1D2" presStyleIdx="2" presStyleCnt="6"/>
      <dgm:spPr/>
      <dgm:t>
        <a:bodyPr/>
        <a:lstStyle/>
        <a:p>
          <a:endParaRPr lang="zh-TW" altLang="en-US"/>
        </a:p>
      </dgm:t>
    </dgm:pt>
    <dgm:pt modelId="{8D20653F-1DBC-4049-93A2-F2CC8F6D2028}" type="pres">
      <dgm:prSet presAssocID="{0027D673-70F6-430A-A13F-86E335AF1CCE}" presName="root2" presStyleCnt="0"/>
      <dgm:spPr/>
    </dgm:pt>
    <dgm:pt modelId="{E3131BAF-6ECA-4DF7-90D8-622F12BB0426}" type="pres">
      <dgm:prSet presAssocID="{0027D673-70F6-430A-A13F-86E335AF1CCE}" presName="LevelTwoTextNode" presStyleLbl="node2" presStyleIdx="2" presStyleCnt="6" custLinFactNeighborX="-1193" custLinFactNeighborY="-720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88760CB-F22B-4C35-B948-3E3F099F6284}" type="pres">
      <dgm:prSet presAssocID="{0027D673-70F6-430A-A13F-86E335AF1CCE}" presName="level3hierChild" presStyleCnt="0"/>
      <dgm:spPr/>
    </dgm:pt>
    <dgm:pt modelId="{2F0A048A-C832-4DFF-877E-78FBE3DBBD96}" type="pres">
      <dgm:prSet presAssocID="{93795B2F-A884-4F62-8A23-7BD85D53A937}" presName="conn2-1" presStyleLbl="parChTrans1D2" presStyleIdx="3" presStyleCnt="6"/>
      <dgm:spPr/>
      <dgm:t>
        <a:bodyPr/>
        <a:lstStyle/>
        <a:p>
          <a:endParaRPr lang="zh-TW" altLang="en-US"/>
        </a:p>
      </dgm:t>
    </dgm:pt>
    <dgm:pt modelId="{8EB05C40-8260-4568-85A2-CC5D025B0105}" type="pres">
      <dgm:prSet presAssocID="{93795B2F-A884-4F62-8A23-7BD85D53A937}" presName="connTx" presStyleLbl="parChTrans1D2" presStyleIdx="3" presStyleCnt="6"/>
      <dgm:spPr/>
      <dgm:t>
        <a:bodyPr/>
        <a:lstStyle/>
        <a:p>
          <a:endParaRPr lang="zh-TW" altLang="en-US"/>
        </a:p>
      </dgm:t>
    </dgm:pt>
    <dgm:pt modelId="{BF0B188E-B35F-4BC5-813A-E6692775EA12}" type="pres">
      <dgm:prSet presAssocID="{15E81B60-4F2A-49E1-B4F4-91327176A9AC}" presName="root2" presStyleCnt="0"/>
      <dgm:spPr/>
    </dgm:pt>
    <dgm:pt modelId="{6BB8262E-776F-4AB7-9C5B-89ED337D7F67}" type="pres">
      <dgm:prSet presAssocID="{15E81B60-4F2A-49E1-B4F4-91327176A9AC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52E4D97-49FD-4FF5-ACFB-02B9E1C93B37}" type="pres">
      <dgm:prSet presAssocID="{15E81B60-4F2A-49E1-B4F4-91327176A9AC}" presName="level3hierChild" presStyleCnt="0"/>
      <dgm:spPr/>
    </dgm:pt>
    <dgm:pt modelId="{EE93EA9E-6615-474E-B255-60ED01AD0B0B}" type="pres">
      <dgm:prSet presAssocID="{DFDAAA51-9CA1-4B59-88B4-49B314DCD605}" presName="conn2-1" presStyleLbl="parChTrans1D2" presStyleIdx="4" presStyleCnt="6"/>
      <dgm:spPr/>
      <dgm:t>
        <a:bodyPr/>
        <a:lstStyle/>
        <a:p>
          <a:endParaRPr lang="zh-TW" altLang="en-US"/>
        </a:p>
      </dgm:t>
    </dgm:pt>
    <dgm:pt modelId="{C3E50727-18BC-4AF1-9BA8-4650053BC405}" type="pres">
      <dgm:prSet presAssocID="{DFDAAA51-9CA1-4B59-88B4-49B314DCD605}" presName="connTx" presStyleLbl="parChTrans1D2" presStyleIdx="4" presStyleCnt="6"/>
      <dgm:spPr/>
      <dgm:t>
        <a:bodyPr/>
        <a:lstStyle/>
        <a:p>
          <a:endParaRPr lang="zh-TW" altLang="en-US"/>
        </a:p>
      </dgm:t>
    </dgm:pt>
    <dgm:pt modelId="{66477FB2-674F-45DD-BE22-989CC0F540A9}" type="pres">
      <dgm:prSet presAssocID="{3D80933A-5628-47A8-A42E-B027EA64D6C5}" presName="root2" presStyleCnt="0"/>
      <dgm:spPr/>
    </dgm:pt>
    <dgm:pt modelId="{85021AF0-9E23-4030-89B4-A208564AC7AE}" type="pres">
      <dgm:prSet presAssocID="{3D80933A-5628-47A8-A42E-B027EA64D6C5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A7B4E90-7BC8-4981-B08D-CAD5E34D0F29}" type="pres">
      <dgm:prSet presAssocID="{3D80933A-5628-47A8-A42E-B027EA64D6C5}" presName="level3hierChild" presStyleCnt="0"/>
      <dgm:spPr/>
    </dgm:pt>
    <dgm:pt modelId="{E4455D4D-B54B-4BC3-87AA-34F07979D5EE}" type="pres">
      <dgm:prSet presAssocID="{07E1FBA6-C6EB-4D67-8283-A0EFEA2E0389}" presName="conn2-1" presStyleLbl="parChTrans1D2" presStyleIdx="5" presStyleCnt="6"/>
      <dgm:spPr/>
      <dgm:t>
        <a:bodyPr/>
        <a:lstStyle/>
        <a:p>
          <a:endParaRPr lang="zh-TW" altLang="en-US"/>
        </a:p>
      </dgm:t>
    </dgm:pt>
    <dgm:pt modelId="{61964638-632C-4B81-8415-7DA9A49155E5}" type="pres">
      <dgm:prSet presAssocID="{07E1FBA6-C6EB-4D67-8283-A0EFEA2E0389}" presName="connTx" presStyleLbl="parChTrans1D2" presStyleIdx="5" presStyleCnt="6"/>
      <dgm:spPr/>
      <dgm:t>
        <a:bodyPr/>
        <a:lstStyle/>
        <a:p>
          <a:endParaRPr lang="zh-TW" altLang="en-US"/>
        </a:p>
      </dgm:t>
    </dgm:pt>
    <dgm:pt modelId="{08E6A24A-FA45-4CD5-AB6F-D1548D356CE9}" type="pres">
      <dgm:prSet presAssocID="{AEEF23C4-758B-4CC9-8190-762630A1B2EC}" presName="root2" presStyleCnt="0"/>
      <dgm:spPr/>
    </dgm:pt>
    <dgm:pt modelId="{A854CF2E-890D-4D26-8975-20F5050CA8FE}" type="pres">
      <dgm:prSet presAssocID="{AEEF23C4-758B-4CC9-8190-762630A1B2EC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A6FB2F8-1743-48E1-BB84-B4B1860FB782}" type="pres">
      <dgm:prSet presAssocID="{AEEF23C4-758B-4CC9-8190-762630A1B2EC}" presName="level3hierChild" presStyleCnt="0"/>
      <dgm:spPr/>
    </dgm:pt>
  </dgm:ptLst>
  <dgm:cxnLst>
    <dgm:cxn modelId="{07A993D3-8C11-4635-B84F-417F8E09B465}" type="presOf" srcId="{3B1360C7-448B-4FEF-9552-7815D96E9DF1}" destId="{582C254A-1EE9-47C3-A97A-5AF7C72E4BCE}" srcOrd="0" destOrd="0" presId="urn:microsoft.com/office/officeart/2005/8/layout/hierarchy2"/>
    <dgm:cxn modelId="{8B5B0131-9DA1-4E3B-B090-7E9F6B06D821}" type="presOf" srcId="{BE8379BF-6521-4BC5-B72F-CDCA74F75593}" destId="{DD7C5979-E971-4E9B-B2AD-CA05BAA9AE54}" srcOrd="0" destOrd="0" presId="urn:microsoft.com/office/officeart/2005/8/layout/hierarchy2"/>
    <dgm:cxn modelId="{EE4E89E5-96F1-47FA-9F5B-6817C3BFA02D}" type="presOf" srcId="{DFDAAA51-9CA1-4B59-88B4-49B314DCD605}" destId="{C3E50727-18BC-4AF1-9BA8-4650053BC405}" srcOrd="1" destOrd="0" presId="urn:microsoft.com/office/officeart/2005/8/layout/hierarchy2"/>
    <dgm:cxn modelId="{F0565C7E-BF50-4747-A44C-1C77DB338105}" srcId="{E1D23089-E767-424C-B085-8D0A8D1F01EF}" destId="{3D80933A-5628-47A8-A42E-B027EA64D6C5}" srcOrd="4" destOrd="0" parTransId="{DFDAAA51-9CA1-4B59-88B4-49B314DCD605}" sibTransId="{C4172B28-D630-446C-B52D-B32E6650A224}"/>
    <dgm:cxn modelId="{C1384634-C96A-49A1-824B-5F4D4EB4FC1A}" type="presOf" srcId="{09ED5D91-2630-4792-81B3-5E10E6BE2B37}" destId="{E214B59E-8590-478A-AA5E-AE7B74A7B7A3}" srcOrd="0" destOrd="0" presId="urn:microsoft.com/office/officeart/2005/8/layout/hierarchy2"/>
    <dgm:cxn modelId="{7DA8830C-6F65-4437-BA41-09C23779F9AE}" srcId="{E1D23089-E767-424C-B085-8D0A8D1F01EF}" destId="{0027D673-70F6-430A-A13F-86E335AF1CCE}" srcOrd="2" destOrd="0" parTransId="{09ED5D91-2630-4792-81B3-5E10E6BE2B37}" sibTransId="{E4C1DF9C-4D34-4583-A18D-7A4D0C65FF71}"/>
    <dgm:cxn modelId="{A368A246-E60A-4323-B46E-A6F8D78B52E1}" srcId="{E1D23089-E767-424C-B085-8D0A8D1F01EF}" destId="{AEEF23C4-758B-4CC9-8190-762630A1B2EC}" srcOrd="5" destOrd="0" parTransId="{07E1FBA6-C6EB-4D67-8283-A0EFEA2E0389}" sibTransId="{2DC1433F-7D31-4F84-BA78-F52F7713D611}"/>
    <dgm:cxn modelId="{146E570E-ABC8-4D2A-9DC1-90A8006F2531}" srcId="{E1D23089-E767-424C-B085-8D0A8D1F01EF}" destId="{15E81B60-4F2A-49E1-B4F4-91327176A9AC}" srcOrd="3" destOrd="0" parTransId="{93795B2F-A884-4F62-8A23-7BD85D53A937}" sibTransId="{99ED4F1D-B402-47A9-982E-70A7E5AE1D6B}"/>
    <dgm:cxn modelId="{1B822A4A-A0BE-4503-9676-60A608C60A69}" type="presOf" srcId="{07E1FBA6-C6EB-4D67-8283-A0EFEA2E0389}" destId="{61964638-632C-4B81-8415-7DA9A49155E5}" srcOrd="1" destOrd="0" presId="urn:microsoft.com/office/officeart/2005/8/layout/hierarchy2"/>
    <dgm:cxn modelId="{EF92E081-759F-42FA-9183-DF9EB222D06A}" type="presOf" srcId="{93795B2F-A884-4F62-8A23-7BD85D53A937}" destId="{2F0A048A-C832-4DFF-877E-78FBE3DBBD96}" srcOrd="0" destOrd="0" presId="urn:microsoft.com/office/officeart/2005/8/layout/hierarchy2"/>
    <dgm:cxn modelId="{30EAE9C5-D9DD-4075-B93D-91A10492EE9F}" type="presOf" srcId="{DFDAAA51-9CA1-4B59-88B4-49B314DCD605}" destId="{EE93EA9E-6615-474E-B255-60ED01AD0B0B}" srcOrd="0" destOrd="0" presId="urn:microsoft.com/office/officeart/2005/8/layout/hierarchy2"/>
    <dgm:cxn modelId="{EA4A8044-9022-467B-9BFF-2EA5E3CAC2C6}" type="presOf" srcId="{CFF5A718-7955-4DE4-901D-8EE40E080333}" destId="{344671C6-21D1-4E82-A011-938E233D491D}" srcOrd="1" destOrd="0" presId="urn:microsoft.com/office/officeart/2005/8/layout/hierarchy2"/>
    <dgm:cxn modelId="{8DE06DCE-20E3-46EC-873F-0186CD79FA24}" type="presOf" srcId="{93795B2F-A884-4F62-8A23-7BD85D53A937}" destId="{8EB05C40-8260-4568-85A2-CC5D025B0105}" srcOrd="1" destOrd="0" presId="urn:microsoft.com/office/officeart/2005/8/layout/hierarchy2"/>
    <dgm:cxn modelId="{BAFDA2B8-EAD2-41CE-AFDF-C5881C45883F}" srcId="{BE8379BF-6521-4BC5-B72F-CDCA74F75593}" destId="{E1D23089-E767-424C-B085-8D0A8D1F01EF}" srcOrd="0" destOrd="0" parTransId="{493B0283-05B1-47F4-9D17-3FC417FD246F}" sibTransId="{C67DE0F6-3E1A-4307-8C6B-ADF5ABAA9324}"/>
    <dgm:cxn modelId="{827E91E3-5942-4D8E-AAF3-DCC6DA1DA714}" srcId="{E1D23089-E767-424C-B085-8D0A8D1F01EF}" destId="{CEA1F252-48A1-47B3-9A05-74A0AED7DA56}" srcOrd="1" destOrd="0" parTransId="{3B1360C7-448B-4FEF-9552-7815D96E9DF1}" sibTransId="{9CCA7113-7547-4022-B0F3-FA47841560AE}"/>
    <dgm:cxn modelId="{AA62C11D-B971-4931-8EC9-994FDCE62E40}" type="presOf" srcId="{AEEF23C4-758B-4CC9-8190-762630A1B2EC}" destId="{A854CF2E-890D-4D26-8975-20F5050CA8FE}" srcOrd="0" destOrd="0" presId="urn:microsoft.com/office/officeart/2005/8/layout/hierarchy2"/>
    <dgm:cxn modelId="{B331FFEB-56D8-41D7-9B20-732CAF917CAB}" type="presOf" srcId="{CEA1F252-48A1-47B3-9A05-74A0AED7DA56}" destId="{50CC4C08-79CE-48FC-AF53-82580B52BADE}" srcOrd="0" destOrd="0" presId="urn:microsoft.com/office/officeart/2005/8/layout/hierarchy2"/>
    <dgm:cxn modelId="{5F37D001-5326-4E99-A7F6-331A4B9308B7}" srcId="{E1D23089-E767-424C-B085-8D0A8D1F01EF}" destId="{619189E1-05A6-4193-8CBE-418469521D36}" srcOrd="0" destOrd="0" parTransId="{CFF5A718-7955-4DE4-901D-8EE40E080333}" sibTransId="{D7343B36-F00C-40E8-A406-80D94E9584ED}"/>
    <dgm:cxn modelId="{BA10055D-4FE9-457D-B59D-68330290A94A}" type="presOf" srcId="{07E1FBA6-C6EB-4D67-8283-A0EFEA2E0389}" destId="{E4455D4D-B54B-4BC3-87AA-34F07979D5EE}" srcOrd="0" destOrd="0" presId="urn:microsoft.com/office/officeart/2005/8/layout/hierarchy2"/>
    <dgm:cxn modelId="{9A9FA845-FD54-44BB-BEE3-174BFDDFEDF8}" type="presOf" srcId="{CFF5A718-7955-4DE4-901D-8EE40E080333}" destId="{F4BB8530-A584-4DF3-9ABF-C371CCD7EE8E}" srcOrd="0" destOrd="0" presId="urn:microsoft.com/office/officeart/2005/8/layout/hierarchy2"/>
    <dgm:cxn modelId="{915A51C9-91BA-4356-B34E-11561DCE1501}" type="presOf" srcId="{E1D23089-E767-424C-B085-8D0A8D1F01EF}" destId="{3B086231-A5C7-4E11-A235-CBD3AD8E3342}" srcOrd="0" destOrd="0" presId="urn:microsoft.com/office/officeart/2005/8/layout/hierarchy2"/>
    <dgm:cxn modelId="{91FD8AA2-974E-496E-B9A4-60A2C35EA620}" type="presOf" srcId="{09ED5D91-2630-4792-81B3-5E10E6BE2B37}" destId="{C0D4CC59-7169-4FC3-AB3F-9F459F34A3E8}" srcOrd="1" destOrd="0" presId="urn:microsoft.com/office/officeart/2005/8/layout/hierarchy2"/>
    <dgm:cxn modelId="{00DEC36D-C842-48EE-AC15-E905A4CB9EA0}" type="presOf" srcId="{3D80933A-5628-47A8-A42E-B027EA64D6C5}" destId="{85021AF0-9E23-4030-89B4-A208564AC7AE}" srcOrd="0" destOrd="0" presId="urn:microsoft.com/office/officeart/2005/8/layout/hierarchy2"/>
    <dgm:cxn modelId="{9B9D0988-A602-4E86-82FA-6F3E9C28AB29}" type="presOf" srcId="{0027D673-70F6-430A-A13F-86E335AF1CCE}" destId="{E3131BAF-6ECA-4DF7-90D8-622F12BB0426}" srcOrd="0" destOrd="0" presId="urn:microsoft.com/office/officeart/2005/8/layout/hierarchy2"/>
    <dgm:cxn modelId="{D1A9FBB2-2BA6-4758-AEC2-5CFB0795BDE2}" type="presOf" srcId="{3B1360C7-448B-4FEF-9552-7815D96E9DF1}" destId="{F15978D2-72FA-419C-9D85-32824B568172}" srcOrd="1" destOrd="0" presId="urn:microsoft.com/office/officeart/2005/8/layout/hierarchy2"/>
    <dgm:cxn modelId="{4D4B02B9-1081-45EB-8DAC-17466023C046}" type="presOf" srcId="{15E81B60-4F2A-49E1-B4F4-91327176A9AC}" destId="{6BB8262E-776F-4AB7-9C5B-89ED337D7F67}" srcOrd="0" destOrd="0" presId="urn:microsoft.com/office/officeart/2005/8/layout/hierarchy2"/>
    <dgm:cxn modelId="{952B928A-6328-4464-B7CB-A98DFA8CA1B8}" type="presOf" srcId="{619189E1-05A6-4193-8CBE-418469521D36}" destId="{A92F72F8-F6A1-458C-AAA0-A863FD77D869}" srcOrd="0" destOrd="0" presId="urn:microsoft.com/office/officeart/2005/8/layout/hierarchy2"/>
    <dgm:cxn modelId="{841080A4-1D5D-4BF2-A41F-9582B6B15C0C}" type="presParOf" srcId="{DD7C5979-E971-4E9B-B2AD-CA05BAA9AE54}" destId="{80BAAF2C-9110-4D83-939A-21BCC28C3F2F}" srcOrd="0" destOrd="0" presId="urn:microsoft.com/office/officeart/2005/8/layout/hierarchy2"/>
    <dgm:cxn modelId="{5D6F573C-49B4-4D13-AB6B-663FDEF71FF9}" type="presParOf" srcId="{80BAAF2C-9110-4D83-939A-21BCC28C3F2F}" destId="{3B086231-A5C7-4E11-A235-CBD3AD8E3342}" srcOrd="0" destOrd="0" presId="urn:microsoft.com/office/officeart/2005/8/layout/hierarchy2"/>
    <dgm:cxn modelId="{DECDCE90-8C62-4B31-BF86-085B97970A8E}" type="presParOf" srcId="{80BAAF2C-9110-4D83-939A-21BCC28C3F2F}" destId="{186E85E3-D42F-4025-B56F-660C00C15712}" srcOrd="1" destOrd="0" presId="urn:microsoft.com/office/officeart/2005/8/layout/hierarchy2"/>
    <dgm:cxn modelId="{C581BFFC-DC7E-4E44-8903-FEC95C617AF4}" type="presParOf" srcId="{186E85E3-D42F-4025-B56F-660C00C15712}" destId="{F4BB8530-A584-4DF3-9ABF-C371CCD7EE8E}" srcOrd="0" destOrd="0" presId="urn:microsoft.com/office/officeart/2005/8/layout/hierarchy2"/>
    <dgm:cxn modelId="{4002D244-7F36-4B84-8D2B-0CD1985598C1}" type="presParOf" srcId="{F4BB8530-A584-4DF3-9ABF-C371CCD7EE8E}" destId="{344671C6-21D1-4E82-A011-938E233D491D}" srcOrd="0" destOrd="0" presId="urn:microsoft.com/office/officeart/2005/8/layout/hierarchy2"/>
    <dgm:cxn modelId="{D883B160-3D57-45F8-AA26-76D91C3F5BFD}" type="presParOf" srcId="{186E85E3-D42F-4025-B56F-660C00C15712}" destId="{C517A633-75B2-4F7F-93F3-FBE053A8867F}" srcOrd="1" destOrd="0" presId="urn:microsoft.com/office/officeart/2005/8/layout/hierarchy2"/>
    <dgm:cxn modelId="{C0A9B3C0-3B60-443E-817C-65BC21C0DFF6}" type="presParOf" srcId="{C517A633-75B2-4F7F-93F3-FBE053A8867F}" destId="{A92F72F8-F6A1-458C-AAA0-A863FD77D869}" srcOrd="0" destOrd="0" presId="urn:microsoft.com/office/officeart/2005/8/layout/hierarchy2"/>
    <dgm:cxn modelId="{7E6319F5-2396-4FF2-908C-B775F18C9C10}" type="presParOf" srcId="{C517A633-75B2-4F7F-93F3-FBE053A8867F}" destId="{E384F1D8-67CA-449E-AD0B-AD3E43279FA5}" srcOrd="1" destOrd="0" presId="urn:microsoft.com/office/officeart/2005/8/layout/hierarchy2"/>
    <dgm:cxn modelId="{F6ECBC80-1A5A-433E-92CA-F1D29845E6D3}" type="presParOf" srcId="{186E85E3-D42F-4025-B56F-660C00C15712}" destId="{582C254A-1EE9-47C3-A97A-5AF7C72E4BCE}" srcOrd="2" destOrd="0" presId="urn:microsoft.com/office/officeart/2005/8/layout/hierarchy2"/>
    <dgm:cxn modelId="{A4DDDEA8-2B66-4398-AB93-E78C13A51A93}" type="presParOf" srcId="{582C254A-1EE9-47C3-A97A-5AF7C72E4BCE}" destId="{F15978D2-72FA-419C-9D85-32824B568172}" srcOrd="0" destOrd="0" presId="urn:microsoft.com/office/officeart/2005/8/layout/hierarchy2"/>
    <dgm:cxn modelId="{2A09F06B-53AA-48F8-99AC-5652DCBCC168}" type="presParOf" srcId="{186E85E3-D42F-4025-B56F-660C00C15712}" destId="{B95CD852-6951-41CA-9CC4-36DD065512F0}" srcOrd="3" destOrd="0" presId="urn:microsoft.com/office/officeart/2005/8/layout/hierarchy2"/>
    <dgm:cxn modelId="{6CE5438B-321E-4558-B318-49B8D32BA470}" type="presParOf" srcId="{B95CD852-6951-41CA-9CC4-36DD065512F0}" destId="{50CC4C08-79CE-48FC-AF53-82580B52BADE}" srcOrd="0" destOrd="0" presId="urn:microsoft.com/office/officeart/2005/8/layout/hierarchy2"/>
    <dgm:cxn modelId="{53F4ACFC-53E8-4482-88BF-2E4D7EBB2FAC}" type="presParOf" srcId="{B95CD852-6951-41CA-9CC4-36DD065512F0}" destId="{02D2908B-6D33-482F-A77A-995BBD585C39}" srcOrd="1" destOrd="0" presId="urn:microsoft.com/office/officeart/2005/8/layout/hierarchy2"/>
    <dgm:cxn modelId="{D7F9A135-901B-4805-B74C-9B043CAD071E}" type="presParOf" srcId="{186E85E3-D42F-4025-B56F-660C00C15712}" destId="{E214B59E-8590-478A-AA5E-AE7B74A7B7A3}" srcOrd="4" destOrd="0" presId="urn:microsoft.com/office/officeart/2005/8/layout/hierarchy2"/>
    <dgm:cxn modelId="{D40D2734-7A6C-4FD7-A023-64F997698238}" type="presParOf" srcId="{E214B59E-8590-478A-AA5E-AE7B74A7B7A3}" destId="{C0D4CC59-7169-4FC3-AB3F-9F459F34A3E8}" srcOrd="0" destOrd="0" presId="urn:microsoft.com/office/officeart/2005/8/layout/hierarchy2"/>
    <dgm:cxn modelId="{07705AA0-50E6-4A50-940C-189F22D3984A}" type="presParOf" srcId="{186E85E3-D42F-4025-B56F-660C00C15712}" destId="{8D20653F-1DBC-4049-93A2-F2CC8F6D2028}" srcOrd="5" destOrd="0" presId="urn:microsoft.com/office/officeart/2005/8/layout/hierarchy2"/>
    <dgm:cxn modelId="{516EB80F-442E-4962-B2D7-23D3F5406ADB}" type="presParOf" srcId="{8D20653F-1DBC-4049-93A2-F2CC8F6D2028}" destId="{E3131BAF-6ECA-4DF7-90D8-622F12BB0426}" srcOrd="0" destOrd="0" presId="urn:microsoft.com/office/officeart/2005/8/layout/hierarchy2"/>
    <dgm:cxn modelId="{10AC600A-CEF2-4B24-90B2-FEE9078FDB8C}" type="presParOf" srcId="{8D20653F-1DBC-4049-93A2-F2CC8F6D2028}" destId="{E88760CB-F22B-4C35-B948-3E3F099F6284}" srcOrd="1" destOrd="0" presId="urn:microsoft.com/office/officeart/2005/8/layout/hierarchy2"/>
    <dgm:cxn modelId="{BB3FA98A-4DBA-40EB-B73D-7B76E6540C3C}" type="presParOf" srcId="{186E85E3-D42F-4025-B56F-660C00C15712}" destId="{2F0A048A-C832-4DFF-877E-78FBE3DBBD96}" srcOrd="6" destOrd="0" presId="urn:microsoft.com/office/officeart/2005/8/layout/hierarchy2"/>
    <dgm:cxn modelId="{6E0E9604-BC9D-4737-9201-9BB0D47B672F}" type="presParOf" srcId="{2F0A048A-C832-4DFF-877E-78FBE3DBBD96}" destId="{8EB05C40-8260-4568-85A2-CC5D025B0105}" srcOrd="0" destOrd="0" presId="urn:microsoft.com/office/officeart/2005/8/layout/hierarchy2"/>
    <dgm:cxn modelId="{B3FD2F6C-6A1D-4423-BA38-DFD19ADB70E2}" type="presParOf" srcId="{186E85E3-D42F-4025-B56F-660C00C15712}" destId="{BF0B188E-B35F-4BC5-813A-E6692775EA12}" srcOrd="7" destOrd="0" presId="urn:microsoft.com/office/officeart/2005/8/layout/hierarchy2"/>
    <dgm:cxn modelId="{E1FBFF25-4FB3-4C0E-99CB-D00EC0D34AA4}" type="presParOf" srcId="{BF0B188E-B35F-4BC5-813A-E6692775EA12}" destId="{6BB8262E-776F-4AB7-9C5B-89ED337D7F67}" srcOrd="0" destOrd="0" presId="urn:microsoft.com/office/officeart/2005/8/layout/hierarchy2"/>
    <dgm:cxn modelId="{FDC8B6F7-4FB5-41E8-838D-C2A47147CBA8}" type="presParOf" srcId="{BF0B188E-B35F-4BC5-813A-E6692775EA12}" destId="{F52E4D97-49FD-4FF5-ACFB-02B9E1C93B37}" srcOrd="1" destOrd="0" presId="urn:microsoft.com/office/officeart/2005/8/layout/hierarchy2"/>
    <dgm:cxn modelId="{5EDE989A-AC48-4417-91BF-5D45E4EACE74}" type="presParOf" srcId="{186E85E3-D42F-4025-B56F-660C00C15712}" destId="{EE93EA9E-6615-474E-B255-60ED01AD0B0B}" srcOrd="8" destOrd="0" presId="urn:microsoft.com/office/officeart/2005/8/layout/hierarchy2"/>
    <dgm:cxn modelId="{D63042D4-C816-429A-8EEE-0B44DA8758E0}" type="presParOf" srcId="{EE93EA9E-6615-474E-B255-60ED01AD0B0B}" destId="{C3E50727-18BC-4AF1-9BA8-4650053BC405}" srcOrd="0" destOrd="0" presId="urn:microsoft.com/office/officeart/2005/8/layout/hierarchy2"/>
    <dgm:cxn modelId="{531ECB00-785C-4930-AD9E-D158AC350BEB}" type="presParOf" srcId="{186E85E3-D42F-4025-B56F-660C00C15712}" destId="{66477FB2-674F-45DD-BE22-989CC0F540A9}" srcOrd="9" destOrd="0" presId="urn:microsoft.com/office/officeart/2005/8/layout/hierarchy2"/>
    <dgm:cxn modelId="{A4B0C571-DDBD-4C12-B196-CDA2F1742E8F}" type="presParOf" srcId="{66477FB2-674F-45DD-BE22-989CC0F540A9}" destId="{85021AF0-9E23-4030-89B4-A208564AC7AE}" srcOrd="0" destOrd="0" presId="urn:microsoft.com/office/officeart/2005/8/layout/hierarchy2"/>
    <dgm:cxn modelId="{4F18D366-5BAE-46AD-9385-410EB5C215C7}" type="presParOf" srcId="{66477FB2-674F-45DD-BE22-989CC0F540A9}" destId="{DA7B4E90-7BC8-4981-B08D-CAD5E34D0F29}" srcOrd="1" destOrd="0" presId="urn:microsoft.com/office/officeart/2005/8/layout/hierarchy2"/>
    <dgm:cxn modelId="{355E68E0-22BF-481A-83AE-16935593B8BE}" type="presParOf" srcId="{186E85E3-D42F-4025-B56F-660C00C15712}" destId="{E4455D4D-B54B-4BC3-87AA-34F07979D5EE}" srcOrd="10" destOrd="0" presId="urn:microsoft.com/office/officeart/2005/8/layout/hierarchy2"/>
    <dgm:cxn modelId="{E3B092D4-6DE9-4B4B-BA06-00FC94B6C1C9}" type="presParOf" srcId="{E4455D4D-B54B-4BC3-87AA-34F07979D5EE}" destId="{61964638-632C-4B81-8415-7DA9A49155E5}" srcOrd="0" destOrd="0" presId="urn:microsoft.com/office/officeart/2005/8/layout/hierarchy2"/>
    <dgm:cxn modelId="{5F8E4834-B370-4D74-A58C-8CB3434E837D}" type="presParOf" srcId="{186E85E3-D42F-4025-B56F-660C00C15712}" destId="{08E6A24A-FA45-4CD5-AB6F-D1548D356CE9}" srcOrd="11" destOrd="0" presId="urn:microsoft.com/office/officeart/2005/8/layout/hierarchy2"/>
    <dgm:cxn modelId="{02879EF5-AEAE-420B-A2D8-CDE6C0E4C51A}" type="presParOf" srcId="{08E6A24A-FA45-4CD5-AB6F-D1548D356CE9}" destId="{A854CF2E-890D-4D26-8975-20F5050CA8FE}" srcOrd="0" destOrd="0" presId="urn:microsoft.com/office/officeart/2005/8/layout/hierarchy2"/>
    <dgm:cxn modelId="{E23E5640-6C43-4641-91D4-161DF92FF29E}" type="presParOf" srcId="{08E6A24A-FA45-4CD5-AB6F-D1548D356CE9}" destId="{6A6FB2F8-1743-48E1-BB84-B4B1860FB78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D3CC3-92C2-49F0-AF63-DF84EA4726C8}">
      <dsp:nvSpPr>
        <dsp:cNvPr id="0" name=""/>
        <dsp:cNvSpPr/>
      </dsp:nvSpPr>
      <dsp:spPr>
        <a:xfrm>
          <a:off x="1837755" y="0"/>
          <a:ext cx="1837755" cy="1339589"/>
        </a:xfrm>
        <a:prstGeom prst="trapezoid">
          <a:avLst>
            <a:gd name="adj" fmla="val 6859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第三層</a:t>
          </a:r>
          <a:r>
            <a:rPr lang="en-US" altLang="zh-TW" sz="2400" kern="1200" dirty="0" smtClean="0"/>
            <a:t>T3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特殊教育</a:t>
          </a:r>
          <a:endParaRPr lang="zh-TW" altLang="en-US" sz="2400" kern="1200" dirty="0"/>
        </a:p>
      </dsp:txBody>
      <dsp:txXfrm>
        <a:off x="1837755" y="0"/>
        <a:ext cx="1837755" cy="1339589"/>
      </dsp:txXfrm>
    </dsp:sp>
    <dsp:sp modelId="{CDAECBCC-30E2-46C1-B8D4-A44FEC05E04F}">
      <dsp:nvSpPr>
        <dsp:cNvPr id="0" name=""/>
        <dsp:cNvSpPr/>
      </dsp:nvSpPr>
      <dsp:spPr>
        <a:xfrm>
          <a:off x="918877" y="1339589"/>
          <a:ext cx="3675510" cy="1339589"/>
        </a:xfrm>
        <a:prstGeom prst="trapezoid">
          <a:avLst>
            <a:gd name="adj" fmla="val 68594"/>
          </a:avLst>
        </a:prstGeom>
        <a:solidFill>
          <a:schemeClr val="accent2">
            <a:hueOff val="9504421"/>
            <a:satOff val="-18343"/>
            <a:lumOff val="-2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第二層</a:t>
          </a:r>
          <a:r>
            <a:rPr lang="en-US" altLang="zh-TW" sz="2400" kern="1200" dirty="0" smtClean="0"/>
            <a:t>T2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小組補救教學</a:t>
          </a:r>
          <a:endParaRPr lang="zh-TW" altLang="en-US" sz="2400" kern="1200" dirty="0"/>
        </a:p>
      </dsp:txBody>
      <dsp:txXfrm>
        <a:off x="1562092" y="1339589"/>
        <a:ext cx="2389081" cy="1339589"/>
      </dsp:txXfrm>
    </dsp:sp>
    <dsp:sp modelId="{43E1651F-84A6-4B6C-BBDE-4F2BE5B9E805}">
      <dsp:nvSpPr>
        <dsp:cNvPr id="0" name=""/>
        <dsp:cNvSpPr/>
      </dsp:nvSpPr>
      <dsp:spPr>
        <a:xfrm>
          <a:off x="0" y="2679178"/>
          <a:ext cx="5513266" cy="1339589"/>
        </a:xfrm>
        <a:prstGeom prst="trapezoid">
          <a:avLst>
            <a:gd name="adj" fmla="val 68594"/>
          </a:avLst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第一層</a:t>
          </a:r>
          <a:r>
            <a:rPr lang="en-US" altLang="zh-TW" sz="2400" kern="1200" dirty="0" smtClean="0"/>
            <a:t>T1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一般補救教學</a:t>
          </a:r>
          <a:endParaRPr lang="zh-TW" altLang="en-US" sz="2400" kern="1200" dirty="0"/>
        </a:p>
      </dsp:txBody>
      <dsp:txXfrm>
        <a:off x="964821" y="2679178"/>
        <a:ext cx="3583622" cy="1339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1FF3E-FD6D-479A-8E3B-3971B49B645C}">
      <dsp:nvSpPr>
        <dsp:cNvPr id="0" name=""/>
        <dsp:cNvSpPr/>
      </dsp:nvSpPr>
      <dsp:spPr>
        <a:xfrm>
          <a:off x="64801" y="2017816"/>
          <a:ext cx="1753372" cy="8766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高</a:t>
          </a:r>
          <a:endParaRPr lang="zh-TW" altLang="en-US" sz="3200" kern="1200" dirty="0"/>
        </a:p>
      </dsp:txBody>
      <dsp:txXfrm>
        <a:off x="90478" y="2043493"/>
        <a:ext cx="1702018" cy="825332"/>
      </dsp:txXfrm>
    </dsp:sp>
    <dsp:sp modelId="{5F411F84-24A5-4CE6-8032-DDB1D1D7BF33}">
      <dsp:nvSpPr>
        <dsp:cNvPr id="0" name=""/>
        <dsp:cNvSpPr/>
      </dsp:nvSpPr>
      <dsp:spPr>
        <a:xfrm rot="17350740">
          <a:off x="1101412" y="1431909"/>
          <a:ext cx="213486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134869" y="1606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>
        <a:off x="2115475" y="1394599"/>
        <a:ext cx="106743" cy="106743"/>
      </dsp:txXfrm>
    </dsp:sp>
    <dsp:sp modelId="{BF5A2473-1B2E-4160-A326-81A075812579}">
      <dsp:nvSpPr>
        <dsp:cNvPr id="0" name=""/>
        <dsp:cNvSpPr/>
      </dsp:nvSpPr>
      <dsp:spPr>
        <a:xfrm>
          <a:off x="2519521" y="1439"/>
          <a:ext cx="1753372" cy="8766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搞</a:t>
          </a:r>
          <a:endParaRPr lang="zh-TW" altLang="en-US" sz="3200" kern="1200" dirty="0"/>
        </a:p>
      </dsp:txBody>
      <dsp:txXfrm>
        <a:off x="2545198" y="27116"/>
        <a:ext cx="1702018" cy="825332"/>
      </dsp:txXfrm>
    </dsp:sp>
    <dsp:sp modelId="{18C91239-550A-49A9-A685-0FAC3303991F}">
      <dsp:nvSpPr>
        <dsp:cNvPr id="0" name=""/>
        <dsp:cNvSpPr/>
      </dsp:nvSpPr>
      <dsp:spPr>
        <a:xfrm>
          <a:off x="4272894" y="423720"/>
          <a:ext cx="7013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01348" y="1606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606034" y="422248"/>
        <a:ext cx="35067" cy="35067"/>
      </dsp:txXfrm>
    </dsp:sp>
    <dsp:sp modelId="{8B0DF8E3-39CD-4539-BE16-3D5ECFC37537}">
      <dsp:nvSpPr>
        <dsp:cNvPr id="0" name=""/>
        <dsp:cNvSpPr/>
      </dsp:nvSpPr>
      <dsp:spPr>
        <a:xfrm>
          <a:off x="4974242" y="1439"/>
          <a:ext cx="1753372" cy="8766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搞三拈七</a:t>
          </a:r>
          <a:endParaRPr lang="zh-TW" altLang="en-US" sz="3200" kern="1200" dirty="0"/>
        </a:p>
      </dsp:txBody>
      <dsp:txXfrm>
        <a:off x="4999919" y="27116"/>
        <a:ext cx="1702018" cy="825332"/>
      </dsp:txXfrm>
    </dsp:sp>
    <dsp:sp modelId="{9D3444D2-34C8-4F16-8C02-C98B89776F09}">
      <dsp:nvSpPr>
        <dsp:cNvPr id="0" name=""/>
        <dsp:cNvSpPr/>
      </dsp:nvSpPr>
      <dsp:spPr>
        <a:xfrm rot="18289469">
          <a:off x="1554776" y="1936003"/>
          <a:ext cx="122814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28142" y="1606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138144" y="1921361"/>
        <a:ext cx="61407" cy="61407"/>
      </dsp:txXfrm>
    </dsp:sp>
    <dsp:sp modelId="{4D34ACF3-0116-4D1E-B46D-C48440A9D5BB}">
      <dsp:nvSpPr>
        <dsp:cNvPr id="0" name=""/>
        <dsp:cNvSpPr/>
      </dsp:nvSpPr>
      <dsp:spPr>
        <a:xfrm>
          <a:off x="2519521" y="1009628"/>
          <a:ext cx="1753372" cy="8766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稿</a:t>
          </a:r>
          <a:endParaRPr lang="zh-TW" altLang="en-US" sz="3200" kern="1200" dirty="0"/>
        </a:p>
      </dsp:txBody>
      <dsp:txXfrm>
        <a:off x="2545198" y="1035305"/>
        <a:ext cx="1702018" cy="825332"/>
      </dsp:txXfrm>
    </dsp:sp>
    <dsp:sp modelId="{FD6261DC-101C-48FC-9864-E5F4288E0C50}">
      <dsp:nvSpPr>
        <dsp:cNvPr id="0" name=""/>
        <dsp:cNvSpPr/>
      </dsp:nvSpPr>
      <dsp:spPr>
        <a:xfrm>
          <a:off x="4272894" y="1431909"/>
          <a:ext cx="7013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01348" y="1606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606034" y="1430437"/>
        <a:ext cx="35067" cy="35067"/>
      </dsp:txXfrm>
    </dsp:sp>
    <dsp:sp modelId="{C7B73FFA-2AB3-4348-9177-86F47604F4A2}">
      <dsp:nvSpPr>
        <dsp:cNvPr id="0" name=""/>
        <dsp:cNvSpPr/>
      </dsp:nvSpPr>
      <dsp:spPr>
        <a:xfrm>
          <a:off x="4974242" y="1009628"/>
          <a:ext cx="1753372" cy="8766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稿紙</a:t>
          </a:r>
          <a:endParaRPr lang="zh-TW" altLang="en-US" sz="3200" kern="1200" dirty="0"/>
        </a:p>
      </dsp:txBody>
      <dsp:txXfrm>
        <a:off x="4999919" y="1035305"/>
        <a:ext cx="1702018" cy="825332"/>
      </dsp:txXfrm>
    </dsp:sp>
    <dsp:sp modelId="{EBC36EC2-F1E7-4313-A0AD-B82C2FD39F84}">
      <dsp:nvSpPr>
        <dsp:cNvPr id="0" name=""/>
        <dsp:cNvSpPr/>
      </dsp:nvSpPr>
      <dsp:spPr>
        <a:xfrm>
          <a:off x="1818173" y="2440097"/>
          <a:ext cx="7013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01348" y="1606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151313" y="2438626"/>
        <a:ext cx="35067" cy="35067"/>
      </dsp:txXfrm>
    </dsp:sp>
    <dsp:sp modelId="{8459F59B-E6AC-489D-8696-C6C9221BDD34}">
      <dsp:nvSpPr>
        <dsp:cNvPr id="0" name=""/>
        <dsp:cNvSpPr/>
      </dsp:nvSpPr>
      <dsp:spPr>
        <a:xfrm>
          <a:off x="2519521" y="2017816"/>
          <a:ext cx="1753372" cy="8766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槁</a:t>
          </a:r>
          <a:endParaRPr lang="zh-TW" altLang="en-US" sz="3200" kern="1200" dirty="0"/>
        </a:p>
      </dsp:txBody>
      <dsp:txXfrm>
        <a:off x="2545198" y="2043493"/>
        <a:ext cx="1702018" cy="825332"/>
      </dsp:txXfrm>
    </dsp:sp>
    <dsp:sp modelId="{CC88ACC4-235E-4D39-B221-8ABC5E3F57BB}">
      <dsp:nvSpPr>
        <dsp:cNvPr id="0" name=""/>
        <dsp:cNvSpPr/>
      </dsp:nvSpPr>
      <dsp:spPr>
        <a:xfrm>
          <a:off x="4272894" y="2440097"/>
          <a:ext cx="7013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01348" y="1606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606034" y="2438626"/>
        <a:ext cx="35067" cy="35067"/>
      </dsp:txXfrm>
    </dsp:sp>
    <dsp:sp modelId="{85F69280-FB46-40D2-8DA6-74313BB7A8EA}">
      <dsp:nvSpPr>
        <dsp:cNvPr id="0" name=""/>
        <dsp:cNvSpPr/>
      </dsp:nvSpPr>
      <dsp:spPr>
        <a:xfrm>
          <a:off x="4974242" y="2017816"/>
          <a:ext cx="1753372" cy="8766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枯槁</a:t>
          </a:r>
          <a:endParaRPr lang="zh-TW" altLang="en-US" sz="3200" kern="1200" dirty="0"/>
        </a:p>
      </dsp:txBody>
      <dsp:txXfrm>
        <a:off x="4999919" y="2043493"/>
        <a:ext cx="1702018" cy="825332"/>
      </dsp:txXfrm>
    </dsp:sp>
    <dsp:sp modelId="{1F513688-669C-46F0-AA3E-7CDED870C59A}">
      <dsp:nvSpPr>
        <dsp:cNvPr id="0" name=""/>
        <dsp:cNvSpPr/>
      </dsp:nvSpPr>
      <dsp:spPr>
        <a:xfrm rot="3310531">
          <a:off x="1554776" y="2944192"/>
          <a:ext cx="122814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28142" y="1606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138144" y="2929550"/>
        <a:ext cx="61407" cy="61407"/>
      </dsp:txXfrm>
    </dsp:sp>
    <dsp:sp modelId="{D95BE4A0-7BA8-4041-94CF-B33F9B891AC9}">
      <dsp:nvSpPr>
        <dsp:cNvPr id="0" name=""/>
        <dsp:cNvSpPr/>
      </dsp:nvSpPr>
      <dsp:spPr>
        <a:xfrm>
          <a:off x="2519521" y="3026005"/>
          <a:ext cx="1753372" cy="8766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縞</a:t>
          </a:r>
          <a:endParaRPr lang="zh-TW" altLang="en-US" sz="3200" kern="1200" dirty="0"/>
        </a:p>
      </dsp:txBody>
      <dsp:txXfrm>
        <a:off x="2545198" y="3051682"/>
        <a:ext cx="1702018" cy="825332"/>
      </dsp:txXfrm>
    </dsp:sp>
    <dsp:sp modelId="{11FEA969-B501-4CCC-8374-303D1E13AB53}">
      <dsp:nvSpPr>
        <dsp:cNvPr id="0" name=""/>
        <dsp:cNvSpPr/>
      </dsp:nvSpPr>
      <dsp:spPr>
        <a:xfrm>
          <a:off x="4272894" y="3448286"/>
          <a:ext cx="7013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01348" y="1606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606034" y="3446815"/>
        <a:ext cx="35067" cy="35067"/>
      </dsp:txXfrm>
    </dsp:sp>
    <dsp:sp modelId="{7B8B2233-624F-4619-91C9-AE9A1CC30922}">
      <dsp:nvSpPr>
        <dsp:cNvPr id="0" name=""/>
        <dsp:cNvSpPr/>
      </dsp:nvSpPr>
      <dsp:spPr>
        <a:xfrm>
          <a:off x="4974242" y="3026005"/>
          <a:ext cx="1753372" cy="8766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縞素</a:t>
          </a:r>
          <a:endParaRPr lang="zh-TW" altLang="en-US" sz="3200" kern="1200" dirty="0"/>
        </a:p>
      </dsp:txBody>
      <dsp:txXfrm>
        <a:off x="4999919" y="3051682"/>
        <a:ext cx="1702018" cy="825332"/>
      </dsp:txXfrm>
    </dsp:sp>
    <dsp:sp modelId="{9D8211C6-8606-4D87-9FE4-3DA64C41A742}">
      <dsp:nvSpPr>
        <dsp:cNvPr id="0" name=""/>
        <dsp:cNvSpPr/>
      </dsp:nvSpPr>
      <dsp:spPr>
        <a:xfrm rot="4249260">
          <a:off x="1101412" y="3448286"/>
          <a:ext cx="213486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134869" y="1606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>
        <a:off x="2115475" y="3410977"/>
        <a:ext cx="106743" cy="106743"/>
      </dsp:txXfrm>
    </dsp:sp>
    <dsp:sp modelId="{AF597897-3622-4007-AB67-88D892CD0F76}">
      <dsp:nvSpPr>
        <dsp:cNvPr id="0" name=""/>
        <dsp:cNvSpPr/>
      </dsp:nvSpPr>
      <dsp:spPr>
        <a:xfrm>
          <a:off x="2519521" y="4034194"/>
          <a:ext cx="1753372" cy="8766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篙</a:t>
          </a:r>
          <a:endParaRPr lang="zh-TW" altLang="en-US" sz="3200" kern="1200" dirty="0"/>
        </a:p>
      </dsp:txBody>
      <dsp:txXfrm>
        <a:off x="2545198" y="4059871"/>
        <a:ext cx="1702018" cy="825332"/>
      </dsp:txXfrm>
    </dsp:sp>
    <dsp:sp modelId="{28C61866-4CE6-48AB-AAA1-EEBD35F738E1}">
      <dsp:nvSpPr>
        <dsp:cNvPr id="0" name=""/>
        <dsp:cNvSpPr/>
      </dsp:nvSpPr>
      <dsp:spPr>
        <a:xfrm>
          <a:off x="4272894" y="4456475"/>
          <a:ext cx="7013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01348" y="1606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606034" y="4455004"/>
        <a:ext cx="35067" cy="35067"/>
      </dsp:txXfrm>
    </dsp:sp>
    <dsp:sp modelId="{826BFB5C-4BF5-4652-96C4-7A2B56725E17}">
      <dsp:nvSpPr>
        <dsp:cNvPr id="0" name=""/>
        <dsp:cNvSpPr/>
      </dsp:nvSpPr>
      <dsp:spPr>
        <a:xfrm>
          <a:off x="4974242" y="4034194"/>
          <a:ext cx="1753372" cy="8766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船篙</a:t>
          </a:r>
          <a:endParaRPr lang="zh-TW" altLang="en-US" sz="3200" kern="1200" dirty="0"/>
        </a:p>
      </dsp:txBody>
      <dsp:txXfrm>
        <a:off x="4999919" y="4059871"/>
        <a:ext cx="1702018" cy="825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A4035-E9A3-4EE7-BFA6-9EEDC742FCD8}">
      <dsp:nvSpPr>
        <dsp:cNvPr id="0" name=""/>
        <dsp:cNvSpPr/>
      </dsp:nvSpPr>
      <dsp:spPr>
        <a:xfrm rot="5400000">
          <a:off x="-344616" y="1228221"/>
          <a:ext cx="1525380" cy="18422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46697-C9F5-448E-BA39-09F1F75A0D24}">
      <dsp:nvSpPr>
        <dsp:cNvPr id="0" name=""/>
        <dsp:cNvSpPr/>
      </dsp:nvSpPr>
      <dsp:spPr>
        <a:xfrm>
          <a:off x="3771" y="251011"/>
          <a:ext cx="2046941" cy="1228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100" kern="1200"/>
        </a:p>
      </dsp:txBody>
      <dsp:txXfrm>
        <a:off x="39743" y="286983"/>
        <a:ext cx="1974997" cy="1156221"/>
      </dsp:txXfrm>
    </dsp:sp>
    <dsp:sp modelId="{489F95C0-874B-465B-BEB7-60D790E8904E}">
      <dsp:nvSpPr>
        <dsp:cNvPr id="0" name=""/>
        <dsp:cNvSpPr/>
      </dsp:nvSpPr>
      <dsp:spPr>
        <a:xfrm rot="5400000">
          <a:off x="-344616" y="2763427"/>
          <a:ext cx="1525380" cy="18422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423CC-AA7E-48D0-8B78-F57C0BC49D02}">
      <dsp:nvSpPr>
        <dsp:cNvPr id="0" name=""/>
        <dsp:cNvSpPr/>
      </dsp:nvSpPr>
      <dsp:spPr>
        <a:xfrm>
          <a:off x="3771" y="1786217"/>
          <a:ext cx="2046941" cy="1228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100" kern="1200"/>
        </a:p>
      </dsp:txBody>
      <dsp:txXfrm>
        <a:off x="39743" y="1822189"/>
        <a:ext cx="1974997" cy="1156221"/>
      </dsp:txXfrm>
    </dsp:sp>
    <dsp:sp modelId="{B1796925-9F71-4E46-8DC1-60CD5FA6BEDB}">
      <dsp:nvSpPr>
        <dsp:cNvPr id="0" name=""/>
        <dsp:cNvSpPr/>
      </dsp:nvSpPr>
      <dsp:spPr>
        <a:xfrm>
          <a:off x="422986" y="3531031"/>
          <a:ext cx="2712606" cy="18422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D51B9-0746-4ECB-890B-9270C9283FEA}">
      <dsp:nvSpPr>
        <dsp:cNvPr id="0" name=""/>
        <dsp:cNvSpPr/>
      </dsp:nvSpPr>
      <dsp:spPr>
        <a:xfrm>
          <a:off x="3771" y="3321423"/>
          <a:ext cx="2046941" cy="1228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100" kern="1200"/>
        </a:p>
      </dsp:txBody>
      <dsp:txXfrm>
        <a:off x="39743" y="3357395"/>
        <a:ext cx="1974997" cy="1156221"/>
      </dsp:txXfrm>
    </dsp:sp>
    <dsp:sp modelId="{7FFFF61D-9402-4976-BA2A-634260A7F9C2}">
      <dsp:nvSpPr>
        <dsp:cNvPr id="0" name=""/>
        <dsp:cNvSpPr/>
      </dsp:nvSpPr>
      <dsp:spPr>
        <a:xfrm rot="16200000">
          <a:off x="2377815" y="2763427"/>
          <a:ext cx="1525380" cy="18422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1E481-711E-44F2-B30A-1A26CF02FE2A}">
      <dsp:nvSpPr>
        <dsp:cNvPr id="0" name=""/>
        <dsp:cNvSpPr/>
      </dsp:nvSpPr>
      <dsp:spPr>
        <a:xfrm>
          <a:off x="2726204" y="3321423"/>
          <a:ext cx="2046941" cy="1228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100" kern="1200"/>
        </a:p>
      </dsp:txBody>
      <dsp:txXfrm>
        <a:off x="2762176" y="3357395"/>
        <a:ext cx="1974997" cy="1156221"/>
      </dsp:txXfrm>
    </dsp:sp>
    <dsp:sp modelId="{F107521E-BA2E-4718-966C-EE8FF98DDF71}">
      <dsp:nvSpPr>
        <dsp:cNvPr id="0" name=""/>
        <dsp:cNvSpPr/>
      </dsp:nvSpPr>
      <dsp:spPr>
        <a:xfrm rot="16200000">
          <a:off x="2377815" y="1228221"/>
          <a:ext cx="1525380" cy="18422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B6883-74F2-459A-9AB8-41DBD230A46F}">
      <dsp:nvSpPr>
        <dsp:cNvPr id="0" name=""/>
        <dsp:cNvSpPr/>
      </dsp:nvSpPr>
      <dsp:spPr>
        <a:xfrm>
          <a:off x="2726204" y="1786217"/>
          <a:ext cx="2046941" cy="1228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100" kern="1200"/>
        </a:p>
      </dsp:txBody>
      <dsp:txXfrm>
        <a:off x="2762176" y="1822189"/>
        <a:ext cx="1974997" cy="1156221"/>
      </dsp:txXfrm>
    </dsp:sp>
    <dsp:sp modelId="{5E0A088D-19DB-48F5-BBDA-EA9E131B6B94}">
      <dsp:nvSpPr>
        <dsp:cNvPr id="0" name=""/>
        <dsp:cNvSpPr/>
      </dsp:nvSpPr>
      <dsp:spPr>
        <a:xfrm>
          <a:off x="3145418" y="460618"/>
          <a:ext cx="2712606" cy="18422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61A1D-6E5C-4E79-AF8C-4D9CF052A204}">
      <dsp:nvSpPr>
        <dsp:cNvPr id="0" name=""/>
        <dsp:cNvSpPr/>
      </dsp:nvSpPr>
      <dsp:spPr>
        <a:xfrm>
          <a:off x="2726204" y="251011"/>
          <a:ext cx="2046941" cy="1228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100" kern="1200"/>
        </a:p>
      </dsp:txBody>
      <dsp:txXfrm>
        <a:off x="2762176" y="286983"/>
        <a:ext cx="1974997" cy="1156221"/>
      </dsp:txXfrm>
    </dsp:sp>
    <dsp:sp modelId="{4791C336-8A79-42E1-9916-9F9EB8A4D9AA}">
      <dsp:nvSpPr>
        <dsp:cNvPr id="0" name=""/>
        <dsp:cNvSpPr/>
      </dsp:nvSpPr>
      <dsp:spPr>
        <a:xfrm rot="5400000">
          <a:off x="5100248" y="1228221"/>
          <a:ext cx="1525380" cy="18422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830E5-35E7-443C-B508-5BA440CDF3DA}">
      <dsp:nvSpPr>
        <dsp:cNvPr id="0" name=""/>
        <dsp:cNvSpPr/>
      </dsp:nvSpPr>
      <dsp:spPr>
        <a:xfrm>
          <a:off x="5448636" y="251011"/>
          <a:ext cx="2046941" cy="1228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100" kern="1200" dirty="0"/>
        </a:p>
      </dsp:txBody>
      <dsp:txXfrm>
        <a:off x="5484608" y="286983"/>
        <a:ext cx="1974997" cy="1156221"/>
      </dsp:txXfrm>
    </dsp:sp>
    <dsp:sp modelId="{71A370A7-8721-49DE-839C-3350EC4ADC3E}">
      <dsp:nvSpPr>
        <dsp:cNvPr id="0" name=""/>
        <dsp:cNvSpPr/>
      </dsp:nvSpPr>
      <dsp:spPr>
        <a:xfrm rot="5400000">
          <a:off x="5100248" y="2763427"/>
          <a:ext cx="1525380" cy="18422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15B81-73E0-49CD-A737-060FB6427B00}">
      <dsp:nvSpPr>
        <dsp:cNvPr id="0" name=""/>
        <dsp:cNvSpPr/>
      </dsp:nvSpPr>
      <dsp:spPr>
        <a:xfrm>
          <a:off x="5448636" y="1786217"/>
          <a:ext cx="2046941" cy="1228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100" kern="1200"/>
        </a:p>
      </dsp:txBody>
      <dsp:txXfrm>
        <a:off x="5484608" y="1822189"/>
        <a:ext cx="1974997" cy="1156221"/>
      </dsp:txXfrm>
    </dsp:sp>
    <dsp:sp modelId="{98C95832-5B18-4CBD-8137-9E83563DC816}">
      <dsp:nvSpPr>
        <dsp:cNvPr id="0" name=""/>
        <dsp:cNvSpPr/>
      </dsp:nvSpPr>
      <dsp:spPr>
        <a:xfrm>
          <a:off x="5448636" y="3321423"/>
          <a:ext cx="2046941" cy="1228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100" kern="1200"/>
        </a:p>
      </dsp:txBody>
      <dsp:txXfrm>
        <a:off x="5484608" y="3357395"/>
        <a:ext cx="1974997" cy="11562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86231-A5C7-4E11-A235-CBD3AD8E3342}">
      <dsp:nvSpPr>
        <dsp:cNvPr id="0" name=""/>
        <dsp:cNvSpPr/>
      </dsp:nvSpPr>
      <dsp:spPr>
        <a:xfrm>
          <a:off x="0" y="2212897"/>
          <a:ext cx="1704564" cy="852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外婆說故事</a:t>
          </a:r>
          <a:r>
            <a:rPr lang="zh-TW" altLang="en-US" sz="1300" kern="1200" dirty="0" smtClean="0"/>
            <a:t>、</a:t>
          </a:r>
          <a:endParaRPr lang="zh-TW" altLang="en-US" sz="1300" kern="1200" dirty="0"/>
        </a:p>
      </dsp:txBody>
      <dsp:txXfrm>
        <a:off x="24962" y="2237859"/>
        <a:ext cx="1654640" cy="802358"/>
      </dsp:txXfrm>
    </dsp:sp>
    <dsp:sp modelId="{F4BB8530-A584-4DF3-9ABF-C371CCD7EE8E}">
      <dsp:nvSpPr>
        <dsp:cNvPr id="0" name=""/>
        <dsp:cNvSpPr/>
      </dsp:nvSpPr>
      <dsp:spPr>
        <a:xfrm rot="18554857">
          <a:off x="1180664" y="1521208"/>
          <a:ext cx="285250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852500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2535602" y="1463211"/>
        <a:ext cx="142625" cy="142625"/>
      </dsp:txXfrm>
    </dsp:sp>
    <dsp:sp modelId="{A92F72F8-F6A1-458C-AAA0-A863FD77D869}">
      <dsp:nvSpPr>
        <dsp:cNvPr id="0" name=""/>
        <dsp:cNvSpPr/>
      </dsp:nvSpPr>
      <dsp:spPr>
        <a:xfrm>
          <a:off x="3509264" y="3867"/>
          <a:ext cx="1704564" cy="852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黃昏飛來的黑鳥是祖靈變的</a:t>
          </a:r>
          <a:endParaRPr lang="zh-TW" altLang="en-US" sz="1600" kern="1200" dirty="0"/>
        </a:p>
      </dsp:txBody>
      <dsp:txXfrm>
        <a:off x="3534226" y="28829"/>
        <a:ext cx="1654640" cy="802358"/>
      </dsp:txXfrm>
    </dsp:sp>
    <dsp:sp modelId="{582C254A-1EE9-47C3-A97A-5AF7C72E4BCE}">
      <dsp:nvSpPr>
        <dsp:cNvPr id="0" name=""/>
        <dsp:cNvSpPr/>
      </dsp:nvSpPr>
      <dsp:spPr>
        <a:xfrm rot="19544832">
          <a:off x="1515224" y="2011270"/>
          <a:ext cx="218338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183381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>
        <a:off x="2552330" y="1970001"/>
        <a:ext cx="109169" cy="109169"/>
      </dsp:txXfrm>
    </dsp:sp>
    <dsp:sp modelId="{50CC4C08-79CE-48FC-AF53-82580B52BADE}">
      <dsp:nvSpPr>
        <dsp:cNvPr id="0" name=""/>
        <dsp:cNvSpPr/>
      </dsp:nvSpPr>
      <dsp:spPr>
        <a:xfrm>
          <a:off x="3509264" y="983992"/>
          <a:ext cx="1704564" cy="852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煙會說話</a:t>
          </a:r>
          <a:endParaRPr lang="zh-TW" altLang="en-US" sz="2400" kern="1200" dirty="0"/>
        </a:p>
      </dsp:txBody>
      <dsp:txXfrm>
        <a:off x="3534226" y="1008954"/>
        <a:ext cx="1654640" cy="802358"/>
      </dsp:txXfrm>
    </dsp:sp>
    <dsp:sp modelId="{E214B59E-8590-478A-AA5E-AE7B74A7B7A3}">
      <dsp:nvSpPr>
        <dsp:cNvPr id="0" name=""/>
        <dsp:cNvSpPr/>
      </dsp:nvSpPr>
      <dsp:spPr>
        <a:xfrm rot="21008338">
          <a:off x="1691185" y="2470637"/>
          <a:ext cx="181112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811122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2551468" y="2438675"/>
        <a:ext cx="90556" cy="90556"/>
      </dsp:txXfrm>
    </dsp:sp>
    <dsp:sp modelId="{E3131BAF-6ECA-4DF7-90D8-622F12BB0426}">
      <dsp:nvSpPr>
        <dsp:cNvPr id="0" name=""/>
        <dsp:cNvSpPr/>
      </dsp:nvSpPr>
      <dsp:spPr>
        <a:xfrm>
          <a:off x="3488929" y="1902726"/>
          <a:ext cx="1704564" cy="852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風有顏色</a:t>
          </a:r>
          <a:endParaRPr lang="zh-TW" altLang="en-US" sz="2400" kern="1200" dirty="0"/>
        </a:p>
      </dsp:txBody>
      <dsp:txXfrm>
        <a:off x="3513891" y="1927688"/>
        <a:ext cx="1654640" cy="802358"/>
      </dsp:txXfrm>
    </dsp:sp>
    <dsp:sp modelId="{2F0A048A-C832-4DFF-877E-78FBE3DBBD96}">
      <dsp:nvSpPr>
        <dsp:cNvPr id="0" name=""/>
        <dsp:cNvSpPr/>
      </dsp:nvSpPr>
      <dsp:spPr>
        <a:xfrm rot="1323596">
          <a:off x="1633286" y="2991395"/>
          <a:ext cx="194725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947256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>
        <a:off x="2558233" y="2956029"/>
        <a:ext cx="97362" cy="97362"/>
      </dsp:txXfrm>
    </dsp:sp>
    <dsp:sp modelId="{6BB8262E-776F-4AB7-9C5B-89ED337D7F67}">
      <dsp:nvSpPr>
        <dsp:cNvPr id="0" name=""/>
        <dsp:cNvSpPr/>
      </dsp:nvSpPr>
      <dsp:spPr>
        <a:xfrm>
          <a:off x="3509264" y="2944241"/>
          <a:ext cx="1704564" cy="852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當小米像波浪搖盪著，是表示死去的親人在小米上跳舞</a:t>
          </a:r>
          <a:endParaRPr lang="zh-TW" altLang="en-US" sz="1300" kern="1200" dirty="0"/>
        </a:p>
      </dsp:txBody>
      <dsp:txXfrm>
        <a:off x="3534226" y="2969203"/>
        <a:ext cx="1654640" cy="802358"/>
      </dsp:txXfrm>
    </dsp:sp>
    <dsp:sp modelId="{EE93EA9E-6615-474E-B255-60ED01AD0B0B}">
      <dsp:nvSpPr>
        <dsp:cNvPr id="0" name=""/>
        <dsp:cNvSpPr/>
      </dsp:nvSpPr>
      <dsp:spPr>
        <a:xfrm rot="2608868">
          <a:off x="1363324" y="3481457"/>
          <a:ext cx="248718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487180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2544735" y="3432593"/>
        <a:ext cx="124359" cy="124359"/>
      </dsp:txXfrm>
    </dsp:sp>
    <dsp:sp modelId="{85021AF0-9E23-4030-89B4-A208564AC7AE}">
      <dsp:nvSpPr>
        <dsp:cNvPr id="0" name=""/>
        <dsp:cNvSpPr/>
      </dsp:nvSpPr>
      <dsp:spPr>
        <a:xfrm>
          <a:off x="3509264" y="3924365"/>
          <a:ext cx="1704564" cy="852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鹿的跳躍是新生命的到來</a:t>
          </a:r>
          <a:endParaRPr lang="zh-TW" altLang="en-US" sz="1600" kern="1200" dirty="0"/>
        </a:p>
      </dsp:txBody>
      <dsp:txXfrm>
        <a:off x="3534226" y="3949327"/>
        <a:ext cx="1654640" cy="802358"/>
      </dsp:txXfrm>
    </dsp:sp>
    <dsp:sp modelId="{E4455D4D-B54B-4BC3-87AA-34F07979D5EE}">
      <dsp:nvSpPr>
        <dsp:cNvPr id="0" name=""/>
        <dsp:cNvSpPr/>
      </dsp:nvSpPr>
      <dsp:spPr>
        <a:xfrm rot="3369500">
          <a:off x="986604" y="3971519"/>
          <a:ext cx="324061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240619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>
        <a:off x="2525899" y="3903819"/>
        <a:ext cx="162030" cy="162030"/>
      </dsp:txXfrm>
    </dsp:sp>
    <dsp:sp modelId="{A854CF2E-890D-4D26-8975-20F5050CA8FE}">
      <dsp:nvSpPr>
        <dsp:cNvPr id="0" name=""/>
        <dsp:cNvSpPr/>
      </dsp:nvSpPr>
      <dsp:spPr>
        <a:xfrm>
          <a:off x="3509264" y="4904490"/>
          <a:ext cx="1704564" cy="852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天上的星星來自於母親的眼淚</a:t>
          </a:r>
          <a:endParaRPr lang="zh-TW" altLang="en-US" sz="1800" kern="1200" dirty="0"/>
        </a:p>
      </dsp:txBody>
      <dsp:txXfrm>
        <a:off x="3534226" y="4929452"/>
        <a:ext cx="1654640" cy="802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D9A3E-AF75-4882-A55D-7537504690B1}" type="datetimeFigureOut">
              <a:rPr lang="zh-TW" altLang="en-US"/>
              <a:pPr/>
              <a:t>2012/11/9</a:t>
            </a:fld>
            <a:endParaRPr lang="en-US" altLang="zh-TW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728FC9-A008-403F-8BFE-53B020A8416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275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D063C84-C9E7-40B2-8FE0-73209A6330DD}" type="datetimeFigureOut">
              <a:rPr lang="zh-TW" altLang="en-US"/>
              <a:pPr>
                <a:defRPr/>
              </a:pPr>
              <a:t>2012/11/9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3AFA879-80CC-48AC-88B5-3887570579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986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A04D86-969D-4993-9EE7-9DF2C5C71260}" type="slidenum">
              <a:rPr kumimoji="1" lang="en-US" altLang="zh-TW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kumimoji="1" lang="en-US" altLang="zh-TW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2" rIns="91403" bIns="45702" anchor="b"/>
          <a:lstStyle/>
          <a:p>
            <a:pPr algn="r"/>
            <a:fld id="{D2270AB7-9A3C-4543-83CD-53ED1DE1F6A8}" type="slidenum">
              <a:rPr lang="en-US" altLang="zh-TW" sz="1200">
                <a:solidFill>
                  <a:srgbClr val="000000"/>
                </a:solidFill>
              </a:rPr>
              <a:pPr algn="r"/>
              <a:t>2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2" rIns="91403" bIns="45702" anchor="b"/>
          <a:lstStyle/>
          <a:p>
            <a:pPr algn="r"/>
            <a:fld id="{87D310E1-BDE1-4166-BC5D-9FD41075907A}" type="slidenum">
              <a:rPr lang="en-US" altLang="zh-TW" sz="1200">
                <a:solidFill>
                  <a:srgbClr val="000000"/>
                </a:solidFill>
              </a:rPr>
              <a:pPr algn="r"/>
              <a:t>2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304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312B09-1265-4571-AB42-C98396EE96C6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64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C343AE-DB1D-442A-ADFC-B8DE50CBF7B2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5" name="橢圓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2296E5-6DCB-4E4E-8224-52EAFF31EC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C22F1-B311-479E-9D87-2CAD3E9505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91EB3-14D1-49AA-8B4A-DEE23D99C1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866A3-8D0F-4485-8F48-4502B184B4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11E70-D0E6-4C43-A3A5-67EA40AC6CB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13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A2F16-23FF-4178-87A4-B0C30DD0F17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52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72553-F68E-48F4-9AA2-3B5783D4456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A9598-9E90-4F0C-92A3-0F674189DFB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5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FEDEB-B474-4029-84AA-8B3C22D8AB7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45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6B897-A0C7-4583-ACBD-8999C4699E5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7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5920E-6FE3-4190-B1E4-476F4E4CABB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4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2991-07D0-4178-87AF-89CBEFFE96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9EA3A-B12D-4A94-AFFC-B573D231487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64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E0573-E421-467C-80DD-7966EF9DEED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02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A6375-7CC4-48ED-A4C6-205FC7E5BDF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35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943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943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A5AFA-F111-46B5-A579-FEFE3E93A97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01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59313" y="3967163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B42C1-B0D4-4D04-9748-9982EEB0084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9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313" y="3967163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86C81-C4E1-4EB3-B842-0E11FBE4224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4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5" name="矩形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6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7" name="橢圓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F39DD6-C0CF-481B-8EDC-D71996A1A2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F99E2-A465-4585-9A47-0113D6E50F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0F684B-9080-4F9D-9ABC-1EBEC7A91B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CF66-0279-4201-8DE4-B3E1F85A7F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3" name="矩形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4462AA-A8A4-405A-9498-E5ACAFEAAA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DB7C27-8A5B-4E57-8312-7D76E92278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kumimoji="0" lang="en-US" sz="3200">
              <a:latin typeface="+mn-lt"/>
              <a:ea typeface="+mn-ea"/>
            </a:endParaRPr>
          </a:p>
        </p:txBody>
      </p:sp>
      <p:sp>
        <p:nvSpPr>
          <p:cNvPr id="6" name="流程圖: 程序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7" name="流程圖: 程序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621B98-55A1-40FA-9047-C74E2AF1D3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3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3C32B72-5D8E-42FA-83DF-4413B82C6B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5" r:id="rId1"/>
    <p:sldLayoutId id="2147484729" r:id="rId2"/>
    <p:sldLayoutId id="2147484736" r:id="rId3"/>
    <p:sldLayoutId id="2147484730" r:id="rId4"/>
    <p:sldLayoutId id="2147484737" r:id="rId5"/>
    <p:sldLayoutId id="2147484731" r:id="rId6"/>
    <p:sldLayoutId id="2147484738" r:id="rId7"/>
    <p:sldLayoutId id="2147484739" r:id="rId8"/>
    <p:sldLayoutId id="2147484740" r:id="rId9"/>
    <p:sldLayoutId id="2147484732" r:id="rId10"/>
    <p:sldLayoutId id="2147484733" r:id="rId11"/>
    <p:sldLayoutId id="214748473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微軟正黑體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/>
          <a:cs typeface="微軟正黑體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/>
          <a:cs typeface="微軟正黑體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/>
          <a:cs typeface="微軟正黑體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/>
          <a:cs typeface="微軟正黑體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/>
          <a:cs typeface="微軟正黑體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/>
          <a:cs typeface="微軟正黑體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/>
          <a:cs typeface="微軟正黑體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/>
          <a:cs typeface="微軟正黑體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微軟正黑體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微軟正黑體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微軟正黑體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微軟正黑體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微軟正黑體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9F5B2A-53CD-481B-BBA9-E0350A0DB4C1}" type="slidenum">
              <a:rPr lang="en-US" altLang="zh-TW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019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  <p:sldLayoutId id="2147484750" r:id="rId9"/>
    <p:sldLayoutId id="2147484751" r:id="rId10"/>
    <p:sldLayoutId id="2147484752" r:id="rId11"/>
    <p:sldLayoutId id="2147484753" r:id="rId12"/>
    <p:sldLayoutId id="214748475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big5.hwjyw.com/jxyd/xskj/200803/t20080305_13542_1.s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ragonwise.hku.hk/dragon2/schools/archives/charmake.ph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63.21.29.70/curriculum/load.htm" TargetMode="External"/><Relationship Id="rId5" Type="http://schemas.openxmlformats.org/officeDocument/2006/relationships/hyperlink" Target="http://163.21.29.70/curriculum/" TargetMode="External"/><Relationship Id="rId4" Type="http://schemas.openxmlformats.org/officeDocument/2006/relationships/hyperlink" Target="http://tw.wrs.yahoo.com/_ylt=A8tUwYW4r6lN4RIAc45r1gt.;_ylu=X3oDMTBydTdmYjgyBHNlYwNzcgRwb3MDMQRjb2xvA3R3MQR2dGlkAw--/SIG=11879o4vl/EXP=1302995000/**http:/163.21.29.70/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ljjh.tc.edu.tw/index.php?op=ViewArticle&amp;articleId=987&amp;blogId=10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minching3.blogspot.com/2008/05/blog-post_8114.html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hyperlink" Target="http://gj.idc.scu.edu.tw/join.asp" TargetMode="External"/><Relationship Id="rId3" Type="http://schemas.openxmlformats.org/officeDocument/2006/relationships/hyperlink" Target="http://140.111.1.43/" TargetMode="External"/><Relationship Id="rId7" Type="http://schemas.openxmlformats.org/officeDocument/2006/relationships/hyperlink" Target="http://edu.nttu.edu.tw/NFL/contents/news/news_list.asp?menuID=285" TargetMode="External"/><Relationship Id="rId2" Type="http://schemas.openxmlformats.org/officeDocument/2006/relationships/hyperlink" Target="http://dict.revised.moe.edu.tw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roj1.sinica.edu.tw/~swjz/Dictionary/sym-asym-demo.html" TargetMode="External"/><Relationship Id="rId5" Type="http://schemas.openxmlformats.org/officeDocument/2006/relationships/hyperlink" Target="http://gsyan.summerhost.info/works/getbig5_tpet.php" TargetMode="External"/><Relationship Id="rId10" Type="http://schemas.openxmlformats.org/officeDocument/2006/relationships/hyperlink" Target="http://www.terc.tp.edu.tw/curriculum/" TargetMode="External"/><Relationship Id="rId4" Type="http://schemas.openxmlformats.org/officeDocument/2006/relationships/hyperlink" Target="http://stroke-order.learningweb.moe.edu.tw/home.do" TargetMode="External"/><Relationship Id="rId9" Type="http://schemas.openxmlformats.org/officeDocument/2006/relationships/hyperlink" Target="http://www.cbooks.org/wgame.asp" TargetMode="Externa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00B0F0"/>
                </a:solidFill>
                <a:cs typeface="+mj-cs"/>
              </a:rPr>
              <a:t/>
            </a:r>
            <a:br>
              <a:rPr lang="en-US" altLang="zh-TW" dirty="0" smtClean="0">
                <a:solidFill>
                  <a:srgbClr val="00B0F0"/>
                </a:solidFill>
                <a:cs typeface="+mj-cs"/>
              </a:rPr>
            </a:br>
            <a:r>
              <a:rPr lang="zh-TW" altLang="en-US" dirty="0" smtClean="0">
                <a:solidFill>
                  <a:srgbClr val="00B0F0"/>
                </a:solidFill>
                <a:cs typeface="+mj-cs"/>
              </a:rPr>
              <a:t>台南市國中國文輔導團</a:t>
            </a:r>
            <a:r>
              <a:rPr lang="en-US" altLang="zh-TW" dirty="0" smtClean="0">
                <a:solidFill>
                  <a:srgbClr val="00B0F0"/>
                </a:solidFill>
                <a:cs typeface="+mj-cs"/>
              </a:rPr>
              <a:t/>
            </a:r>
            <a:br>
              <a:rPr lang="en-US" altLang="zh-TW" dirty="0" smtClean="0">
                <a:solidFill>
                  <a:srgbClr val="00B0F0"/>
                </a:solidFill>
                <a:cs typeface="+mj-cs"/>
              </a:rPr>
            </a:br>
            <a:r>
              <a:rPr lang="zh-TW" altLang="en-US" dirty="0" smtClean="0">
                <a:solidFill>
                  <a:srgbClr val="00B0F0"/>
                </a:solidFill>
                <a:cs typeface="+mj-cs"/>
              </a:rPr>
              <a:t>                    大橋</a:t>
            </a:r>
            <a:r>
              <a:rPr lang="zh-TW" altLang="en-US" dirty="0">
                <a:solidFill>
                  <a:srgbClr val="00B0F0"/>
                </a:solidFill>
                <a:cs typeface="+mj-cs"/>
              </a:rPr>
              <a:t>國中</a:t>
            </a:r>
            <a:r>
              <a:rPr lang="zh-TW" altLang="en-US" dirty="0" smtClean="0">
                <a:solidFill>
                  <a:srgbClr val="00B0F0"/>
                </a:solidFill>
                <a:cs typeface="+mj-cs"/>
              </a:rPr>
              <a:t>楊櫻枝</a:t>
            </a:r>
            <a:endParaRPr lang="zh-TW" altLang="en-US" dirty="0">
              <a:solidFill>
                <a:schemeClr val="tx2">
                  <a:satMod val="130000"/>
                </a:schemeClr>
              </a:solidFill>
              <a:cs typeface="+mj-cs"/>
            </a:endParaRPr>
          </a:p>
        </p:txBody>
      </p:sp>
      <p:sp>
        <p:nvSpPr>
          <p:cNvPr id="15363" name="文字版面配置區 1"/>
          <p:cNvSpPr>
            <a:spLocks noGrp="1"/>
          </p:cNvSpPr>
          <p:nvPr>
            <p:ph type="body" idx="1"/>
          </p:nvPr>
        </p:nvSpPr>
        <p:spPr>
          <a:xfrm>
            <a:off x="2339975" y="692150"/>
            <a:ext cx="6400800" cy="1725613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zh-TW" altLang="en-US" sz="6600" smtClean="0">
                <a:solidFill>
                  <a:srgbClr val="320E04"/>
                </a:solidFill>
                <a:ea typeface="標楷體" pitchFamily="65" charset="-120"/>
              </a:rPr>
              <a:t>補救教學策略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333375"/>
            <a:ext cx="10147300" cy="654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標題 1"/>
          <p:cNvSpPr>
            <a:spLocks noGrp="1"/>
          </p:cNvSpPr>
          <p:nvPr>
            <p:ph type="title"/>
          </p:nvPr>
        </p:nvSpPr>
        <p:spPr>
          <a:xfrm>
            <a:off x="1403350" y="333375"/>
            <a:ext cx="4176713" cy="1079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mtClean="0">
                <a:solidFill>
                  <a:schemeClr val="tx2">
                    <a:satMod val="130000"/>
                  </a:schemeClr>
                </a:solidFill>
                <a:cs typeface="+mj-cs"/>
              </a:rPr>
              <a:t>字謎</a:t>
            </a:r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1476375" y="1844675"/>
            <a:ext cx="3455988" cy="4525963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曹操逃跑</a:t>
            </a:r>
            <a:endParaRPr lang="en-US" altLang="zh-TW" smtClean="0">
              <a:ea typeface="標楷體" pitchFamily="65" charset="-120"/>
            </a:endParaRP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嚴肅的人</a:t>
            </a:r>
            <a:endParaRPr lang="en-US" altLang="zh-TW" smtClean="0">
              <a:ea typeface="標楷體" pitchFamily="65" charset="-120"/>
            </a:endParaRP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首都的水</a:t>
            </a:r>
            <a:endParaRPr lang="en-US" altLang="zh-TW" smtClean="0">
              <a:ea typeface="標楷體" pitchFamily="65" charset="-120"/>
            </a:endParaRP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追野豬</a:t>
            </a:r>
            <a:endParaRPr lang="en-US" altLang="zh-TW" smtClean="0">
              <a:ea typeface="標楷體" pitchFamily="65" charset="-120"/>
            </a:endParaRP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心意常伴</a:t>
            </a:r>
          </a:p>
        </p:txBody>
      </p:sp>
      <p:sp>
        <p:nvSpPr>
          <p:cNvPr id="26627" name="內容版面配置區 2"/>
          <p:cNvSpPr txBox="1">
            <a:spLocks/>
          </p:cNvSpPr>
          <p:nvPr/>
        </p:nvSpPr>
        <p:spPr bwMode="auto">
          <a:xfrm>
            <a:off x="4787900" y="1844675"/>
            <a:ext cx="3457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zh-TW" altLang="en-US" sz="3200">
                <a:ea typeface="標楷體" pitchFamily="65" charset="-120"/>
                <a:cs typeface="微軟正黑體"/>
              </a:rPr>
              <a:t>憶</a:t>
            </a:r>
            <a:endParaRPr lang="en-US" altLang="zh-TW" sz="3200">
              <a:ea typeface="標楷體" pitchFamily="65" charset="-120"/>
              <a:cs typeface="微軟正黑體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zh-TW" altLang="en-US" sz="3200">
                <a:ea typeface="標楷體" pitchFamily="65" charset="-120"/>
                <a:cs typeface="微軟正黑體"/>
              </a:rPr>
              <a:t>涼</a:t>
            </a:r>
            <a:endParaRPr lang="en-US" altLang="zh-TW" sz="3200">
              <a:ea typeface="標楷體" pitchFamily="65" charset="-120"/>
              <a:cs typeface="微軟正黑體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zh-TW" altLang="en-US" sz="3200">
                <a:ea typeface="標楷體" pitchFamily="65" charset="-120"/>
                <a:cs typeface="微軟正黑體"/>
              </a:rPr>
              <a:t>逐</a:t>
            </a:r>
            <a:endParaRPr lang="en-US" altLang="zh-TW" sz="3200">
              <a:ea typeface="標楷體" pitchFamily="65" charset="-120"/>
              <a:cs typeface="微軟正黑體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zh-TW" altLang="en-US" sz="3200">
                <a:ea typeface="標楷體" pitchFamily="65" charset="-120"/>
                <a:cs typeface="微軟正黑體"/>
              </a:rPr>
              <a:t>遭</a:t>
            </a:r>
            <a:endParaRPr lang="en-US" altLang="zh-TW" sz="3200">
              <a:ea typeface="標楷體" pitchFamily="65" charset="-120"/>
              <a:cs typeface="微軟正黑體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zh-TW" altLang="en-US" sz="3200">
                <a:ea typeface="標楷體" pitchFamily="65" charset="-120"/>
                <a:cs typeface="微軟正黑體"/>
              </a:rPr>
              <a:t>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標題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49688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smtClean="0">
                <a:solidFill>
                  <a:schemeClr val="tx2">
                    <a:satMod val="130000"/>
                  </a:schemeClr>
                </a:solidFill>
                <a:cs typeface="+mj-cs"/>
              </a:rPr>
              <a:t>二、集中識字教學法</a:t>
            </a:r>
          </a:p>
        </p:txBody>
      </p:sp>
      <p:sp>
        <p:nvSpPr>
          <p:cNvPr id="2765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據 </a:t>
            </a:r>
            <a:r>
              <a:rPr lang="en-US" altLang="zh-TW" smtClean="0"/>
              <a:t>George Miller</a:t>
            </a:r>
            <a:r>
              <a:rPr lang="zh-TW" altLang="en-US" smtClean="0"/>
              <a:t>（</a:t>
            </a:r>
            <a:r>
              <a:rPr lang="en-US" altLang="zh-TW" smtClean="0"/>
              <a:t>1956</a:t>
            </a:r>
            <a:r>
              <a:rPr lang="zh-TW" altLang="en-US" smtClean="0"/>
              <a:t>）的研究，如果我們把「一個」變成「一個系列」，我們的記憶量便可以倍增，學習較為容易。 </a:t>
            </a:r>
          </a:p>
        </p:txBody>
      </p:sp>
      <p:pic>
        <p:nvPicPr>
          <p:cNvPr id="27651" name="Picture 2" descr="香港大學中文教育研究中心中文教育網 Chinese Education Web, Centre for Advancement of Chinese Language Education and Resea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052513"/>
            <a:ext cx="196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內容版面配置區 2"/>
          <p:cNvSpPr>
            <a:spLocks noGrp="1"/>
          </p:cNvSpPr>
          <p:nvPr>
            <p:ph idx="1"/>
          </p:nvPr>
        </p:nvSpPr>
        <p:spPr>
          <a:xfrm>
            <a:off x="849313" y="908050"/>
            <a:ext cx="7632700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「</a:t>
            </a:r>
            <a:r>
              <a:rPr lang="zh-TW" altLang="en-US" sz="2800" smtClean="0">
                <a:ea typeface="標楷體" pitchFamily="65" charset="-120"/>
              </a:rPr>
              <a:t>集中識字教學法」，它的基本原理是在學習語文的初期，集中大量識字，並利用「基本字帶字」的方法，由「一個字」帶「一系列的字」，提高識字的數量和效率。例如「以聲音部件為中心」的集中識字法，將具有同一聲音部件的字集中學習，由一個聲符帶出一批漢字，譬如以「青」字作為基本字，帶出「清、晴、睛、蜻、菁、靖」等字，建立一個系列，便於記憶。</a:t>
            </a:r>
            <a:endParaRPr lang="en-US" altLang="zh-TW" sz="2800" smtClean="0"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800" smtClean="0">
              <a:ea typeface="標楷體" pitchFamily="65" charset="-12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8275" y="333375"/>
            <a:ext cx="196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矩形 3"/>
          <p:cNvSpPr>
            <a:spLocks noChangeArrowheads="1"/>
          </p:cNvSpPr>
          <p:nvPr/>
        </p:nvSpPr>
        <p:spPr bwMode="auto">
          <a:xfrm>
            <a:off x="1476375" y="4652963"/>
            <a:ext cx="6121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>
                <a:solidFill>
                  <a:srgbClr val="000000"/>
                </a:solidFill>
                <a:ea typeface="標楷體" pitchFamily="65" charset="-120"/>
                <a:cs typeface="微軟正黑體"/>
              </a:rPr>
              <a:t>識字方法示例六</a:t>
            </a:r>
          </a:p>
          <a:p>
            <a:r>
              <a:rPr kumimoji="0" lang="en-US" altLang="zh-TW" sz="2000">
                <a:solidFill>
                  <a:srgbClr val="000000"/>
                </a:solidFill>
                <a:ea typeface="標楷體" pitchFamily="65" charset="-120"/>
                <a:cs typeface="微軟正黑體"/>
              </a:rPr>
              <a:t>【</a:t>
            </a:r>
            <a:r>
              <a:rPr kumimoji="0" lang="zh-TW" altLang="en-US" sz="2000">
                <a:solidFill>
                  <a:srgbClr val="000000"/>
                </a:solidFill>
                <a:ea typeface="標楷體" pitchFamily="65" charset="-120"/>
                <a:cs typeface="微軟正黑體"/>
              </a:rPr>
              <a:t>第十六課　小青和小靖</a:t>
            </a:r>
            <a:r>
              <a:rPr kumimoji="0" lang="en-US" altLang="zh-TW" sz="2000">
                <a:solidFill>
                  <a:srgbClr val="000000"/>
                </a:solidFill>
                <a:ea typeface="標楷體" pitchFamily="65" charset="-120"/>
                <a:cs typeface="微軟正黑體"/>
              </a:rPr>
              <a:t>】</a:t>
            </a:r>
          </a:p>
          <a:p>
            <a:endParaRPr kumimoji="0" lang="en-US" altLang="zh-TW" sz="2000">
              <a:solidFill>
                <a:srgbClr val="000000"/>
              </a:solidFill>
              <a:ea typeface="標楷體" pitchFamily="65" charset="-120"/>
              <a:cs typeface="微軟正黑體"/>
            </a:endParaRPr>
          </a:p>
          <a:p>
            <a:r>
              <a:rPr kumimoji="0" lang="zh-TW" altLang="en-US" sz="2000">
                <a:solidFill>
                  <a:srgbClr val="000000"/>
                </a:solidFill>
                <a:ea typeface="標楷體" pitchFamily="65" charset="-120"/>
                <a:cs typeface="微軟正黑體"/>
              </a:rPr>
              <a:t>天氣晴，河水清，晚上真安靜，小青請小靖，張開大眼睛；靜靜看星星。</a:t>
            </a:r>
          </a:p>
          <a:p>
            <a:r>
              <a:rPr kumimoji="0" lang="zh-TW" altLang="en-US">
                <a:solidFill>
                  <a:srgbClr val="000000"/>
                </a:solidFill>
                <a:ea typeface="標楷體" pitchFamily="65" charset="-120"/>
                <a:cs typeface="微軟正黑體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標題 1"/>
          <p:cNvSpPr>
            <a:spLocks noGrp="1"/>
          </p:cNvSpPr>
          <p:nvPr>
            <p:ph type="title"/>
          </p:nvPr>
        </p:nvSpPr>
        <p:spPr>
          <a:xfrm>
            <a:off x="1835150" y="4149725"/>
            <a:ext cx="5759450" cy="17192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zh-TW" alt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水字邊的字</a:t>
            </a:r>
            <a:r>
              <a:rPr lang="en-US" altLang="zh-TW" sz="2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汴、泗、流</a:t>
            </a:r>
            <a:r>
              <a:rPr lang="zh-TW" alt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、渡</a:t>
            </a:r>
            <a:r>
              <a:rPr lang="en-US" altLang="zh-TW" sz="2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人字邊的字</a:t>
            </a:r>
            <a:r>
              <a:rPr lang="en-US" altLang="zh-TW" sz="2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人、休、倚</a:t>
            </a:r>
            <a:r>
              <a:rPr lang="en-US" altLang="zh-TW" sz="2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心字邊的字</a:t>
            </a:r>
            <a:r>
              <a:rPr lang="en-US" altLang="zh-TW" sz="2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愁、思、悠、恨、</a:t>
            </a:r>
            <a:r>
              <a:rPr lang="en-US" altLang="zh-TW" sz="2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sz="2900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8" name="內容版面配置區 2"/>
          <p:cNvSpPr>
            <a:spLocks noGrp="1"/>
          </p:cNvSpPr>
          <p:nvPr>
            <p:ph idx="1"/>
          </p:nvPr>
        </p:nvSpPr>
        <p:spPr>
          <a:xfrm>
            <a:off x="1476375" y="692150"/>
            <a:ext cx="7148513" cy="26654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長相思　　　　　　白居易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汴水流，泗水流，流到瓜州古渡頭，吳山點點愁。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思悠悠，恨悠悠，恨到歸時方始休，月明人倚樓。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76250"/>
            <a:ext cx="7921625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三、培養閱讀能力的</a:t>
            </a:r>
            <a:r>
              <a:rPr lang="en-US" altLang="zh-TW" sz="400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『</a:t>
            </a:r>
            <a:r>
              <a:rPr lang="zh-TW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部件教學</a:t>
            </a:r>
            <a:r>
              <a:rPr lang="en-US" altLang="zh-TW" sz="400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』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628775"/>
            <a:ext cx="7834312" cy="4670425"/>
          </a:xfrm>
          <a:solidFill>
            <a:srgbClr val="BBE0E3">
              <a:alpha val="50195"/>
            </a:srgbClr>
          </a:solidFill>
        </p:spPr>
        <p:txBody>
          <a:bodyPr/>
          <a:lstStyle/>
          <a:p>
            <a:pPr eaLnBrk="1" hangingPunct="1">
              <a:lnSpc>
                <a:spcPct val="85000"/>
              </a:lnSpc>
              <a:buFont typeface="Wingdings 2" pitchFamily="18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遇到不認識的字</a:t>
            </a:r>
            <a:r>
              <a:rPr lang="zh-TW" altLang="en-US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詞查字典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是一個很好的習慣，但是培養</a:t>
            </a:r>
            <a:r>
              <a:rPr lang="zh-TW" altLang="en-US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通過漢字字形的分析，結合上下文來猜測其語義的能力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也是十分必要的，因為我們的閱讀很有可能是在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不能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查字典或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不可以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查字典的情況下進行的。</a:t>
            </a:r>
          </a:p>
          <a:p>
            <a:pPr eaLnBrk="1" hangingPunct="1">
              <a:lnSpc>
                <a:spcPct val="85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培養這一閱讀能力，指導學生對漢字的</a:t>
            </a:r>
            <a:r>
              <a:rPr lang="zh-TW" altLang="en-US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字形進行分析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，就需要</a:t>
            </a:r>
            <a:r>
              <a:rPr lang="zh-TW" altLang="en-US" b="1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部件教學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  <a:hlinkClick r:id="rId2"/>
              </a:rPr>
              <a:t>http://big5.hwjyw.com/jxyd/xskj/200803/t20080305_13542_1.shtml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華文教育網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部件砌字練習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41438"/>
            <a:ext cx="8229600" cy="4813300"/>
          </a:xfrm>
          <a:solidFill>
            <a:srgbClr val="BBE0E3">
              <a:alpha val="38039"/>
            </a:srgbClr>
          </a:solidFill>
        </p:spPr>
        <p:txBody>
          <a:bodyPr/>
          <a:lstStyle/>
          <a:p>
            <a:pPr eaLnBrk="1" hangingPunct="1"/>
            <a:r>
              <a:rPr lang="zh-TW" altLang="en-US" sz="2800" smtClean="0">
                <a:ea typeface="標楷體" pitchFamily="65" charset="-120"/>
              </a:rPr>
              <a:t>學生之所以寫錯別字，往往是</a:t>
            </a:r>
            <a:r>
              <a:rPr lang="zh-TW" altLang="en-US" sz="2800" smtClean="0">
                <a:solidFill>
                  <a:srgbClr val="FF3300"/>
                </a:solidFill>
                <a:ea typeface="標楷體" pitchFamily="65" charset="-120"/>
              </a:rPr>
              <a:t>無法辨認相近部件之故</a:t>
            </a:r>
            <a:r>
              <a:rPr lang="zh-TW" altLang="en-US" sz="2800" smtClean="0">
                <a:ea typeface="標楷體" pitchFamily="65" charset="-120"/>
              </a:rPr>
              <a:t>。</a:t>
            </a:r>
          </a:p>
          <a:p>
            <a:pPr eaLnBrk="1" hangingPunct="1"/>
            <a:r>
              <a:rPr lang="zh-TW" altLang="en-US" sz="2800" smtClean="0">
                <a:ea typeface="標楷體" pitchFamily="65" charset="-120"/>
              </a:rPr>
              <a:t>如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800" smtClean="0">
                <a:ea typeface="標楷體" pitchFamily="65" charset="-120"/>
              </a:rPr>
              <a:t>兩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800" smtClean="0">
                <a:ea typeface="標楷體" pitchFamily="65" charset="-120"/>
              </a:rPr>
              <a:t>字中的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800" smtClean="0">
                <a:ea typeface="標楷體" pitchFamily="65" charset="-120"/>
              </a:rPr>
              <a:t>入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800" smtClean="0">
                <a:ea typeface="標楷體" pitchFamily="65" charset="-120"/>
              </a:rPr>
              <a:t>部件，學生通常誤寫為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800" smtClean="0">
                <a:ea typeface="標楷體" pitchFamily="65" charset="-120"/>
              </a:rPr>
              <a:t>人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800" smtClean="0">
                <a:ea typeface="標楷體" pitchFamily="65" charset="-120"/>
              </a:rPr>
              <a:t>。</a:t>
            </a:r>
          </a:p>
          <a:p>
            <a:pPr eaLnBrk="1" hangingPunct="1"/>
            <a:r>
              <a:rPr lang="zh-TW" altLang="en-US" sz="2800" b="1" smtClean="0">
                <a:ea typeface="標楷體" pitchFamily="65" charset="-120"/>
              </a:rPr>
              <a:t>香港</a:t>
            </a:r>
            <a:r>
              <a:rPr lang="zh-TW" altLang="en-US" sz="2800" smtClean="0">
                <a:ea typeface="標楷體" pitchFamily="65" charset="-120"/>
              </a:rPr>
              <a:t>現龍小組設計了部件砌字練習。用者</a:t>
            </a:r>
            <a:r>
              <a:rPr lang="zh-TW" altLang="en-US" sz="2800" smtClean="0">
                <a:solidFill>
                  <a:srgbClr val="FF3300"/>
                </a:solidFill>
                <a:ea typeface="標楷體" pitchFamily="65" charset="-120"/>
              </a:rPr>
              <a:t>須於練習中以正確的順序選出適當的部件</a:t>
            </a:r>
            <a:r>
              <a:rPr lang="zh-TW" altLang="en-US" sz="2800" smtClean="0">
                <a:ea typeface="標楷體" pitchFamily="65" charset="-120"/>
              </a:rPr>
              <a:t>，這樣一方面能加強學生對相近部件間之認識，</a:t>
            </a:r>
            <a:r>
              <a:rPr lang="zh-TW" altLang="en-US" sz="2800" smtClean="0">
                <a:solidFill>
                  <a:srgbClr val="FF3300"/>
                </a:solidFill>
                <a:ea typeface="標楷體" pitchFamily="65" charset="-120"/>
              </a:rPr>
              <a:t>亦有助他們了解字例的結構和筆順</a:t>
            </a:r>
            <a:r>
              <a:rPr lang="zh-TW" altLang="en-US" sz="2800" smtClean="0">
                <a:ea typeface="標楷體" pitchFamily="65" charset="-120"/>
              </a:rPr>
              <a:t>。</a:t>
            </a:r>
            <a:r>
              <a:rPr lang="zh-TW" altLang="en-US" sz="2800" smtClean="0"/>
              <a:t> </a:t>
            </a:r>
          </a:p>
          <a:p>
            <a:pPr eaLnBrk="1" hangingPunct="1"/>
            <a:r>
              <a:rPr lang="en-US" altLang="zh-TW" sz="2800" smtClean="0">
                <a:hlinkClick r:id="rId2"/>
              </a:rPr>
              <a:t>http://www.dragonwise.hku.hk/dragon2/schools/archives/charmake.php</a:t>
            </a:r>
            <a:endParaRPr lang="en-US" altLang="zh-TW" sz="2800" smtClean="0"/>
          </a:p>
          <a:p>
            <a:pPr eaLnBrk="1" hangingPunct="1"/>
            <a:endParaRPr lang="en-US" altLang="zh-TW" sz="2800" smtClean="0"/>
          </a:p>
        </p:txBody>
      </p:sp>
      <p:pic>
        <p:nvPicPr>
          <p:cNvPr id="31747" name="Picture 4" descr="kabe001_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0600" y="4292600"/>
            <a:ext cx="18034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60350"/>
            <a:ext cx="8137525" cy="6103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60350"/>
            <a:ext cx="7705725" cy="5780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60350"/>
            <a:ext cx="7848600" cy="5886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F56CE68-F807-4AE8-8621-E629EDC25615}" type="slidenum">
              <a:rPr lang="zh-TW" altLang="en-US" smtClean="0">
                <a:solidFill>
                  <a:srgbClr val="898989"/>
                </a:solidFill>
              </a:rPr>
              <a:pPr/>
              <a:t>2</a:t>
            </a:fld>
            <a:endParaRPr lang="en-US" altLang="zh-TW" smtClean="0">
              <a:solidFill>
                <a:srgbClr val="898989"/>
              </a:solidFill>
            </a:endParaRPr>
          </a:p>
        </p:txBody>
      </p:sp>
      <p:sp>
        <p:nvSpPr>
          <p:cNvPr id="26829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14288"/>
            <a:ext cx="7239000" cy="495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smtClean="0">
                <a:solidFill>
                  <a:srgbClr val="0000CC"/>
                </a:solidFill>
                <a:cs typeface="+mj-cs"/>
              </a:rPr>
              <a:t>十二年國民基本教育架構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468313" y="6157913"/>
            <a:ext cx="84963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zh-TW" altLang="en-US" sz="2400" b="1">
                <a:solidFill>
                  <a:srgbClr val="000099"/>
                </a:solidFill>
                <a:ea typeface="標楷體" pitchFamily="65" charset="-120"/>
              </a:rPr>
              <a:t>十二年國民基本教育的願景、理念、目標、方案關係圖</a:t>
            </a:r>
            <a:endParaRPr lang="en-US" altLang="zh-TW" sz="2400" b="1">
              <a:solidFill>
                <a:srgbClr val="000099"/>
              </a:solidFill>
              <a:ea typeface="標楷體" pitchFamily="65" charset="-120"/>
            </a:endParaRPr>
          </a:p>
        </p:txBody>
      </p:sp>
      <p:pic>
        <p:nvPicPr>
          <p:cNvPr id="16388" name="Picture 8" descr="海報3_12年國教系統架構"/>
          <p:cNvPicPr>
            <a:picLocks noChangeAspect="1" noChangeArrowheads="1"/>
          </p:cNvPicPr>
          <p:nvPr/>
        </p:nvPicPr>
        <p:blipFill>
          <a:blip r:embed="rId3"/>
          <a:srcRect l="4494" t="25302" r="4137" b="3136"/>
          <a:stretch>
            <a:fillRect/>
          </a:stretch>
        </p:blipFill>
        <p:spPr bwMode="auto">
          <a:xfrm>
            <a:off x="606425" y="768350"/>
            <a:ext cx="8150225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標題 1"/>
          <p:cNvSpPr>
            <a:spLocks noGrp="1"/>
          </p:cNvSpPr>
          <p:nvPr>
            <p:ph type="title" idx="4294967295"/>
          </p:nvPr>
        </p:nvSpPr>
        <p:spPr>
          <a:xfrm>
            <a:off x="1692275" y="188913"/>
            <a:ext cx="6408738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zh-TW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自我監控</a:t>
            </a:r>
            <a:r>
              <a:rPr lang="zh-TW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－－</a:t>
            </a:r>
            <a:r>
              <a:rPr lang="zh-TW" altLang="zh-TW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讀寫字</a:t>
            </a:r>
            <a:endParaRPr lang="zh-TW" altLang="en-US" sz="40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842" name="內容版面配置區 2"/>
          <p:cNvSpPr>
            <a:spLocks noGrp="1"/>
          </p:cNvSpPr>
          <p:nvPr>
            <p:ph idx="4294967295"/>
          </p:nvPr>
        </p:nvSpPr>
        <p:spPr>
          <a:xfrm>
            <a:off x="914400" y="1268413"/>
            <a:ext cx="8229600" cy="4886325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/>
              </a:rPr>
              <a:t>學生能分辨字形和意義後，蓋住目標字，自己</a:t>
            </a:r>
            <a:r>
              <a:rPr lang="zh-TW" altLang="en-US" b="1" smtClean="0">
                <a:solidFill>
                  <a:srgbClr val="FF3300"/>
                </a:solidFill>
                <a:latin typeface="微軟正黑體"/>
              </a:rPr>
              <a:t>默寫三遍，邊寫邊唸，寫完檢查是否正確。</a:t>
            </a:r>
          </a:p>
          <a:p>
            <a:pPr eaLnBrk="1" hangingPunct="1">
              <a:buFontTx/>
              <a:buNone/>
            </a:pPr>
            <a:r>
              <a:rPr lang="zh-TW" altLang="en-US" smtClean="0">
                <a:latin typeface="微軟正黑體"/>
              </a:rPr>
              <a:t>    例：</a:t>
            </a:r>
            <a:r>
              <a:rPr lang="zh-TW" altLang="en-US" sz="2800" smtClean="0">
                <a:latin typeface="微軟正黑體"/>
              </a:rPr>
              <a:t>學生能分辨</a:t>
            </a:r>
            <a:r>
              <a:rPr lang="zh-TW" altLang="zh-TW" sz="2800" smtClean="0">
                <a:latin typeface="微軟正黑體"/>
              </a:rPr>
              <a:t>「</a:t>
            </a:r>
            <a:r>
              <a:rPr lang="zh-TW" altLang="en-US" sz="2800" smtClean="0">
                <a:latin typeface="微軟正黑體"/>
              </a:rPr>
              <a:t>慕</a:t>
            </a:r>
            <a:r>
              <a:rPr lang="zh-TW" altLang="zh-TW" sz="2800" smtClean="0">
                <a:latin typeface="微軟正黑體"/>
              </a:rPr>
              <a:t>」</a:t>
            </a:r>
            <a:r>
              <a:rPr lang="zh-TW" altLang="en-US" sz="2800" smtClean="0">
                <a:latin typeface="微軟正黑體"/>
              </a:rPr>
              <a:t>和</a:t>
            </a:r>
            <a:r>
              <a:rPr lang="zh-TW" altLang="zh-TW" sz="2800" smtClean="0">
                <a:latin typeface="微軟正黑體"/>
              </a:rPr>
              <a:t>「</a:t>
            </a:r>
            <a:r>
              <a:rPr lang="zh-TW" altLang="en-US" sz="2800" smtClean="0">
                <a:latin typeface="微軟正黑體"/>
              </a:rPr>
              <a:t>幕</a:t>
            </a:r>
            <a:r>
              <a:rPr lang="zh-TW" altLang="zh-TW" sz="2800" smtClean="0">
                <a:latin typeface="微軟正黑體"/>
              </a:rPr>
              <a:t>」</a:t>
            </a:r>
            <a:r>
              <a:rPr lang="zh-TW" altLang="en-US" sz="2800" smtClean="0">
                <a:latin typeface="微軟正黑體"/>
              </a:rPr>
              <a:t>後，</a:t>
            </a:r>
          </a:p>
          <a:p>
            <a:pPr eaLnBrk="1" hangingPunct="1">
              <a:buFontTx/>
              <a:buNone/>
            </a:pPr>
            <a:r>
              <a:rPr lang="zh-TW" altLang="en-US" sz="2800" smtClean="0">
                <a:latin typeface="微軟正黑體"/>
              </a:rPr>
              <a:t>            自己默寫三遍，邊寫邊唸</a:t>
            </a:r>
            <a:r>
              <a:rPr lang="zh-TW" altLang="zh-TW" sz="2800" smtClean="0">
                <a:latin typeface="微軟正黑體"/>
              </a:rPr>
              <a:t>「</a:t>
            </a:r>
            <a:r>
              <a:rPr lang="zh-TW" altLang="en-US" sz="2800" smtClean="0">
                <a:latin typeface="微軟正黑體"/>
              </a:rPr>
              <a:t>莫</a:t>
            </a:r>
            <a:r>
              <a:rPr lang="zh-TW" altLang="zh-TW" sz="2800" smtClean="0">
                <a:latin typeface="微軟正黑體"/>
              </a:rPr>
              <a:t>」</a:t>
            </a:r>
            <a:r>
              <a:rPr lang="zh-TW" altLang="en-US" sz="2800" smtClean="0">
                <a:latin typeface="微軟正黑體"/>
              </a:rPr>
              <a:t>加</a:t>
            </a:r>
            <a:r>
              <a:rPr lang="zh-TW" altLang="zh-TW" sz="2800" smtClean="0">
                <a:latin typeface="微軟正黑體"/>
              </a:rPr>
              <a:t> </a:t>
            </a:r>
            <a:endParaRPr lang="zh-TW" altLang="en-US" sz="2800" smtClean="0">
              <a:latin typeface="微軟正黑體"/>
            </a:endParaRPr>
          </a:p>
          <a:p>
            <a:pPr eaLnBrk="1" hangingPunct="1">
              <a:buFontTx/>
              <a:buNone/>
            </a:pPr>
            <a:r>
              <a:rPr lang="zh-TW" altLang="en-US" sz="2800" smtClean="0">
                <a:latin typeface="微軟正黑體"/>
              </a:rPr>
              <a:t>           </a:t>
            </a:r>
            <a:r>
              <a:rPr lang="zh-TW" altLang="zh-TW" sz="2800" smtClean="0">
                <a:latin typeface="微軟正黑體"/>
              </a:rPr>
              <a:t>「</a:t>
            </a:r>
            <a:r>
              <a:rPr lang="zh-TW" altLang="en-US" sz="2800" smtClean="0">
                <a:latin typeface="微軟正黑體"/>
              </a:rPr>
              <a:t>心</a:t>
            </a:r>
            <a:r>
              <a:rPr lang="zh-TW" altLang="zh-TW" sz="2800" smtClean="0">
                <a:latin typeface="微軟正黑體"/>
              </a:rPr>
              <a:t>」</a:t>
            </a:r>
            <a:r>
              <a:rPr lang="zh-TW" altLang="en-US" sz="2800" smtClean="0">
                <a:latin typeface="微軟正黑體"/>
              </a:rPr>
              <a:t>、</a:t>
            </a:r>
            <a:r>
              <a:rPr lang="zh-TW" altLang="zh-TW" sz="2800" smtClean="0">
                <a:latin typeface="微軟正黑體"/>
              </a:rPr>
              <a:t> 「</a:t>
            </a:r>
            <a:r>
              <a:rPr lang="zh-TW" altLang="en-US" sz="2800" smtClean="0">
                <a:latin typeface="微軟正黑體"/>
              </a:rPr>
              <a:t>慕</a:t>
            </a:r>
            <a:r>
              <a:rPr lang="zh-TW" altLang="zh-TW" sz="2800" smtClean="0">
                <a:latin typeface="微軟正黑體"/>
              </a:rPr>
              <a:t>」</a:t>
            </a:r>
            <a:r>
              <a:rPr lang="zh-TW" altLang="en-US" sz="2800" smtClean="0">
                <a:latin typeface="微軟正黑體"/>
              </a:rPr>
              <a:t>、</a:t>
            </a:r>
            <a:r>
              <a:rPr lang="zh-TW" altLang="zh-TW" sz="2800" smtClean="0">
                <a:latin typeface="微軟正黑體"/>
              </a:rPr>
              <a:t> 「</a:t>
            </a:r>
            <a:r>
              <a:rPr lang="zh-TW" altLang="en-US" sz="2800" smtClean="0">
                <a:latin typeface="微軟正黑體"/>
              </a:rPr>
              <a:t>羨慕</a:t>
            </a:r>
            <a:r>
              <a:rPr lang="zh-TW" altLang="zh-TW" sz="2800" smtClean="0">
                <a:latin typeface="微軟正黑體"/>
              </a:rPr>
              <a:t>」</a:t>
            </a:r>
            <a:r>
              <a:rPr lang="zh-TW" altLang="en-US" sz="2800" smtClean="0">
                <a:latin typeface="微軟正黑體"/>
              </a:rPr>
              <a:t>的 </a:t>
            </a:r>
            <a:r>
              <a:rPr lang="zh-TW" altLang="zh-TW" sz="2800" smtClean="0">
                <a:latin typeface="微軟正黑體"/>
              </a:rPr>
              <a:t>「</a:t>
            </a:r>
            <a:r>
              <a:rPr lang="zh-TW" altLang="en-US" sz="2800" smtClean="0">
                <a:latin typeface="微軟正黑體"/>
              </a:rPr>
              <a:t>慕</a:t>
            </a:r>
            <a:r>
              <a:rPr lang="zh-TW" altLang="zh-TW" sz="2800" smtClean="0">
                <a:latin typeface="微軟正黑體"/>
              </a:rPr>
              <a:t>」</a:t>
            </a:r>
            <a:r>
              <a:rPr lang="zh-TW" altLang="en-US" sz="2800" smtClean="0">
                <a:latin typeface="微軟正黑體"/>
              </a:rPr>
              <a:t>，</a:t>
            </a:r>
          </a:p>
          <a:p>
            <a:pPr eaLnBrk="1" hangingPunct="1">
              <a:buFontTx/>
              <a:buNone/>
            </a:pPr>
            <a:r>
              <a:rPr lang="zh-TW" altLang="en-US" sz="2800" smtClean="0">
                <a:latin typeface="微軟正黑體"/>
              </a:rPr>
              <a:t>            寫</a:t>
            </a:r>
            <a:r>
              <a:rPr lang="zh-TW" altLang="zh-TW" sz="2800" smtClean="0">
                <a:latin typeface="微軟正黑體"/>
              </a:rPr>
              <a:t>「</a:t>
            </a:r>
            <a:r>
              <a:rPr lang="zh-TW" altLang="en-US" sz="2800" smtClean="0">
                <a:latin typeface="微軟正黑體"/>
              </a:rPr>
              <a:t>幕</a:t>
            </a:r>
            <a:r>
              <a:rPr lang="zh-TW" altLang="zh-TW" sz="2800" smtClean="0">
                <a:latin typeface="微軟正黑體"/>
              </a:rPr>
              <a:t>」</a:t>
            </a:r>
            <a:r>
              <a:rPr lang="zh-TW" altLang="en-US" sz="2800" smtClean="0">
                <a:latin typeface="微軟正黑體"/>
              </a:rPr>
              <a:t>、</a:t>
            </a:r>
            <a:r>
              <a:rPr lang="zh-TW" altLang="zh-TW" sz="2800" smtClean="0">
                <a:latin typeface="微軟正黑體"/>
              </a:rPr>
              <a:t> 「</a:t>
            </a:r>
            <a:r>
              <a:rPr lang="zh-TW" altLang="en-US" sz="2800" smtClean="0">
                <a:latin typeface="微軟正黑體"/>
              </a:rPr>
              <a:t>墓</a:t>
            </a:r>
            <a:r>
              <a:rPr lang="zh-TW" altLang="zh-TW" sz="2800" smtClean="0">
                <a:latin typeface="微軟正黑體"/>
              </a:rPr>
              <a:t>」</a:t>
            </a:r>
            <a:r>
              <a:rPr lang="zh-TW" altLang="en-US" sz="2800" smtClean="0">
                <a:latin typeface="微軟正黑體"/>
              </a:rPr>
              <a:t>、</a:t>
            </a:r>
            <a:r>
              <a:rPr lang="zh-TW" altLang="zh-TW" sz="2800" smtClean="0">
                <a:latin typeface="微軟正黑體"/>
              </a:rPr>
              <a:t> 「</a:t>
            </a:r>
            <a:r>
              <a:rPr lang="zh-TW" altLang="en-US" sz="2800" smtClean="0">
                <a:latin typeface="微軟正黑體"/>
              </a:rPr>
              <a:t>暮</a:t>
            </a:r>
            <a:r>
              <a:rPr lang="zh-TW" altLang="zh-TW" sz="2800" smtClean="0">
                <a:latin typeface="微軟正黑體"/>
              </a:rPr>
              <a:t>」</a:t>
            </a:r>
            <a:r>
              <a:rPr lang="zh-TW" altLang="en-US" sz="2800" smtClean="0">
                <a:latin typeface="微軟正黑體"/>
              </a:rPr>
              <a:t>也如此。</a:t>
            </a:r>
          </a:p>
        </p:txBody>
      </p:sp>
      <p:sp>
        <p:nvSpPr>
          <p:cNvPr id="35843" name="文字方塊 3"/>
          <p:cNvSpPr txBox="1">
            <a:spLocks noChangeArrowheads="1"/>
          </p:cNvSpPr>
          <p:nvPr/>
        </p:nvSpPr>
        <p:spPr bwMode="auto">
          <a:xfrm>
            <a:off x="3641725" y="6272213"/>
            <a:ext cx="5292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000000"/>
                </a:solidFill>
                <a:latin typeface="Franklin Gothic Book" pitchFamily="34" charset="0"/>
              </a:rPr>
              <a:t>資料來源：</a:t>
            </a:r>
            <a:r>
              <a:rPr kumimoji="0" lang="zh-TW" altLang="zh-TW">
                <a:solidFill>
                  <a:srgbClr val="000000"/>
                </a:solidFill>
                <a:latin typeface="Franklin Gothic Book" pitchFamily="34" charset="0"/>
              </a:rPr>
              <a:t> 《</a:t>
            </a:r>
            <a:r>
              <a:rPr kumimoji="0" lang="zh-TW" altLang="zh-TW">
                <a:solidFill>
                  <a:srgbClr val="000000"/>
                </a:solidFill>
                <a:latin typeface="微軟正黑體"/>
              </a:rPr>
              <a:t>突破閱讀困難理論與實務</a:t>
            </a:r>
            <a:r>
              <a:rPr kumimoji="0" lang="zh-TW" altLang="zh-TW">
                <a:solidFill>
                  <a:srgbClr val="000000"/>
                </a:solidFill>
                <a:latin typeface="Franklin Gothic Book" pitchFamily="34" charset="0"/>
              </a:rPr>
              <a:t>》 </a:t>
            </a:r>
            <a:r>
              <a:rPr kumimoji="0" lang="en-US" altLang="zh-TW">
                <a:solidFill>
                  <a:srgbClr val="000000"/>
                </a:solidFill>
                <a:latin typeface="Franklin Gothic Book" pitchFamily="34" charset="0"/>
              </a:rPr>
              <a:t>P145</a:t>
            </a:r>
          </a:p>
        </p:txBody>
      </p:sp>
      <p:sp>
        <p:nvSpPr>
          <p:cNvPr id="35844" name="文字方塊 4"/>
          <p:cNvSpPr txBox="1">
            <a:spLocks noChangeArrowheads="1"/>
          </p:cNvSpPr>
          <p:nvPr/>
        </p:nvSpPr>
        <p:spPr bwMode="auto">
          <a:xfrm>
            <a:off x="323850" y="6300788"/>
            <a:ext cx="331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000000"/>
                </a:solidFill>
                <a:latin typeface="Franklin Gothic Book" pitchFamily="34" charset="0"/>
              </a:rPr>
              <a:t>臺師大 洪儷瑜、劉淑貞</a:t>
            </a:r>
            <a:r>
              <a:rPr kumimoji="0" lang="en-US" altLang="zh-TW">
                <a:solidFill>
                  <a:srgbClr val="000000"/>
                </a:solidFill>
                <a:latin typeface="Franklin Gothic Book" pitchFamily="34" charset="0"/>
              </a:rPr>
              <a:t>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zh-TW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自我監控讀寫字</a:t>
            </a:r>
            <a:r>
              <a:rPr lang="en-US" altLang="zh-TW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舉例</a:t>
            </a: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268413"/>
            <a:ext cx="5400675" cy="5314950"/>
          </a:xfrm>
        </p:spPr>
      </p:pic>
      <p:sp>
        <p:nvSpPr>
          <p:cNvPr id="4" name="副標題 2"/>
          <p:cNvSpPr>
            <a:spLocks noGrp="1"/>
          </p:cNvSpPr>
          <p:nvPr/>
        </p:nvSpPr>
        <p:spPr>
          <a:xfrm>
            <a:off x="4716463" y="5073650"/>
            <a:ext cx="4427537" cy="65881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dirty="0" smtClean="0"/>
              <a:t>洪儷瑜（臺灣師範大學特殊教育系）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劉淑貞（台北市立北安國中退休教師）</a:t>
            </a:r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**我的識字教學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"/>
              <a:buChar char=""/>
              <a:defRPr/>
            </a:pPr>
            <a:r>
              <a:rPr lang="zh-TW" altLang="zh-TW" kern="100" dirty="0" smtClean="0">
                <a:latin typeface="Times New Roman"/>
                <a:ea typeface="標楷體"/>
                <a:cs typeface="+mn-cs"/>
              </a:rPr>
              <a:t>老師</a:t>
            </a:r>
            <a:r>
              <a:rPr lang="zh-TW" altLang="zh-TW" kern="100" dirty="0">
                <a:latin typeface="Times New Roman"/>
                <a:ea typeface="標楷體"/>
                <a:cs typeface="+mn-cs"/>
              </a:rPr>
              <a:t>寫出國</a:t>
            </a:r>
            <a:r>
              <a:rPr lang="zh-TW" altLang="zh-TW" kern="100" dirty="0" smtClean="0">
                <a:latin typeface="Times New Roman"/>
                <a:ea typeface="標楷體"/>
                <a:cs typeface="+mn-cs"/>
              </a:rPr>
              <a:t>字</a:t>
            </a:r>
            <a:r>
              <a:rPr lang="zh-TW" altLang="en-US" kern="100" dirty="0" smtClean="0">
                <a:latin typeface="Times New Roman"/>
                <a:ea typeface="標楷體"/>
                <a:cs typeface="+mn-cs"/>
              </a:rPr>
              <a:t>部件</a:t>
            </a:r>
            <a:r>
              <a:rPr lang="en-US" altLang="zh-TW" kern="100" dirty="0" smtClean="0">
                <a:latin typeface="Times New Roman"/>
                <a:ea typeface="標楷體"/>
                <a:cs typeface="+mn-cs"/>
              </a:rPr>
              <a:t>(</a:t>
            </a:r>
            <a:r>
              <a:rPr lang="zh-TW" altLang="en-US" kern="100" dirty="0" smtClean="0">
                <a:latin typeface="Times New Roman"/>
                <a:ea typeface="標楷體"/>
                <a:cs typeface="+mn-cs"/>
              </a:rPr>
              <a:t>字根</a:t>
            </a:r>
            <a:r>
              <a:rPr lang="en-US" altLang="zh-TW" kern="100" dirty="0" smtClean="0">
                <a:latin typeface="Times New Roman"/>
                <a:ea typeface="標楷體"/>
                <a:cs typeface="+mn-cs"/>
              </a:rPr>
              <a:t>)</a:t>
            </a:r>
            <a:r>
              <a:rPr lang="zh-TW" altLang="zh-TW" kern="100" dirty="0" smtClean="0">
                <a:latin typeface="Times New Roman"/>
                <a:ea typeface="標楷體"/>
                <a:cs typeface="+mn-cs"/>
              </a:rPr>
              <a:t>。</a:t>
            </a:r>
            <a:endParaRPr lang="zh-TW" altLang="zh-TW" sz="2800" kern="100" dirty="0">
              <a:latin typeface="Times New Roman"/>
              <a:ea typeface="新細明體"/>
              <a:cs typeface="+mn-cs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/>
              <a:buChar char=""/>
              <a:defRPr/>
            </a:pPr>
            <a:r>
              <a:rPr lang="zh-TW" altLang="zh-TW" kern="100" dirty="0">
                <a:latin typeface="Times New Roman"/>
                <a:ea typeface="標楷體"/>
                <a:cs typeface="+mn-cs"/>
              </a:rPr>
              <a:t>請同學分組討論同字根的字，並加以造詞。</a:t>
            </a:r>
            <a:endParaRPr lang="zh-TW" altLang="zh-TW" sz="2800" kern="100" dirty="0">
              <a:latin typeface="Times New Roman"/>
              <a:ea typeface="新細明體"/>
              <a:cs typeface="+mn-cs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/>
              <a:buChar char=""/>
              <a:defRPr/>
            </a:pPr>
            <a:r>
              <a:rPr lang="zh-TW" altLang="zh-TW" kern="100" dirty="0">
                <a:latin typeface="Times New Roman"/>
                <a:ea typeface="標楷體"/>
                <a:cs typeface="+mn-cs"/>
              </a:rPr>
              <a:t>各組推派代表將討論結果寫到黑板上。</a:t>
            </a:r>
            <a:endParaRPr lang="zh-TW" altLang="zh-TW" sz="2800" kern="100" dirty="0">
              <a:latin typeface="Times New Roman"/>
              <a:ea typeface="新細明體"/>
              <a:cs typeface="+mn-cs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/>
              <a:buChar char=""/>
              <a:defRPr/>
            </a:pPr>
            <a:r>
              <a:rPr lang="zh-TW" altLang="zh-TW" kern="100" dirty="0">
                <a:latin typeface="Times New Roman"/>
                <a:ea typeface="標楷體"/>
                <a:cs typeface="+mn-cs"/>
              </a:rPr>
              <a:t>老師帶領同學一個一個檢視是否正確，寫最多的組別可加分。</a:t>
            </a:r>
            <a:endParaRPr lang="zh-TW" altLang="zh-TW" sz="2800" kern="100" dirty="0">
              <a:latin typeface="Times New Roman"/>
              <a:ea typeface="新細明體"/>
              <a:cs typeface="+mn-cs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zh-TW" kern="100" dirty="0">
                <a:ea typeface="標楷體"/>
                <a:cs typeface="Times New Roman"/>
              </a:rPr>
              <a:t>若有它組同學再提出未被討論出來同字根的字，則可個人加分。</a:t>
            </a:r>
            <a:endParaRPr lang="zh-TW" alt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>
              <a:effectLst/>
            </a:endParaRPr>
          </a:p>
        </p:txBody>
      </p:sp>
      <p:pic>
        <p:nvPicPr>
          <p:cNvPr id="38914" name="Picture 4" descr="DSC004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60350"/>
            <a:ext cx="5319713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 descr="DSC005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0496">
            <a:off x="4932363" y="3500438"/>
            <a:ext cx="396557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 smtClean="0">
              <a:solidFill>
                <a:schemeClr val="tx2">
                  <a:satMod val="130000"/>
                </a:schemeClr>
              </a:solidFill>
              <a:cs typeface="+mj-cs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9939" name="Picture 2" descr="F:\D槽資料\101學年度\102國府團\課堂照片\集中識字\DSC00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>
              <a:solidFill>
                <a:schemeClr val="tx2">
                  <a:satMod val="130000"/>
                </a:schemeClr>
              </a:solidFill>
              <a:cs typeface="+mj-cs"/>
            </a:endParaRPr>
          </a:p>
        </p:txBody>
      </p:sp>
      <p:pic>
        <p:nvPicPr>
          <p:cNvPr id="40962" name="Picture 2" descr="F:\D槽資料\101學年度\102國府團\課堂照片\集中識字\DSC005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692150"/>
            <a:ext cx="4022725" cy="5362575"/>
          </a:xfrm>
        </p:spPr>
      </p:pic>
      <p:pic>
        <p:nvPicPr>
          <p:cNvPr id="40963" name="Picture 3" descr="F:\D槽資料\101學年度\102國府團\課堂照片\集中識字\DSC005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2663" y="527050"/>
            <a:ext cx="4184650" cy="5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/>
        </p:nvGraphicFramePr>
        <p:xfrm>
          <a:off x="827584" y="1397000"/>
          <a:ext cx="679241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62" name="Group 30"/>
          <p:cNvGraphicFramePr>
            <a:graphicFrameLocks noGrp="1"/>
          </p:cNvGraphicFramePr>
          <p:nvPr>
            <p:ph idx="1"/>
          </p:nvPr>
        </p:nvGraphicFramePr>
        <p:xfrm>
          <a:off x="1403350" y="1052513"/>
          <a:ext cx="7056438" cy="5292091"/>
        </p:xfrm>
        <a:graphic>
          <a:graphicData uri="http://schemas.openxmlformats.org/drawingml/2006/table">
            <a:tbl>
              <a:tblPr/>
              <a:tblGrid>
                <a:gridCol w="2474913"/>
                <a:gridCol w="2317750"/>
                <a:gridCol w="2263775"/>
              </a:tblGrid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微軟正黑體"/>
                        </a:rPr>
                        <a:t>字根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微軟正黑體"/>
                        </a:rPr>
                        <a:t>加上的部件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微軟正黑體"/>
                        </a:rPr>
                        <a:t>填空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8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微軟正黑體"/>
                        </a:rPr>
                        <a:t>高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/>
                          <a:cs typeface="微軟正黑體"/>
                        </a:rPr>
                        <a:t> </a:t>
                      </a:r>
                      <a:endParaRPr kumimoji="0" lang="zh-TW" altLang="zh-TW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/>
                          <a:cs typeface="微軟正黑體"/>
                        </a:rPr>
                        <a:t>(     )</a:t>
                      </a: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微軟正黑體"/>
                        </a:rPr>
                        <a:t>三拈七</a:t>
                      </a:r>
                      <a:endParaRPr kumimoji="0" lang="zh-TW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/>
                          <a:cs typeface="微軟正黑體"/>
                        </a:rPr>
                        <a:t> </a:t>
                      </a:r>
                      <a:endParaRPr kumimoji="0" lang="zh-TW" altLang="zh-TW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/>
                          <a:cs typeface="微軟正黑體"/>
                        </a:rPr>
                        <a:t>(     )</a:t>
                      </a: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微軟正黑體"/>
                        </a:rPr>
                        <a:t>紙</a:t>
                      </a:r>
                      <a:endParaRPr kumimoji="0" lang="zh-TW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/>
                          <a:cs typeface="微軟正黑體"/>
                        </a:rPr>
                        <a:t> </a:t>
                      </a:r>
                      <a:endParaRPr kumimoji="0" lang="zh-TW" altLang="zh-TW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微軟正黑體"/>
                        </a:rPr>
                        <a:t>枯</a:t>
                      </a:r>
                      <a:r>
                        <a:rPr kumimoji="0" lang="en-US" altLang="zh-TW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微軟正黑體"/>
                        </a:rPr>
                        <a:t>(     )</a:t>
                      </a:r>
                      <a:endParaRPr kumimoji="0" lang="zh-TW" altLang="zh-TW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/>
                          <a:cs typeface="微軟正黑體"/>
                        </a:rPr>
                        <a:t> </a:t>
                      </a:r>
                      <a:endParaRPr kumimoji="0" lang="zh-TW" altLang="zh-TW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/>
                          <a:cs typeface="微軟正黑體"/>
                        </a:rPr>
                        <a:t>(     )</a:t>
                      </a: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微軟正黑體"/>
                        </a:rPr>
                        <a:t>素</a:t>
                      </a:r>
                      <a:endParaRPr kumimoji="0" lang="zh-TW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7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/>
                          <a:cs typeface="微軟正黑體"/>
                        </a:rPr>
                        <a:t> </a:t>
                      </a:r>
                      <a:endParaRPr kumimoji="0" lang="zh-TW" altLang="zh-TW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微軟正黑體"/>
                        </a:rPr>
                        <a:t>船</a:t>
                      </a:r>
                      <a:r>
                        <a:rPr kumimoji="0" lang="en-US" altLang="zh-TW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微軟正黑體"/>
                        </a:rPr>
                        <a:t>(     )</a:t>
                      </a:r>
                      <a:endParaRPr kumimoji="0" lang="zh-TW" altLang="zh-TW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</a:rPr>
              <a:t>學生朗讀記錄單</a:t>
            </a:r>
          </a:p>
        </p:txBody>
      </p:sp>
      <p:graphicFrame>
        <p:nvGraphicFramePr>
          <p:cNvPr id="46146" name="Group 66"/>
          <p:cNvGraphicFramePr>
            <a:graphicFrameLocks noGrp="1"/>
          </p:cNvGraphicFramePr>
          <p:nvPr>
            <p:ph idx="1"/>
          </p:nvPr>
        </p:nvGraphicFramePr>
        <p:xfrm>
          <a:off x="539750" y="1412875"/>
          <a:ext cx="8229600" cy="4505326"/>
        </p:xfrm>
        <a:graphic>
          <a:graphicData uri="http://schemas.openxmlformats.org/drawingml/2006/table">
            <a:tbl>
              <a:tblPr/>
              <a:tblGrid>
                <a:gridCol w="863600"/>
                <a:gridCol w="1223963"/>
                <a:gridCol w="1368425"/>
                <a:gridCol w="1223962"/>
                <a:gridCol w="3549650"/>
              </a:tblGrid>
              <a:tr h="8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讀過的字數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讀正確的字數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答對率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讀錯字音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－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讀漏字詞 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補念正確  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V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04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4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939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976664"/>
          </a:xfrm>
        </p:spPr>
        <p:txBody>
          <a:bodyPr/>
          <a:lstStyle/>
          <a:p>
            <a:endParaRPr lang="zh-TW" altLang="en-US" sz="1200" dirty="0">
              <a:solidFill>
                <a:srgbClr val="000000"/>
              </a:solidFill>
              <a:latin typeface="標楷體"/>
              <a:ea typeface="標楷體"/>
            </a:endParaRPr>
          </a:p>
          <a:p>
            <a:r>
              <a:rPr lang="zh-TW" altLang="en-US" sz="4400" dirty="0">
                <a:latin typeface="標楷體"/>
                <a:ea typeface="標楷體"/>
              </a:rPr>
              <a:t>課文朗讀 </a:t>
            </a:r>
            <a:endParaRPr lang="zh-TW" altLang="en-US" dirty="0">
              <a:latin typeface="微軟正黑體"/>
            </a:endParaRPr>
          </a:p>
          <a:p>
            <a:r>
              <a:rPr lang="en-US" altLang="zh-TW" dirty="0">
                <a:latin typeface="標楷體"/>
                <a:ea typeface="標楷體"/>
              </a:rPr>
              <a:t>•</a:t>
            </a:r>
            <a:r>
              <a:rPr lang="zh-TW" altLang="en-US" dirty="0">
                <a:latin typeface="標楷體"/>
                <a:ea typeface="標楷體"/>
              </a:rPr>
              <a:t>第一次的課文朗讀若由老師帶讀，有示範效果 </a:t>
            </a:r>
          </a:p>
          <a:p>
            <a:r>
              <a:rPr lang="en-US" altLang="zh-TW" dirty="0">
                <a:latin typeface="標楷體"/>
                <a:ea typeface="標楷體"/>
              </a:rPr>
              <a:t>•</a:t>
            </a:r>
            <a:r>
              <a:rPr lang="zh-TW" altLang="en-US" dirty="0">
                <a:latin typeface="標楷體"/>
                <a:ea typeface="標楷體"/>
              </a:rPr>
              <a:t>第一次的課文朗讀若要學生朗讀，要選識字量多、流暢性高的學生 </a:t>
            </a:r>
          </a:p>
          <a:p>
            <a:r>
              <a:rPr lang="en-US" altLang="zh-TW" dirty="0">
                <a:latin typeface="標楷體"/>
                <a:ea typeface="標楷體"/>
              </a:rPr>
              <a:t>•</a:t>
            </a:r>
            <a:r>
              <a:rPr lang="zh-TW" altLang="en-US" dirty="0">
                <a:latin typeface="標楷體"/>
                <a:ea typeface="標楷體"/>
              </a:rPr>
              <a:t>若學生識字量少、流暢性不高，與同組學生落差很大，或非常內向不太說話，應盡量避免公開指定該生朗讀，可對他做朗讀測驗 </a:t>
            </a:r>
          </a:p>
          <a:p>
            <a:r>
              <a:rPr lang="en-US" altLang="zh-TW" dirty="0">
                <a:latin typeface="標楷體"/>
                <a:ea typeface="標楷體"/>
              </a:rPr>
              <a:t>•</a:t>
            </a:r>
            <a:r>
              <a:rPr lang="zh-TW" altLang="en-US" dirty="0">
                <a:latin typeface="標楷體"/>
                <a:ea typeface="標楷體"/>
              </a:rPr>
              <a:t>若學生已會默讀，也可以讓學生默讀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712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/>
          </p:cNvSpPr>
          <p:nvPr/>
        </p:nvSpPr>
        <p:spPr bwMode="auto">
          <a:xfrm>
            <a:off x="468313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多層次的補救教學</a:t>
            </a:r>
            <a:r>
              <a:rPr kumimoji="0" lang="en-US" altLang="zh-TW" sz="4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kumimoji="0" lang="zh-TW" altLang="en-US" sz="3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全校性的學習支持系統</a:t>
            </a:r>
          </a:p>
        </p:txBody>
      </p:sp>
      <p:graphicFrame>
        <p:nvGraphicFramePr>
          <p:cNvPr id="3" name="資料庫圖表 2"/>
          <p:cNvGraphicFramePr/>
          <p:nvPr/>
        </p:nvGraphicFramePr>
        <p:xfrm>
          <a:off x="3144811" y="1714488"/>
          <a:ext cx="5513266" cy="401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5" name="文字方塊 3"/>
          <p:cNvSpPr txBox="1">
            <a:spLocks noChangeArrowheads="1"/>
          </p:cNvSpPr>
          <p:nvPr/>
        </p:nvSpPr>
        <p:spPr bwMode="auto">
          <a:xfrm>
            <a:off x="395288" y="4581525"/>
            <a:ext cx="33845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T1 </a:t>
            </a:r>
            <a:r>
              <a:rPr kumimoji="0" lang="en-US" altLang="zh-TW" sz="20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0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每個老師的責任</a:t>
            </a:r>
            <a:r>
              <a:rPr kumimoji="0" lang="en-US" altLang="zh-TW" sz="20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kumimoji="0"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有效的教學</a:t>
            </a:r>
          </a:p>
          <a:p>
            <a:r>
              <a:rPr kumimoji="0"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單元內（困難概念）診斷與補救</a:t>
            </a:r>
          </a:p>
        </p:txBody>
      </p:sp>
      <p:sp>
        <p:nvSpPr>
          <p:cNvPr id="18436" name="文字方塊 4"/>
          <p:cNvSpPr txBox="1">
            <a:spLocks noChangeArrowheads="1"/>
          </p:cNvSpPr>
          <p:nvPr/>
        </p:nvSpPr>
        <p:spPr bwMode="auto">
          <a:xfrm>
            <a:off x="1331913" y="2997200"/>
            <a:ext cx="28575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T2 </a:t>
            </a:r>
          </a:p>
          <a:p>
            <a:r>
              <a:rPr kumimoji="0" lang="zh-TW" altLang="en-US" sz="2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單元前基礎能力補救</a:t>
            </a:r>
          </a:p>
          <a:p>
            <a:r>
              <a:rPr kumimoji="0" lang="zh-TW" altLang="en-US" sz="2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降級的基本能力補救</a:t>
            </a:r>
          </a:p>
        </p:txBody>
      </p:sp>
      <p:sp>
        <p:nvSpPr>
          <p:cNvPr id="18437" name="文字方塊 5"/>
          <p:cNvSpPr txBox="1">
            <a:spLocks noChangeArrowheads="1"/>
          </p:cNvSpPr>
          <p:nvPr/>
        </p:nvSpPr>
        <p:spPr bwMode="auto">
          <a:xfrm>
            <a:off x="2195513" y="1773238"/>
            <a:ext cx="3214687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T3 </a:t>
            </a:r>
          </a:p>
          <a:p>
            <a:r>
              <a:rPr kumimoji="0" lang="zh-TW" altLang="en-US" sz="2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診斷教學，小組、密集</a:t>
            </a:r>
          </a:p>
          <a:p>
            <a:r>
              <a:rPr kumimoji="0" lang="zh-TW" altLang="en-US" sz="2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修改、重組課程</a:t>
            </a:r>
          </a:p>
        </p:txBody>
      </p:sp>
      <p:sp>
        <p:nvSpPr>
          <p:cNvPr id="18438" name="文字方塊 6"/>
          <p:cNvSpPr txBox="1">
            <a:spLocks noChangeArrowheads="1"/>
          </p:cNvSpPr>
          <p:nvPr/>
        </p:nvSpPr>
        <p:spPr bwMode="auto">
          <a:xfrm>
            <a:off x="3059113" y="5876925"/>
            <a:ext cx="4608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資料出處：國立臺灣師範大學洪儷瑜教授</a:t>
            </a:r>
          </a:p>
          <a:p>
            <a:endParaRPr kumimoji="0" lang="en-US" altLang="zh-TW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8104" y="6237312"/>
            <a:ext cx="2664296" cy="364902"/>
          </a:xfrm>
        </p:spPr>
        <p:txBody>
          <a:bodyPr>
            <a:normAutofit fontScale="90000"/>
          </a:bodyPr>
          <a:lstStyle/>
          <a:p>
            <a:r>
              <a:rPr lang="zh-TW" altLang="en-US" sz="2400" dirty="0">
                <a:solidFill>
                  <a:srgbClr val="000000"/>
                </a:solidFill>
                <a:latin typeface="微軟正黑體"/>
              </a:rPr>
              <a:t/>
            </a:r>
            <a:br>
              <a:rPr lang="zh-TW" altLang="en-US" sz="2400" dirty="0">
                <a:solidFill>
                  <a:srgbClr val="000000"/>
                </a:solidFill>
                <a:latin typeface="微軟正黑體"/>
              </a:rPr>
            </a:b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新北市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國中國文輔導團專輔 </a:t>
            </a:r>
            <a:br>
              <a:rPr lang="zh-TW" altLang="en-US" sz="18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福和國中：許文姿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128792" cy="604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573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495" y="260648"/>
            <a:ext cx="6282061" cy="598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32655"/>
            <a:ext cx="1899758" cy="614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49280"/>
            <a:ext cx="27305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631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0072" y="476672"/>
            <a:ext cx="3923928" cy="100811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我的認讀教學</a:t>
            </a:r>
            <a:endParaRPr lang="zh-TW" altLang="en-US" dirty="0"/>
          </a:p>
        </p:txBody>
      </p:sp>
      <p:pic>
        <p:nvPicPr>
          <p:cNvPr id="3074" name="Picture 2" descr="F:\D槽資料\101學年度\102國府團\課堂照片\課文認讀\DSC005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4557258" cy="34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D槽資料\101學年度\102國府團\課堂照片\課文認讀\DSC005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3487936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D槽資料\101學年度\102國府團\課堂照片\課文認讀\DSC005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2896"/>
            <a:ext cx="4352032" cy="32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281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 descr="F:\D槽資料\101學年度\102國府團\課堂照片\煙會說話\DSC005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86" y="476672"/>
            <a:ext cx="7304360" cy="54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D槽資料\101學年度\102國府團\課堂照片\煙會說話\DSC00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2204864"/>
            <a:ext cx="5903978" cy="44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32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F:\D槽資料\101學年度\102國府團\課堂照片\煙會說話\DSC00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88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24862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§-2</a:t>
            </a:r>
            <a:r>
              <a:rPr lang="zh-TW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詞義、詞彙組成、詞彙運用教學策略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844675"/>
            <a:ext cx="7499350" cy="4800600"/>
          </a:xfrm>
        </p:spPr>
        <p:txBody>
          <a:bodyPr/>
          <a:lstStyle/>
          <a:p>
            <a:pPr marL="692150" indent="-609600" eaLnBrk="1" hangingPunct="1">
              <a:buFont typeface="Wingdings 2" pitchFamily="18" charset="2"/>
              <a:buNone/>
            </a:pPr>
            <a:r>
              <a:rPr lang="zh-TW" altLang="en-US" smtClean="0">
                <a:ea typeface="標楷體" pitchFamily="65" charset="-120"/>
              </a:rPr>
              <a:t>一、詞語聯想</a:t>
            </a:r>
          </a:p>
          <a:p>
            <a:pPr marL="692150" indent="-609600" eaLnBrk="1" hangingPunct="1">
              <a:buFont typeface="Wingdings 2" pitchFamily="18" charset="2"/>
              <a:buNone/>
            </a:pPr>
            <a:r>
              <a:rPr lang="zh-TW" altLang="en-US" smtClean="0">
                <a:ea typeface="標楷體" pitchFamily="65" charset="-120"/>
              </a:rPr>
              <a:t>二、語意構圖</a:t>
            </a:r>
          </a:p>
          <a:p>
            <a:pPr marL="692150" indent="-609600" eaLnBrk="1" hangingPunct="1">
              <a:buFont typeface="Wingdings 2" pitchFamily="18" charset="2"/>
              <a:buNone/>
            </a:pPr>
            <a:r>
              <a:rPr lang="zh-TW" altLang="en-US" smtClean="0">
                <a:ea typeface="標楷體" pitchFamily="65" charset="-120"/>
              </a:rPr>
              <a:t>三、多義詞教學</a:t>
            </a:r>
          </a:p>
          <a:p>
            <a:pPr marL="692150" indent="-609600" eaLnBrk="1" hangingPunct="1">
              <a:buFont typeface="Wingdings 2" pitchFamily="18" charset="2"/>
              <a:buNone/>
            </a:pPr>
            <a:r>
              <a:rPr lang="zh-TW" altLang="en-US" smtClean="0">
                <a:ea typeface="標楷體" pitchFamily="65" charset="-120"/>
              </a:rPr>
              <a:t>四、近義詞及反義詞教學</a:t>
            </a:r>
          </a:p>
          <a:p>
            <a:pPr marL="692150" indent="-609600" eaLnBrk="1" hangingPunct="1">
              <a:buFont typeface="Wingdings 2" pitchFamily="18" charset="2"/>
              <a:buNone/>
            </a:pPr>
            <a:r>
              <a:rPr lang="zh-TW" altLang="en-US" smtClean="0">
                <a:ea typeface="標楷體" pitchFamily="65" charset="-120"/>
              </a:rPr>
              <a:t>五、以文句脈絡推測詞義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一、語詞聯想</a:t>
            </a:r>
          </a:p>
        </p:txBody>
      </p:sp>
      <p:sp>
        <p:nvSpPr>
          <p:cNvPr id="45058" name="內容版面配置區 2"/>
          <p:cNvSpPr>
            <a:spLocks noGrp="1"/>
          </p:cNvSpPr>
          <p:nvPr>
            <p:ph idx="1"/>
          </p:nvPr>
        </p:nvSpPr>
        <p:spPr>
          <a:xfrm>
            <a:off x="1331913" y="1412875"/>
            <a:ext cx="6911975" cy="2016125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垂直聯想、平行聯想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優點：以詞義為主，做相同概念、近義詞、               反義詞、相關詞語的聯想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缺點：容易忽略詞用的學習</a:t>
            </a:r>
          </a:p>
        </p:txBody>
      </p:sp>
      <p:grpSp>
        <p:nvGrpSpPr>
          <p:cNvPr id="45059" name="Group 32"/>
          <p:cNvGrpSpPr>
            <a:grpSpLocks/>
          </p:cNvGrpSpPr>
          <p:nvPr/>
        </p:nvGrpSpPr>
        <p:grpSpPr bwMode="auto">
          <a:xfrm>
            <a:off x="539750" y="3860800"/>
            <a:ext cx="8208963" cy="2606675"/>
            <a:chOff x="476" y="1344"/>
            <a:chExt cx="5040" cy="2640"/>
          </a:xfrm>
        </p:grpSpPr>
        <p:sp>
          <p:nvSpPr>
            <p:cNvPr id="45060" name="Line 1028"/>
            <p:cNvSpPr>
              <a:spLocks noChangeShapeType="1"/>
            </p:cNvSpPr>
            <p:nvPr/>
          </p:nvSpPr>
          <p:spPr bwMode="auto">
            <a:xfrm>
              <a:off x="476" y="2093"/>
              <a:ext cx="2256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61" name="Line 1029"/>
            <p:cNvSpPr>
              <a:spLocks noChangeShapeType="1"/>
            </p:cNvSpPr>
            <p:nvPr/>
          </p:nvSpPr>
          <p:spPr bwMode="auto">
            <a:xfrm>
              <a:off x="476" y="3056"/>
              <a:ext cx="2256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62" name="Line 1030"/>
            <p:cNvSpPr>
              <a:spLocks noChangeShapeType="1"/>
            </p:cNvSpPr>
            <p:nvPr/>
          </p:nvSpPr>
          <p:spPr bwMode="auto">
            <a:xfrm rot="-5409286">
              <a:off x="-173" y="2663"/>
              <a:ext cx="2640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63" name="Line 1031"/>
            <p:cNvSpPr>
              <a:spLocks noChangeShapeType="1"/>
            </p:cNvSpPr>
            <p:nvPr/>
          </p:nvSpPr>
          <p:spPr bwMode="auto">
            <a:xfrm rot="-5409286">
              <a:off x="742" y="2663"/>
              <a:ext cx="2640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64" name="Line 1032"/>
            <p:cNvSpPr>
              <a:spLocks noChangeShapeType="1"/>
            </p:cNvSpPr>
            <p:nvPr/>
          </p:nvSpPr>
          <p:spPr bwMode="auto">
            <a:xfrm>
              <a:off x="1964" y="2616"/>
              <a:ext cx="288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65" name="Line 1033"/>
            <p:cNvSpPr>
              <a:spLocks noChangeShapeType="1"/>
            </p:cNvSpPr>
            <p:nvPr/>
          </p:nvSpPr>
          <p:spPr bwMode="auto">
            <a:xfrm flipH="1">
              <a:off x="1573" y="2976"/>
              <a:ext cx="7" cy="29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66" name="Line 1034"/>
            <p:cNvSpPr>
              <a:spLocks noChangeShapeType="1"/>
            </p:cNvSpPr>
            <p:nvPr/>
          </p:nvSpPr>
          <p:spPr bwMode="auto">
            <a:xfrm>
              <a:off x="1916" y="2976"/>
              <a:ext cx="267" cy="18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67" name="Line 1035"/>
            <p:cNvSpPr>
              <a:spLocks noChangeShapeType="1"/>
            </p:cNvSpPr>
            <p:nvPr/>
          </p:nvSpPr>
          <p:spPr bwMode="auto">
            <a:xfrm flipH="1">
              <a:off x="1024" y="2976"/>
              <a:ext cx="268" cy="18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68" name="Line 1036"/>
            <p:cNvSpPr>
              <a:spLocks noChangeShapeType="1"/>
            </p:cNvSpPr>
            <p:nvPr/>
          </p:nvSpPr>
          <p:spPr bwMode="auto">
            <a:xfrm flipH="1" flipV="1">
              <a:off x="944" y="2616"/>
              <a:ext cx="348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69" name="Line 1037"/>
            <p:cNvSpPr>
              <a:spLocks noChangeShapeType="1"/>
            </p:cNvSpPr>
            <p:nvPr/>
          </p:nvSpPr>
          <p:spPr bwMode="auto">
            <a:xfrm flipH="1" flipV="1">
              <a:off x="1004" y="1896"/>
              <a:ext cx="192" cy="288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70" name="Line 1038"/>
            <p:cNvSpPr>
              <a:spLocks noChangeShapeType="1"/>
            </p:cNvSpPr>
            <p:nvPr/>
          </p:nvSpPr>
          <p:spPr bwMode="auto">
            <a:xfrm flipH="1" flipV="1">
              <a:off x="1573" y="1879"/>
              <a:ext cx="7" cy="30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71" name="Line 1039"/>
            <p:cNvSpPr>
              <a:spLocks noChangeShapeType="1"/>
            </p:cNvSpPr>
            <p:nvPr/>
          </p:nvSpPr>
          <p:spPr bwMode="auto">
            <a:xfrm flipV="1">
              <a:off x="1936" y="1986"/>
              <a:ext cx="268" cy="198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72" name="Line 1040"/>
            <p:cNvSpPr>
              <a:spLocks noChangeShapeType="1"/>
            </p:cNvSpPr>
            <p:nvPr/>
          </p:nvSpPr>
          <p:spPr bwMode="auto">
            <a:xfrm>
              <a:off x="3308" y="2100"/>
              <a:ext cx="2208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73" name="Line 1041"/>
            <p:cNvSpPr>
              <a:spLocks noChangeShapeType="1"/>
            </p:cNvSpPr>
            <p:nvPr/>
          </p:nvSpPr>
          <p:spPr bwMode="auto">
            <a:xfrm>
              <a:off x="3308" y="3011"/>
              <a:ext cx="2208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74" name="Line 1042"/>
            <p:cNvSpPr>
              <a:spLocks noChangeShapeType="1"/>
            </p:cNvSpPr>
            <p:nvPr/>
          </p:nvSpPr>
          <p:spPr bwMode="auto">
            <a:xfrm rot="-5409286">
              <a:off x="2716" y="2640"/>
              <a:ext cx="2496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75" name="Line 1043"/>
            <p:cNvSpPr>
              <a:spLocks noChangeShapeType="1"/>
            </p:cNvSpPr>
            <p:nvPr/>
          </p:nvSpPr>
          <p:spPr bwMode="auto">
            <a:xfrm rot="-5409286">
              <a:off x="3612" y="2639"/>
              <a:ext cx="2496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76" name="Line 1044"/>
            <p:cNvSpPr>
              <a:spLocks noChangeShapeType="1"/>
            </p:cNvSpPr>
            <p:nvPr/>
          </p:nvSpPr>
          <p:spPr bwMode="auto">
            <a:xfrm>
              <a:off x="4382" y="2910"/>
              <a:ext cx="0" cy="303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77" name="Line 1045"/>
            <p:cNvSpPr>
              <a:spLocks noChangeShapeType="1"/>
            </p:cNvSpPr>
            <p:nvPr/>
          </p:nvSpPr>
          <p:spPr bwMode="auto">
            <a:xfrm flipH="1">
              <a:off x="3797" y="3192"/>
              <a:ext cx="279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78" name="Line 1046"/>
            <p:cNvSpPr>
              <a:spLocks noChangeShapeType="1"/>
            </p:cNvSpPr>
            <p:nvPr/>
          </p:nvSpPr>
          <p:spPr bwMode="auto">
            <a:xfrm flipV="1">
              <a:off x="3788" y="2832"/>
              <a:ext cx="0" cy="288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79" name="Line 1047"/>
            <p:cNvSpPr>
              <a:spLocks noChangeShapeType="1"/>
            </p:cNvSpPr>
            <p:nvPr/>
          </p:nvSpPr>
          <p:spPr bwMode="auto">
            <a:xfrm flipV="1">
              <a:off x="3740" y="1896"/>
              <a:ext cx="0" cy="288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80" name="Line 1048"/>
            <p:cNvSpPr>
              <a:spLocks noChangeShapeType="1"/>
            </p:cNvSpPr>
            <p:nvPr/>
          </p:nvSpPr>
          <p:spPr bwMode="auto">
            <a:xfrm>
              <a:off x="3845" y="1896"/>
              <a:ext cx="327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81" name="Line 1049"/>
            <p:cNvSpPr>
              <a:spLocks noChangeShapeType="1"/>
            </p:cNvSpPr>
            <p:nvPr/>
          </p:nvSpPr>
          <p:spPr bwMode="auto">
            <a:xfrm>
              <a:off x="4740" y="1896"/>
              <a:ext cx="344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82" name="Line 1050"/>
            <p:cNvSpPr>
              <a:spLocks noChangeShapeType="1"/>
            </p:cNvSpPr>
            <p:nvPr/>
          </p:nvSpPr>
          <p:spPr bwMode="auto">
            <a:xfrm>
              <a:off x="5036" y="1993"/>
              <a:ext cx="0" cy="33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83" name="Line 1051"/>
            <p:cNvSpPr>
              <a:spLocks noChangeShapeType="1"/>
            </p:cNvSpPr>
            <p:nvPr/>
          </p:nvSpPr>
          <p:spPr bwMode="auto">
            <a:xfrm>
              <a:off x="5036" y="2910"/>
              <a:ext cx="0" cy="30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 smtClean="0">
              <a:solidFill>
                <a:schemeClr val="tx2">
                  <a:satMod val="130000"/>
                </a:schemeClr>
              </a:solidFill>
              <a:cs typeface="+mj-cs"/>
            </a:endParaRPr>
          </a:p>
        </p:txBody>
      </p:sp>
      <p:graphicFrame>
        <p:nvGraphicFramePr>
          <p:cNvPr id="49183" name="Group 31"/>
          <p:cNvGraphicFramePr>
            <a:graphicFrameLocks noGrp="1"/>
          </p:cNvGraphicFramePr>
          <p:nvPr/>
        </p:nvGraphicFramePr>
        <p:xfrm>
          <a:off x="1979613" y="1700213"/>
          <a:ext cx="6096000" cy="4064001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354138"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標楷體" pitchFamily="65" charset="-120"/>
                          <a:cs typeface="微軟正黑體"/>
                        </a:rPr>
                        <a:t>買賣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標楷體" pitchFamily="65" charset="-120"/>
                          <a:cs typeface="微軟正黑體"/>
                        </a:rPr>
                        <a:t>逛街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標楷體" pitchFamily="65" charset="-120"/>
                          <a:cs typeface="微軟正黑體"/>
                        </a:rPr>
                        <a:t>專櫃小姐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標楷體" pitchFamily="65" charset="-120"/>
                          <a:cs typeface="微軟正黑體"/>
                        </a:rPr>
                        <a:t>人潮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 Sans MT" pitchFamily="34" charset="0"/>
                          <a:ea typeface="標楷體" pitchFamily="65" charset="-120"/>
                          <a:cs typeface="微軟正黑體"/>
                        </a:rPr>
                        <a:t>櫥窗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標楷體" pitchFamily="65" charset="-120"/>
                          <a:cs typeface="微軟正黑體"/>
                        </a:rPr>
                        <a:t>百貨公司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標楷體" pitchFamily="65" charset="-120"/>
                          <a:cs typeface="微軟正黑體"/>
                        </a:rPr>
                        <a:t>櫥櫃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標楷體" pitchFamily="65" charset="-120"/>
                          <a:cs typeface="微軟正黑體"/>
                        </a:rPr>
                        <a:t>玻璃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標楷體" pitchFamily="65" charset="-120"/>
                          <a:cs typeface="微軟正黑體"/>
                        </a:rPr>
                        <a:t>珠寶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玩一玩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128550"/>
              </p:ext>
            </p:extLst>
          </p:nvPr>
        </p:nvGraphicFramePr>
        <p:xfrm>
          <a:off x="1043608" y="1412776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6439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標題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二、近義詞、反義詞教學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341438"/>
            <a:ext cx="77882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文字方塊 5"/>
          <p:cNvSpPr txBox="1">
            <a:spLocks noChangeArrowheads="1"/>
          </p:cNvSpPr>
          <p:nvPr/>
        </p:nvSpPr>
        <p:spPr bwMode="auto">
          <a:xfrm>
            <a:off x="1187450" y="5949950"/>
            <a:ext cx="5976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400">
                <a:solidFill>
                  <a:srgbClr val="000000"/>
                </a:solidFill>
              </a:rPr>
              <a:t>資料來源</a:t>
            </a:r>
            <a:r>
              <a:rPr kumimoji="0" lang="zh-TW" altLang="zh-TW" sz="1400">
                <a:solidFill>
                  <a:srgbClr val="000000"/>
                </a:solidFill>
              </a:rPr>
              <a:t>《</a:t>
            </a:r>
            <a:r>
              <a:rPr kumimoji="0" lang="zh-TW" altLang="en-US" sz="1400">
                <a:solidFill>
                  <a:srgbClr val="000000"/>
                </a:solidFill>
              </a:rPr>
              <a:t>臺灣師範大學教育評鑑與研究中心 語文精進班教師手冊</a:t>
            </a:r>
            <a:r>
              <a:rPr kumimoji="0" lang="zh-TW" altLang="zh-TW" sz="1400">
                <a:solidFill>
                  <a:srgbClr val="000000"/>
                </a:solidFill>
              </a:rPr>
              <a:t>》</a:t>
            </a:r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47108" name="文字方塊 4"/>
          <p:cNvSpPr txBox="1">
            <a:spLocks noChangeArrowheads="1"/>
          </p:cNvSpPr>
          <p:nvPr/>
        </p:nvSpPr>
        <p:spPr bwMode="auto">
          <a:xfrm>
            <a:off x="5148263" y="6237288"/>
            <a:ext cx="3313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000000"/>
                </a:solidFill>
              </a:rPr>
              <a:t>臺師大 洪儷瑜、劉淑貞</a:t>
            </a:r>
            <a:r>
              <a:rPr kumimoji="0" lang="en-US" altLang="zh-TW">
                <a:solidFill>
                  <a:srgbClr val="000000"/>
                </a:solidFill>
              </a:rPr>
              <a:t>(2011)</a:t>
            </a:r>
            <a:endParaRPr kumimoji="0"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80400" cy="1368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4000" smtClean="0">
                <a:solidFill>
                  <a:schemeClr val="tx1"/>
                </a:solidFill>
                <a:latin typeface="標楷體" pitchFamily="65" charset="-120"/>
                <a:cs typeface="+mj-cs"/>
              </a:rPr>
              <a:t>國中國文</a:t>
            </a:r>
            <a:r>
              <a:rPr lang="zh-TW" altLang="en-US" sz="4000" smtClean="0">
                <a:solidFill>
                  <a:schemeClr val="tx1"/>
                </a:solidFill>
                <a:latin typeface="標楷體" pitchFamily="65" charset="-120"/>
                <a:cs typeface="+mj-cs"/>
              </a:rPr>
              <a:t/>
            </a:r>
            <a:br>
              <a:rPr lang="zh-TW" altLang="en-US" sz="4000" smtClean="0">
                <a:solidFill>
                  <a:schemeClr val="tx1"/>
                </a:solidFill>
                <a:latin typeface="標楷體" pitchFamily="65" charset="-120"/>
                <a:cs typeface="+mj-cs"/>
              </a:rPr>
            </a:br>
            <a:r>
              <a:rPr lang="zh-TW" altLang="zh-TW" sz="4000" smtClean="0">
                <a:solidFill>
                  <a:schemeClr val="tx1"/>
                </a:solidFill>
                <a:latin typeface="標楷體" pitchFamily="65" charset="-120"/>
                <a:cs typeface="+mj-cs"/>
              </a:rPr>
              <a:t>補救教學策略</a:t>
            </a:r>
            <a:endParaRPr lang="zh-TW" altLang="en-US" sz="4000" smtClean="0">
              <a:solidFill>
                <a:schemeClr val="tx1"/>
              </a:solidFill>
              <a:latin typeface="標楷體" pitchFamily="65" charset="-120"/>
              <a:cs typeface="+mj-cs"/>
            </a:endParaRPr>
          </a:p>
        </p:txBody>
      </p:sp>
      <p:graphicFrame>
        <p:nvGraphicFramePr>
          <p:cNvPr id="9247" name="Group 31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80400" cy="4894541"/>
        </p:xfrm>
        <a:graphic>
          <a:graphicData uri="http://schemas.openxmlformats.org/drawingml/2006/table">
            <a:tbl>
              <a:tblPr/>
              <a:tblGrid>
                <a:gridCol w="863600"/>
                <a:gridCol w="2160587"/>
                <a:gridCol w="5256213"/>
              </a:tblGrid>
              <a:tr h="71892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字詞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讀寫字</a:t>
                      </a:r>
                      <a:r>
                        <a:rPr kumimoji="1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補救教學策略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一般字彙知識教學、集中識字教學、自我監控讀寫字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57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詞義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、詞彙組成、詞彙運用</a:t>
                      </a:r>
                      <a:r>
                        <a:rPr kumimoji="1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教學策略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語詞聯想、語意構圖、多義詞教學、近義詞及反義詞教學、以文句脈絡推測詞義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0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句段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句型</a:t>
                      </a:r>
                      <a:r>
                        <a:rPr kumimoji="1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教學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策略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句型結構、句子加長、句子重組、句子縮寫、改寫、錯誤句辨識與更正等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574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篇章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白話文之</a:t>
                      </a:r>
                      <a:r>
                        <a:rPr kumimoji="1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閱讀理解</a:t>
                      </a:r>
                      <a:r>
                        <a:rPr kumimoji="1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策略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不同文體文章結構（記敘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6W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、說明、描寫、抒情</a:t>
                      </a:r>
                      <a:r>
                        <a:rPr kumimoji="1" lang="zh-TW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）、問答理解（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字面理解、行間理解、詮釋批判</a:t>
                      </a:r>
                      <a:r>
                        <a:rPr kumimoji="1" lang="zh-TW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）、摘要、詮釋、預測、擬問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19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文言文、韻文之</a:t>
                      </a:r>
                      <a:r>
                        <a:rPr kumimoji="1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理解策略與鑑賞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文章重點結構表、翻譯對照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文章結構繪圖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09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寫作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補救策略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讀寫合一、逐步（句、段落、短文）、計畫、寫、修改、分享等多步驟歷程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485" name="Rectangle 30"/>
          <p:cNvSpPr>
            <a:spLocks noChangeArrowheads="1"/>
          </p:cNvSpPr>
          <p:nvPr/>
        </p:nvSpPr>
        <p:spPr bwMode="auto">
          <a:xfrm>
            <a:off x="4356100" y="620713"/>
            <a:ext cx="4067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臺灣師範大學特殊教育系   洪儷瑜教授</a:t>
            </a:r>
          </a:p>
          <a:p>
            <a:r>
              <a:rPr lang="zh-TW" altLang="en-US" b="1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臺北市立北安國中退休教師   劉淑貞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標題 1"/>
          <p:cNvSpPr>
            <a:spLocks noGrp="1"/>
          </p:cNvSpPr>
          <p:nvPr>
            <p:ph type="title"/>
          </p:nvPr>
        </p:nvSpPr>
        <p:spPr>
          <a:xfrm>
            <a:off x="827088" y="-100013"/>
            <a:ext cx="7499350" cy="1143001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近義詞及反義詞教學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舉例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752475"/>
            <a:ext cx="6265862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文字方塊 6"/>
          <p:cNvSpPr txBox="1">
            <a:spLocks noChangeArrowheads="1"/>
          </p:cNvSpPr>
          <p:nvPr/>
        </p:nvSpPr>
        <p:spPr bwMode="auto">
          <a:xfrm>
            <a:off x="34925" y="6577013"/>
            <a:ext cx="5976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400">
                <a:solidFill>
                  <a:srgbClr val="000000"/>
                </a:solidFill>
                <a:latin typeface="Franklin Gothic Book" pitchFamily="34" charset="0"/>
              </a:rPr>
              <a:t>資料來源</a:t>
            </a:r>
            <a:r>
              <a:rPr kumimoji="0" lang="zh-TW" altLang="zh-TW" sz="1400">
                <a:solidFill>
                  <a:srgbClr val="000000"/>
                </a:solidFill>
                <a:latin typeface="Franklin Gothic Book" pitchFamily="34" charset="0"/>
              </a:rPr>
              <a:t>《</a:t>
            </a:r>
            <a:r>
              <a:rPr kumimoji="0" lang="zh-TW" altLang="en-US" sz="1400">
                <a:solidFill>
                  <a:srgbClr val="000000"/>
                </a:solidFill>
                <a:latin typeface="Franklin Gothic Book" pitchFamily="34" charset="0"/>
              </a:rPr>
              <a:t>臺灣師範大學教育評鑑與研究中心 語文精進班教師手冊</a:t>
            </a:r>
            <a:r>
              <a:rPr kumimoji="0" lang="zh-TW" altLang="zh-TW" sz="1400">
                <a:solidFill>
                  <a:srgbClr val="000000"/>
                </a:solidFill>
                <a:latin typeface="Franklin Gothic Book" pitchFamily="34" charset="0"/>
              </a:rPr>
              <a:t>》</a:t>
            </a:r>
            <a:endParaRPr kumimoji="0" lang="zh-TW" altLang="en-US" sz="1400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0"/>
            <a:ext cx="6048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標題 1"/>
          <p:cNvSpPr>
            <a:spLocks noGrp="1"/>
          </p:cNvSpPr>
          <p:nvPr>
            <p:ph type="title"/>
          </p:nvPr>
        </p:nvSpPr>
        <p:spPr>
          <a:xfrm>
            <a:off x="468313" y="73025"/>
            <a:ext cx="8229600" cy="8556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zh-TW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近義詞及反義詞教學</a:t>
            </a:r>
            <a:r>
              <a:rPr lang="en-US" altLang="zh-TW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舉例</a:t>
            </a:r>
          </a:p>
        </p:txBody>
      </p:sp>
      <p:sp>
        <p:nvSpPr>
          <p:cNvPr id="51202" name="文字方塊 5"/>
          <p:cNvSpPr txBox="1">
            <a:spLocks noChangeArrowheads="1"/>
          </p:cNvSpPr>
          <p:nvPr/>
        </p:nvSpPr>
        <p:spPr bwMode="auto">
          <a:xfrm>
            <a:off x="900113" y="6577013"/>
            <a:ext cx="5975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400">
                <a:solidFill>
                  <a:srgbClr val="000000"/>
                </a:solidFill>
                <a:latin typeface="Franklin Gothic Book" pitchFamily="34" charset="0"/>
              </a:rPr>
              <a:t>資料來源</a:t>
            </a:r>
            <a:r>
              <a:rPr kumimoji="0" lang="zh-TW" altLang="zh-TW" sz="1400">
                <a:solidFill>
                  <a:srgbClr val="000000"/>
                </a:solidFill>
                <a:latin typeface="Franklin Gothic Book" pitchFamily="34" charset="0"/>
              </a:rPr>
              <a:t>《</a:t>
            </a:r>
            <a:r>
              <a:rPr kumimoji="0" lang="zh-TW" altLang="en-US" sz="1400">
                <a:solidFill>
                  <a:srgbClr val="000000"/>
                </a:solidFill>
                <a:latin typeface="Franklin Gothic Book" pitchFamily="34" charset="0"/>
              </a:rPr>
              <a:t>臺灣師範大學教育評鑑與研究中心 語文精進班教師手冊</a:t>
            </a:r>
            <a:r>
              <a:rPr kumimoji="0" lang="zh-TW" altLang="zh-TW" sz="1400">
                <a:solidFill>
                  <a:srgbClr val="000000"/>
                </a:solidFill>
                <a:latin typeface="Franklin Gothic Book" pitchFamily="34" charset="0"/>
              </a:rPr>
              <a:t>》</a:t>
            </a:r>
            <a:endParaRPr kumimoji="0" lang="zh-TW" altLang="en-US" sz="1400">
              <a:solidFill>
                <a:srgbClr val="000000"/>
              </a:solidFill>
              <a:latin typeface="Franklin Gothic Book" pitchFamily="34" charset="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7138" y="765175"/>
            <a:ext cx="43211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三、</a:t>
            </a:r>
            <a:r>
              <a:rPr lang="zh-TW" altLang="zh-TW" sz="400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多義詞教學</a:t>
            </a:r>
            <a:endParaRPr lang="zh-TW" altLang="en-US" sz="4000" smtClean="0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53250" name="內容版面配置區 3"/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5018088"/>
          </a:xfrm>
        </p:spPr>
        <p:txBody>
          <a:bodyPr/>
          <a:lstStyle/>
          <a:p>
            <a:pPr eaLnBrk="1" hangingPunct="1">
              <a:buFont typeface="Wingdings 2" pitchFamily="18" charset="2"/>
              <a:buChar char="ß"/>
            </a:pPr>
            <a:r>
              <a:rPr lang="zh-TW" altLang="en-US" smtClean="0">
                <a:ea typeface="標楷體" pitchFamily="65" charset="-120"/>
              </a:rPr>
              <a:t>同一篇文章中有多義詞，讓學生同時讀到多義詞教師逐一解釋，或由學生猜想詞義，再由教師協助驗證其猜測，並對猜錯的詞義做指導</a:t>
            </a:r>
            <a:endParaRPr lang="en-US" altLang="zh-TW" smtClean="0"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Char char="ß"/>
            </a:pPr>
            <a:r>
              <a:rPr lang="zh-TW" altLang="en-US" smtClean="0">
                <a:ea typeface="標楷體" pitchFamily="65" charset="-120"/>
              </a:rPr>
              <a:t>優點：可就詞的本義、衍生義、外在意義、內在意義一起教學</a:t>
            </a:r>
            <a:endParaRPr lang="en-US" altLang="zh-TW" smtClean="0"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Char char="ß"/>
            </a:pPr>
            <a:r>
              <a:rPr lang="zh-TW" altLang="en-US" smtClean="0">
                <a:ea typeface="標楷體" pitchFamily="65" charset="-120"/>
              </a:rPr>
              <a:t>缺點：含有多義詞且在同一篇文章出現二個以上的意義，該教材需要特別規畫與撰寫，一般文章並不可行</a:t>
            </a:r>
          </a:p>
        </p:txBody>
      </p:sp>
      <p:sp>
        <p:nvSpPr>
          <p:cNvPr id="53251" name="文字方塊 4"/>
          <p:cNvSpPr txBox="1">
            <a:spLocks noChangeArrowheads="1"/>
          </p:cNvSpPr>
          <p:nvPr/>
        </p:nvSpPr>
        <p:spPr bwMode="auto">
          <a:xfrm>
            <a:off x="5003800" y="5805488"/>
            <a:ext cx="4356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400">
                <a:solidFill>
                  <a:srgbClr val="000000"/>
                </a:solidFill>
                <a:latin typeface="Franklin Gothic Book" pitchFamily="34" charset="0"/>
              </a:rPr>
              <a:t>資料來源：</a:t>
            </a:r>
            <a:r>
              <a:rPr kumimoji="0" lang="zh-TW" altLang="zh-TW" sz="1400">
                <a:solidFill>
                  <a:srgbClr val="000000"/>
                </a:solidFill>
                <a:latin typeface="Franklin Gothic Book" pitchFamily="34" charset="0"/>
              </a:rPr>
              <a:t> 《</a:t>
            </a:r>
            <a:r>
              <a:rPr kumimoji="0" lang="zh-TW" altLang="zh-TW" sz="1400">
                <a:solidFill>
                  <a:srgbClr val="000000"/>
                </a:solidFill>
                <a:latin typeface="微軟正黑體"/>
              </a:rPr>
              <a:t>突破閱讀困難理論與實務</a:t>
            </a:r>
            <a:r>
              <a:rPr kumimoji="0" lang="zh-TW" altLang="zh-TW" sz="1400">
                <a:solidFill>
                  <a:srgbClr val="000000"/>
                </a:solidFill>
                <a:latin typeface="Franklin Gothic Book" pitchFamily="34" charset="0"/>
              </a:rPr>
              <a:t>》 </a:t>
            </a:r>
            <a:r>
              <a:rPr kumimoji="0" lang="en-US" altLang="zh-TW" sz="1400">
                <a:solidFill>
                  <a:srgbClr val="000000"/>
                </a:solidFill>
                <a:latin typeface="微軟正黑體"/>
              </a:rPr>
              <a:t>p155</a:t>
            </a:r>
            <a:endParaRPr kumimoji="0" lang="zh-TW" altLang="en-US" sz="1400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53252" name="文字方塊 5"/>
          <p:cNvSpPr txBox="1">
            <a:spLocks noChangeArrowheads="1"/>
          </p:cNvSpPr>
          <p:nvPr/>
        </p:nvSpPr>
        <p:spPr bwMode="auto">
          <a:xfrm>
            <a:off x="2051050" y="6381750"/>
            <a:ext cx="331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000000"/>
                </a:solidFill>
                <a:latin typeface="Franklin Gothic Book" pitchFamily="34" charset="0"/>
              </a:rPr>
              <a:t>臺師大 洪儷瑜、劉淑貞</a:t>
            </a:r>
            <a:r>
              <a:rPr kumimoji="0" lang="en-US" altLang="zh-TW">
                <a:solidFill>
                  <a:srgbClr val="000000"/>
                </a:solidFill>
                <a:latin typeface="Franklin Gothic Book" pitchFamily="34" charset="0"/>
              </a:rPr>
              <a:t>(2011)</a:t>
            </a:r>
            <a:endParaRPr kumimoji="0" lang="zh-TW" altLang="en-US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zh-TW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多義詞教學</a:t>
            </a:r>
            <a:r>
              <a:rPr lang="en-US" altLang="zh-TW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舉例</a:t>
            </a:r>
            <a:r>
              <a:rPr lang="zh-TW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zh-TW" altLang="en-US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684213"/>
            <a:ext cx="72009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文字方塊 4"/>
          <p:cNvSpPr txBox="1">
            <a:spLocks noChangeArrowheads="1"/>
          </p:cNvSpPr>
          <p:nvPr/>
        </p:nvSpPr>
        <p:spPr bwMode="auto">
          <a:xfrm>
            <a:off x="250825" y="6308725"/>
            <a:ext cx="558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400">
                <a:solidFill>
                  <a:srgbClr val="000000"/>
                </a:solidFill>
                <a:latin typeface="Franklin Gothic Book" pitchFamily="34" charset="0"/>
              </a:rPr>
              <a:t>資料來源</a:t>
            </a:r>
            <a:r>
              <a:rPr kumimoji="0" lang="zh-TW" altLang="zh-TW" sz="1400">
                <a:solidFill>
                  <a:srgbClr val="000000"/>
                </a:solidFill>
                <a:latin typeface="Franklin Gothic Book" pitchFamily="34" charset="0"/>
              </a:rPr>
              <a:t>《</a:t>
            </a:r>
            <a:r>
              <a:rPr kumimoji="0" lang="zh-TW" altLang="en-US" sz="1400">
                <a:solidFill>
                  <a:srgbClr val="000000"/>
                </a:solidFill>
                <a:latin typeface="Franklin Gothic Book" pitchFamily="34" charset="0"/>
              </a:rPr>
              <a:t>臺灣師範大學教育評鑑與研究中心 語文精進班教師手冊</a:t>
            </a:r>
            <a:r>
              <a:rPr kumimoji="0" lang="zh-TW" altLang="zh-TW" sz="1400">
                <a:solidFill>
                  <a:srgbClr val="000000"/>
                </a:solidFill>
                <a:latin typeface="Franklin Gothic Book" pitchFamily="34" charset="0"/>
              </a:rPr>
              <a:t>》</a:t>
            </a:r>
            <a:endParaRPr kumimoji="0" lang="zh-TW" altLang="en-US" sz="1400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55300" name="文字方塊 5"/>
          <p:cNvSpPr txBox="1">
            <a:spLocks noChangeArrowheads="1"/>
          </p:cNvSpPr>
          <p:nvPr/>
        </p:nvSpPr>
        <p:spPr bwMode="auto">
          <a:xfrm>
            <a:off x="5651500" y="6308725"/>
            <a:ext cx="331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000000"/>
                </a:solidFill>
                <a:latin typeface="Franklin Gothic Book" pitchFamily="34" charset="0"/>
              </a:rPr>
              <a:t>臺師大 洪儷瑜、劉淑貞</a:t>
            </a:r>
            <a:r>
              <a:rPr kumimoji="0" lang="en-US" altLang="zh-TW">
                <a:solidFill>
                  <a:srgbClr val="000000"/>
                </a:solidFill>
                <a:latin typeface="Franklin Gothic Book" pitchFamily="34" charset="0"/>
              </a:rPr>
              <a:t>(2011)</a:t>
            </a:r>
            <a:endParaRPr kumimoji="0" lang="zh-TW" altLang="en-US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zh-TW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以文句脈絡推測詞義</a:t>
            </a:r>
            <a:endParaRPr lang="zh-TW" altLang="en-US" sz="40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ß"/>
              <a:defRPr/>
            </a:pPr>
            <a:r>
              <a:rPr lang="zh-TW" altLang="en-US" dirty="0" smtClean="0">
                <a:cs typeface="+mn-cs"/>
              </a:rPr>
              <a:t>遇到不認識的語詞時，從句子中的上下文來猜測詞義</a:t>
            </a:r>
            <a:endParaRPr lang="en-US" altLang="zh-TW" dirty="0" smtClean="0">
              <a:cs typeface="+mn-cs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ß"/>
              <a:defRPr/>
            </a:pPr>
            <a:r>
              <a:rPr lang="zh-TW" altLang="en-US" dirty="0" smtClean="0">
                <a:cs typeface="+mn-cs"/>
              </a:rPr>
              <a:t>優點：節省暫停閱讀查字典的時間</a:t>
            </a:r>
            <a:endParaRPr lang="en-US" altLang="zh-TW" dirty="0" smtClean="0">
              <a:cs typeface="+mn-cs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ß"/>
              <a:defRPr/>
            </a:pPr>
            <a:r>
              <a:rPr lang="zh-TW" altLang="en-US" dirty="0" smtClean="0">
                <a:cs typeface="+mn-cs"/>
              </a:rPr>
              <a:t>缺點：學生背景知識不足時，可能導致隨意猜測而未察覺錯誤，扭曲文意而不自知</a:t>
            </a:r>
            <a:endParaRPr lang="en-US" altLang="zh-TW" dirty="0" smtClean="0">
              <a:cs typeface="+mn-cs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ß"/>
              <a:defRPr/>
            </a:pPr>
            <a:r>
              <a:rPr lang="zh-TW" altLang="en-US" dirty="0" smtClean="0">
                <a:cs typeface="+mn-cs"/>
              </a:rPr>
              <a:t>例：</a:t>
            </a:r>
            <a:r>
              <a:rPr lang="zh-TW" altLang="zh-TW" dirty="0" smtClean="0">
                <a:cs typeface="+mn-cs"/>
              </a:rPr>
              <a:t> 「</a:t>
            </a:r>
            <a:r>
              <a:rPr lang="zh-TW" altLang="en-US" dirty="0" smtClean="0">
                <a:cs typeface="+mn-cs"/>
              </a:rPr>
              <a:t>從</a:t>
            </a:r>
            <a:r>
              <a:rPr lang="zh-TW" altLang="en-US" u="sng" dirty="0" smtClean="0">
                <a:solidFill>
                  <a:srgbClr val="0000FF"/>
                </a:solidFill>
                <a:cs typeface="+mn-cs"/>
              </a:rPr>
              <a:t>鄉村</a:t>
            </a:r>
            <a:r>
              <a:rPr lang="zh-TW" altLang="en-US" dirty="0" smtClean="0">
                <a:cs typeface="+mn-cs"/>
              </a:rPr>
              <a:t>到</a:t>
            </a:r>
            <a:r>
              <a:rPr lang="zh-TW" altLang="en-US" u="sng" dirty="0" smtClean="0">
                <a:solidFill>
                  <a:srgbClr val="0000FF"/>
                </a:solidFill>
                <a:cs typeface="+mn-cs"/>
              </a:rPr>
              <a:t>都市</a:t>
            </a:r>
            <a:r>
              <a:rPr lang="zh-TW" altLang="en-US" dirty="0" smtClean="0">
                <a:cs typeface="+mn-cs"/>
              </a:rPr>
              <a:t>，從</a:t>
            </a:r>
            <a:r>
              <a:rPr lang="zh-TW" altLang="en-US" u="sng" dirty="0" smtClean="0">
                <a:solidFill>
                  <a:srgbClr val="0000FF"/>
                </a:solidFill>
                <a:cs typeface="+mn-cs"/>
              </a:rPr>
              <a:t>簡</a:t>
            </a:r>
            <a:r>
              <a:rPr lang="zh-TW" altLang="en-US" u="sng" dirty="0" smtClean="0">
                <a:solidFill>
                  <a:srgbClr val="FF0000"/>
                </a:solidFill>
                <a:cs typeface="+mn-cs"/>
              </a:rPr>
              <a:t>窳</a:t>
            </a:r>
            <a:r>
              <a:rPr lang="zh-TW" altLang="en-US" dirty="0" smtClean="0">
                <a:cs typeface="+mn-cs"/>
              </a:rPr>
              <a:t>到</a:t>
            </a:r>
            <a:r>
              <a:rPr lang="zh-TW" altLang="en-US" u="sng" dirty="0" smtClean="0">
                <a:solidFill>
                  <a:srgbClr val="0000FF"/>
                </a:solidFill>
                <a:cs typeface="+mn-cs"/>
              </a:rPr>
              <a:t>繁華</a:t>
            </a:r>
            <a:r>
              <a:rPr lang="en-US" altLang="zh-TW" dirty="0" smtClean="0">
                <a:cs typeface="+mn-cs"/>
              </a:rPr>
              <a:t>;</a:t>
            </a:r>
            <a:r>
              <a:rPr lang="zh-TW" altLang="en-US" u="sng" dirty="0" smtClean="0">
                <a:solidFill>
                  <a:srgbClr val="0000FF"/>
                </a:solidFill>
                <a:cs typeface="+mn-cs"/>
              </a:rPr>
              <a:t>路</a:t>
            </a:r>
            <a:r>
              <a:rPr lang="en-US" altLang="zh-TW" dirty="0" smtClean="0">
                <a:cs typeface="+mn-cs"/>
              </a:rPr>
              <a:t>,</a:t>
            </a:r>
            <a:r>
              <a:rPr lang="zh-TW" altLang="en-US" dirty="0" smtClean="0">
                <a:cs typeface="+mn-cs"/>
              </a:rPr>
              <a:t>像無數縱橫錯綜的血管</a:t>
            </a:r>
            <a:r>
              <a:rPr lang="en-US" altLang="zh-TW" dirty="0" smtClean="0">
                <a:cs typeface="+mn-cs"/>
              </a:rPr>
              <a:t>,</a:t>
            </a:r>
            <a:r>
              <a:rPr lang="zh-TW" altLang="en-US" dirty="0" smtClean="0">
                <a:cs typeface="+mn-cs"/>
              </a:rPr>
              <a:t>聯繫各個不同的體系</a:t>
            </a:r>
            <a:r>
              <a:rPr lang="en-US" altLang="zh-TW" dirty="0" smtClean="0">
                <a:cs typeface="+mn-cs"/>
              </a:rPr>
              <a:t>,</a:t>
            </a:r>
            <a:r>
              <a:rPr lang="zh-TW" altLang="en-US" dirty="0" smtClean="0">
                <a:cs typeface="+mn-cs"/>
              </a:rPr>
              <a:t>促成了社會風物習俗的新陳代謝。</a:t>
            </a:r>
            <a:r>
              <a:rPr lang="zh-TW" altLang="zh-TW" dirty="0" smtClean="0">
                <a:cs typeface="+mn-cs"/>
              </a:rPr>
              <a:t>」</a:t>
            </a:r>
            <a:endParaRPr lang="zh-TW" altLang="en-US" dirty="0">
              <a:cs typeface="+mn-cs"/>
            </a:endParaRPr>
          </a:p>
        </p:txBody>
      </p:sp>
      <p:sp>
        <p:nvSpPr>
          <p:cNvPr id="57347" name="文字方塊 3"/>
          <p:cNvSpPr txBox="1">
            <a:spLocks noChangeArrowheads="1"/>
          </p:cNvSpPr>
          <p:nvPr/>
        </p:nvSpPr>
        <p:spPr bwMode="auto">
          <a:xfrm>
            <a:off x="4067175" y="5805488"/>
            <a:ext cx="5076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400">
                <a:solidFill>
                  <a:srgbClr val="000000"/>
                </a:solidFill>
                <a:latin typeface="Franklin Gothic Book" pitchFamily="34" charset="0"/>
              </a:rPr>
              <a:t>資料來源：</a:t>
            </a:r>
            <a:r>
              <a:rPr kumimoji="0" lang="zh-TW" altLang="zh-TW" sz="1400">
                <a:solidFill>
                  <a:srgbClr val="000000"/>
                </a:solidFill>
                <a:latin typeface="Franklin Gothic Book" pitchFamily="34" charset="0"/>
              </a:rPr>
              <a:t> 《</a:t>
            </a:r>
            <a:r>
              <a:rPr kumimoji="0" lang="zh-TW" altLang="zh-TW" sz="1400">
                <a:solidFill>
                  <a:srgbClr val="000000"/>
                </a:solidFill>
                <a:latin typeface="微軟正黑體"/>
              </a:rPr>
              <a:t>突破閱讀困難理論與實務</a:t>
            </a:r>
            <a:r>
              <a:rPr kumimoji="0" lang="zh-TW" altLang="zh-TW" sz="1400">
                <a:solidFill>
                  <a:srgbClr val="000000"/>
                </a:solidFill>
                <a:latin typeface="Franklin Gothic Book" pitchFamily="34" charset="0"/>
              </a:rPr>
              <a:t>》 </a:t>
            </a:r>
            <a:r>
              <a:rPr kumimoji="0" lang="en-US" altLang="zh-TW" sz="1400">
                <a:solidFill>
                  <a:srgbClr val="000000"/>
                </a:solidFill>
                <a:latin typeface="微軟正黑體"/>
              </a:rPr>
              <a:t>p156</a:t>
            </a:r>
            <a:r>
              <a:rPr kumimoji="0" lang="zh-TW" altLang="en-US" sz="1400">
                <a:solidFill>
                  <a:srgbClr val="000000"/>
                </a:solidFill>
                <a:latin typeface="微軟正黑體"/>
              </a:rPr>
              <a:t>，</a:t>
            </a:r>
            <a:r>
              <a:rPr kumimoji="0" lang="en-US" altLang="zh-TW" sz="1400">
                <a:solidFill>
                  <a:srgbClr val="000000"/>
                </a:solidFill>
                <a:latin typeface="微軟正黑體"/>
              </a:rPr>
              <a:t>133~134</a:t>
            </a:r>
            <a:endParaRPr kumimoji="0" lang="zh-TW" altLang="en-US" sz="1400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57348" name="文字方塊 4"/>
          <p:cNvSpPr txBox="1">
            <a:spLocks noChangeArrowheads="1"/>
          </p:cNvSpPr>
          <p:nvPr/>
        </p:nvSpPr>
        <p:spPr bwMode="auto">
          <a:xfrm>
            <a:off x="2051050" y="6381750"/>
            <a:ext cx="331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000000"/>
                </a:solidFill>
                <a:latin typeface="Franklin Gothic Book" pitchFamily="34" charset="0"/>
              </a:rPr>
              <a:t>臺師大 洪儷瑜、劉淑貞</a:t>
            </a:r>
            <a:r>
              <a:rPr kumimoji="0" lang="en-US" altLang="zh-TW">
                <a:solidFill>
                  <a:srgbClr val="000000"/>
                </a:solidFill>
                <a:latin typeface="Franklin Gothic Book" pitchFamily="34" charset="0"/>
              </a:rPr>
              <a:t>(2011)</a:t>
            </a:r>
            <a:endParaRPr kumimoji="0" lang="zh-TW" altLang="en-US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標題 2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9159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smtClean="0">
                <a:solidFill>
                  <a:schemeClr val="tx1"/>
                </a:solidFill>
                <a:cs typeface="+mj-cs"/>
              </a:rPr>
              <a:t>昧字練習</a:t>
            </a:r>
            <a:r>
              <a:rPr lang="zh-TW" altLang="en-US" sz="3600" smtClean="0">
                <a:solidFill>
                  <a:schemeClr val="tx2">
                    <a:satMod val="130000"/>
                  </a:schemeClr>
                </a:solidFill>
                <a:cs typeface="+mj-cs"/>
              </a:rPr>
              <a:t>－</a:t>
            </a:r>
            <a:r>
              <a:rPr lang="zh-TW" altLang="en-US" sz="2800" smtClean="0">
                <a:solidFill>
                  <a:schemeClr val="tx2">
                    <a:satMod val="130000"/>
                  </a:schemeClr>
                </a:solidFill>
                <a:cs typeface="+mj-cs"/>
              </a:rPr>
              <a:t>依照語境，在句中選擇最適字的語詞</a:t>
            </a:r>
          </a:p>
        </p:txBody>
      </p:sp>
      <p:pic>
        <p:nvPicPr>
          <p:cNvPr id="59395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2738" y="4762500"/>
            <a:ext cx="121126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187624" y="1420758"/>
            <a:ext cx="705678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900" dirty="0">
              <a:solidFill>
                <a:srgbClr val="000000"/>
              </a:solidFill>
              <a:latin typeface="標楷體"/>
              <a:ea typeface="標楷體"/>
            </a:endParaRPr>
          </a:p>
          <a:p>
            <a:r>
              <a:rPr lang="zh-TW" altLang="en-US" sz="3200" dirty="0">
                <a:latin typeface="標楷體"/>
                <a:ea typeface="標楷體"/>
              </a:rPr>
              <a:t>昧字練習 </a:t>
            </a:r>
          </a:p>
          <a:p>
            <a:r>
              <a:rPr lang="en-US" altLang="zh-TW" dirty="0">
                <a:latin typeface="Arial"/>
                <a:ea typeface="標楷體"/>
              </a:rPr>
              <a:t>• </a:t>
            </a:r>
            <a:r>
              <a:rPr lang="zh-TW" altLang="en-US" dirty="0">
                <a:latin typeface="標楷體"/>
                <a:ea typeface="標楷體"/>
              </a:rPr>
              <a:t>先生不知何許人也，亦不詳</a:t>
            </a:r>
            <a:r>
              <a:rPr lang="en-US" altLang="zh-TW" sz="1600" dirty="0">
                <a:latin typeface="標楷體"/>
                <a:ea typeface="標楷體"/>
              </a:rPr>
              <a:t>(1.</a:t>
            </a:r>
            <a:r>
              <a:rPr lang="zh-TW" altLang="en-US" sz="1600" dirty="0">
                <a:latin typeface="標楷體"/>
                <a:ea typeface="標楷體"/>
              </a:rPr>
              <a:t>爾 </a:t>
            </a:r>
            <a:r>
              <a:rPr lang="en-US" altLang="zh-TW" sz="1600" dirty="0">
                <a:latin typeface="標楷體"/>
                <a:ea typeface="標楷體"/>
              </a:rPr>
              <a:t>2.</a:t>
            </a:r>
            <a:r>
              <a:rPr lang="zh-TW" altLang="en-US" sz="1600" dirty="0">
                <a:latin typeface="標楷體"/>
                <a:ea typeface="標楷體"/>
              </a:rPr>
              <a:t>余 </a:t>
            </a:r>
            <a:r>
              <a:rPr lang="en-US" altLang="zh-TW" sz="1600" dirty="0">
                <a:latin typeface="標楷體"/>
                <a:ea typeface="標楷體"/>
              </a:rPr>
              <a:t>3.</a:t>
            </a:r>
            <a:r>
              <a:rPr lang="zh-TW" altLang="en-US" sz="1600" dirty="0">
                <a:latin typeface="標楷體"/>
                <a:ea typeface="標楷體"/>
              </a:rPr>
              <a:t>其</a:t>
            </a:r>
            <a:r>
              <a:rPr lang="en-US" altLang="zh-TW" sz="1600" dirty="0">
                <a:latin typeface="標楷體"/>
                <a:ea typeface="標楷體"/>
              </a:rPr>
              <a:t>)</a:t>
            </a:r>
            <a:r>
              <a:rPr lang="zh-TW" altLang="en-US" dirty="0">
                <a:latin typeface="標楷體"/>
                <a:ea typeface="標楷體"/>
              </a:rPr>
              <a:t>姓字。宅邊有五柳樹，因以為號</a:t>
            </a:r>
            <a:r>
              <a:rPr lang="en-US" altLang="zh-TW" sz="1600" dirty="0">
                <a:latin typeface="標楷體"/>
                <a:ea typeface="標楷體"/>
              </a:rPr>
              <a:t>(1.</a:t>
            </a:r>
            <a:r>
              <a:rPr lang="zh-TW" altLang="en-US" sz="1600" dirty="0">
                <a:latin typeface="標楷體"/>
                <a:ea typeface="標楷體"/>
              </a:rPr>
              <a:t>焉 </a:t>
            </a:r>
            <a:r>
              <a:rPr lang="en-US" altLang="zh-TW" sz="1600" dirty="0">
                <a:latin typeface="標楷體"/>
                <a:ea typeface="標楷體"/>
              </a:rPr>
              <a:t>2.</a:t>
            </a:r>
            <a:r>
              <a:rPr lang="zh-TW" altLang="en-US" sz="1600" dirty="0">
                <a:latin typeface="標楷體"/>
                <a:ea typeface="標楷體"/>
              </a:rPr>
              <a:t>耳 </a:t>
            </a:r>
            <a:r>
              <a:rPr lang="en-US" altLang="zh-TW" sz="1600" dirty="0">
                <a:latin typeface="標楷體"/>
                <a:ea typeface="標楷體"/>
              </a:rPr>
              <a:t>3.</a:t>
            </a:r>
            <a:r>
              <a:rPr lang="zh-TW" altLang="en-US" sz="1600" dirty="0">
                <a:latin typeface="標楷體"/>
                <a:ea typeface="標楷體"/>
              </a:rPr>
              <a:t>吧</a:t>
            </a:r>
            <a:r>
              <a:rPr lang="en-US" altLang="zh-TW" sz="1600" dirty="0">
                <a:latin typeface="標楷體"/>
                <a:ea typeface="標楷體"/>
              </a:rPr>
              <a:t>)</a:t>
            </a:r>
            <a:r>
              <a:rPr lang="zh-TW" altLang="en-US" sz="1600" dirty="0">
                <a:latin typeface="標楷體"/>
                <a:ea typeface="標楷體"/>
              </a:rPr>
              <a:t>。 </a:t>
            </a:r>
          </a:p>
          <a:p>
            <a:r>
              <a:rPr lang="en-US" altLang="zh-TW" dirty="0">
                <a:latin typeface="Arial"/>
                <a:ea typeface="標楷體"/>
              </a:rPr>
              <a:t>• </a:t>
            </a:r>
            <a:r>
              <a:rPr lang="zh-TW" altLang="en-US" dirty="0">
                <a:latin typeface="標楷體"/>
                <a:ea typeface="標楷體"/>
              </a:rPr>
              <a:t>閑靜少言，不</a:t>
            </a:r>
            <a:r>
              <a:rPr lang="en-US" altLang="zh-TW" sz="1600" dirty="0">
                <a:latin typeface="標楷體"/>
                <a:ea typeface="標楷體"/>
              </a:rPr>
              <a:t>(1.</a:t>
            </a:r>
            <a:r>
              <a:rPr lang="zh-TW" altLang="en-US" sz="1600" dirty="0">
                <a:latin typeface="標楷體"/>
                <a:ea typeface="標楷體"/>
              </a:rPr>
              <a:t>幕 </a:t>
            </a:r>
            <a:r>
              <a:rPr lang="en-US" altLang="zh-TW" sz="1600" dirty="0">
                <a:latin typeface="標楷體"/>
                <a:ea typeface="標楷體"/>
              </a:rPr>
              <a:t>2.</a:t>
            </a:r>
            <a:r>
              <a:rPr lang="zh-TW" altLang="en-US" sz="1600" dirty="0">
                <a:latin typeface="標楷體"/>
                <a:ea typeface="標楷體"/>
              </a:rPr>
              <a:t>慕 </a:t>
            </a:r>
            <a:r>
              <a:rPr lang="en-US" altLang="zh-TW" sz="1600" dirty="0">
                <a:latin typeface="標楷體"/>
                <a:ea typeface="標楷體"/>
              </a:rPr>
              <a:t>3.</a:t>
            </a:r>
            <a:r>
              <a:rPr lang="zh-TW" altLang="en-US" sz="1600" dirty="0">
                <a:latin typeface="標楷體"/>
                <a:ea typeface="標楷體"/>
              </a:rPr>
              <a:t>募</a:t>
            </a:r>
            <a:r>
              <a:rPr lang="en-US" altLang="zh-TW" sz="1600" dirty="0">
                <a:latin typeface="標楷體"/>
                <a:ea typeface="標楷體"/>
              </a:rPr>
              <a:t>)</a:t>
            </a:r>
            <a:r>
              <a:rPr lang="zh-TW" altLang="en-US" dirty="0">
                <a:latin typeface="標楷體"/>
                <a:ea typeface="標楷體"/>
              </a:rPr>
              <a:t>榮利。好讀書，不求</a:t>
            </a:r>
            <a:r>
              <a:rPr lang="en-US" altLang="zh-TW" sz="1600" dirty="0">
                <a:latin typeface="標楷體"/>
                <a:ea typeface="標楷體"/>
              </a:rPr>
              <a:t>(1.</a:t>
            </a:r>
            <a:r>
              <a:rPr lang="zh-TW" altLang="en-US" sz="1600" dirty="0">
                <a:latin typeface="標楷體"/>
                <a:ea typeface="標楷體"/>
              </a:rPr>
              <a:t>很 </a:t>
            </a:r>
            <a:r>
              <a:rPr lang="en-US" altLang="zh-TW" sz="1600" dirty="0">
                <a:latin typeface="標楷體"/>
                <a:ea typeface="標楷體"/>
              </a:rPr>
              <a:t>2.</a:t>
            </a:r>
            <a:r>
              <a:rPr lang="zh-TW" altLang="en-US" sz="1600" dirty="0">
                <a:latin typeface="標楷體"/>
                <a:ea typeface="標楷體"/>
              </a:rPr>
              <a:t>誤 </a:t>
            </a:r>
            <a:r>
              <a:rPr lang="en-US" altLang="zh-TW" sz="1600" dirty="0">
                <a:latin typeface="標楷體"/>
                <a:ea typeface="標楷體"/>
              </a:rPr>
              <a:t>3.</a:t>
            </a:r>
            <a:r>
              <a:rPr lang="zh-TW" altLang="en-US" sz="1600" dirty="0">
                <a:latin typeface="標楷體"/>
                <a:ea typeface="標楷體"/>
              </a:rPr>
              <a:t>甚</a:t>
            </a:r>
            <a:r>
              <a:rPr lang="en-US" altLang="zh-TW" sz="1600" dirty="0">
                <a:latin typeface="標楷體"/>
                <a:ea typeface="標楷體"/>
              </a:rPr>
              <a:t>)</a:t>
            </a:r>
            <a:r>
              <a:rPr lang="zh-TW" altLang="en-US" dirty="0">
                <a:latin typeface="標楷體"/>
                <a:ea typeface="標楷體"/>
              </a:rPr>
              <a:t>解；每有會意，便欣然忘食。性</a:t>
            </a:r>
            <a:r>
              <a:rPr lang="en-US" altLang="zh-TW" sz="1600" dirty="0">
                <a:latin typeface="標楷體"/>
                <a:ea typeface="標楷體"/>
              </a:rPr>
              <a:t>(1.</a:t>
            </a:r>
            <a:r>
              <a:rPr lang="zh-TW" altLang="en-US" sz="1600" dirty="0">
                <a:latin typeface="標楷體"/>
                <a:ea typeface="標楷體"/>
              </a:rPr>
              <a:t>嗜 </a:t>
            </a:r>
            <a:r>
              <a:rPr lang="en-US" altLang="zh-TW" sz="1600" dirty="0">
                <a:latin typeface="標楷體"/>
                <a:ea typeface="標楷體"/>
              </a:rPr>
              <a:t>2.</a:t>
            </a:r>
            <a:r>
              <a:rPr lang="zh-TW" altLang="en-US" sz="1600" dirty="0">
                <a:latin typeface="標楷體"/>
                <a:ea typeface="標楷體"/>
              </a:rPr>
              <a:t>倒 </a:t>
            </a:r>
            <a:r>
              <a:rPr lang="en-US" altLang="zh-TW" sz="1600" dirty="0">
                <a:latin typeface="標楷體"/>
                <a:ea typeface="標楷體"/>
              </a:rPr>
              <a:t>3.</a:t>
            </a:r>
            <a:r>
              <a:rPr lang="zh-TW" altLang="en-US" sz="1600" dirty="0">
                <a:latin typeface="標楷體"/>
                <a:ea typeface="標楷體"/>
              </a:rPr>
              <a:t>賣</a:t>
            </a:r>
            <a:r>
              <a:rPr lang="en-US" altLang="zh-TW" sz="1600" dirty="0">
                <a:latin typeface="標楷體"/>
                <a:ea typeface="標楷體"/>
              </a:rPr>
              <a:t>)</a:t>
            </a:r>
            <a:r>
              <a:rPr lang="zh-TW" altLang="en-US" dirty="0">
                <a:latin typeface="標楷體"/>
                <a:ea typeface="標楷體"/>
              </a:rPr>
              <a:t>酒，家貧不能常得；親舊知其如此，或</a:t>
            </a:r>
            <a:r>
              <a:rPr lang="en-US" altLang="zh-TW" sz="1600" dirty="0">
                <a:latin typeface="標楷體"/>
                <a:ea typeface="標楷體"/>
              </a:rPr>
              <a:t>(1.</a:t>
            </a:r>
            <a:r>
              <a:rPr lang="zh-TW" altLang="en-US" sz="1600" dirty="0">
                <a:latin typeface="標楷體"/>
                <a:ea typeface="標楷體"/>
              </a:rPr>
              <a:t>買 </a:t>
            </a:r>
            <a:r>
              <a:rPr lang="en-US" altLang="zh-TW" sz="1600" dirty="0">
                <a:latin typeface="標楷體"/>
                <a:ea typeface="標楷體"/>
              </a:rPr>
              <a:t>2.</a:t>
            </a:r>
            <a:r>
              <a:rPr lang="zh-TW" altLang="en-US" sz="1600" dirty="0">
                <a:latin typeface="標楷體"/>
                <a:ea typeface="標楷體"/>
              </a:rPr>
              <a:t>製 </a:t>
            </a:r>
            <a:r>
              <a:rPr lang="en-US" altLang="zh-TW" sz="1600" dirty="0">
                <a:latin typeface="標楷體"/>
                <a:ea typeface="標楷體"/>
              </a:rPr>
              <a:t>3.</a:t>
            </a:r>
            <a:r>
              <a:rPr lang="zh-TW" altLang="en-US" sz="1600" dirty="0">
                <a:latin typeface="標楷體"/>
                <a:ea typeface="標楷體"/>
              </a:rPr>
              <a:t>置</a:t>
            </a:r>
            <a:r>
              <a:rPr lang="en-US" altLang="zh-TW" sz="1600" dirty="0">
                <a:latin typeface="標楷體"/>
                <a:ea typeface="標楷體"/>
              </a:rPr>
              <a:t>)</a:t>
            </a:r>
            <a:r>
              <a:rPr lang="zh-TW" altLang="en-US" dirty="0">
                <a:latin typeface="標楷體"/>
                <a:ea typeface="標楷體"/>
              </a:rPr>
              <a:t>酒而招之，造飲</a:t>
            </a:r>
            <a:r>
              <a:rPr lang="en-US" altLang="zh-TW" sz="1600" dirty="0">
                <a:latin typeface="標楷體"/>
                <a:ea typeface="標楷體"/>
              </a:rPr>
              <a:t>(1.</a:t>
            </a:r>
            <a:r>
              <a:rPr lang="zh-TW" altLang="en-US" sz="1600" dirty="0">
                <a:latin typeface="標楷體"/>
                <a:ea typeface="標楷體"/>
              </a:rPr>
              <a:t>輒 </a:t>
            </a:r>
            <a:r>
              <a:rPr lang="en-US" altLang="zh-TW" sz="1600" dirty="0">
                <a:latin typeface="標楷體"/>
                <a:ea typeface="標楷體"/>
              </a:rPr>
              <a:t>2.</a:t>
            </a:r>
            <a:r>
              <a:rPr lang="zh-TW" altLang="en-US" sz="1600" dirty="0">
                <a:latin typeface="標楷體"/>
                <a:ea typeface="標楷體"/>
              </a:rPr>
              <a:t>乾 </a:t>
            </a:r>
            <a:r>
              <a:rPr lang="en-US" altLang="zh-TW" sz="1600" dirty="0">
                <a:latin typeface="標楷體"/>
                <a:ea typeface="標楷體"/>
              </a:rPr>
              <a:t>3.</a:t>
            </a:r>
            <a:r>
              <a:rPr lang="zh-TW" altLang="en-US" sz="1600" dirty="0">
                <a:latin typeface="標楷體"/>
                <a:ea typeface="標楷體"/>
              </a:rPr>
              <a:t>洗</a:t>
            </a:r>
            <a:r>
              <a:rPr lang="en-US" altLang="zh-TW" sz="1600" dirty="0">
                <a:latin typeface="標楷體"/>
                <a:ea typeface="標楷體"/>
              </a:rPr>
              <a:t>)</a:t>
            </a:r>
            <a:r>
              <a:rPr lang="zh-TW" altLang="en-US" dirty="0">
                <a:latin typeface="標楷體"/>
                <a:ea typeface="標楷體"/>
              </a:rPr>
              <a:t>盡，期在必醉；既醉而退， </a:t>
            </a:r>
            <a:r>
              <a:rPr lang="en-US" altLang="zh-TW" sz="1600" dirty="0">
                <a:latin typeface="標楷體"/>
                <a:ea typeface="標楷體"/>
              </a:rPr>
              <a:t>(1.</a:t>
            </a:r>
            <a:r>
              <a:rPr lang="zh-TW" altLang="en-US" sz="1600" dirty="0">
                <a:latin typeface="標楷體"/>
                <a:ea typeface="標楷體"/>
              </a:rPr>
              <a:t>就 </a:t>
            </a:r>
            <a:r>
              <a:rPr lang="en-US" altLang="zh-TW" sz="1600" dirty="0">
                <a:latin typeface="標楷體"/>
                <a:ea typeface="標楷體"/>
              </a:rPr>
              <a:t>2.</a:t>
            </a:r>
            <a:r>
              <a:rPr lang="zh-TW" altLang="en-US" sz="1600" dirty="0">
                <a:latin typeface="標楷體"/>
                <a:ea typeface="標楷體"/>
              </a:rPr>
              <a:t>曾 </a:t>
            </a:r>
            <a:r>
              <a:rPr lang="en-US" altLang="zh-TW" sz="1600" dirty="0">
                <a:latin typeface="標楷體"/>
                <a:ea typeface="標楷體"/>
              </a:rPr>
              <a:t>3.</a:t>
            </a:r>
            <a:r>
              <a:rPr lang="zh-TW" altLang="en-US" sz="1600" dirty="0">
                <a:latin typeface="標楷體"/>
                <a:ea typeface="標楷體"/>
              </a:rPr>
              <a:t>能</a:t>
            </a:r>
            <a:r>
              <a:rPr lang="en-US" altLang="zh-TW" sz="1600" dirty="0">
                <a:latin typeface="標楷體"/>
                <a:ea typeface="標楷體"/>
              </a:rPr>
              <a:t>)</a:t>
            </a:r>
            <a:r>
              <a:rPr lang="zh-TW" altLang="en-US" dirty="0">
                <a:latin typeface="標楷體"/>
                <a:ea typeface="標楷體"/>
              </a:rPr>
              <a:t>不吝情去留。環堵蕭然，不</a:t>
            </a:r>
            <a:r>
              <a:rPr lang="en-US" altLang="zh-TW" sz="1600" dirty="0">
                <a:latin typeface="標楷體"/>
                <a:ea typeface="標楷體"/>
              </a:rPr>
              <a:t>(1.</a:t>
            </a:r>
            <a:r>
              <a:rPr lang="zh-TW" altLang="en-US" sz="1600" dirty="0">
                <a:latin typeface="標楷體"/>
                <a:ea typeface="標楷體"/>
              </a:rPr>
              <a:t>迎 </a:t>
            </a:r>
            <a:r>
              <a:rPr lang="en-US" altLang="zh-TW" sz="1600" dirty="0">
                <a:latin typeface="標楷體"/>
                <a:ea typeface="標楷體"/>
              </a:rPr>
              <a:t>2.</a:t>
            </a:r>
            <a:r>
              <a:rPr lang="zh-TW" altLang="en-US" sz="1600" dirty="0">
                <a:latin typeface="標楷體"/>
                <a:ea typeface="標楷體"/>
              </a:rPr>
              <a:t>蔽 </a:t>
            </a:r>
            <a:r>
              <a:rPr lang="en-US" altLang="zh-TW" sz="1600" dirty="0">
                <a:latin typeface="標楷體"/>
                <a:ea typeface="標楷體"/>
              </a:rPr>
              <a:t>3.</a:t>
            </a:r>
            <a:r>
              <a:rPr lang="zh-TW" altLang="en-US" sz="1600" dirty="0">
                <a:latin typeface="標楷體"/>
                <a:ea typeface="標楷體"/>
              </a:rPr>
              <a:t>曬</a:t>
            </a:r>
            <a:r>
              <a:rPr lang="en-US" altLang="zh-TW" sz="1600" dirty="0">
                <a:latin typeface="標楷體"/>
                <a:ea typeface="標楷體"/>
              </a:rPr>
              <a:t>)</a:t>
            </a:r>
            <a:r>
              <a:rPr lang="zh-TW" altLang="en-US" dirty="0">
                <a:latin typeface="標楷體"/>
                <a:ea typeface="標楷體"/>
              </a:rPr>
              <a:t>風日；短褐穿結，簞瓢空。─晏如也。常著文章自</a:t>
            </a:r>
            <a:r>
              <a:rPr lang="en-US" altLang="zh-TW" sz="1600" dirty="0">
                <a:latin typeface="標楷體"/>
                <a:ea typeface="標楷體"/>
              </a:rPr>
              <a:t>(1.</a:t>
            </a:r>
            <a:r>
              <a:rPr lang="zh-TW" altLang="en-US" sz="1600" dirty="0">
                <a:latin typeface="標楷體"/>
                <a:ea typeface="標楷體"/>
              </a:rPr>
              <a:t>樂 </a:t>
            </a:r>
            <a:r>
              <a:rPr lang="en-US" altLang="zh-TW" sz="1600" dirty="0">
                <a:latin typeface="標楷體"/>
                <a:ea typeface="標楷體"/>
              </a:rPr>
              <a:t>2.</a:t>
            </a:r>
            <a:r>
              <a:rPr lang="zh-TW" altLang="en-US" sz="1600" dirty="0">
                <a:latin typeface="標楷體"/>
                <a:ea typeface="標楷體"/>
              </a:rPr>
              <a:t>是 </a:t>
            </a:r>
            <a:r>
              <a:rPr lang="en-US" altLang="zh-TW" sz="1600" dirty="0">
                <a:latin typeface="標楷體"/>
                <a:ea typeface="標楷體"/>
              </a:rPr>
              <a:t>3.</a:t>
            </a:r>
            <a:r>
              <a:rPr lang="zh-TW" altLang="en-US" sz="1600" dirty="0">
                <a:latin typeface="標楷體"/>
                <a:ea typeface="標楷體"/>
              </a:rPr>
              <a:t>娛</a:t>
            </a:r>
            <a:r>
              <a:rPr lang="en-US" altLang="zh-TW" sz="1600" dirty="0">
                <a:latin typeface="標楷體"/>
                <a:ea typeface="標楷體"/>
              </a:rPr>
              <a:t>) </a:t>
            </a:r>
            <a:r>
              <a:rPr lang="zh-TW" altLang="en-US" dirty="0">
                <a:latin typeface="標楷體"/>
                <a:ea typeface="標楷體"/>
              </a:rPr>
              <a:t>，頗示己志。忘懷得失，以此自終。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77272"/>
            <a:ext cx="27305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836712"/>
            <a:ext cx="7920880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900" dirty="0">
              <a:solidFill>
                <a:srgbClr val="000000"/>
              </a:solidFill>
              <a:latin typeface="標楷體"/>
              <a:ea typeface="標楷體"/>
            </a:endParaRPr>
          </a:p>
          <a:p>
            <a:r>
              <a:rPr lang="zh-TW" altLang="en-US" sz="3200" dirty="0">
                <a:latin typeface="標楷體"/>
                <a:ea typeface="標楷體"/>
              </a:rPr>
              <a:t>克漏字 </a:t>
            </a:r>
          </a:p>
          <a:p>
            <a:r>
              <a:rPr lang="en-US" altLang="zh-TW" dirty="0">
                <a:latin typeface="Arial"/>
                <a:ea typeface="標楷體"/>
              </a:rPr>
              <a:t>• </a:t>
            </a:r>
            <a:r>
              <a:rPr lang="zh-TW" altLang="en-US" dirty="0">
                <a:latin typeface="標楷體"/>
                <a:ea typeface="標楷體"/>
              </a:rPr>
              <a:t>先生不知</a:t>
            </a:r>
            <a:r>
              <a:rPr lang="en-US" altLang="zh-TW" dirty="0">
                <a:latin typeface="標楷體"/>
                <a:ea typeface="標楷體"/>
              </a:rPr>
              <a:t>( )</a:t>
            </a:r>
            <a:r>
              <a:rPr lang="zh-TW" altLang="en-US" dirty="0">
                <a:latin typeface="標楷體"/>
                <a:ea typeface="標楷體"/>
              </a:rPr>
              <a:t>人也，亦不詳其姓字。宅邊有</a:t>
            </a:r>
            <a:r>
              <a:rPr lang="en-US" altLang="zh-TW" dirty="0">
                <a:latin typeface="標楷體"/>
                <a:ea typeface="標楷體"/>
              </a:rPr>
              <a:t>( )</a:t>
            </a:r>
            <a:r>
              <a:rPr lang="zh-TW" altLang="en-US" dirty="0">
                <a:latin typeface="標楷體"/>
                <a:ea typeface="標楷體"/>
              </a:rPr>
              <a:t>樹，因以為號焉。 </a:t>
            </a:r>
          </a:p>
          <a:p>
            <a:r>
              <a:rPr lang="en-US" altLang="zh-TW" dirty="0">
                <a:latin typeface="Arial"/>
                <a:ea typeface="標楷體"/>
              </a:rPr>
              <a:t>• </a:t>
            </a:r>
            <a:r>
              <a:rPr lang="zh-TW" altLang="en-US" dirty="0">
                <a:latin typeface="標楷體"/>
                <a:ea typeface="標楷體"/>
              </a:rPr>
              <a:t>閑靜少言，不慕</a:t>
            </a:r>
            <a:r>
              <a:rPr lang="en-US" altLang="zh-TW" dirty="0">
                <a:latin typeface="標楷體"/>
                <a:ea typeface="標楷體"/>
              </a:rPr>
              <a:t>( )</a:t>
            </a:r>
            <a:r>
              <a:rPr lang="zh-TW" altLang="en-US" dirty="0">
                <a:latin typeface="標楷體"/>
                <a:ea typeface="標楷體"/>
              </a:rPr>
              <a:t>。好讀書，不求甚解；每有</a:t>
            </a:r>
            <a:r>
              <a:rPr lang="en-US" altLang="zh-TW" dirty="0">
                <a:latin typeface="標楷體"/>
                <a:ea typeface="標楷體"/>
              </a:rPr>
              <a:t>( )</a:t>
            </a:r>
            <a:r>
              <a:rPr lang="zh-TW" altLang="en-US" dirty="0">
                <a:latin typeface="標楷體"/>
                <a:ea typeface="標楷體"/>
              </a:rPr>
              <a:t>，便欣然忘食。性嗜酒，</a:t>
            </a:r>
            <a:r>
              <a:rPr lang="en-US" altLang="zh-TW" dirty="0">
                <a:latin typeface="標楷體"/>
                <a:ea typeface="標楷體"/>
              </a:rPr>
              <a:t>( )</a:t>
            </a:r>
            <a:r>
              <a:rPr lang="zh-TW" altLang="en-US" dirty="0">
                <a:latin typeface="標楷體"/>
                <a:ea typeface="標楷體"/>
              </a:rPr>
              <a:t>不能常得；親舊知其如此，或置酒而招之，造飲輒盡，期在必醉；既醉而退，曾不吝情去留。環堵</a:t>
            </a:r>
            <a:r>
              <a:rPr lang="en-US" altLang="zh-TW" dirty="0">
                <a:latin typeface="標楷體"/>
                <a:ea typeface="標楷體"/>
              </a:rPr>
              <a:t>( )</a:t>
            </a:r>
            <a:r>
              <a:rPr lang="zh-TW" altLang="en-US" dirty="0">
                <a:latin typeface="標楷體"/>
                <a:ea typeface="標楷體"/>
              </a:rPr>
              <a:t>，不蔽風日；短褐穿結，</a:t>
            </a:r>
            <a:r>
              <a:rPr lang="en-US" altLang="zh-TW" dirty="0">
                <a:latin typeface="標楷體"/>
                <a:ea typeface="標楷體"/>
              </a:rPr>
              <a:t>( )</a:t>
            </a:r>
            <a:r>
              <a:rPr lang="zh-TW" altLang="en-US" dirty="0">
                <a:latin typeface="標楷體"/>
                <a:ea typeface="標楷體"/>
              </a:rPr>
              <a:t>屢空。─晏如也。常著</a:t>
            </a:r>
            <a:r>
              <a:rPr lang="en-US" altLang="zh-TW" dirty="0">
                <a:latin typeface="標楷體"/>
                <a:ea typeface="標楷體"/>
              </a:rPr>
              <a:t>( )</a:t>
            </a:r>
            <a:r>
              <a:rPr lang="zh-TW" altLang="en-US" dirty="0">
                <a:latin typeface="標楷體"/>
                <a:ea typeface="標楷體"/>
              </a:rPr>
              <a:t>自娛，頗示己志。忘懷得失，以此自終。 </a:t>
            </a:r>
          </a:p>
          <a:p>
            <a:r>
              <a:rPr lang="en-US" altLang="zh-TW" dirty="0">
                <a:latin typeface="Arial"/>
                <a:ea typeface="標楷體"/>
              </a:rPr>
              <a:t>• </a:t>
            </a:r>
            <a:r>
              <a:rPr lang="zh-TW" altLang="en-US" dirty="0">
                <a:latin typeface="標楷體"/>
                <a:ea typeface="標楷體"/>
              </a:rPr>
              <a:t>贊曰：黔婁之妻有言：「不</a:t>
            </a:r>
            <a:r>
              <a:rPr lang="en-US" altLang="zh-TW" dirty="0">
                <a:latin typeface="標楷體"/>
                <a:ea typeface="標楷體"/>
              </a:rPr>
              <a:t>( )</a:t>
            </a:r>
            <a:r>
              <a:rPr lang="zh-TW" altLang="en-US" dirty="0">
                <a:latin typeface="標楷體"/>
                <a:ea typeface="標楷體"/>
              </a:rPr>
              <a:t>於貧賤，不汲汲於富貴。」極其言，茲若人之儔乎？酣觴賦詩，以樂其志。</a:t>
            </a:r>
            <a:r>
              <a:rPr lang="en-US" altLang="zh-TW" dirty="0">
                <a:latin typeface="標楷體"/>
                <a:ea typeface="標楷體"/>
              </a:rPr>
              <a:t>( )</a:t>
            </a:r>
            <a:r>
              <a:rPr lang="zh-TW" altLang="en-US" dirty="0">
                <a:latin typeface="標楷體"/>
                <a:ea typeface="標楷體"/>
              </a:rPr>
              <a:t>氏之民歟？葛天氏之民歟？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504" y="5445224"/>
            <a:ext cx="27305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8650" y="0"/>
            <a:ext cx="5975350" cy="549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smtClean="0">
                <a:solidFill>
                  <a:schemeClr val="tx2">
                    <a:satMod val="130000"/>
                  </a:schemeClr>
                </a:solidFill>
                <a:cs typeface="+mj-cs"/>
              </a:rPr>
              <a:t>基本學習內容</a:t>
            </a:r>
            <a:r>
              <a:rPr lang="zh-TW" altLang="en-US" b="1" smtClean="0">
                <a:solidFill>
                  <a:schemeClr val="tx2">
                    <a:satMod val="130000"/>
                  </a:schemeClr>
                </a:solidFill>
                <a:cs typeface="+mj-cs"/>
              </a:rPr>
              <a:t>－</a:t>
            </a:r>
            <a:r>
              <a:rPr lang="zh-TW" altLang="en-US" sz="3600" b="1" smtClean="0">
                <a:solidFill>
                  <a:schemeClr val="tx2">
                    <a:satMod val="130000"/>
                  </a:schemeClr>
                </a:solidFill>
                <a:cs typeface="+mj-cs"/>
              </a:rPr>
              <a:t>句子段落</a:t>
            </a:r>
          </a:p>
        </p:txBody>
      </p:sp>
      <p:graphicFrame>
        <p:nvGraphicFramePr>
          <p:cNvPr id="62512" name="Group 48"/>
          <p:cNvGraphicFramePr>
            <a:graphicFrameLocks noGrp="1"/>
          </p:cNvGraphicFramePr>
          <p:nvPr>
            <p:ph idx="4294967295"/>
          </p:nvPr>
        </p:nvGraphicFramePr>
        <p:xfrm>
          <a:off x="0" y="836613"/>
          <a:ext cx="8964613" cy="2834640"/>
        </p:xfrm>
        <a:graphic>
          <a:graphicData uri="http://schemas.openxmlformats.org/drawingml/2006/table">
            <a:tbl>
              <a:tblPr/>
              <a:tblGrid>
                <a:gridCol w="360363"/>
                <a:gridCol w="2816225"/>
                <a:gridCol w="3087687"/>
                <a:gridCol w="2700338"/>
              </a:tblGrid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七年級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八年級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九年級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E2"/>
                    </a:solidFill>
                  </a:tcPr>
                </a:tc>
              </a:tr>
              <a:tr h="2443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細明體" pitchFamily="49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  <a:cs typeface="Times New Roman" pitchFamily="18" charset="0"/>
                        </a:rPr>
                        <a:t>閱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  <a:cs typeface="Times New Roman" pitchFamily="18" charset="0"/>
                        </a:rPr>
                        <a:t>讀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388938" algn="l"/>
                        </a:tabLst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1. 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句子的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涵義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388938" algn="l"/>
                        </a:tabLst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2. 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句、段的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重要概念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388938" algn="l"/>
                        </a:tabLst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3. 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段落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表述方式：描寫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388938" algn="l"/>
                        </a:tabLst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4. 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標點符號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(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破折號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)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，理解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句子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的涵義。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388938" algn="l"/>
                        </a:tabLst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5. 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讀出文句中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摹寫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的修辭技巧。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11163" algn="l"/>
                        </a:tabLst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1. 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簡易的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句型結構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11163" algn="l"/>
                        </a:tabLst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2. 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段落的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主旨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11163" algn="l"/>
                        </a:tabLst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3. 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段落中句子的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邏輯順序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11163" algn="l"/>
                        </a:tabLst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4 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利用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標點符號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(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分號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)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，理解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段落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的涵義。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11163" algn="l"/>
                        </a:tabLst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5. 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讀出文句中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譬喻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的修辭技巧。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8125" algn="l"/>
                        </a:tabLst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1.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不同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句式、句型結構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的寫作手法。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8125" algn="l"/>
                        </a:tabLst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2. 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透過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上下文情境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，讀出段落中句子間的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層次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。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8125" algn="l"/>
                        </a:tabLst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3. 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讀出文句中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排比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的修辭技巧。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510" name="Group 46"/>
          <p:cNvGraphicFramePr>
            <a:graphicFrameLocks noGrp="1"/>
          </p:cNvGraphicFramePr>
          <p:nvPr/>
        </p:nvGraphicFramePr>
        <p:xfrm>
          <a:off x="0" y="3644900"/>
          <a:ext cx="8964613" cy="2592388"/>
        </p:xfrm>
        <a:graphic>
          <a:graphicData uri="http://schemas.openxmlformats.org/drawingml/2006/table">
            <a:tbl>
              <a:tblPr/>
              <a:tblGrid>
                <a:gridCol w="365125"/>
                <a:gridCol w="2838450"/>
                <a:gridCol w="3065463"/>
                <a:gridCol w="2695575"/>
              </a:tblGrid>
              <a:tr h="2592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微軟正黑體" pitchFamily="34" charset="-120"/>
                        </a:rPr>
                        <a:t>寫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微軟正黑體" pitchFamily="34" charset="-120"/>
                        </a:rPr>
                        <a:t>作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1475" algn="l"/>
                        </a:tabLst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一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)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配合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句子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的需要，恰</a:t>
                      </a:r>
                    </a:p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1475" algn="l"/>
                        </a:tabLst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      當運用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標點符號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（分</a:t>
                      </a:r>
                    </a:p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1475" algn="l"/>
                        </a:tabLst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    號、破折號、夾注號）</a:t>
                      </a:r>
                    </a:p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1475" algn="l"/>
                        </a:tabLst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二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)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運用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仿寫、擴寫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的技</a:t>
                      </a:r>
                    </a:p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1475" algn="l"/>
                        </a:tabLst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       巧寫作句子或段落。</a:t>
                      </a:r>
                    </a:p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1475" algn="l"/>
                        </a:tabLst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三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)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應用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摹寫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修辭技巧寫</a:t>
                      </a:r>
                    </a:p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1475" algn="l"/>
                        </a:tabLst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      作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1475" algn="l"/>
                        </a:tabLst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一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)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配合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段落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的需要，恰當</a:t>
                      </a:r>
                    </a:p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1475" algn="l"/>
                        </a:tabLst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      運用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標點符號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（分號、</a:t>
                      </a:r>
                    </a:p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1475" algn="l"/>
                        </a:tabLst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       破折號、夾注號）。</a:t>
                      </a:r>
                    </a:p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1475" algn="l"/>
                        </a:tabLst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二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)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運用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縮寫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的技巧寫作句</a:t>
                      </a:r>
                    </a:p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1475" algn="l"/>
                        </a:tabLst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      子或段落。</a:t>
                      </a:r>
                    </a:p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1475" algn="l"/>
                        </a:tabLst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三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)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應用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譬喻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修辭技巧寫作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1475" algn="l"/>
                        </a:tabLst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一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)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運用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標點符號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，表現</a:t>
                      </a:r>
                    </a:p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1475" algn="l"/>
                        </a:tabLst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   句子間的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停連、語氣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。</a:t>
                      </a:r>
                    </a:p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1475" algn="l"/>
                        </a:tabLst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二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)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運用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續寫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的技巧寫作</a:t>
                      </a:r>
                    </a:p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1475" algn="l"/>
                        </a:tabLst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   句子或段落，進而寫出</a:t>
                      </a:r>
                    </a:p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1475" algn="l"/>
                        </a:tabLst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    一段文字的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結論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。</a:t>
                      </a:r>
                    </a:p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1475" algn="l"/>
                        </a:tabLst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三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)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應用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排比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修辭技巧寫</a:t>
                      </a:r>
                    </a:p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71475" algn="l"/>
                        </a:tabLst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       作。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§-3</a:t>
            </a:r>
            <a:r>
              <a:rPr lang="zh-TW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句型教學策略</a:t>
            </a:r>
          </a:p>
        </p:txBody>
      </p:sp>
      <p:graphicFrame>
        <p:nvGraphicFramePr>
          <p:cNvPr id="67603" name="Group 19"/>
          <p:cNvGraphicFramePr>
            <a:graphicFrameLocks noGrp="1"/>
          </p:cNvGraphicFramePr>
          <p:nvPr/>
        </p:nvGraphicFramePr>
        <p:xfrm>
          <a:off x="1692275" y="1557338"/>
          <a:ext cx="6096000" cy="446405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標楷體" pitchFamily="65" charset="-120"/>
                          <a:cs typeface="微軟正黑體"/>
                        </a:rPr>
                        <a:t>一、句型結構的認識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標楷體" pitchFamily="65" charset="-120"/>
                          <a:cs typeface="微軟正黑體"/>
                        </a:rPr>
                        <a:t>二、句子的加長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標楷體" pitchFamily="65" charset="-120"/>
                          <a:cs typeface="微軟正黑體"/>
                        </a:rPr>
                        <a:t>三、句子重組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標楷體" pitchFamily="65" charset="-120"/>
                          <a:cs typeface="微軟正黑體"/>
                        </a:rPr>
                        <a:t>四、句子縮寫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標楷體" pitchFamily="65" charset="-120"/>
                          <a:cs typeface="微軟正黑體"/>
                        </a:rPr>
                        <a:t>五、句子改寫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標楷體" pitchFamily="65" charset="-120"/>
                          <a:cs typeface="微軟正黑體"/>
                        </a:rPr>
                        <a:t>六、錯誤句辨識與更正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Group 2"/>
          <p:cNvGraphicFramePr>
            <a:graphicFrameLocks noGrp="1"/>
          </p:cNvGraphicFramePr>
          <p:nvPr>
            <p:ph idx="4294967295"/>
          </p:nvPr>
        </p:nvGraphicFramePr>
        <p:xfrm>
          <a:off x="484188" y="836613"/>
          <a:ext cx="8208963" cy="5788148"/>
        </p:xfrm>
        <a:graphic>
          <a:graphicData uri="http://schemas.openxmlformats.org/drawingml/2006/table">
            <a:tbl>
              <a:tblPr/>
              <a:tblGrid>
                <a:gridCol w="408280"/>
                <a:gridCol w="474083"/>
                <a:gridCol w="2111689"/>
                <a:gridCol w="466605"/>
                <a:gridCol w="2216375"/>
                <a:gridCol w="429217"/>
                <a:gridCol w="2102714"/>
              </a:tblGrid>
              <a:tr h="57909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年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級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七年級</a:t>
                      </a:r>
                      <a:endParaRPr kumimoji="1" lang="zh-TW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八年級</a:t>
                      </a:r>
                      <a:endParaRPr kumimoji="1" lang="zh-TW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九年級</a:t>
                      </a:r>
                      <a:endParaRPr kumimoji="1" lang="zh-TW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00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項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目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內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容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說明</a:t>
                      </a:r>
                      <a:endParaRPr kumimoji="1" lang="zh-TW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內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容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說明</a:t>
                      </a:r>
                      <a:endParaRPr kumimoji="1" lang="zh-TW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內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容</a:t>
                      </a: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說明</a:t>
                      </a:r>
                      <a:endParaRPr kumimoji="1" lang="zh-TW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920180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字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詞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認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念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細明體" pitchFamily="49" charset="-120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（一）認念常用國字及字音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  <a:cs typeface="Times New Roman" pitchFamily="18" charset="0"/>
                        </a:rPr>
                        <a:t>2700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字。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字頻表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)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（二）認念常用語詞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4100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個。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認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念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細明體" pitchFamily="49" charset="-120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（一）認念常用國字及字音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  <a:cs typeface="Times New Roman" pitchFamily="18" charset="0"/>
                        </a:rPr>
                        <a:t>3100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字。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（二）認念常用語詞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4700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個。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認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念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細明體" pitchFamily="49" charset="-120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（一）認念常用國字及字音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  <a:cs typeface="Times New Roman" pitchFamily="18" charset="0"/>
                        </a:rPr>
                        <a:t>3500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字。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（二）認念常用語詞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5300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個。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05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寫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細明體" pitchFamily="49" charset="-120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（一）書寫常用國字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  <a:cs typeface="Times New Roman" pitchFamily="18" charset="0"/>
                        </a:rPr>
                        <a:t>2100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字。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（二）書寫常用語詞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3200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個。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寫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細明體" pitchFamily="49" charset="-120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（一）書寫常用國字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  <a:cs typeface="Times New Roman" pitchFamily="18" charset="0"/>
                        </a:rPr>
                        <a:t>2400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字。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（二）書寫常用語詞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3600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個。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寫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細明體" pitchFamily="49" charset="-120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（一）書寫常用國字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  <a:cs typeface="Times New Roman" pitchFamily="18" charset="0"/>
                        </a:rPr>
                        <a:t>2700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字。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（二）書寫常用語詞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4100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微軟正黑體" pitchFamily="34" charset="-120"/>
                        </a:rPr>
                        <a:t>個。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380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聽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寫</a:t>
                      </a: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（一）聽寫以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3200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個常用語詞為範圍的句子或段落。 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聽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寫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細明體" pitchFamily="49" charset="-120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（一）聽寫以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3600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個常用語詞為範圍的句子或段落。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聽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寫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細明體" pitchFamily="49" charset="-120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（一）聽寫以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4100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個常用語詞為範圍的句子或段落。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26" name="Rectangle 2"/>
          <p:cNvSpPr txBox="1">
            <a:spLocks noChangeArrowheads="1"/>
          </p:cNvSpPr>
          <p:nvPr/>
        </p:nvSpPr>
        <p:spPr bwMode="auto">
          <a:xfrm>
            <a:off x="484188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4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基本學習內容－字詞</a:t>
            </a:r>
            <a:endParaRPr lang="zh-TW" altLang="en-US" sz="3200" b="1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標題 1"/>
          <p:cNvSpPr>
            <a:spLocks noGrp="1"/>
          </p:cNvSpPr>
          <p:nvPr>
            <p:ph type="title"/>
          </p:nvPr>
        </p:nvSpPr>
        <p:spPr>
          <a:xfrm>
            <a:off x="822325" y="-20638"/>
            <a:ext cx="7499350" cy="1143001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句型結構</a:t>
            </a:r>
            <a:r>
              <a:rPr lang="zh-TW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需要工作鷹架協助</a:t>
            </a:r>
          </a:p>
        </p:txBody>
      </p:sp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3" y="981075"/>
            <a:ext cx="77755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文字方塊 4"/>
          <p:cNvSpPr txBox="1">
            <a:spLocks noChangeArrowheads="1"/>
          </p:cNvSpPr>
          <p:nvPr/>
        </p:nvSpPr>
        <p:spPr bwMode="auto">
          <a:xfrm>
            <a:off x="250825" y="6308725"/>
            <a:ext cx="597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400">
                <a:solidFill>
                  <a:srgbClr val="000000"/>
                </a:solidFill>
                <a:latin typeface="Franklin Gothic Book" pitchFamily="34" charset="0"/>
              </a:rPr>
              <a:t>資料來源</a:t>
            </a:r>
            <a:r>
              <a:rPr kumimoji="0" lang="zh-TW" altLang="zh-TW" sz="1400">
                <a:solidFill>
                  <a:srgbClr val="000000"/>
                </a:solidFill>
                <a:latin typeface="Franklin Gothic Book" pitchFamily="34" charset="0"/>
              </a:rPr>
              <a:t>《</a:t>
            </a:r>
            <a:r>
              <a:rPr kumimoji="0" lang="zh-TW" altLang="en-US" sz="1400">
                <a:solidFill>
                  <a:srgbClr val="000000"/>
                </a:solidFill>
                <a:latin typeface="Franklin Gothic Book" pitchFamily="34" charset="0"/>
              </a:rPr>
              <a:t>臺灣師範大學教育評鑑與研究中心 語文精進班教師手冊</a:t>
            </a:r>
            <a:r>
              <a:rPr kumimoji="0" lang="zh-TW" altLang="zh-TW" sz="1400">
                <a:solidFill>
                  <a:srgbClr val="000000"/>
                </a:solidFill>
                <a:latin typeface="Franklin Gothic Book" pitchFamily="34" charset="0"/>
              </a:rPr>
              <a:t>》</a:t>
            </a:r>
            <a:endParaRPr kumimoji="0" lang="zh-TW" altLang="en-US" sz="1400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63492" name="文字方塊 5"/>
          <p:cNvSpPr txBox="1">
            <a:spLocks noChangeArrowheads="1"/>
          </p:cNvSpPr>
          <p:nvPr/>
        </p:nvSpPr>
        <p:spPr bwMode="auto">
          <a:xfrm>
            <a:off x="5364163" y="6491288"/>
            <a:ext cx="331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000000"/>
                </a:solidFill>
                <a:latin typeface="Franklin Gothic Book" pitchFamily="34" charset="0"/>
              </a:rPr>
              <a:t>臺師大 洪儷瑜、劉淑貞</a:t>
            </a:r>
            <a:r>
              <a:rPr kumimoji="0" lang="en-US" altLang="zh-TW">
                <a:solidFill>
                  <a:srgbClr val="000000"/>
                </a:solidFill>
                <a:latin typeface="Franklin Gothic Book" pitchFamily="34" charset="0"/>
              </a:rPr>
              <a:t>(2011)</a:t>
            </a:r>
            <a:endParaRPr kumimoji="0" lang="zh-TW" altLang="en-US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zh-TW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句型結構</a:t>
            </a:r>
            <a:r>
              <a:rPr lang="zh-TW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－</a:t>
            </a:r>
            <a:r>
              <a:rPr lang="zh-TW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標楷體" pitchFamily="65" charset="-120"/>
              </a:rPr>
              <a:t>照樣造句</a:t>
            </a:r>
          </a:p>
        </p:txBody>
      </p:sp>
      <p:sp>
        <p:nvSpPr>
          <p:cNvPr id="65538" name="Rectangle 6"/>
          <p:cNvSpPr>
            <a:spLocks noGrp="1" noChangeArrowheads="1"/>
          </p:cNvSpPr>
          <p:nvPr>
            <p:ph idx="1"/>
          </p:nvPr>
        </p:nvSpPr>
        <p:spPr>
          <a:xfrm>
            <a:off x="1116013" y="4221163"/>
            <a:ext cx="7581900" cy="1933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照樣造句：</a:t>
            </a:r>
          </a:p>
          <a:p>
            <a:pPr eaLnBrk="1" hangingPunct="1">
              <a:buFontTx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這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，就是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，也便是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。 </a:t>
            </a:r>
          </a:p>
          <a:p>
            <a:pPr eaLnBrk="1" hangingPunct="1">
              <a:buFontTx/>
              <a:buNone/>
            </a:pPr>
            <a:r>
              <a:rPr lang="zh-TW" altLang="en-US" sz="280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這（一本好書），就是（最佳嚮導），也是（很好的老師）。</a:t>
            </a:r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6013" y="1484313"/>
            <a:ext cx="7777162" cy="2592387"/>
          </a:xfrm>
          <a:solidFill>
            <a:srgbClr val="BBE0E3">
              <a:alpha val="47058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800" smtClean="0">
                <a:latin typeface="微軟正黑體"/>
              </a:rPr>
              <a:t>「這</a:t>
            </a:r>
            <a:r>
              <a:rPr lang="en-US" altLang="zh-TW" sz="2800" smtClean="0">
                <a:latin typeface="微軟正黑體"/>
              </a:rPr>
              <a:t>『</a:t>
            </a:r>
            <a:r>
              <a:rPr lang="zh-TW" altLang="en-US" sz="2800" smtClean="0">
                <a:latin typeface="微軟正黑體"/>
              </a:rPr>
              <a:t>姑且做一次</a:t>
            </a:r>
            <a:r>
              <a:rPr lang="en-US" altLang="zh-TW" sz="2800" smtClean="0">
                <a:latin typeface="微軟正黑體"/>
              </a:rPr>
              <a:t>』</a:t>
            </a:r>
            <a:r>
              <a:rPr lang="zh-TW" altLang="en-US" sz="2800" smtClean="0">
                <a:latin typeface="微軟正黑體"/>
              </a:rPr>
              <a:t>的念頭，就是惡習慣戰勝我們的好機會，也便是惡習慣的根。」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800" smtClean="0">
                <a:latin typeface="微軟正黑體"/>
              </a:rPr>
              <a:t>   想一想，句型：   這（</a:t>
            </a:r>
            <a:r>
              <a:rPr lang="en-US" altLang="zh-TW" sz="2800" smtClean="0">
                <a:latin typeface="微軟正黑體"/>
              </a:rPr>
              <a:t>A</a:t>
            </a:r>
            <a:r>
              <a:rPr lang="zh-TW" altLang="en-US" sz="2800" smtClean="0">
                <a:latin typeface="微軟正黑體"/>
              </a:rPr>
              <a:t>） ，就是（</a:t>
            </a:r>
            <a:r>
              <a:rPr lang="en-US" altLang="zh-TW" sz="2800" smtClean="0">
                <a:latin typeface="微軟正黑體"/>
              </a:rPr>
              <a:t>B</a:t>
            </a:r>
            <a:r>
              <a:rPr lang="zh-TW" altLang="en-US" sz="2800" smtClean="0">
                <a:latin typeface="微軟正黑體"/>
              </a:rPr>
              <a:t>），也便是（</a:t>
            </a:r>
            <a:r>
              <a:rPr lang="en-US" altLang="zh-TW" sz="2800" smtClean="0">
                <a:latin typeface="微軟正黑體"/>
              </a:rPr>
              <a:t>C</a:t>
            </a:r>
            <a:r>
              <a:rPr lang="zh-TW" altLang="en-US" sz="2800" smtClean="0">
                <a:latin typeface="微軟正黑體"/>
              </a:rPr>
              <a:t>）。   </a:t>
            </a:r>
            <a:r>
              <a:rPr lang="en-US" altLang="zh-TW" sz="2800" smtClean="0">
                <a:latin typeface="微軟正黑體"/>
              </a:rPr>
              <a:t>A</a:t>
            </a:r>
            <a:r>
              <a:rPr lang="zh-TW" altLang="en-US" sz="2800" smtClean="0">
                <a:latin typeface="微軟正黑體"/>
              </a:rPr>
              <a:t>、</a:t>
            </a:r>
            <a:r>
              <a:rPr lang="en-US" altLang="zh-TW" sz="2800" smtClean="0">
                <a:latin typeface="微軟正黑體"/>
              </a:rPr>
              <a:t>B</a:t>
            </a:r>
            <a:r>
              <a:rPr lang="zh-TW" altLang="en-US" sz="2800" smtClean="0">
                <a:latin typeface="微軟正黑體"/>
              </a:rPr>
              <a:t>、</a:t>
            </a:r>
            <a:r>
              <a:rPr lang="en-US" altLang="zh-TW" sz="2800" smtClean="0">
                <a:latin typeface="微軟正黑體"/>
              </a:rPr>
              <a:t>C</a:t>
            </a:r>
            <a:r>
              <a:rPr lang="zh-TW" altLang="en-US" sz="2800" smtClean="0">
                <a:latin typeface="微軟正黑體"/>
              </a:rPr>
              <a:t>之間的關係怎樣</a:t>
            </a:r>
            <a:r>
              <a:rPr lang="en-US" altLang="zh-TW" sz="2800" smtClean="0">
                <a:latin typeface="微軟正黑體"/>
              </a:rPr>
              <a:t>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smtClean="0">
                <a:latin typeface="微軟正黑體"/>
              </a:rPr>
              <a:t>    </a:t>
            </a:r>
            <a:r>
              <a:rPr lang="zh-TW" altLang="en-US" sz="2400" smtClean="0">
                <a:solidFill>
                  <a:srgbClr val="3333FF"/>
                </a:solidFill>
                <a:latin typeface="微軟正黑體"/>
              </a:rPr>
              <a:t>「姑且做一次」的念頭</a:t>
            </a:r>
            <a:r>
              <a:rPr lang="zh-TW" altLang="en-US" sz="2400" smtClean="0">
                <a:solidFill>
                  <a:srgbClr val="FF0000"/>
                </a:solidFill>
                <a:latin typeface="微軟正黑體"/>
              </a:rPr>
              <a:t> </a:t>
            </a:r>
            <a:r>
              <a:rPr lang="en-US" altLang="zh-TW" sz="2400" smtClean="0">
                <a:solidFill>
                  <a:srgbClr val="FF0000"/>
                </a:solidFill>
                <a:latin typeface="微軟正黑體"/>
              </a:rPr>
              <a:t>= </a:t>
            </a:r>
            <a:r>
              <a:rPr lang="zh-TW" altLang="en-US" sz="2400" smtClean="0">
                <a:solidFill>
                  <a:srgbClr val="3333FF"/>
                </a:solidFill>
                <a:latin typeface="微軟正黑體"/>
              </a:rPr>
              <a:t>惡習慣戰勝我們的好機會</a:t>
            </a:r>
            <a:r>
              <a:rPr lang="en-US" altLang="zh-TW" sz="2400" smtClean="0">
                <a:solidFill>
                  <a:srgbClr val="FF0000"/>
                </a:solidFill>
                <a:latin typeface="微軟正黑體"/>
              </a:rPr>
              <a:t>=</a:t>
            </a:r>
            <a:r>
              <a:rPr lang="en-US" altLang="zh-TW" sz="2400" smtClean="0">
                <a:solidFill>
                  <a:srgbClr val="3333FF"/>
                </a:solidFill>
                <a:latin typeface="微軟正黑體"/>
              </a:rPr>
              <a:t> </a:t>
            </a:r>
            <a:r>
              <a:rPr lang="zh-TW" altLang="en-US" sz="2400" smtClean="0">
                <a:solidFill>
                  <a:srgbClr val="3333FF"/>
                </a:solidFill>
                <a:latin typeface="微軟正黑體"/>
              </a:rPr>
              <a:t>惡習慣的根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標題 1"/>
          <p:cNvSpPr>
            <a:spLocks noGrp="1"/>
          </p:cNvSpPr>
          <p:nvPr>
            <p:ph type="title"/>
          </p:nvPr>
        </p:nvSpPr>
        <p:spPr>
          <a:xfrm>
            <a:off x="1466850" y="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句子加長</a:t>
            </a:r>
            <a:r>
              <a:rPr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舉例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908050"/>
            <a:ext cx="597535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文字方塊 5"/>
          <p:cNvSpPr txBox="1">
            <a:spLocks noChangeArrowheads="1"/>
          </p:cNvSpPr>
          <p:nvPr/>
        </p:nvSpPr>
        <p:spPr bwMode="auto">
          <a:xfrm>
            <a:off x="0" y="6550025"/>
            <a:ext cx="5976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400">
                <a:solidFill>
                  <a:srgbClr val="000000"/>
                </a:solidFill>
                <a:latin typeface="Franklin Gothic Book" pitchFamily="34" charset="0"/>
              </a:rPr>
              <a:t>資料來源</a:t>
            </a:r>
            <a:r>
              <a:rPr kumimoji="0" lang="zh-TW" altLang="zh-TW" sz="1400">
                <a:solidFill>
                  <a:srgbClr val="000000"/>
                </a:solidFill>
                <a:latin typeface="Franklin Gothic Book" pitchFamily="34" charset="0"/>
              </a:rPr>
              <a:t>《</a:t>
            </a:r>
            <a:r>
              <a:rPr kumimoji="0" lang="zh-TW" altLang="en-US" sz="1400">
                <a:solidFill>
                  <a:srgbClr val="000000"/>
                </a:solidFill>
                <a:latin typeface="Franklin Gothic Book" pitchFamily="34" charset="0"/>
              </a:rPr>
              <a:t>臺灣師範大學教育評鑑與研究中心 語文精進班教師手冊</a:t>
            </a:r>
            <a:r>
              <a:rPr kumimoji="0" lang="zh-TW" altLang="zh-TW" sz="1400">
                <a:solidFill>
                  <a:srgbClr val="000000"/>
                </a:solidFill>
                <a:latin typeface="Franklin Gothic Book" pitchFamily="34" charset="0"/>
              </a:rPr>
              <a:t>》</a:t>
            </a:r>
            <a:endParaRPr kumimoji="0" lang="zh-TW" altLang="en-US" sz="1400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66564" name="文字方塊 6"/>
          <p:cNvSpPr txBox="1">
            <a:spLocks noChangeArrowheads="1"/>
          </p:cNvSpPr>
          <p:nvPr/>
        </p:nvSpPr>
        <p:spPr bwMode="auto">
          <a:xfrm>
            <a:off x="5508625" y="6488113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000000"/>
                </a:solidFill>
                <a:latin typeface="Franklin Gothic Book" pitchFamily="34" charset="0"/>
              </a:rPr>
              <a:t>臺師大 洪儷瑜、劉淑貞</a:t>
            </a:r>
            <a:r>
              <a:rPr kumimoji="0" lang="en-US" altLang="zh-TW">
                <a:solidFill>
                  <a:srgbClr val="000000"/>
                </a:solidFill>
                <a:latin typeface="Franklin Gothic Book" pitchFamily="34" charset="0"/>
              </a:rPr>
              <a:t>(2011)</a:t>
            </a:r>
            <a:endParaRPr kumimoji="0" lang="zh-TW" altLang="en-US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標題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句子重組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-</a:t>
            </a: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舉例</a:t>
            </a:r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03725" y="396875"/>
            <a:ext cx="4740275" cy="6286500"/>
          </a:xfrm>
        </p:spPr>
      </p:pic>
      <p:sp>
        <p:nvSpPr>
          <p:cNvPr id="68611" name="矩形 3"/>
          <p:cNvSpPr>
            <a:spLocks noChangeArrowheads="1"/>
          </p:cNvSpPr>
          <p:nvPr/>
        </p:nvSpPr>
        <p:spPr bwMode="auto">
          <a:xfrm>
            <a:off x="250825" y="6165850"/>
            <a:ext cx="4356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400" b="1">
                <a:solidFill>
                  <a:srgbClr val="000000"/>
                </a:solidFill>
                <a:latin typeface="Franklin Gothic Book" pitchFamily="34" charset="0"/>
                <a:hlinkClick r:id="rId4"/>
              </a:rPr>
              <a:t>臺北市東區特教資源中心</a:t>
            </a:r>
            <a:r>
              <a:rPr kumimoji="0" lang="zh-TW" altLang="en-US" sz="1400">
                <a:solidFill>
                  <a:srgbClr val="000000"/>
                </a:solidFill>
                <a:latin typeface="Franklin Gothic Book" pitchFamily="34" charset="0"/>
                <a:hlinkClick r:id="rId5"/>
              </a:rPr>
              <a:t>讀寫障礙教材研發小組</a:t>
            </a:r>
            <a:r>
              <a:rPr kumimoji="0" lang="zh-TW" altLang="en-US" sz="1400">
                <a:solidFill>
                  <a:srgbClr val="000000"/>
                </a:solidFill>
                <a:latin typeface="Franklin Gothic Book" pitchFamily="34" charset="0"/>
              </a:rPr>
              <a:t> </a:t>
            </a:r>
          </a:p>
          <a:p>
            <a:r>
              <a:rPr kumimoji="0" lang="en-US" altLang="zh-TW" sz="1400">
                <a:solidFill>
                  <a:srgbClr val="000000"/>
                </a:solidFill>
                <a:latin typeface="Franklin Gothic Book" pitchFamily="34" charset="0"/>
                <a:hlinkClick r:id="rId6"/>
              </a:rPr>
              <a:t>http://163.21.29.70/curriculum/load.htm</a:t>
            </a:r>
            <a:r>
              <a:rPr kumimoji="0" lang="zh-TW" altLang="en-US" sz="1400">
                <a:solidFill>
                  <a:srgbClr val="000000"/>
                </a:solidFill>
                <a:latin typeface="Franklin Gothic Book" pitchFamily="34" charset="0"/>
              </a:rPr>
              <a:t> </a:t>
            </a:r>
          </a:p>
        </p:txBody>
      </p:sp>
      <p:sp>
        <p:nvSpPr>
          <p:cNvPr id="68612" name="文字方塊 4"/>
          <p:cNvSpPr txBox="1">
            <a:spLocks noChangeArrowheads="1"/>
          </p:cNvSpPr>
          <p:nvPr/>
        </p:nvSpPr>
        <p:spPr bwMode="auto">
          <a:xfrm>
            <a:off x="5651500" y="6237288"/>
            <a:ext cx="331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000000"/>
                </a:solidFill>
                <a:latin typeface="Franklin Gothic Book" pitchFamily="34" charset="0"/>
              </a:rPr>
              <a:t>臺師大 洪儷瑜、劉淑貞</a:t>
            </a:r>
            <a:r>
              <a:rPr kumimoji="0" lang="en-US" altLang="zh-TW">
                <a:solidFill>
                  <a:srgbClr val="000000"/>
                </a:solidFill>
                <a:latin typeface="Franklin Gothic Book" pitchFamily="34" charset="0"/>
              </a:rPr>
              <a:t>(2011)</a:t>
            </a:r>
            <a:endParaRPr kumimoji="0" lang="zh-TW" altLang="en-US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zh-TW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四、</a:t>
            </a:r>
            <a:r>
              <a:rPr lang="zh-TW" altLang="zh-TW" sz="400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句子縮寫（代名詞、連接詞運用）</a:t>
            </a:r>
            <a:r>
              <a:rPr lang="en-US" altLang="zh-TW" sz="39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zh-TW" altLang="en-US" sz="3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58" name="內容版面配置區 2"/>
          <p:cNvSpPr>
            <a:spLocks noGrp="1"/>
          </p:cNvSpPr>
          <p:nvPr>
            <p:ph idx="1"/>
          </p:nvPr>
        </p:nvSpPr>
        <p:spPr>
          <a:xfrm>
            <a:off x="971550" y="1447800"/>
            <a:ext cx="796290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Char char="ß"/>
            </a:pPr>
            <a:r>
              <a:rPr lang="zh-TW" altLang="en-US" smtClean="0"/>
              <a:t>曉美去百貨公司買禮物送給媽媽。</a:t>
            </a:r>
            <a:endParaRPr lang="en-US" altLang="zh-TW" smtClean="0"/>
          </a:p>
          <a:p>
            <a:pPr eaLnBrk="1" hangingPunct="1">
              <a:buFont typeface="Wingdings 2" pitchFamily="18" charset="2"/>
              <a:buChar char="ß"/>
            </a:pPr>
            <a:r>
              <a:rPr lang="zh-TW" altLang="en-US" smtClean="0"/>
              <a:t>曉美的姊姊去百貨公司買禮物送給媽媽。</a:t>
            </a:r>
            <a:endParaRPr lang="en-US" altLang="zh-TW" smtClean="0"/>
          </a:p>
          <a:p>
            <a:pPr eaLnBrk="1" hangingPunct="1">
              <a:buFont typeface="Wingdings 2" pitchFamily="18" charset="2"/>
              <a:buChar char="ß"/>
            </a:pPr>
            <a:r>
              <a:rPr lang="zh-TW" altLang="en-US" smtClean="0"/>
              <a:t>曉美在百貨公司遇見姊姊。</a:t>
            </a:r>
            <a:endParaRPr lang="en-US" altLang="zh-TW" smtClean="0"/>
          </a:p>
          <a:p>
            <a:pPr eaLnBrk="1" hangingPunct="1">
              <a:buFont typeface="Wingdings 2" pitchFamily="18" charset="2"/>
              <a:buNone/>
            </a:pPr>
            <a:endParaRPr lang="en-US" altLang="zh-TW" smtClean="0"/>
          </a:p>
          <a:p>
            <a:pPr eaLnBrk="1" hangingPunct="1">
              <a:buFont typeface="Wingdings 2" pitchFamily="18" charset="2"/>
              <a:buNone/>
            </a:pPr>
            <a:r>
              <a:rPr lang="zh-TW" altLang="en-US" smtClean="0"/>
              <a:t> </a:t>
            </a:r>
            <a:r>
              <a:rPr lang="zh-TW" altLang="zh-TW" smtClean="0"/>
              <a:t>〔</a:t>
            </a:r>
            <a:r>
              <a:rPr lang="zh-TW" altLang="en-US" smtClean="0"/>
              <a:t>縮寫</a:t>
            </a:r>
            <a:r>
              <a:rPr lang="zh-TW" altLang="zh-TW" smtClean="0"/>
              <a:t>〕</a:t>
            </a:r>
            <a:r>
              <a:rPr lang="zh-TW" altLang="en-US" smtClean="0"/>
              <a:t>：曉美在百貨公司遇見姊姊，</a:t>
            </a:r>
            <a:r>
              <a:rPr lang="zh-TW" altLang="en-US" smtClean="0">
                <a:solidFill>
                  <a:srgbClr val="FF0000"/>
                </a:solidFill>
              </a:rPr>
              <a:t>她們</a:t>
            </a:r>
            <a:r>
              <a:rPr lang="zh-TW" altLang="en-US" smtClean="0"/>
              <a:t>一起買禮物送給媽媽。</a:t>
            </a:r>
            <a:endParaRPr lang="en-US" altLang="zh-TW" smtClean="0"/>
          </a:p>
          <a:p>
            <a:pPr eaLnBrk="1" hangingPunct="1">
              <a:buFont typeface="Wingdings 2" pitchFamily="18" charset="2"/>
              <a:buNone/>
            </a:pPr>
            <a:r>
              <a:rPr lang="zh-TW" altLang="en-US" smtClean="0"/>
              <a:t> </a:t>
            </a:r>
            <a:r>
              <a:rPr lang="zh-TW" altLang="zh-TW" smtClean="0"/>
              <a:t>〔</a:t>
            </a:r>
            <a:r>
              <a:rPr lang="zh-TW" altLang="en-US" smtClean="0"/>
              <a:t>縮寫</a:t>
            </a:r>
            <a:r>
              <a:rPr lang="zh-TW" altLang="zh-TW" smtClean="0"/>
              <a:t>〕</a:t>
            </a:r>
            <a:r>
              <a:rPr lang="zh-TW" altLang="en-US" smtClean="0"/>
              <a:t>：曉美和姊姊在百貨公司相遇，</a:t>
            </a:r>
            <a:r>
              <a:rPr lang="zh-TW" altLang="en-US" smtClean="0">
                <a:solidFill>
                  <a:srgbClr val="FF0000"/>
                </a:solidFill>
              </a:rPr>
              <a:t>她們</a:t>
            </a:r>
            <a:r>
              <a:rPr lang="zh-TW" altLang="en-US" smtClean="0"/>
              <a:t>一起買禮物送給媽媽。</a:t>
            </a:r>
            <a:endParaRPr lang="en-US" altLang="zh-TW" smtClean="0"/>
          </a:p>
          <a:p>
            <a:pPr eaLnBrk="1" hangingPunct="1">
              <a:buFont typeface="Wingdings 2" pitchFamily="18" charset="2"/>
              <a:buChar char="ß"/>
            </a:pPr>
            <a:endParaRPr lang="zh-TW" altLang="en-US" smtClean="0"/>
          </a:p>
        </p:txBody>
      </p:sp>
      <p:sp>
        <p:nvSpPr>
          <p:cNvPr id="70659" name="文字方塊 3"/>
          <p:cNvSpPr txBox="1">
            <a:spLocks noChangeArrowheads="1"/>
          </p:cNvSpPr>
          <p:nvPr/>
        </p:nvSpPr>
        <p:spPr bwMode="auto">
          <a:xfrm>
            <a:off x="2051050" y="6381750"/>
            <a:ext cx="331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000000"/>
                </a:solidFill>
                <a:latin typeface="Franklin Gothic Book" pitchFamily="34" charset="0"/>
              </a:rPr>
              <a:t>臺師大 洪儷瑜、劉淑貞</a:t>
            </a:r>
            <a:r>
              <a:rPr kumimoji="0" lang="en-US" altLang="zh-TW">
                <a:solidFill>
                  <a:srgbClr val="000000"/>
                </a:solidFill>
                <a:latin typeface="Franklin Gothic Book" pitchFamily="34" charset="0"/>
              </a:rPr>
              <a:t>(2011)</a:t>
            </a:r>
            <a:endParaRPr kumimoji="0" lang="zh-TW" altLang="en-US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摘要</a:t>
            </a:r>
            <a:r>
              <a:rPr lang="zh-TW" altLang="zh-TW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（很多句子縮寫）</a:t>
            </a:r>
            <a:r>
              <a:rPr lang="en-US" altLang="zh-TW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舉例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3889375"/>
          </a:xfrm>
        </p:spPr>
        <p:txBody>
          <a:bodyPr rtlCol="0"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ß"/>
              <a:defRPr/>
            </a:pPr>
            <a:r>
              <a:rPr lang="zh-TW" altLang="en-US" dirty="0" smtClean="0">
                <a:cs typeface="+mn-cs"/>
              </a:rPr>
              <a:t>原句：</a:t>
            </a:r>
            <a:r>
              <a:rPr lang="zh-TW" altLang="zh-TW" u="sng" dirty="0" smtClean="0">
                <a:cs typeface="+mn-cs"/>
              </a:rPr>
              <a:t>對某些人來說</a:t>
            </a:r>
            <a:r>
              <a:rPr lang="zh-TW" altLang="zh-TW" dirty="0" smtClean="0">
                <a:cs typeface="+mn-cs"/>
              </a:rPr>
              <a:t>，伸手可及的近在咫尺，在</a:t>
            </a:r>
            <a:r>
              <a:rPr lang="zh-TW" altLang="zh-TW" u="sng" dirty="0" smtClean="0">
                <a:cs typeface="+mn-cs"/>
              </a:rPr>
              <a:t>另一些人</a:t>
            </a:r>
            <a:r>
              <a:rPr lang="zh-TW" altLang="zh-TW" dirty="0" smtClean="0">
                <a:cs typeface="+mn-cs"/>
              </a:rPr>
              <a:t>眼中看來卻是無邊無際的千里迢迢。</a:t>
            </a:r>
            <a:endParaRPr lang="en-US" altLang="zh-TW" dirty="0" smtClean="0">
              <a:cs typeface="+mn-cs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>
                <a:cs typeface="+mn-cs"/>
              </a:rPr>
              <a:t> </a:t>
            </a:r>
            <a:r>
              <a:rPr lang="zh-TW" altLang="zh-TW" dirty="0" smtClean="0">
                <a:cs typeface="+mn-cs"/>
              </a:rPr>
              <a:t>〔縮寫〕</a:t>
            </a:r>
            <a:r>
              <a:rPr lang="zh-TW" altLang="en-US" dirty="0" smtClean="0">
                <a:cs typeface="+mn-cs"/>
              </a:rPr>
              <a:t>：</a:t>
            </a:r>
            <a:r>
              <a:rPr lang="zh-TW" altLang="zh-TW" dirty="0" smtClean="0">
                <a:solidFill>
                  <a:srgbClr val="FF0000"/>
                </a:solidFill>
                <a:cs typeface="+mn-cs"/>
              </a:rPr>
              <a:t>你</a:t>
            </a:r>
            <a:r>
              <a:rPr lang="zh-TW" altLang="zh-TW" dirty="0" smtClean="0">
                <a:cs typeface="+mn-cs"/>
              </a:rPr>
              <a:t>的近在咫尺，卻是</a:t>
            </a:r>
            <a:r>
              <a:rPr lang="zh-TW" altLang="zh-TW" dirty="0" smtClean="0">
                <a:solidFill>
                  <a:srgbClr val="FF0000"/>
                </a:solidFill>
                <a:cs typeface="+mn-cs"/>
              </a:rPr>
              <a:t>他</a:t>
            </a:r>
            <a:r>
              <a:rPr lang="zh-TW" altLang="zh-TW" dirty="0" smtClean="0">
                <a:cs typeface="+mn-cs"/>
              </a:rPr>
              <a:t>的千里迢迢。</a:t>
            </a:r>
            <a:endParaRPr lang="en-US" altLang="zh-TW" dirty="0" smtClean="0">
              <a:cs typeface="+mn-cs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zh-TW" dirty="0" smtClean="0">
              <a:cs typeface="+mn-cs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ß"/>
              <a:defRPr/>
            </a:pPr>
            <a:r>
              <a:rPr lang="zh-TW" altLang="en-US" dirty="0" smtClean="0">
                <a:cs typeface="+mn-cs"/>
              </a:rPr>
              <a:t>原句：太陽已經西下，夜幕低垂，路燈一個一個亮了起來。</a:t>
            </a:r>
            <a:endParaRPr lang="en-US" altLang="zh-TW" dirty="0" smtClean="0">
              <a:cs typeface="+mn-cs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>
                <a:cs typeface="+mn-cs"/>
              </a:rPr>
              <a:t> </a:t>
            </a:r>
            <a:r>
              <a:rPr lang="zh-TW" altLang="zh-TW" dirty="0" smtClean="0">
                <a:cs typeface="+mn-cs"/>
              </a:rPr>
              <a:t>〔</a:t>
            </a:r>
            <a:r>
              <a:rPr lang="zh-TW" altLang="en-US" dirty="0" smtClean="0">
                <a:cs typeface="+mn-cs"/>
              </a:rPr>
              <a:t>縮寫</a:t>
            </a:r>
            <a:r>
              <a:rPr lang="zh-TW" altLang="zh-TW" dirty="0" smtClean="0">
                <a:cs typeface="+mn-cs"/>
              </a:rPr>
              <a:t>〕</a:t>
            </a:r>
            <a:r>
              <a:rPr lang="zh-TW" altLang="en-US" dirty="0" smtClean="0">
                <a:cs typeface="+mn-cs"/>
              </a:rPr>
              <a:t>：天黑了，路燈</a:t>
            </a:r>
            <a:r>
              <a:rPr lang="zh-TW" altLang="en-US" dirty="0" smtClean="0">
                <a:solidFill>
                  <a:srgbClr val="FF0000"/>
                </a:solidFill>
                <a:cs typeface="+mn-cs"/>
              </a:rPr>
              <a:t>也</a:t>
            </a:r>
            <a:r>
              <a:rPr lang="zh-TW" altLang="en-US" dirty="0" smtClean="0">
                <a:cs typeface="+mn-cs"/>
              </a:rPr>
              <a:t>亮了。</a:t>
            </a:r>
            <a:br>
              <a:rPr lang="zh-TW" altLang="en-US" dirty="0" smtClean="0">
                <a:cs typeface="+mn-cs"/>
              </a:rPr>
            </a:br>
            <a:endParaRPr lang="zh-TW" altLang="en-US" dirty="0">
              <a:cs typeface="+mn-cs"/>
            </a:endParaRPr>
          </a:p>
        </p:txBody>
      </p:sp>
      <p:sp>
        <p:nvSpPr>
          <p:cNvPr id="72707" name="矩形 3"/>
          <p:cNvSpPr>
            <a:spLocks noChangeArrowheads="1"/>
          </p:cNvSpPr>
          <p:nvPr/>
        </p:nvSpPr>
        <p:spPr bwMode="auto">
          <a:xfrm>
            <a:off x="971550" y="5497513"/>
            <a:ext cx="7451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400" u="sng">
                <a:solidFill>
                  <a:srgbClr val="000000"/>
                </a:solidFill>
                <a:latin typeface="Franklin Gothic Book" pitchFamily="34" charset="0"/>
                <a:hlinkClick r:id="rId3"/>
              </a:rPr>
              <a:t>http://blog.ljjh.tc.edu.tw/index.php?op=ViewArticle&amp;articleId=987&amp;blogId=105</a:t>
            </a:r>
            <a:endParaRPr kumimoji="0" lang="zh-TW" altLang="en-US" sz="1400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72708" name="矩形 5"/>
          <p:cNvSpPr>
            <a:spLocks noChangeArrowheads="1"/>
          </p:cNvSpPr>
          <p:nvPr/>
        </p:nvSpPr>
        <p:spPr bwMode="auto">
          <a:xfrm>
            <a:off x="1692275" y="5805488"/>
            <a:ext cx="653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400">
                <a:solidFill>
                  <a:srgbClr val="000000"/>
                </a:solidFill>
                <a:latin typeface="Franklin Gothic Book" pitchFamily="34" charset="0"/>
                <a:hlinkClick r:id="rId4"/>
              </a:rPr>
              <a:t>http://linminching3.blogspot.com/2008/05/blog-post_8114.html</a:t>
            </a:r>
            <a:r>
              <a:rPr kumimoji="0" lang="zh-TW" altLang="en-US" sz="1400">
                <a:solidFill>
                  <a:srgbClr val="000000"/>
                </a:solidFill>
                <a:latin typeface="Franklin Gothic Book" pitchFamily="34" charset="0"/>
              </a:rPr>
              <a:t> </a:t>
            </a:r>
          </a:p>
        </p:txBody>
      </p:sp>
      <p:sp>
        <p:nvSpPr>
          <p:cNvPr id="72709" name="文字方塊 6"/>
          <p:cNvSpPr txBox="1">
            <a:spLocks noChangeArrowheads="1"/>
          </p:cNvSpPr>
          <p:nvPr/>
        </p:nvSpPr>
        <p:spPr bwMode="auto">
          <a:xfrm>
            <a:off x="2051050" y="6381750"/>
            <a:ext cx="331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000000"/>
                </a:solidFill>
                <a:latin typeface="Franklin Gothic Book" pitchFamily="34" charset="0"/>
              </a:rPr>
              <a:t>臺師大 洪儷瑜、劉淑貞</a:t>
            </a:r>
            <a:r>
              <a:rPr kumimoji="0" lang="en-US" altLang="zh-TW">
                <a:solidFill>
                  <a:srgbClr val="000000"/>
                </a:solidFill>
                <a:latin typeface="Franklin Gothic Book" pitchFamily="34" charset="0"/>
              </a:rPr>
              <a:t>(2011)</a:t>
            </a:r>
            <a:endParaRPr kumimoji="0" lang="zh-TW" altLang="en-US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標題 1"/>
          <p:cNvSpPr>
            <a:spLocks noGrp="1"/>
          </p:cNvSpPr>
          <p:nvPr>
            <p:ph type="title"/>
          </p:nvPr>
        </p:nvSpPr>
        <p:spPr>
          <a:xfrm>
            <a:off x="900113" y="34925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五、句子的改寫：</a:t>
            </a:r>
            <a:r>
              <a:rPr lang="zh-TW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換句話說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舉例</a:t>
            </a:r>
          </a:p>
        </p:txBody>
      </p:sp>
      <p:pic>
        <p:nvPicPr>
          <p:cNvPr id="7475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836613"/>
            <a:ext cx="59055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文字方塊 5"/>
          <p:cNvSpPr txBox="1">
            <a:spLocks noChangeArrowheads="1"/>
          </p:cNvSpPr>
          <p:nvPr/>
        </p:nvSpPr>
        <p:spPr bwMode="auto">
          <a:xfrm>
            <a:off x="0" y="6553200"/>
            <a:ext cx="597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400">
                <a:solidFill>
                  <a:srgbClr val="000000"/>
                </a:solidFill>
                <a:latin typeface="Franklin Gothic Book" pitchFamily="34" charset="0"/>
              </a:rPr>
              <a:t>資料來源</a:t>
            </a:r>
            <a:r>
              <a:rPr kumimoji="0" lang="zh-TW" altLang="zh-TW" sz="1400">
                <a:solidFill>
                  <a:srgbClr val="000000"/>
                </a:solidFill>
                <a:latin typeface="Franklin Gothic Book" pitchFamily="34" charset="0"/>
              </a:rPr>
              <a:t>《</a:t>
            </a:r>
            <a:r>
              <a:rPr kumimoji="0" lang="zh-TW" altLang="en-US" sz="1400">
                <a:solidFill>
                  <a:srgbClr val="000000"/>
                </a:solidFill>
                <a:latin typeface="Franklin Gothic Book" pitchFamily="34" charset="0"/>
              </a:rPr>
              <a:t>臺灣師範大學教育評鑑與研究中心 語文精進班教師手冊</a:t>
            </a:r>
            <a:r>
              <a:rPr kumimoji="0" lang="zh-TW" altLang="zh-TW" sz="1400">
                <a:solidFill>
                  <a:srgbClr val="000000"/>
                </a:solidFill>
                <a:latin typeface="Franklin Gothic Book" pitchFamily="34" charset="0"/>
              </a:rPr>
              <a:t>》</a:t>
            </a:r>
            <a:endParaRPr kumimoji="0" lang="zh-TW" altLang="en-US" sz="1400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74756" name="文字方塊 4"/>
          <p:cNvSpPr txBox="1">
            <a:spLocks noChangeArrowheads="1"/>
          </p:cNvSpPr>
          <p:nvPr/>
        </p:nvSpPr>
        <p:spPr bwMode="auto">
          <a:xfrm>
            <a:off x="5580063" y="6491288"/>
            <a:ext cx="331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000000"/>
                </a:solidFill>
                <a:latin typeface="Franklin Gothic Book" pitchFamily="34" charset="0"/>
              </a:rPr>
              <a:t>臺師大 洪儷瑜、劉淑貞</a:t>
            </a:r>
            <a:r>
              <a:rPr kumimoji="0" lang="en-US" altLang="zh-TW">
                <a:solidFill>
                  <a:srgbClr val="000000"/>
                </a:solidFill>
                <a:latin typeface="Franklin Gothic Book" pitchFamily="34" charset="0"/>
              </a:rPr>
              <a:t>(2011)</a:t>
            </a:r>
            <a:endParaRPr kumimoji="0" lang="zh-TW" altLang="en-US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六、</a:t>
            </a:r>
            <a:r>
              <a:rPr lang="zh-TW" altLang="zh-TW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錯誤句辨識與更正</a:t>
            </a:r>
            <a:r>
              <a:rPr lang="en-US" altLang="zh-TW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舉例</a:t>
            </a:r>
            <a:endParaRPr lang="zh-TW" altLang="en-US" sz="40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6802" name="內容版面配置區 5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8688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結構不完整，缺乏明確主詞：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   例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爸爸帶小明去遊樂園玩，</a:t>
            </a:r>
            <a:r>
              <a:rPr lang="en-US" altLang="zh-TW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？</a:t>
            </a:r>
            <a:r>
              <a:rPr lang="en-US" altLang="zh-TW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24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(</a:t>
            </a:r>
            <a:r>
              <a:rPr lang="zh-TW" altLang="en-US" sz="24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小明</a:t>
            </a:r>
            <a:r>
              <a:rPr lang="en-US" altLang="zh-TW" sz="24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高興得又蹦又跳。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語詞用法不當（意義接近但語用不正確）：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  例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en-US" sz="2400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邀請</a:t>
            </a:r>
            <a:r>
              <a:rPr lang="en-US" altLang="zh-TW" sz="24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應邀</a:t>
            </a:r>
            <a:r>
              <a:rPr lang="en-US" altLang="zh-TW" sz="24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到這裡演講。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語序不合理：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   例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請你</a:t>
            </a:r>
            <a:r>
              <a:rPr lang="zh-TW" altLang="en-US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給錢他</a:t>
            </a:r>
            <a:r>
              <a:rPr lang="en-US" altLang="zh-TW" sz="24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給他錢</a:t>
            </a:r>
            <a:r>
              <a:rPr lang="en-US" altLang="zh-TW" sz="24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不合邏輯：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    例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全班都是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我的好朋友，除了</a:t>
            </a:r>
            <a:r>
              <a:rPr lang="zh-TW" altLang="en-US" sz="2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少數人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。 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24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sz="24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班上大多數同學是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我的好朋友，除了少數同學是例外。 </a:t>
            </a:r>
            <a:r>
              <a:rPr lang="en-US" altLang="zh-TW" sz="24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5. 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句法不正確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    例：你</a:t>
            </a:r>
            <a:r>
              <a:rPr lang="zh-TW" altLang="en-US" sz="2400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就給我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回來（口語句型）</a:t>
            </a:r>
            <a:r>
              <a:rPr lang="en-US" altLang="zh-TW" sz="24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你回來</a:t>
            </a:r>
            <a:r>
              <a:rPr lang="en-US" altLang="zh-TW" sz="24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5800" smtClean="0">
                <a:effectLst/>
                <a:ea typeface="標楷體" pitchFamily="65" charset="-120"/>
              </a:rPr>
              <a:t>句子的關係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63713" y="1557338"/>
            <a:ext cx="4679950" cy="4541837"/>
          </a:xfrm>
        </p:spPr>
        <p:txBody>
          <a:bodyPr/>
          <a:lstStyle/>
          <a:p>
            <a:pPr marL="615950" indent="-5334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3600" smtClean="0">
                <a:ea typeface="標楷體" pitchFamily="65" charset="-120"/>
              </a:rPr>
              <a:t>一、因果關係 </a:t>
            </a:r>
          </a:p>
          <a:p>
            <a:pPr marL="615950" indent="-5334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3600" smtClean="0">
                <a:ea typeface="標楷體" pitchFamily="65" charset="-120"/>
              </a:rPr>
              <a:t>二、轉折關係</a:t>
            </a:r>
          </a:p>
          <a:p>
            <a:pPr marL="615950" indent="-5334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3600" smtClean="0">
                <a:ea typeface="標楷體" pitchFamily="65" charset="-120"/>
              </a:rPr>
              <a:t>三、並列關係 </a:t>
            </a:r>
          </a:p>
          <a:p>
            <a:pPr marL="615950" indent="-5334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3600" smtClean="0">
                <a:ea typeface="標楷體" pitchFamily="65" charset="-120"/>
              </a:rPr>
              <a:t>四、順承關係</a:t>
            </a:r>
          </a:p>
          <a:p>
            <a:pPr marL="615950" indent="-5334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3600" smtClean="0">
                <a:ea typeface="標楷體" pitchFamily="65" charset="-120"/>
              </a:rPr>
              <a:t>五、遞進關係 </a:t>
            </a:r>
          </a:p>
          <a:p>
            <a:pPr marL="615950" indent="-5334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3600" smtClean="0">
                <a:ea typeface="標楷體" pitchFamily="65" charset="-120"/>
              </a:rPr>
              <a:t>六、條件關係</a:t>
            </a:r>
          </a:p>
          <a:p>
            <a:pPr marL="615950" indent="-5334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3600" smtClean="0">
                <a:ea typeface="標楷體" pitchFamily="65" charset="-120"/>
              </a:rPr>
              <a:t>七、選擇關係</a:t>
            </a:r>
          </a:p>
          <a:p>
            <a:pPr marL="615950" indent="-53340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zh-TW" sz="3600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smtClean="0">
                <a:effectLst/>
                <a:ea typeface="標楷體" pitchFamily="65" charset="-120"/>
              </a:rPr>
              <a:t>一、因果句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507413" cy="48307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zh-TW" altLang="en-US" sz="4400" smtClean="0">
                <a:ea typeface="新細明體" charset="-120"/>
              </a:rPr>
              <a:t>　</a:t>
            </a:r>
            <a:r>
              <a:rPr lang="en-US" altLang="zh-TW" smtClean="0">
                <a:ea typeface="標楷體" pitchFamily="65" charset="-120"/>
              </a:rPr>
              <a:t>1.</a:t>
            </a:r>
            <a:r>
              <a:rPr lang="zh-TW" altLang="en-US" smtClean="0">
                <a:ea typeface="標楷體" pitchFamily="65" charset="-120"/>
              </a:rPr>
              <a:t>句型：因為</a:t>
            </a:r>
            <a:r>
              <a:rPr lang="en-US" altLang="zh-TW" smtClean="0">
                <a:ea typeface="標楷體" pitchFamily="65" charset="-120"/>
              </a:rPr>
              <a:t>….</a:t>
            </a:r>
            <a:r>
              <a:rPr lang="zh-TW" altLang="en-US" smtClean="0">
                <a:ea typeface="標楷體" pitchFamily="65" charset="-120"/>
              </a:rPr>
              <a:t>所以</a:t>
            </a:r>
            <a:r>
              <a:rPr lang="en-US" altLang="zh-TW" smtClean="0">
                <a:ea typeface="標楷體" pitchFamily="65" charset="-120"/>
              </a:rPr>
              <a:t>….</a:t>
            </a:r>
            <a:br>
              <a:rPr lang="en-US" altLang="zh-TW" smtClean="0">
                <a:ea typeface="標楷體" pitchFamily="65" charset="-120"/>
              </a:rPr>
            </a:br>
            <a:r>
              <a:rPr lang="en-US" altLang="zh-TW" smtClean="0">
                <a:ea typeface="標楷體" pitchFamily="65" charset="-120"/>
              </a:rPr>
              <a:t>                …..</a:t>
            </a:r>
            <a:r>
              <a:rPr lang="zh-TW" altLang="en-US" smtClean="0">
                <a:ea typeface="標楷體" pitchFamily="65" charset="-120"/>
              </a:rPr>
              <a:t>緣</a:t>
            </a:r>
            <a:r>
              <a:rPr lang="en-US" altLang="zh-TW" smtClean="0">
                <a:ea typeface="標楷體" pitchFamily="65" charset="-120"/>
              </a:rPr>
              <a:t>……</a:t>
            </a:r>
            <a:br>
              <a:rPr lang="en-US" altLang="zh-TW" smtClean="0">
                <a:ea typeface="標楷體" pitchFamily="65" charset="-120"/>
              </a:rPr>
            </a:br>
            <a:r>
              <a:rPr lang="en-US" altLang="zh-TW" smtClean="0">
                <a:ea typeface="標楷體" pitchFamily="65" charset="-120"/>
              </a:rPr>
              <a:t>                …..</a:t>
            </a:r>
            <a:r>
              <a:rPr lang="zh-TW" altLang="en-US" smtClean="0">
                <a:ea typeface="標楷體" pitchFamily="65" charset="-120"/>
              </a:rPr>
              <a:t>為</a:t>
            </a:r>
            <a:r>
              <a:rPr lang="en-US" altLang="zh-TW" smtClean="0">
                <a:ea typeface="標楷體" pitchFamily="65" charset="-120"/>
              </a:rPr>
              <a:t>……</a:t>
            </a:r>
            <a:br>
              <a:rPr lang="en-US" altLang="zh-TW" smtClean="0">
                <a:ea typeface="標楷體" pitchFamily="65" charset="-120"/>
              </a:rPr>
            </a:br>
            <a:r>
              <a:rPr lang="en-US" altLang="zh-TW" smtClean="0">
                <a:ea typeface="標楷體" pitchFamily="65" charset="-120"/>
              </a:rPr>
              <a:t>  2.</a:t>
            </a:r>
            <a:r>
              <a:rPr lang="zh-TW" altLang="en-US" smtClean="0">
                <a:ea typeface="標楷體" pitchFamily="65" charset="-120"/>
              </a:rPr>
              <a:t>規則：不要誤判果為因</a:t>
            </a:r>
            <a:br>
              <a:rPr lang="zh-TW" altLang="en-US" smtClean="0">
                <a:ea typeface="標楷體" pitchFamily="65" charset="-120"/>
              </a:rPr>
            </a:br>
            <a:r>
              <a:rPr lang="zh-TW" altLang="en-US" smtClean="0">
                <a:ea typeface="標楷體" pitchFamily="65" charset="-120"/>
              </a:rPr>
              <a:t>  </a:t>
            </a:r>
            <a:r>
              <a:rPr lang="en-US" altLang="zh-TW" smtClean="0">
                <a:ea typeface="標楷體" pitchFamily="65" charset="-120"/>
              </a:rPr>
              <a:t>3.</a:t>
            </a:r>
            <a:r>
              <a:rPr lang="zh-TW" altLang="en-US" smtClean="0">
                <a:ea typeface="標楷體" pitchFamily="65" charset="-120"/>
              </a:rPr>
              <a:t>範例：見藐小微物，必細察其</a:t>
            </a:r>
            <a:br>
              <a:rPr lang="zh-TW" altLang="en-US" smtClean="0">
                <a:ea typeface="標楷體" pitchFamily="65" charset="-120"/>
              </a:rPr>
            </a:br>
            <a:r>
              <a:rPr lang="zh-TW" altLang="en-US" smtClean="0">
                <a:ea typeface="標楷體" pitchFamily="65" charset="-120"/>
              </a:rPr>
              <a:t>                紋理，故時有物外之趣。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mtClean="0">
                <a:ea typeface="標楷體" pitchFamily="65" charset="-120"/>
              </a:rPr>
              <a:t>                  </a:t>
            </a:r>
            <a:r>
              <a:rPr lang="en-US" altLang="zh-TW" smtClean="0">
                <a:ea typeface="標楷體" pitchFamily="65" charset="-120"/>
              </a:rPr>
              <a:t>(</a:t>
            </a:r>
            <a:r>
              <a:rPr lang="zh-TW" altLang="en-US" smtClean="0">
                <a:ea typeface="標楷體" pitchFamily="65" charset="-120"/>
              </a:rPr>
              <a:t>兒時記趣</a:t>
            </a:r>
            <a:r>
              <a:rPr lang="en-US" altLang="zh-TW" smtClean="0">
                <a:ea typeface="標楷體" pitchFamily="65" charset="-120"/>
              </a:rPr>
              <a:t>)</a:t>
            </a:r>
          </a:p>
          <a:p>
            <a:pPr eaLnBrk="1" hangingPunct="1"/>
            <a:endParaRPr lang="en-US" altLang="zh-TW" smtClean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tx2">
                    <a:satMod val="130000"/>
                  </a:schemeClr>
                </a:solidFill>
                <a:cs typeface="+mj-cs"/>
              </a:rPr>
              <a:t>§-1</a:t>
            </a:r>
            <a:r>
              <a:rPr lang="zh-TW" altLang="en-US" b="1" dirty="0" smtClean="0">
                <a:solidFill>
                  <a:schemeClr val="tx2">
                    <a:satMod val="130000"/>
                  </a:schemeClr>
                </a:solidFill>
                <a:cs typeface="+mj-cs"/>
              </a:rPr>
              <a:t>字詞補救教學策略</a:t>
            </a:r>
          </a:p>
        </p:txBody>
      </p:sp>
      <p:graphicFrame>
        <p:nvGraphicFramePr>
          <p:cNvPr id="21528" name="Group 24"/>
          <p:cNvGraphicFramePr>
            <a:graphicFrameLocks noGrp="1"/>
          </p:cNvGraphicFramePr>
          <p:nvPr/>
        </p:nvGraphicFramePr>
        <p:xfrm>
          <a:off x="1524000" y="1700213"/>
          <a:ext cx="6000750" cy="2968627"/>
        </p:xfrm>
        <a:graphic>
          <a:graphicData uri="http://schemas.openxmlformats.org/drawingml/2006/table">
            <a:tbl>
              <a:tblPr/>
              <a:tblGrid>
                <a:gridCol w="6000750"/>
              </a:tblGrid>
              <a:tr h="792163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微軟正黑體"/>
                        </a:rPr>
                        <a:t>一、一般字彙知識教學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微軟正黑體"/>
                        </a:rPr>
                        <a:t>二、集中識字教學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微軟正黑體"/>
                        </a:rPr>
                        <a:t>三、部件組成教學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微軟正黑體"/>
                        </a:rPr>
                        <a:t>四、自我監控讀寫字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smtClean="0">
                <a:effectLst/>
                <a:ea typeface="標楷體" pitchFamily="65" charset="-120"/>
              </a:rPr>
              <a:t>二、轉折句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z="2800" smtClean="0">
                <a:ea typeface="新細明體" charset="-120"/>
              </a:rPr>
              <a:t>              </a:t>
            </a: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句型：雖然</a:t>
            </a: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卻</a:t>
            </a: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….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儘管</a:t>
            </a: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還是</a:t>
            </a: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然而</a:t>
            </a: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但是</a:t>
            </a:r>
            <a:endParaRPr lang="en-US" altLang="zh-TW" sz="36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      2.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規則：重點在轉折連詞之後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範例：創業的人，都會自然而然的                                    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              想到上天；</a:t>
            </a:r>
            <a:r>
              <a:rPr lang="zh-TW" altLang="en-US" sz="360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而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敗家的人，卻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              無時不想到自己．</a:t>
            </a: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謝天</a:t>
            </a: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zh-TW" sz="36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effectLst/>
            </a:endParaRPr>
          </a:p>
        </p:txBody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600" smtClean="0">
                <a:ea typeface="標楷體" pitchFamily="65" charset="-120"/>
              </a:rPr>
              <a:t>母親心裡正掛記這些事，煩亂憂愁不堪，</a:t>
            </a:r>
            <a:r>
              <a:rPr lang="zh-TW" altLang="en-US" sz="3600" smtClean="0">
                <a:solidFill>
                  <a:srgbClr val="FF3300"/>
                </a:solidFill>
                <a:ea typeface="標楷體" pitchFamily="65" charset="-120"/>
              </a:rPr>
              <a:t>但</a:t>
            </a:r>
            <a:r>
              <a:rPr lang="zh-TW" altLang="en-US" sz="3600" smtClean="0">
                <a:ea typeface="標楷體" pitchFamily="65" charset="-120"/>
              </a:rPr>
              <a:t>她仍然平靜和氣的為孩子摺船，摺成比別的孩子所擁有的還要漂亮的紙船，好讓孩子高興。</a:t>
            </a:r>
            <a:r>
              <a:rPr lang="zh-TW" altLang="en-US" smtClean="0"/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smtClean="0">
                <a:effectLst/>
                <a:ea typeface="標楷體" pitchFamily="65" charset="-120"/>
              </a:rPr>
              <a:t>三、並列句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295400"/>
            <a:ext cx="7056438" cy="48307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mtClean="0">
                <a:ea typeface="新細明體" charset="-120"/>
              </a:rPr>
              <a:t>  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句型：有的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有的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一邊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一邊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一方面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一方面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2.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規則：句子是平等並列的關係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範例：</a:t>
            </a:r>
            <a:r>
              <a:rPr lang="zh-TW" altLang="en-US" smtClean="0">
                <a:solidFill>
                  <a:srgbClr val="FF3300"/>
                </a:solidFill>
                <a:ea typeface="標楷體" pitchFamily="65" charset="-120"/>
              </a:rPr>
              <a:t>有些是</a:t>
            </a:r>
            <a:r>
              <a:rPr lang="zh-TW" altLang="en-US" smtClean="0">
                <a:ea typeface="標楷體" pitchFamily="65" charset="-120"/>
              </a:rPr>
              <a:t>過眼雲煙，倏忽即逝；</a:t>
            </a:r>
            <a:r>
              <a:rPr lang="zh-TW" altLang="en-US" smtClean="0">
                <a:solidFill>
                  <a:srgbClr val="FF3300"/>
                </a:solidFill>
                <a:ea typeface="標楷體" pitchFamily="65" charset="-120"/>
              </a:rPr>
              <a:t>有些是</a:t>
            </a:r>
            <a:r>
              <a:rPr lang="zh-TW" altLang="en-US" smtClean="0">
                <a:ea typeface="標楷體" pitchFamily="65" charset="-120"/>
              </a:rPr>
              <a:t>熱鐵烙膚，記憶長存；</a:t>
            </a:r>
            <a:r>
              <a:rPr lang="zh-TW" altLang="en-US" smtClean="0">
                <a:solidFill>
                  <a:srgbClr val="FF3300"/>
                </a:solidFill>
                <a:ea typeface="標楷體" pitchFamily="65" charset="-120"/>
              </a:rPr>
              <a:t>有些像是</a:t>
            </a:r>
            <a:r>
              <a:rPr lang="zh-TW" altLang="en-US" smtClean="0">
                <a:ea typeface="標楷體" pitchFamily="65" charset="-120"/>
              </a:rPr>
              <a:t>飛鳥掠過天邊，漸去漸遠</a:t>
            </a:r>
            <a:r>
              <a:rPr lang="zh-TW" altLang="en-US" smtClean="0"/>
              <a:t> 。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紙船印象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/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title"/>
          </p:nvPr>
        </p:nvSpPr>
        <p:spPr bwMode="auto">
          <a:xfrm>
            <a:off x="1116013" y="274638"/>
            <a:ext cx="8027987" cy="34417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sz="3600" smtClean="0">
                <a:effectLst/>
                <a:ea typeface="標楷體" pitchFamily="65" charset="-120"/>
              </a:rPr>
              <a:t>桂林的山真奇啊，一座座拔地而起，各不相連。像老人，像巨象，像駱駝，奇峰羅列，形態萬千；桂林的山真秀啊，像翠綠的屏障，像新生的竹筍，色彩明麗，倒映水中；桂林的山真險啊，危峰兀立，怪石嶙峋，好像一不小心就會栽倒下來。</a:t>
            </a:r>
            <a:r>
              <a:rPr lang="zh-TW" altLang="en-US" sz="3900" smtClean="0">
                <a:effectLst/>
              </a:rPr>
              <a:t> </a:t>
            </a:r>
          </a:p>
        </p:txBody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>
          <a:xfrm>
            <a:off x="539750" y="4013200"/>
            <a:ext cx="8424863" cy="2844800"/>
          </a:xfrm>
        </p:spPr>
        <p:txBody>
          <a:bodyPr/>
          <a:lstStyle/>
          <a:p>
            <a:r>
              <a:rPr lang="zh-TW" altLang="en-US" sz="3600" smtClean="0">
                <a:ea typeface="標楷體" pitchFamily="65" charset="-120"/>
              </a:rPr>
              <a:t>漓江的水真靜啊，靜得讓你感覺不到它在流動；漓江的水真清啊，清得可以看見江底的沙石；漓江的水真綠啊，綠得彷彿那是一塊無瑕的翡翠。</a:t>
            </a:r>
            <a:r>
              <a:rPr lang="zh-TW" altLang="en-US" smtClean="0"/>
              <a:t>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smtClean="0">
                <a:effectLst/>
                <a:ea typeface="標楷體" pitchFamily="65" charset="-120"/>
              </a:rPr>
              <a:t>四、順承句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3600" smtClean="0">
                <a:ea typeface="標楷體" pitchFamily="65" charset="-120"/>
              </a:rPr>
              <a:t>1.</a:t>
            </a:r>
            <a:r>
              <a:rPr lang="zh-TW" altLang="en-US" sz="3600" smtClean="0">
                <a:ea typeface="標楷體" pitchFamily="65" charset="-120"/>
              </a:rPr>
              <a:t>句型：句子以時間或事件的發展先後順序排列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3600" smtClean="0">
                <a:ea typeface="標楷體" pitchFamily="65" charset="-120"/>
              </a:rPr>
              <a:t>2.</a:t>
            </a:r>
            <a:r>
              <a:rPr lang="zh-TW" altLang="en-US" sz="3600" smtClean="0">
                <a:ea typeface="標楷體" pitchFamily="65" charset="-120"/>
              </a:rPr>
              <a:t>規則：前後句子是承接的關係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3600" smtClean="0">
                <a:ea typeface="標楷體" pitchFamily="65" charset="-120"/>
              </a:rPr>
              <a:t>3.</a:t>
            </a:r>
            <a:r>
              <a:rPr lang="zh-TW" altLang="en-US" sz="3600" smtClean="0">
                <a:ea typeface="標楷體" pitchFamily="65" charset="-120"/>
              </a:rPr>
              <a:t>範例： </a:t>
            </a:r>
            <a:r>
              <a:rPr kumimoji="1" lang="en-US" altLang="zh-TW" sz="360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kumimoji="1" lang="zh-TW" altLang="en-US" sz="3600" smtClean="0">
                <a:latin typeface="標楷體" pitchFamily="65" charset="-120"/>
                <a:ea typeface="標楷體" pitchFamily="65" charset="-120"/>
              </a:rPr>
              <a:t>陶淵明</a:t>
            </a:r>
            <a:r>
              <a:rPr kumimoji="1" lang="en-US" altLang="zh-TW" sz="360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kumimoji="1" lang="zh-TW" altLang="en-US" sz="3600" smtClean="0">
                <a:latin typeface="標楷體" pitchFamily="65" charset="-120"/>
                <a:ea typeface="標楷體" pitchFamily="65" charset="-120"/>
              </a:rPr>
              <a:t>桃花源記</a:t>
            </a:r>
            <a:r>
              <a:rPr kumimoji="1" lang="en-US" altLang="zh-TW" sz="360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kumimoji="1" lang="zh-TW" altLang="en-US" sz="3600" smtClean="0">
                <a:latin typeface="標楷體" pitchFamily="65" charset="-120"/>
                <a:ea typeface="標楷體" pitchFamily="65" charset="-120"/>
              </a:rPr>
              <a:t>：「林盡水源，便得一山。」</a:t>
            </a:r>
            <a:endParaRPr kumimoji="1" lang="en-US" altLang="zh-TW" sz="36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effectLst/>
            </a:endParaRPr>
          </a:p>
        </p:txBody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朱自清</a:t>
            </a: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匆匆</a:t>
            </a: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：「我赤裸裸地來到這世界，轉眼間也將赤裸裸地回去吧！」</a:t>
            </a:r>
          </a:p>
          <a:p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 </a:t>
            </a:r>
            <a:endParaRPr kumimoji="1" lang="zh-TW" altLang="en-US" sz="36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smtClean="0">
                <a:effectLst/>
                <a:ea typeface="標楷體" pitchFamily="65" charset="-120"/>
              </a:rPr>
              <a:t>五、遞進句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1125538"/>
            <a:ext cx="687705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z="2800" smtClean="0">
                <a:ea typeface="新細明體" charset="-120"/>
              </a:rPr>
              <a:t>    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句型：先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最後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  除了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更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  不但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而且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不僅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還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非徒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而又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2.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規則：重點常在後面的分句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範例：非唯不益，乃增吾憂。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世說新語選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zh-TW" sz="40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800" smtClean="0">
              <a:ea typeface="新細明體" charset="-12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smtClean="0">
                <a:effectLst/>
                <a:ea typeface="標楷體" pitchFamily="65" charset="-120"/>
              </a:rPr>
              <a:t>六、條件句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686800" cy="48307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4000" smtClean="0">
                <a:ea typeface="新細明體" charset="-120"/>
              </a:rPr>
              <a:t>          </a:t>
            </a:r>
            <a:r>
              <a:rPr lang="en-US" altLang="zh-TW" smtClean="0">
                <a:ea typeface="標楷體" pitchFamily="65" charset="-120"/>
              </a:rPr>
              <a:t>1.</a:t>
            </a:r>
            <a:r>
              <a:rPr lang="zh-TW" altLang="en-US" smtClean="0">
                <a:ea typeface="標楷體" pitchFamily="65" charset="-120"/>
              </a:rPr>
              <a:t>句型：只要</a:t>
            </a:r>
            <a:r>
              <a:rPr lang="en-US" altLang="zh-TW" smtClean="0">
                <a:ea typeface="標楷體" pitchFamily="65" charset="-120"/>
              </a:rPr>
              <a:t>……</a:t>
            </a:r>
            <a:r>
              <a:rPr lang="zh-TW" altLang="en-US" smtClean="0">
                <a:ea typeface="標楷體" pitchFamily="65" charset="-120"/>
              </a:rPr>
              <a:t>就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mtClean="0">
                <a:ea typeface="標楷體" pitchFamily="65" charset="-120"/>
              </a:rPr>
              <a:t>                       唯有</a:t>
            </a:r>
            <a:r>
              <a:rPr lang="en-US" altLang="zh-TW" smtClean="0">
                <a:ea typeface="標楷體" pitchFamily="65" charset="-120"/>
              </a:rPr>
              <a:t>……</a:t>
            </a:r>
            <a:r>
              <a:rPr lang="zh-TW" altLang="en-US" smtClean="0">
                <a:ea typeface="標楷體" pitchFamily="65" charset="-120"/>
              </a:rPr>
              <a:t>才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mtClean="0">
                <a:ea typeface="標楷體" pitchFamily="65" charset="-120"/>
              </a:rPr>
              <a:t>          </a:t>
            </a:r>
            <a:r>
              <a:rPr lang="en-US" altLang="zh-TW" smtClean="0">
                <a:ea typeface="標楷體" pitchFamily="65" charset="-120"/>
              </a:rPr>
              <a:t>2.</a:t>
            </a:r>
            <a:r>
              <a:rPr lang="zh-TW" altLang="en-US" smtClean="0">
                <a:ea typeface="標楷體" pitchFamily="65" charset="-120"/>
              </a:rPr>
              <a:t>規則：重點常在與</a:t>
            </a: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條件</a:t>
            </a:r>
            <a:r>
              <a:rPr lang="zh-TW" altLang="en-US" smtClean="0">
                <a:ea typeface="標楷體" pitchFamily="65" charset="-120"/>
              </a:rPr>
              <a:t>有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mtClean="0">
                <a:ea typeface="標楷體" pitchFamily="65" charset="-120"/>
              </a:rPr>
              <a:t>                        關的句子上 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mtClean="0">
                <a:ea typeface="標楷體" pitchFamily="65" charset="-120"/>
              </a:rPr>
              <a:t>          </a:t>
            </a:r>
            <a:r>
              <a:rPr lang="en-US" altLang="zh-TW" smtClean="0">
                <a:ea typeface="標楷體" pitchFamily="65" charset="-120"/>
              </a:rPr>
              <a:t>3.</a:t>
            </a:r>
            <a:r>
              <a:rPr lang="zh-TW" altLang="en-US" smtClean="0">
                <a:ea typeface="標楷體" pitchFamily="65" charset="-120"/>
              </a:rPr>
              <a:t>範例：山不在高，有仙則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mtClean="0">
                <a:ea typeface="標楷體" pitchFamily="65" charset="-120"/>
              </a:rPr>
              <a:t>                        名。 </a:t>
            </a:r>
            <a:r>
              <a:rPr lang="en-US" altLang="zh-TW" smtClean="0">
                <a:ea typeface="標楷體" pitchFamily="65" charset="-120"/>
              </a:rPr>
              <a:t>(</a:t>
            </a:r>
            <a:r>
              <a:rPr lang="zh-TW" altLang="en-US" smtClean="0">
                <a:ea typeface="標楷體" pitchFamily="65" charset="-120"/>
              </a:rPr>
              <a:t>陋室銘</a:t>
            </a:r>
            <a:r>
              <a:rPr lang="en-US" altLang="zh-TW" smtClean="0">
                <a:ea typeface="標楷體" pitchFamily="65" charset="-120"/>
              </a:rPr>
              <a:t>)</a:t>
            </a:r>
            <a:r>
              <a:rPr lang="en-US" altLang="zh-TW" sz="4400" smtClean="0">
                <a:ea typeface="標楷體" pitchFamily="65" charset="-120"/>
              </a:rPr>
              <a:t>   </a:t>
            </a:r>
          </a:p>
          <a:p>
            <a:pPr eaLnBrk="1" hangingPunct="1"/>
            <a:endParaRPr lang="en-US" altLang="zh-TW" sz="4400" smtClean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smtClean="0">
                <a:effectLst/>
                <a:ea typeface="標楷體" pitchFamily="65" charset="-120"/>
              </a:rPr>
              <a:t>七、選擇句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800" smtClean="0">
                <a:ea typeface="新細明體" charset="-120"/>
              </a:rPr>
              <a:t>         </a:t>
            </a:r>
            <a:r>
              <a:rPr lang="en-US" altLang="zh-TW" smtClean="0">
                <a:ea typeface="標楷體" pitchFamily="65" charset="-120"/>
              </a:rPr>
              <a:t>1</a:t>
            </a:r>
            <a:r>
              <a:rPr lang="zh-TW" altLang="en-US" smtClean="0">
                <a:ea typeface="標楷體" pitchFamily="65" charset="-120"/>
              </a:rPr>
              <a:t>句型：不是</a:t>
            </a:r>
            <a:r>
              <a:rPr lang="en-US" altLang="zh-TW" smtClean="0">
                <a:ea typeface="標楷體" pitchFamily="65" charset="-120"/>
              </a:rPr>
              <a:t>….</a:t>
            </a:r>
            <a:r>
              <a:rPr lang="zh-TW" altLang="en-US" smtClean="0">
                <a:ea typeface="標楷體" pitchFamily="65" charset="-120"/>
              </a:rPr>
              <a:t>就是</a:t>
            </a:r>
            <a:r>
              <a:rPr lang="en-US" altLang="zh-TW" smtClean="0">
                <a:ea typeface="標楷體" pitchFamily="65" charset="-120"/>
              </a:rPr>
              <a:t>….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mtClean="0">
                <a:ea typeface="標楷體" pitchFamily="65" charset="-120"/>
              </a:rPr>
              <a:t>                    </a:t>
            </a: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寧可</a:t>
            </a:r>
            <a:r>
              <a:rPr lang="en-US" altLang="zh-TW" smtClean="0">
                <a:solidFill>
                  <a:srgbClr val="FF0000"/>
                </a:solidFill>
                <a:ea typeface="標楷體" pitchFamily="65" charset="-120"/>
              </a:rPr>
              <a:t>….</a:t>
            </a:r>
            <a:r>
              <a:rPr lang="zh-TW" altLang="en-US" smtClean="0">
                <a:ea typeface="標楷體" pitchFamily="65" charset="-120"/>
              </a:rPr>
              <a:t>也不</a:t>
            </a:r>
            <a:r>
              <a:rPr lang="en-US" altLang="zh-TW" smtClean="0">
                <a:ea typeface="標楷體" pitchFamily="65" charset="-120"/>
              </a:rPr>
              <a:t>….</a:t>
            </a:r>
            <a:br>
              <a:rPr lang="en-US" altLang="zh-TW" smtClean="0">
                <a:ea typeface="標楷體" pitchFamily="65" charset="-120"/>
              </a:rPr>
            </a:br>
            <a:r>
              <a:rPr lang="en-US" altLang="zh-TW" smtClean="0">
                <a:ea typeface="標楷體" pitchFamily="65" charset="-120"/>
              </a:rPr>
              <a:t>                 </a:t>
            </a:r>
            <a:r>
              <a:rPr lang="zh-TW" altLang="en-US" smtClean="0">
                <a:ea typeface="標楷體" pitchFamily="65" charset="-120"/>
              </a:rPr>
              <a:t>與其</a:t>
            </a:r>
            <a:r>
              <a:rPr lang="en-US" altLang="zh-TW" smtClean="0">
                <a:ea typeface="標楷體" pitchFamily="65" charset="-120"/>
              </a:rPr>
              <a:t>….</a:t>
            </a: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不如</a:t>
            </a:r>
            <a:r>
              <a:rPr lang="en-US" altLang="zh-TW" smtClean="0">
                <a:solidFill>
                  <a:srgbClr val="FF0000"/>
                </a:solidFill>
                <a:ea typeface="標楷體" pitchFamily="65" charset="-120"/>
              </a:rPr>
              <a:t>….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mtClean="0">
                <a:ea typeface="標楷體" pitchFamily="65" charset="-120"/>
              </a:rPr>
              <a:t>                    </a:t>
            </a:r>
            <a:r>
              <a:rPr lang="zh-TW" altLang="en-US" smtClean="0">
                <a:ea typeface="標楷體" pitchFamily="65" charset="-120"/>
              </a:rPr>
              <a:t>與其</a:t>
            </a:r>
            <a:r>
              <a:rPr lang="en-US" altLang="zh-TW" smtClean="0">
                <a:ea typeface="標楷體" pitchFamily="65" charset="-120"/>
              </a:rPr>
              <a:t>….</a:t>
            </a: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毋寧</a:t>
            </a:r>
            <a:r>
              <a:rPr lang="en-US" altLang="zh-TW" smtClean="0">
                <a:solidFill>
                  <a:srgbClr val="FF0000"/>
                </a:solidFill>
                <a:ea typeface="標楷體" pitchFamily="65" charset="-120"/>
              </a:rPr>
              <a:t>….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mtClean="0">
                <a:ea typeface="標楷體" pitchFamily="65" charset="-120"/>
              </a:rPr>
              <a:t>      2.</a:t>
            </a:r>
            <a:r>
              <a:rPr lang="zh-TW" altLang="en-US" smtClean="0">
                <a:ea typeface="標楷體" pitchFamily="65" charset="-120"/>
              </a:rPr>
              <a:t>規則：重點只能選擇其中一個分句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mtClean="0">
                <a:ea typeface="標楷體" pitchFamily="65" charset="-120"/>
              </a:rPr>
              <a:t>      </a:t>
            </a:r>
            <a:r>
              <a:rPr lang="en-US" altLang="zh-TW" smtClean="0">
                <a:ea typeface="標楷體" pitchFamily="65" charset="-120"/>
              </a:rPr>
              <a:t>3.</a:t>
            </a:r>
            <a:r>
              <a:rPr lang="zh-TW" altLang="en-US" smtClean="0">
                <a:ea typeface="標楷體" pitchFamily="65" charset="-120"/>
              </a:rPr>
              <a:t>範例：汝不為宰相，則為樞密。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mtClean="0">
                <a:ea typeface="標楷體" pitchFamily="65" charset="-120"/>
              </a:rPr>
              <a:t>                    </a:t>
            </a:r>
            <a:r>
              <a:rPr lang="en-US" altLang="zh-TW" smtClean="0">
                <a:ea typeface="標楷體" pitchFamily="65" charset="-120"/>
              </a:rPr>
              <a:t>(</a:t>
            </a:r>
            <a:r>
              <a:rPr lang="zh-TW" altLang="en-US" smtClean="0">
                <a:ea typeface="標楷體" pitchFamily="65" charset="-120"/>
              </a:rPr>
              <a:t>文天祥從容就義</a:t>
            </a:r>
            <a:r>
              <a:rPr lang="en-US" altLang="zh-TW" smtClean="0">
                <a:ea typeface="標楷體" pitchFamily="65" charset="-120"/>
              </a:rPr>
              <a:t>)</a:t>
            </a:r>
          </a:p>
          <a:p>
            <a:pPr eaLnBrk="1" hangingPunct="1"/>
            <a:endParaRPr lang="en-US" altLang="zh-TW" sz="3600" smtClean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0"/>
            <a:ext cx="8229600" cy="8683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zh-TW" altLang="en-US" sz="5800" smtClean="0">
                <a:effectLst/>
                <a:ea typeface="標楷體" pitchFamily="65" charset="-120"/>
              </a:rPr>
              <a:t>關鍵句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8748713" cy="55895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800" smtClean="0">
                <a:ea typeface="新細明體" charset="-120"/>
              </a:rPr>
              <a:t>           </a:t>
            </a:r>
            <a:r>
              <a:rPr lang="en-US" altLang="zh-TW" sz="4400" smtClean="0">
                <a:ea typeface="標楷體" pitchFamily="65" charset="-120"/>
              </a:rPr>
              <a:t>1.</a:t>
            </a:r>
            <a:r>
              <a:rPr lang="zh-TW" altLang="en-US" sz="4400" smtClean="0">
                <a:ea typeface="標楷體" pitchFamily="65" charset="-120"/>
              </a:rPr>
              <a:t>規則：承上啟下 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4400" smtClean="0">
                <a:ea typeface="標楷體" pitchFamily="65" charset="-120"/>
              </a:rPr>
              <a:t>        </a:t>
            </a:r>
            <a:r>
              <a:rPr lang="en-US" altLang="zh-TW" sz="4400" smtClean="0">
                <a:ea typeface="標楷體" pitchFamily="65" charset="-120"/>
              </a:rPr>
              <a:t>2.</a:t>
            </a:r>
            <a:r>
              <a:rPr lang="zh-TW" altLang="en-US" sz="4400" smtClean="0">
                <a:ea typeface="標楷體" pitchFamily="65" charset="-120"/>
              </a:rPr>
              <a:t>範例：</a:t>
            </a:r>
            <a:r>
              <a:rPr lang="zh-TW" altLang="en-US" sz="4400" b="1" i="1" smtClean="0">
                <a:ea typeface="標楷體" pitchFamily="65" charset="-120"/>
              </a:rPr>
              <a:t>花開不併百花叢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4400" b="1" i="1" smtClean="0">
                <a:ea typeface="標楷體" pitchFamily="65" charset="-120"/>
              </a:rPr>
              <a:t>                      獨立疏籬趣味窮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4400" b="1" i="1" smtClean="0">
                <a:ea typeface="標楷體" pitchFamily="65" charset="-120"/>
              </a:rPr>
              <a:t>                      寧可枝頭抱香死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4400" b="1" i="1" smtClean="0">
                <a:ea typeface="標楷體" pitchFamily="65" charset="-120"/>
              </a:rPr>
              <a:t>                      何曾吹落北風中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4400" smtClean="0">
                <a:ea typeface="標楷體" pitchFamily="65" charset="-120"/>
              </a:rPr>
              <a:t>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4400" smtClean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標題 1"/>
          <p:cNvSpPr>
            <a:spLocks noGrp="1"/>
          </p:cNvSpPr>
          <p:nvPr>
            <p:ph type="title" idx="4294967295"/>
          </p:nvPr>
        </p:nvSpPr>
        <p:spPr>
          <a:xfrm>
            <a:off x="1691680" y="0"/>
            <a:ext cx="6239470" cy="1143000"/>
          </a:xfrm>
        </p:spPr>
        <p:txBody>
          <a:bodyPr/>
          <a:lstStyle/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zh-TW" altLang="zh-TW" sz="4000" b="1" dirty="0" smtClean="0">
                <a:solidFill>
                  <a:srgbClr val="FF0000"/>
                </a:solidFill>
                <a:latin typeface="標楷體" pitchFamily="65" charset="-120"/>
                <a:cs typeface="+mj-cs"/>
              </a:rPr>
              <a:t>寫字</a:t>
            </a:r>
            <a:r>
              <a:rPr lang="zh-TW" altLang="zh-TW" sz="4000" b="1" dirty="0" smtClean="0">
                <a:solidFill>
                  <a:srgbClr val="FF0000"/>
                </a:solidFill>
                <a:latin typeface="標楷體" pitchFamily="65" charset="-120"/>
                <a:cs typeface="+mj-cs"/>
              </a:rPr>
              <a:t>之困難</a:t>
            </a:r>
            <a:endParaRPr lang="zh-TW" altLang="en-US" sz="4000" b="1" dirty="0" smtClean="0">
              <a:solidFill>
                <a:srgbClr val="FF0000"/>
              </a:solidFill>
              <a:latin typeface="標楷體" pitchFamily="65" charset="-120"/>
              <a:cs typeface="+mj-cs"/>
            </a:endParaRPr>
          </a:p>
        </p:txBody>
      </p:sp>
      <p:sp>
        <p:nvSpPr>
          <p:cNvPr id="22530" name="內容版面配置區 2"/>
          <p:cNvSpPr>
            <a:spLocks noGrp="1"/>
          </p:cNvSpPr>
          <p:nvPr>
            <p:ph idx="4294967295"/>
          </p:nvPr>
        </p:nvSpPr>
        <p:spPr>
          <a:xfrm>
            <a:off x="1042988" y="1052736"/>
            <a:ext cx="7931150" cy="5229002"/>
          </a:xfrm>
          <a:solidFill>
            <a:srgbClr val="BBE0E3">
              <a:alpha val="47058"/>
            </a:srgbClr>
          </a:solidFill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SzPct val="95000"/>
              <a:buFontTx/>
              <a:buNone/>
            </a:pPr>
            <a:r>
              <a:rPr lang="en-US" altLang="zh-TW" sz="2800" dirty="0" smtClean="0">
                <a:latin typeface="微軟正黑體"/>
              </a:rPr>
              <a:t>1.</a:t>
            </a:r>
            <a:r>
              <a:rPr lang="zh-TW" altLang="en-US" sz="2800" b="1" dirty="0" smtClean="0">
                <a:solidFill>
                  <a:srgbClr val="FF3300"/>
                </a:solidFill>
                <a:latin typeface="微軟正黑體"/>
              </a:rPr>
              <a:t>字形字音混淆</a:t>
            </a:r>
            <a:r>
              <a:rPr lang="zh-TW" altLang="en-US" sz="2800" dirty="0" smtClean="0">
                <a:latin typeface="微軟正黑體"/>
              </a:rPr>
              <a:t>：  皿</a:t>
            </a:r>
            <a:r>
              <a:rPr lang="en-US" altLang="zh-TW" sz="2800" dirty="0" smtClean="0">
                <a:latin typeface="新細明體" charset="-120"/>
              </a:rPr>
              <a:t>/</a:t>
            </a:r>
            <a:r>
              <a:rPr lang="zh-TW" altLang="en-US" sz="2800" dirty="0" smtClean="0">
                <a:latin typeface="新細明體" charset="-120"/>
              </a:rPr>
              <a:t>血</a:t>
            </a:r>
            <a:r>
              <a:rPr lang="zh-TW" altLang="en-US" sz="2800" dirty="0" smtClean="0">
                <a:latin typeface="微軟正黑體"/>
              </a:rPr>
              <a:t>，卷 </a:t>
            </a:r>
            <a:r>
              <a:rPr lang="en-US" altLang="zh-TW" sz="2800" dirty="0" smtClean="0">
                <a:latin typeface="新細明體" charset="-120"/>
              </a:rPr>
              <a:t>/</a:t>
            </a:r>
            <a:r>
              <a:rPr lang="zh-TW" altLang="en-US" sz="2800" dirty="0" smtClean="0">
                <a:latin typeface="新細明體" charset="-120"/>
              </a:rPr>
              <a:t>券</a:t>
            </a:r>
            <a:r>
              <a:rPr lang="zh-TW" altLang="en-US" sz="2800" dirty="0" smtClean="0"/>
              <a:t>，幣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弊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斃</a:t>
            </a:r>
            <a:endParaRPr lang="zh-TW" altLang="en-US" sz="2800" dirty="0" smtClean="0">
              <a:latin typeface="新細明體" charset="-12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SzPct val="95000"/>
              <a:buFontTx/>
              <a:buNone/>
            </a:pPr>
            <a:r>
              <a:rPr lang="en-US" altLang="zh-TW" sz="2800" dirty="0" smtClean="0">
                <a:latin typeface="新細明體" charset="-120"/>
              </a:rPr>
              <a:t>2.</a:t>
            </a:r>
            <a:r>
              <a:rPr lang="zh-TW" altLang="en-US" sz="2800" b="1" dirty="0" smtClean="0">
                <a:solidFill>
                  <a:srgbClr val="FF3300"/>
                </a:solidFill>
                <a:latin typeface="新細明體" charset="-120"/>
              </a:rPr>
              <a:t>用熟悉的偏旁替代</a:t>
            </a:r>
            <a:r>
              <a:rPr lang="zh-TW" altLang="en-US" sz="2800" dirty="0" smtClean="0">
                <a:latin typeface="新細明體" charset="-120"/>
              </a:rPr>
              <a:t>：</a:t>
            </a:r>
            <a:r>
              <a:rPr lang="zh-TW" altLang="en-US" sz="2800" dirty="0" smtClean="0">
                <a:latin typeface="微軟正黑體"/>
              </a:rPr>
              <a:t> 偏</a:t>
            </a:r>
            <a:r>
              <a:rPr lang="zh-TW" altLang="en-US" sz="2800" dirty="0" smtClean="0">
                <a:latin typeface="新細明體" charset="-120"/>
              </a:rPr>
              <a:t>→</a:t>
            </a:r>
            <a:r>
              <a:rPr lang="en-US" altLang="zh-TW" sz="2800" dirty="0" smtClean="0">
                <a:latin typeface="新細明體" charset="-120"/>
              </a:rPr>
              <a:t>(</a:t>
            </a:r>
            <a:r>
              <a:rPr lang="zh-TW" altLang="en-US" sz="2800" dirty="0" smtClean="0">
                <a:latin typeface="新細明體" charset="-120"/>
              </a:rPr>
              <a:t>遍</a:t>
            </a:r>
            <a:r>
              <a:rPr lang="en-US" altLang="zh-TW" sz="2800" dirty="0" smtClean="0">
                <a:latin typeface="新細明體" charset="-120"/>
              </a:rPr>
              <a:t>/</a:t>
            </a:r>
            <a:r>
              <a:rPr lang="zh-TW" altLang="en-US" sz="2800" dirty="0" smtClean="0">
                <a:latin typeface="新細明體" charset="-120"/>
              </a:rPr>
              <a:t>篇</a:t>
            </a:r>
            <a:r>
              <a:rPr lang="en-US" altLang="zh-TW" sz="2800" dirty="0" smtClean="0">
                <a:latin typeface="新細明體" charset="-120"/>
              </a:rPr>
              <a:t>) </a:t>
            </a:r>
            <a:r>
              <a:rPr lang="zh-TW" altLang="en-US" sz="2800" dirty="0" smtClean="0">
                <a:latin typeface="微軟正黑體"/>
              </a:rPr>
              <a:t>，</a:t>
            </a:r>
            <a:r>
              <a:rPr lang="zh-TW" altLang="en-US" sz="2800" dirty="0" smtClean="0">
                <a:latin typeface="新細明體" charset="-120"/>
              </a:rPr>
              <a:t>躁→</a:t>
            </a:r>
            <a:r>
              <a:rPr lang="en-US" altLang="zh-TW" sz="2800" dirty="0" smtClean="0">
                <a:latin typeface="新細明體" charset="-120"/>
              </a:rPr>
              <a:t>(</a:t>
            </a:r>
            <a:r>
              <a:rPr lang="zh-TW" altLang="en-US" sz="2800" dirty="0" smtClean="0">
                <a:latin typeface="新細明體" charset="-120"/>
              </a:rPr>
              <a:t>燥</a:t>
            </a:r>
            <a:r>
              <a:rPr lang="en-US" altLang="zh-TW" sz="2800" dirty="0" smtClean="0">
                <a:latin typeface="新細明體" charset="-120"/>
              </a:rPr>
              <a:t>)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SzPct val="95000"/>
              <a:buFontTx/>
              <a:buNone/>
            </a:pPr>
            <a:r>
              <a:rPr lang="en-US" altLang="zh-TW" sz="2800" dirty="0" smtClean="0">
                <a:latin typeface="新細明體" charset="-120"/>
              </a:rPr>
              <a:t>3.</a:t>
            </a:r>
            <a:r>
              <a:rPr lang="zh-TW" altLang="en-US" sz="2800" b="1" dirty="0" smtClean="0">
                <a:latin typeface="新細明體" charset="-120"/>
              </a:rPr>
              <a:t>聲調錯誤</a:t>
            </a:r>
            <a:r>
              <a:rPr lang="zh-TW" altLang="en-US" sz="2800" dirty="0" smtClean="0">
                <a:latin typeface="微軟正黑體"/>
              </a:rPr>
              <a:t>： 二三聲常錯誤，媚</a:t>
            </a:r>
            <a:r>
              <a:rPr lang="zh-TW" altLang="en-US" sz="2800" dirty="0" smtClean="0">
                <a:latin typeface="新細明體" charset="-120"/>
              </a:rPr>
              <a:t>→</a:t>
            </a:r>
            <a:r>
              <a:rPr lang="en-US" altLang="zh-TW" sz="2800" dirty="0" smtClean="0">
                <a:latin typeface="新細明體" charset="-120"/>
              </a:rPr>
              <a:t>(</a:t>
            </a:r>
            <a:r>
              <a:rPr lang="zh-TW" altLang="en-US" sz="2800" dirty="0" smtClean="0">
                <a:latin typeface="新細明體" charset="-120"/>
              </a:rPr>
              <a:t>美</a:t>
            </a:r>
            <a:r>
              <a:rPr lang="en-US" altLang="zh-TW" sz="2800" dirty="0" smtClean="0">
                <a:latin typeface="新細明體" charset="-120"/>
              </a:rPr>
              <a:t>)</a:t>
            </a:r>
            <a:endParaRPr lang="en-US" altLang="zh-TW" sz="2800" dirty="0" smtClean="0">
              <a:latin typeface="微軟正黑體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SzPct val="95000"/>
              <a:buFontTx/>
              <a:buNone/>
            </a:pPr>
            <a:r>
              <a:rPr lang="en-US" altLang="zh-TW" sz="2800" dirty="0" smtClean="0">
                <a:latin typeface="微軟正黑體"/>
              </a:rPr>
              <a:t>4.</a:t>
            </a:r>
            <a:r>
              <a:rPr lang="zh-TW" altLang="en-US" sz="2800" b="1" dirty="0" smtClean="0">
                <a:latin typeface="微軟正黑體"/>
              </a:rPr>
              <a:t>受詞影響</a:t>
            </a:r>
            <a:r>
              <a:rPr lang="zh-TW" altLang="en-US" sz="2800" dirty="0" smtClean="0">
                <a:latin typeface="微軟正黑體"/>
              </a:rPr>
              <a:t>：</a:t>
            </a:r>
            <a:r>
              <a:rPr lang="zh-TW" altLang="en-US" sz="2800" dirty="0" smtClean="0">
                <a:latin typeface="新細明體" charset="-120"/>
              </a:rPr>
              <a:t>寬→</a:t>
            </a:r>
            <a:r>
              <a:rPr lang="en-US" altLang="zh-TW" sz="2800" dirty="0" smtClean="0">
                <a:latin typeface="新細明體" charset="-120"/>
              </a:rPr>
              <a:t>(</a:t>
            </a:r>
            <a:r>
              <a:rPr lang="zh-TW" altLang="en-US" sz="2800" dirty="0" smtClean="0">
                <a:latin typeface="新細明體" charset="-120"/>
              </a:rPr>
              <a:t>廣</a:t>
            </a:r>
            <a:r>
              <a:rPr lang="en-US" altLang="zh-TW" sz="2800" dirty="0" smtClean="0">
                <a:latin typeface="新細明體" charset="-120"/>
              </a:rPr>
              <a:t>)</a:t>
            </a:r>
            <a:r>
              <a:rPr lang="zh-TW" altLang="en-US" sz="2800" dirty="0" smtClean="0">
                <a:latin typeface="微軟正黑體"/>
              </a:rPr>
              <a:t>，</a:t>
            </a:r>
            <a:r>
              <a:rPr lang="zh-TW" altLang="en-US" sz="2800" dirty="0" smtClean="0">
                <a:latin typeface="新細明體" charset="-120"/>
              </a:rPr>
              <a:t>責→</a:t>
            </a:r>
            <a:r>
              <a:rPr lang="en-US" altLang="zh-TW" sz="2800" dirty="0" smtClean="0">
                <a:latin typeface="新細明體" charset="-120"/>
              </a:rPr>
              <a:t>(</a:t>
            </a:r>
            <a:r>
              <a:rPr lang="zh-TW" altLang="en-US" sz="2800" dirty="0" smtClean="0">
                <a:latin typeface="新細明體" charset="-120"/>
              </a:rPr>
              <a:t>負</a:t>
            </a:r>
            <a:r>
              <a:rPr lang="en-US" altLang="zh-TW" sz="2800" dirty="0" smtClean="0">
                <a:latin typeface="新細明體" charset="-120"/>
              </a:rPr>
              <a:t>)</a:t>
            </a:r>
            <a:r>
              <a:rPr lang="zh-TW" altLang="en-US" sz="2800" dirty="0" smtClean="0">
                <a:latin typeface="微軟正黑體"/>
              </a:rPr>
              <a:t>，</a:t>
            </a:r>
            <a:r>
              <a:rPr lang="zh-TW" altLang="en-US" sz="2800" dirty="0" smtClean="0">
                <a:latin typeface="新細明體" charset="-120"/>
              </a:rPr>
              <a:t>陀→</a:t>
            </a:r>
            <a:r>
              <a:rPr lang="en-US" altLang="zh-TW" sz="2800" dirty="0" smtClean="0">
                <a:latin typeface="新細明體" charset="-120"/>
              </a:rPr>
              <a:t>(</a:t>
            </a:r>
            <a:r>
              <a:rPr lang="zh-TW" altLang="en-US" sz="2800" dirty="0" smtClean="0">
                <a:latin typeface="新細明體" charset="-120"/>
              </a:rPr>
              <a:t>螺</a:t>
            </a:r>
            <a:r>
              <a:rPr lang="en-US" altLang="zh-TW" sz="2800" dirty="0" smtClean="0">
                <a:latin typeface="新細明體" charset="-120"/>
              </a:rPr>
              <a:t>)</a:t>
            </a:r>
            <a:endParaRPr lang="en-US" altLang="zh-TW" sz="2800" dirty="0" smtClean="0">
              <a:latin typeface="微軟正黑體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SzPct val="95000"/>
              <a:buFontTx/>
              <a:buNone/>
            </a:pPr>
            <a:r>
              <a:rPr lang="en-US" altLang="zh-TW" sz="2800" dirty="0" smtClean="0">
                <a:latin typeface="新細明體" charset="-120"/>
              </a:rPr>
              <a:t>5. </a:t>
            </a:r>
            <a:r>
              <a:rPr lang="zh-TW" altLang="en-US" sz="2800" b="1" dirty="0" smtClean="0">
                <a:solidFill>
                  <a:srgbClr val="FF3300"/>
                </a:solidFill>
                <a:latin typeface="新細明體" charset="-120"/>
              </a:rPr>
              <a:t>混合</a:t>
            </a:r>
            <a:r>
              <a:rPr lang="zh-TW" altLang="en-US" sz="2800" b="1" dirty="0" smtClean="0">
                <a:solidFill>
                  <a:srgbClr val="FF3300"/>
                </a:solidFill>
                <a:latin typeface="微軟正黑體"/>
              </a:rPr>
              <a:t>型</a:t>
            </a:r>
            <a:r>
              <a:rPr lang="zh-TW" altLang="en-US" sz="2800" dirty="0" smtClean="0"/>
              <a:t>（加、減）</a:t>
            </a:r>
            <a:r>
              <a:rPr lang="zh-TW" altLang="en-US" sz="2800" dirty="0" smtClean="0">
                <a:latin typeface="微軟正黑體"/>
              </a:rPr>
              <a:t>： 絨</a:t>
            </a:r>
            <a:r>
              <a:rPr lang="zh-TW" altLang="en-US" sz="2800" dirty="0" smtClean="0">
                <a:latin typeface="新細明體" charset="-120"/>
              </a:rPr>
              <a:t>→戒</a:t>
            </a:r>
            <a:r>
              <a:rPr lang="zh-TW" altLang="en-US" sz="2800" dirty="0" smtClean="0"/>
              <a:t>，染→丸</a:t>
            </a:r>
            <a:r>
              <a:rPr lang="zh-TW" altLang="en-US" sz="2800" dirty="0" smtClean="0">
                <a:latin typeface="微軟正黑體"/>
              </a:rPr>
              <a:t>，貳</a:t>
            </a:r>
            <a:r>
              <a:rPr lang="zh-TW" altLang="en-US" sz="2800" dirty="0" smtClean="0"/>
              <a:t>→戈 </a:t>
            </a:r>
            <a:endParaRPr lang="zh-TW" altLang="en-US" sz="2800" dirty="0" smtClean="0">
              <a:latin typeface="微軟正黑體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SzPct val="95000"/>
              <a:buFontTx/>
              <a:buNone/>
            </a:pPr>
            <a:r>
              <a:rPr lang="en-US" altLang="zh-TW" sz="2800" dirty="0" smtClean="0">
                <a:latin typeface="微軟正黑體"/>
              </a:rPr>
              <a:t>6.</a:t>
            </a:r>
            <a:r>
              <a:rPr lang="zh-TW" altLang="en-US" sz="2800" b="1" dirty="0" smtClean="0">
                <a:latin typeface="微軟正黑體"/>
              </a:rPr>
              <a:t>不明錯誤</a:t>
            </a:r>
            <a:r>
              <a:rPr lang="zh-TW" altLang="en-US" sz="2800" dirty="0" smtClean="0">
                <a:latin typeface="微軟正黑體"/>
              </a:rPr>
              <a:t>：刊</a:t>
            </a:r>
            <a:r>
              <a:rPr lang="zh-TW" altLang="en-US" sz="2800" dirty="0" smtClean="0">
                <a:latin typeface="新細明體" charset="-120"/>
              </a:rPr>
              <a:t>→</a:t>
            </a:r>
            <a:r>
              <a:rPr lang="en-US" altLang="zh-TW" sz="2800" dirty="0" smtClean="0">
                <a:latin typeface="新細明體" charset="-120"/>
              </a:rPr>
              <a:t>(</a:t>
            </a:r>
            <a:r>
              <a:rPr lang="zh-TW" altLang="en-US" sz="2800" dirty="0" smtClean="0">
                <a:latin typeface="新細明體" charset="-120"/>
              </a:rPr>
              <a:t>ㄘㄜˋ </a:t>
            </a:r>
            <a:r>
              <a:rPr lang="en-US" altLang="zh-TW" sz="2800" dirty="0" smtClean="0">
                <a:latin typeface="新細明體" charset="-120"/>
              </a:rPr>
              <a:t>)</a:t>
            </a:r>
            <a:endParaRPr lang="en-US" altLang="zh-TW" sz="2800" dirty="0" smtClean="0">
              <a:latin typeface="微軟正黑體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zh-TW" sz="2800" dirty="0" smtClean="0">
                <a:latin typeface="微軟正黑體"/>
              </a:rPr>
              <a:t>7.</a:t>
            </a:r>
            <a:r>
              <a:rPr lang="zh-TW" altLang="en-US" sz="2800" b="1" dirty="0" smtClean="0">
                <a:latin typeface="微軟正黑體"/>
              </a:rPr>
              <a:t>字跡零亂，筆劃很難辨認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zh-TW" sz="2800" dirty="0" smtClean="0">
                <a:latin typeface="微軟正黑體"/>
              </a:rPr>
              <a:t>8.</a:t>
            </a:r>
            <a:r>
              <a:rPr lang="zh-TW" altLang="en-US" sz="2800" b="1" dirty="0" smtClean="0">
                <a:latin typeface="微軟正黑體"/>
              </a:rPr>
              <a:t>寫字速度較慢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zh-TW" sz="2800" dirty="0" smtClean="0">
                <a:latin typeface="微軟正黑體"/>
              </a:rPr>
              <a:t>9.</a:t>
            </a:r>
            <a:r>
              <a:rPr lang="zh-TW" altLang="en-US" sz="2800" b="1" dirty="0" smtClean="0">
                <a:latin typeface="微軟正黑體"/>
              </a:rPr>
              <a:t>不會讀寫</a:t>
            </a:r>
          </a:p>
        </p:txBody>
      </p:sp>
      <p:sp>
        <p:nvSpPr>
          <p:cNvPr id="22531" name="文字方塊 3"/>
          <p:cNvSpPr txBox="1">
            <a:spLocks noChangeArrowheads="1"/>
          </p:cNvSpPr>
          <p:nvPr/>
        </p:nvSpPr>
        <p:spPr bwMode="auto">
          <a:xfrm>
            <a:off x="3635375" y="6488113"/>
            <a:ext cx="331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000000"/>
                </a:solidFill>
                <a:latin typeface="Franklin Gothic Book" pitchFamily="34" charset="0"/>
              </a:rPr>
              <a:t>臺師大 洪儷瑜、劉淑貞</a:t>
            </a:r>
            <a:r>
              <a:rPr kumimoji="0" lang="en-US" altLang="zh-TW">
                <a:solidFill>
                  <a:srgbClr val="000000"/>
                </a:solidFill>
                <a:latin typeface="Franklin Gothic Book" pitchFamily="34" charset="0"/>
              </a:rPr>
              <a:t>(2011)</a:t>
            </a:r>
          </a:p>
        </p:txBody>
      </p:sp>
      <p:pic>
        <p:nvPicPr>
          <p:cNvPr id="22532" name="Picture 5" descr="kabe001_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8425" y="2809875"/>
            <a:ext cx="26955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3600">
                <a:ea typeface="標楷體" pitchFamily="65" charset="-120"/>
              </a:rPr>
              <a:t>＊下列各選項「  」中連詞的使用，何者完全</a:t>
            </a:r>
          </a:p>
          <a:p>
            <a:r>
              <a:rPr lang="zh-TW" altLang="en-US" sz="3600">
                <a:ea typeface="標楷體" pitchFamily="65" charset="-120"/>
              </a:rPr>
              <a:t>    正確？</a:t>
            </a:r>
          </a:p>
          <a:p>
            <a:pPr algn="ctr"/>
            <a:r>
              <a:rPr lang="en-US" altLang="zh-TW" sz="3600">
                <a:ea typeface="標楷體" pitchFamily="65" charset="-120"/>
              </a:rPr>
              <a:t>(</a:t>
            </a:r>
            <a:r>
              <a:rPr lang="zh-TW" altLang="en-US" sz="3600">
                <a:ea typeface="標楷體" pitchFamily="65" charset="-120"/>
              </a:rPr>
              <a:t>Ａ</a:t>
            </a:r>
            <a:r>
              <a:rPr lang="en-US" altLang="zh-TW" sz="3600">
                <a:ea typeface="標楷體" pitchFamily="65" charset="-120"/>
              </a:rPr>
              <a:t>)</a:t>
            </a:r>
            <a:r>
              <a:rPr lang="zh-TW" altLang="en-US" sz="3600">
                <a:ea typeface="標楷體" pitchFamily="65" charset="-120"/>
              </a:rPr>
              <a:t>他「與其」忍受牙痛，「也不願」去</a:t>
            </a:r>
          </a:p>
          <a:p>
            <a:r>
              <a:rPr lang="zh-TW" altLang="en-US" sz="3600">
                <a:ea typeface="標楷體" pitchFamily="65" charset="-120"/>
              </a:rPr>
              <a:t>          看醫生</a:t>
            </a:r>
          </a:p>
          <a:p>
            <a:r>
              <a:rPr lang="zh-TW" altLang="en-US" sz="3600">
                <a:ea typeface="標楷體" pitchFamily="65" charset="-120"/>
              </a:rPr>
              <a:t>    </a:t>
            </a:r>
            <a:r>
              <a:rPr lang="en-US" altLang="zh-TW" sz="3600">
                <a:ea typeface="標楷體" pitchFamily="65" charset="-120"/>
              </a:rPr>
              <a:t>(</a:t>
            </a:r>
            <a:r>
              <a:rPr lang="zh-TW" altLang="en-US" sz="3600">
                <a:ea typeface="標楷體" pitchFamily="65" charset="-120"/>
              </a:rPr>
              <a:t>Ｂ</a:t>
            </a:r>
            <a:r>
              <a:rPr lang="en-US" altLang="zh-TW" sz="3600">
                <a:ea typeface="標楷體" pitchFamily="65" charset="-120"/>
              </a:rPr>
              <a:t>)</a:t>
            </a:r>
            <a:r>
              <a:rPr lang="zh-TW" altLang="en-US" sz="3600">
                <a:ea typeface="標楷體" pitchFamily="65" charset="-120"/>
              </a:rPr>
              <a:t>你「既然」知道做錯了，「也要」反</a:t>
            </a:r>
          </a:p>
          <a:p>
            <a:r>
              <a:rPr lang="zh-TW" altLang="en-US" sz="3600">
                <a:ea typeface="標楷體" pitchFamily="65" charset="-120"/>
              </a:rPr>
              <a:t>          省改進</a:t>
            </a:r>
          </a:p>
          <a:p>
            <a:r>
              <a:rPr lang="zh-TW" altLang="en-US" sz="3600">
                <a:ea typeface="標楷體" pitchFamily="65" charset="-120"/>
              </a:rPr>
              <a:t>    </a:t>
            </a:r>
            <a:r>
              <a:rPr lang="en-US" altLang="zh-TW" sz="3600">
                <a:ea typeface="標楷體" pitchFamily="65" charset="-120"/>
              </a:rPr>
              <a:t>(</a:t>
            </a:r>
            <a:r>
              <a:rPr lang="zh-TW" altLang="en-US" sz="3600">
                <a:ea typeface="標楷體" pitchFamily="65" charset="-120"/>
              </a:rPr>
              <a:t>Ｃ</a:t>
            </a:r>
            <a:r>
              <a:rPr lang="en-US" altLang="zh-TW" sz="3600">
                <a:ea typeface="標楷體" pitchFamily="65" charset="-120"/>
              </a:rPr>
              <a:t>)</a:t>
            </a:r>
            <a:r>
              <a:rPr lang="zh-TW" altLang="en-US" sz="3600">
                <a:ea typeface="標楷體" pitchFamily="65" charset="-120"/>
              </a:rPr>
              <a:t>他「因為」考得很理想，「於是」犧</a:t>
            </a:r>
          </a:p>
          <a:p>
            <a:r>
              <a:rPr lang="zh-TW" altLang="en-US" sz="3600">
                <a:ea typeface="標楷體" pitchFamily="65" charset="-120"/>
              </a:rPr>
              <a:t>          牲 睡眠</a:t>
            </a:r>
          </a:p>
          <a:p>
            <a:pPr algn="ctr"/>
            <a:r>
              <a:rPr lang="zh-TW" altLang="en-US" sz="3600">
                <a:ea typeface="標楷體" pitchFamily="65" charset="-120"/>
              </a:rPr>
              <a:t> </a:t>
            </a:r>
            <a:r>
              <a:rPr lang="en-US" altLang="zh-TW" sz="3600">
                <a:ea typeface="標楷體" pitchFamily="65" charset="-120"/>
              </a:rPr>
              <a:t>(</a:t>
            </a:r>
            <a:r>
              <a:rPr lang="zh-TW" altLang="en-US" sz="3600">
                <a:solidFill>
                  <a:srgbClr val="FF0000"/>
                </a:solidFill>
                <a:ea typeface="標楷體" pitchFamily="65" charset="-120"/>
              </a:rPr>
              <a:t>Ｄ</a:t>
            </a:r>
            <a:r>
              <a:rPr lang="en-US" altLang="zh-TW" sz="3600">
                <a:ea typeface="標楷體" pitchFamily="65" charset="-120"/>
              </a:rPr>
              <a:t>)</a:t>
            </a:r>
            <a:r>
              <a:rPr lang="zh-TW" altLang="en-US" sz="3600">
                <a:ea typeface="標楷體" pitchFamily="65" charset="-120"/>
              </a:rPr>
              <a:t>我「要是」不看電視，「早就」做完</a:t>
            </a:r>
          </a:p>
          <a:p>
            <a:r>
              <a:rPr lang="zh-TW" altLang="en-US" sz="3600">
                <a:ea typeface="標楷體" pitchFamily="65" charset="-120"/>
              </a:rPr>
              <a:t>          功課了。 </a:t>
            </a:r>
            <a:r>
              <a:rPr lang="en-US" altLang="zh-TW" sz="3600">
                <a:ea typeface="標楷體" pitchFamily="65" charset="-120"/>
              </a:rPr>
              <a:t>(91</a:t>
            </a:r>
            <a:r>
              <a:rPr lang="zh-TW" altLang="en-US" sz="3600">
                <a:ea typeface="標楷體" pitchFamily="65" charset="-120"/>
              </a:rPr>
              <a:t>基測</a:t>
            </a:r>
            <a:r>
              <a:rPr lang="en-US" altLang="zh-TW" sz="3600">
                <a:ea typeface="標楷體" pitchFamily="65" charset="-120"/>
              </a:rPr>
              <a:t>1)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ChangeArrowheads="1"/>
          </p:cNvSpPr>
          <p:nvPr/>
        </p:nvSpPr>
        <p:spPr bwMode="auto">
          <a:xfrm>
            <a:off x="179388" y="100013"/>
            <a:ext cx="87137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4000">
                <a:ea typeface="標楷體" pitchFamily="65" charset="-120"/>
              </a:rPr>
              <a:t>30.</a:t>
            </a:r>
            <a:r>
              <a:rPr lang="zh-TW" altLang="en-US" sz="4000">
                <a:ea typeface="標楷體" pitchFamily="65" charset="-120"/>
              </a:rPr>
              <a:t>「撥雲見日」中的「撥雲」與「見日」之間含有條件關係，下列何者也含有這種關係？ </a:t>
            </a:r>
          </a:p>
          <a:p>
            <a:r>
              <a:rPr lang="zh-TW" altLang="en-US" sz="4000">
                <a:ea typeface="標楷體" pitchFamily="65" charset="-120"/>
              </a:rPr>
              <a:t>         （Ａ）守株待兔</a:t>
            </a:r>
          </a:p>
          <a:p>
            <a:r>
              <a:rPr lang="zh-TW" altLang="en-US" sz="4000">
                <a:ea typeface="標楷體" pitchFamily="65" charset="-120"/>
              </a:rPr>
              <a:t>         （</a:t>
            </a:r>
            <a:r>
              <a:rPr lang="zh-TW" altLang="en-US" sz="4000">
                <a:solidFill>
                  <a:srgbClr val="FF0000"/>
                </a:solidFill>
                <a:ea typeface="標楷體" pitchFamily="65" charset="-120"/>
              </a:rPr>
              <a:t>Ｂ</a:t>
            </a:r>
            <a:r>
              <a:rPr lang="zh-TW" altLang="en-US" sz="4000">
                <a:ea typeface="標楷體" pitchFamily="65" charset="-120"/>
              </a:rPr>
              <a:t>）集腋成裘</a:t>
            </a:r>
          </a:p>
          <a:p>
            <a:r>
              <a:rPr lang="zh-TW" altLang="en-US" sz="4000">
                <a:ea typeface="標楷體" pitchFamily="65" charset="-120"/>
              </a:rPr>
              <a:t>         （Ｃ）因循怠惰</a:t>
            </a:r>
          </a:p>
          <a:p>
            <a:r>
              <a:rPr lang="zh-TW" altLang="en-US" sz="4000">
                <a:ea typeface="標楷體" pitchFamily="65" charset="-120"/>
              </a:rPr>
              <a:t>         （Ｄ）即知即行。</a:t>
            </a:r>
            <a:r>
              <a:rPr lang="en-US" altLang="zh-TW" sz="4000">
                <a:ea typeface="標楷體" pitchFamily="65" charset="-120"/>
              </a:rPr>
              <a:t>(95</a:t>
            </a:r>
            <a:r>
              <a:rPr lang="zh-TW" altLang="en-US" sz="4000">
                <a:ea typeface="標楷體" pitchFamily="65" charset="-120"/>
              </a:rPr>
              <a:t>學測</a:t>
            </a:r>
            <a:r>
              <a:rPr lang="en-US" altLang="zh-TW" sz="4000">
                <a:ea typeface="標楷體" pitchFamily="65" charset="-120"/>
              </a:rPr>
              <a:t>2)</a:t>
            </a:r>
          </a:p>
          <a:p>
            <a:r>
              <a:rPr lang="en-US" altLang="zh-TW" sz="4000">
                <a:ea typeface="標楷體" pitchFamily="65" charset="-120"/>
              </a:rPr>
              <a:t> 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0"/>
            <a:ext cx="8229600" cy="8683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zh-TW" altLang="en-US" sz="5800" smtClean="0">
                <a:effectLst/>
                <a:ea typeface="標楷體" pitchFamily="65" charset="-120"/>
              </a:rPr>
              <a:t>關鍵句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8748713" cy="55895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800" smtClean="0">
                <a:ea typeface="新細明體" charset="-120"/>
              </a:rPr>
              <a:t>           </a:t>
            </a:r>
            <a:r>
              <a:rPr lang="en-US" altLang="zh-TW" sz="4400" smtClean="0">
                <a:ea typeface="標楷體" pitchFamily="65" charset="-120"/>
              </a:rPr>
              <a:t>1.</a:t>
            </a:r>
            <a:r>
              <a:rPr lang="zh-TW" altLang="en-US" sz="4400" smtClean="0">
                <a:ea typeface="標楷體" pitchFamily="65" charset="-120"/>
              </a:rPr>
              <a:t>規則：承上啟下 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4400" smtClean="0">
                <a:ea typeface="標楷體" pitchFamily="65" charset="-120"/>
              </a:rPr>
              <a:t>        </a:t>
            </a:r>
            <a:r>
              <a:rPr lang="en-US" altLang="zh-TW" sz="4400" smtClean="0">
                <a:ea typeface="標楷體" pitchFamily="65" charset="-120"/>
              </a:rPr>
              <a:t>2.</a:t>
            </a:r>
            <a:r>
              <a:rPr lang="zh-TW" altLang="en-US" sz="4400" smtClean="0">
                <a:ea typeface="標楷體" pitchFamily="65" charset="-120"/>
              </a:rPr>
              <a:t>範例：</a:t>
            </a:r>
            <a:r>
              <a:rPr lang="zh-TW" altLang="en-US" sz="4400" b="1" i="1" smtClean="0">
                <a:ea typeface="標楷體" pitchFamily="65" charset="-120"/>
              </a:rPr>
              <a:t>花開不併百花叢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4400" b="1" i="1" smtClean="0">
                <a:ea typeface="標楷體" pitchFamily="65" charset="-120"/>
              </a:rPr>
              <a:t>                      獨立疏</a:t>
            </a:r>
            <a:r>
              <a:rPr lang="zh-TW" altLang="en-US" sz="4400" b="1" i="1" smtClean="0">
                <a:solidFill>
                  <a:srgbClr val="FF0000"/>
                </a:solidFill>
                <a:ea typeface="標楷體" pitchFamily="65" charset="-120"/>
              </a:rPr>
              <a:t>籬</a:t>
            </a:r>
            <a:r>
              <a:rPr lang="zh-TW" altLang="en-US" sz="4400" b="1" i="1" smtClean="0">
                <a:ea typeface="標楷體" pitchFamily="65" charset="-120"/>
              </a:rPr>
              <a:t>趣味窮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4400" b="1" i="1" smtClean="0">
                <a:ea typeface="標楷體" pitchFamily="65" charset="-120"/>
              </a:rPr>
              <a:t>                      寧可枝頭</a:t>
            </a:r>
            <a:r>
              <a:rPr lang="zh-TW" altLang="en-US" sz="4400" b="1" i="1" smtClean="0">
                <a:solidFill>
                  <a:srgbClr val="FF0000"/>
                </a:solidFill>
                <a:ea typeface="標楷體" pitchFamily="65" charset="-120"/>
              </a:rPr>
              <a:t>抱香死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4400" b="1" i="1" smtClean="0">
                <a:ea typeface="標楷體" pitchFamily="65" charset="-120"/>
              </a:rPr>
              <a:t>                      何曾</a:t>
            </a:r>
            <a:r>
              <a:rPr lang="zh-TW" altLang="en-US" sz="4400" b="1" i="1" smtClean="0">
                <a:solidFill>
                  <a:srgbClr val="FF0000"/>
                </a:solidFill>
                <a:ea typeface="標楷體" pitchFamily="65" charset="-120"/>
              </a:rPr>
              <a:t>吹落北風</a:t>
            </a:r>
            <a:r>
              <a:rPr lang="zh-TW" altLang="en-US" sz="4400" b="1" i="1" smtClean="0">
                <a:ea typeface="標楷體" pitchFamily="65" charset="-120"/>
              </a:rPr>
              <a:t>中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4400" smtClean="0">
                <a:ea typeface="標楷體" pitchFamily="65" charset="-120"/>
              </a:rPr>
              <a:t>                            </a:t>
            </a:r>
            <a:r>
              <a:rPr lang="en-US" altLang="zh-TW" sz="4400" smtClean="0">
                <a:ea typeface="標楷體" pitchFamily="65" charset="-120"/>
              </a:rPr>
              <a:t>&lt;</a:t>
            </a:r>
            <a:r>
              <a:rPr lang="zh-TW" altLang="en-US" sz="4400" smtClean="0">
                <a:ea typeface="標楷體" pitchFamily="65" charset="-120"/>
              </a:rPr>
              <a:t>詠菊</a:t>
            </a:r>
            <a:r>
              <a:rPr lang="en-US" altLang="zh-TW" sz="4400" smtClean="0">
                <a:ea typeface="標楷體" pitchFamily="65" charset="-120"/>
              </a:rPr>
              <a:t>&gt;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4400" smtClean="0">
                <a:ea typeface="標楷體" pitchFamily="65" charset="-120"/>
              </a:rPr>
              <a:t>                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4400" smtClean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366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＊＊我的縮寫教學</a:t>
            </a:r>
            <a:r>
              <a:rPr lang="en-US" altLang="zh-TW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/>
                <a:ea typeface="標楷體" pitchFamily="65" charset="-120"/>
              </a:rPr>
              <a:t>—</a:t>
            </a:r>
            <a:r>
              <a:rPr lang="zh-TW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刪、整、排</a:t>
            </a:r>
          </a:p>
        </p:txBody>
      </p:sp>
      <p:sp>
        <p:nvSpPr>
          <p:cNvPr id="93186" name="內容版面配置區 2"/>
          <p:cNvSpPr>
            <a:spLocks noGrp="1"/>
          </p:cNvSpPr>
          <p:nvPr>
            <p:ph idx="1"/>
          </p:nvPr>
        </p:nvSpPr>
        <p:spPr>
          <a:xfrm>
            <a:off x="914400" y="1125538"/>
            <a:ext cx="8229600" cy="5399087"/>
          </a:xfrm>
        </p:spPr>
        <p:txBody>
          <a:bodyPr/>
          <a:lstStyle/>
          <a:p>
            <a:pPr eaLnBrk="1" hangingPunct="1"/>
            <a:r>
              <a:rPr lang="zh-TW" altLang="zh-TW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外公和外婆，</a:t>
            </a:r>
            <a:r>
              <a:rPr lang="zh-TW" altLang="zh-TW" u="sng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在我的印象裡</a:t>
            </a:r>
            <a:r>
              <a:rPr lang="zh-TW" altLang="zh-TW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是一對很愛唱歌的老夫妻，</a:t>
            </a:r>
            <a:r>
              <a:rPr lang="zh-TW" altLang="zh-TW" u="sng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至今兩人還是一樣</a:t>
            </a:r>
            <a:r>
              <a:rPr lang="zh-TW" altLang="zh-TW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喜歡喝著米酒</a:t>
            </a:r>
            <a:r>
              <a:rPr lang="zh-TW" altLang="zh-TW" u="sng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，加上國農鮮乳和伯朗咖啡，有時候要我到雜貨店買皮蛋給他們下酒</a:t>
            </a:r>
            <a:r>
              <a:rPr lang="zh-TW" altLang="zh-TW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u="sng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有了幾分醉意後，兩個人便開始對唱情歌，從排灣古調唱到日語老歌。</a:t>
            </a:r>
            <a:endParaRPr lang="en-US" altLang="zh-TW" u="sng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外公和外婆是一對很愛唱歌的老夫妻，</a:t>
            </a:r>
            <a:endParaRPr lang="en-US" altLang="zh-TW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喜歡喝著米酒</a:t>
            </a:r>
            <a:endParaRPr lang="en-US" altLang="zh-TW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zh-TW" altLang="en-US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              </a:t>
            </a:r>
            <a:r>
              <a:rPr lang="zh-TW" altLang="en-US" smtClean="0">
                <a:solidFill>
                  <a:srgbClr val="0070C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外公和外婆是一對很愛唱歌、喝酒的     老夫妻</a:t>
            </a:r>
            <a:r>
              <a:rPr lang="zh-TW" altLang="en-US" smtClean="0">
                <a:latin typeface="Calibri" pitchFamily="34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mtClean="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zh-TW" altLang="zh-TW" sz="1400" smtClean="0">
              <a:latin typeface="Calibri" pitchFamily="34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971550" y="5445125"/>
            <a:ext cx="10795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內容版面配置區 2"/>
          <p:cNvSpPr>
            <a:spLocks noGrp="1"/>
          </p:cNvSpPr>
          <p:nvPr>
            <p:ph idx="1"/>
          </p:nvPr>
        </p:nvSpPr>
        <p:spPr>
          <a:xfrm>
            <a:off x="684213" y="1341438"/>
            <a:ext cx="8229600" cy="5111750"/>
          </a:xfrm>
        </p:spPr>
        <p:txBody>
          <a:bodyPr/>
          <a:lstStyle/>
          <a:p>
            <a:pPr eaLnBrk="1" hangingPunct="1"/>
            <a:r>
              <a:rPr lang="zh-TW" altLang="en-US" sz="3000" smtClean="0">
                <a:ea typeface="標楷體" pitchFamily="65" charset="-120"/>
              </a:rPr>
              <a:t>過去跟著外婆一起住的日子，很慶幸的能聽到很多老祖宗的故事，伴隨我童年的日子一起成長。外婆的故事深植我心，她告訴過我，煙會說話，風有顏色，天上的星星來自於母親的眼淚，鹿的跳躍是新生命的到來。黃昏飛來的黑鳥是祖靈變的，當小米像波浪搖盪著，是表示死去的親人在小米上跳舞。如果你深夜害怕時，可以起火讓煙飄起，讓祖靈來找你。也因為這些故事讓我體會到，生命中任何事物都有人性化和生命化的一面。</a:t>
            </a:r>
          </a:p>
        </p:txBody>
      </p:sp>
      <p:sp>
        <p:nvSpPr>
          <p:cNvPr id="33894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971550" y="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＊＊我的縮寫教學</a:t>
            </a:r>
            <a:r>
              <a:rPr lang="en-US" altLang="zh-TW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—</a:t>
            </a:r>
            <a:r>
              <a:rPr lang="zh-TW" altLang="en-US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歸納、統整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80071" y="259755"/>
          <a:ext cx="633670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右大括弧 4"/>
          <p:cNvSpPr/>
          <p:nvPr/>
        </p:nvSpPr>
        <p:spPr>
          <a:xfrm>
            <a:off x="6084888" y="692150"/>
            <a:ext cx="647700" cy="48958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5235" name="文字方塊 6"/>
          <p:cNvSpPr txBox="1">
            <a:spLocks noChangeArrowheads="1"/>
          </p:cNvSpPr>
          <p:nvPr/>
        </p:nvSpPr>
        <p:spPr bwMode="auto">
          <a:xfrm>
            <a:off x="6804025" y="1844675"/>
            <a:ext cx="165576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latin typeface="標楷體" pitchFamily="65" charset="-120"/>
                <a:ea typeface="標楷體" pitchFamily="65" charset="-120"/>
                <a:cs typeface="微軟正黑體"/>
              </a:rPr>
              <a:t>生命中任何事物都有人性化和生命化的一面。</a:t>
            </a:r>
          </a:p>
        </p:txBody>
      </p:sp>
      <p:sp>
        <p:nvSpPr>
          <p:cNvPr id="95236" name="文字方塊 6"/>
          <p:cNvSpPr txBox="1">
            <a:spLocks noChangeArrowheads="1"/>
          </p:cNvSpPr>
          <p:nvPr/>
        </p:nvSpPr>
        <p:spPr bwMode="auto">
          <a:xfrm>
            <a:off x="900113" y="5911850"/>
            <a:ext cx="79930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latin typeface="標楷體" pitchFamily="65" charset="-120"/>
                <a:ea typeface="標楷體" pitchFamily="65" charset="-120"/>
                <a:cs typeface="微軟正黑體"/>
              </a:rPr>
              <a:t>外婆的故事讓我體會到生命中任何事物都有人性化和生命化的一面。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標題 1"/>
          <p:cNvSpPr>
            <a:spLocks noGrp="1"/>
          </p:cNvSpPr>
          <p:nvPr>
            <p:ph type="ctrTitle"/>
          </p:nvPr>
        </p:nvSpPr>
        <p:spPr>
          <a:xfrm>
            <a:off x="971550" y="476250"/>
            <a:ext cx="7772400" cy="71913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**我的句型結構</a:t>
            </a:r>
            <a:r>
              <a:rPr lang="en-US" altLang="zh-TW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照樣造句教學</a:t>
            </a:r>
            <a:endParaRPr lang="zh-TW" altLang="en-US" sz="470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6258" name="副標題 3"/>
          <p:cNvSpPr>
            <a:spLocks noGrp="1"/>
          </p:cNvSpPr>
          <p:nvPr>
            <p:ph type="subTitle" idx="1"/>
          </p:nvPr>
        </p:nvSpPr>
        <p:spPr>
          <a:xfrm>
            <a:off x="684213" y="1628775"/>
            <a:ext cx="8064500" cy="4537075"/>
          </a:xfrm>
        </p:spPr>
        <p:txBody>
          <a:bodyPr/>
          <a:lstStyle/>
          <a:p>
            <a:pPr marL="561975" eaLnBrk="1" hangingPunct="1">
              <a:spcBef>
                <a:spcPct val="0"/>
              </a:spcBef>
            </a:pPr>
            <a:r>
              <a:rPr lang="en-US" altLang="zh-TW" sz="4000" smtClean="0">
                <a:solidFill>
                  <a:srgbClr val="000000"/>
                </a:solidFill>
                <a:latin typeface="標楷體" pitchFamily="65" charset="-120"/>
                <a:ea typeface="新細明體" charset="-120"/>
              </a:rPr>
              <a:t>A</a:t>
            </a:r>
            <a:r>
              <a:rPr lang="zh-TW" altLang="zh-TW" sz="400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、例句</a:t>
            </a:r>
            <a:r>
              <a:rPr lang="en-US" altLang="zh-TW" sz="400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: </a:t>
            </a:r>
            <a:r>
              <a:rPr lang="zh-TW" altLang="zh-TW" sz="400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「衣料就是衣料，不是棋盤，也不是稿紙，更不是綠豆糕。」</a:t>
            </a:r>
            <a:endParaRPr lang="en-US" altLang="zh-TW" sz="400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marL="561975" eaLnBrk="1" hangingPunct="1">
              <a:spcBef>
                <a:spcPct val="0"/>
              </a:spcBef>
            </a:pPr>
            <a:r>
              <a:rPr lang="zh-TW" altLang="en-US" sz="400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教法</a:t>
            </a:r>
            <a:r>
              <a:rPr lang="en-US" altLang="zh-TW" sz="400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:</a:t>
            </a:r>
          </a:p>
          <a:p>
            <a:pPr marL="561975" eaLnBrk="1" hangingPunct="1">
              <a:spcBef>
                <a:spcPct val="0"/>
              </a:spcBef>
            </a:pPr>
            <a:r>
              <a:rPr lang="en-US" altLang="zh-TW" sz="400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1</a:t>
            </a:r>
            <a:r>
              <a:rPr lang="zh-TW" altLang="en-US" sz="400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教學生譬喻法的使用和辨識。</a:t>
            </a:r>
            <a:endParaRPr lang="en-US" altLang="zh-TW" sz="400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marL="561975" eaLnBrk="1" hangingPunct="1">
              <a:spcBef>
                <a:spcPct val="0"/>
              </a:spcBef>
            </a:pPr>
            <a:r>
              <a:rPr lang="en-US" altLang="zh-TW" sz="400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2</a:t>
            </a:r>
            <a:r>
              <a:rPr lang="zh-TW" altLang="en-US" sz="400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仿作文中的類疊句型。</a:t>
            </a:r>
            <a:endParaRPr lang="en-US" altLang="zh-TW" sz="400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marL="561975" eaLnBrk="1" hangingPunct="1">
              <a:spcBef>
                <a:spcPct val="0"/>
              </a:spcBef>
            </a:pPr>
            <a:endParaRPr lang="zh-TW" altLang="zh-TW" sz="4000" smtClean="0">
              <a:solidFill>
                <a:srgbClr val="000000"/>
              </a:solidFill>
              <a:latin typeface="Times New Roman" pitchFamily="18" charset="0"/>
              <a:ea typeface="新細明體" charset="-120"/>
            </a:endParaRPr>
          </a:p>
          <a:p>
            <a:pPr marL="561975" eaLnBrk="1" hangingPunct="1"/>
            <a:endParaRPr lang="zh-TW" altLang="en-US" smtClean="0">
              <a:solidFill>
                <a:srgbClr val="320E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smtClean="0">
                <a:solidFill>
                  <a:schemeClr val="tx2">
                    <a:satMod val="130000"/>
                  </a:schemeClr>
                </a:solidFill>
                <a:cs typeface="+mj-cs"/>
              </a:rPr>
              <a:t>1.</a:t>
            </a:r>
            <a:r>
              <a:rPr lang="zh-TW" altLang="en-US" sz="3600" smtClean="0">
                <a:solidFill>
                  <a:schemeClr val="tx2">
                    <a:satMod val="130000"/>
                  </a:schemeClr>
                </a:solidFill>
                <a:cs typeface="+mj-cs"/>
              </a:rPr>
              <a:t>找出譬喻句：</a:t>
            </a:r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908050"/>
            <a:ext cx="6997700" cy="3316288"/>
          </a:xfrm>
        </p:spPr>
      </p:pic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-28575" y="4578350"/>
            <a:ext cx="88407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622300"/>
            <a:r>
              <a:rPr lang="en-US" altLang="zh-TW" sz="36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36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將所有譬喻句仿課文以類疊方式顯現</a:t>
            </a:r>
            <a:r>
              <a:rPr lang="zh-TW" altLang="en-US" sz="1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endParaRPr lang="zh-TW" altLang="en-US" sz="800">
              <a:ea typeface="標楷體" pitchFamily="65" charset="-120"/>
              <a:cs typeface="Times New Roman" pitchFamily="18" charset="0"/>
            </a:endParaRPr>
          </a:p>
          <a:p>
            <a:pPr indent="622300" eaLnBrk="0" hangingPunct="0"/>
            <a:endParaRPr lang="zh-TW" altLang="en-US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7284" name="AutoShape 3"/>
          <p:cNvSpPr>
            <a:spLocks noChangeArrowheads="1"/>
          </p:cNvSpPr>
          <p:nvPr/>
        </p:nvSpPr>
        <p:spPr bwMode="auto">
          <a:xfrm>
            <a:off x="1042988" y="5797550"/>
            <a:ext cx="679450" cy="242888"/>
          </a:xfrm>
          <a:prstGeom prst="rightArrow">
            <a:avLst>
              <a:gd name="adj1" fmla="val 50000"/>
              <a:gd name="adj2" fmla="val 6993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762000" y="5564188"/>
            <a:ext cx="77041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衣料就是衣料，不是棋盤，也不是稿紙，更不是綠豆糕。</a:t>
            </a:r>
            <a:endParaRPr lang="zh-TW" altLang="en-US" sz="2800"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標題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smtClean="0">
                <a:solidFill>
                  <a:schemeClr val="tx2">
                    <a:satMod val="130000"/>
                  </a:schemeClr>
                </a:solidFill>
                <a:cs typeface="+mj-cs"/>
              </a:rPr>
              <a:t>	老師帶領同學實作：</a:t>
            </a:r>
            <a:br>
              <a:rPr lang="zh-TW" altLang="en-US" sz="3600" smtClean="0">
                <a:solidFill>
                  <a:schemeClr val="tx2">
                    <a:satMod val="130000"/>
                  </a:schemeClr>
                </a:solidFill>
                <a:cs typeface="+mj-cs"/>
              </a:rPr>
            </a:br>
            <a:endParaRPr lang="zh-TW" altLang="en-US" sz="3600" smtClean="0">
              <a:solidFill>
                <a:schemeClr val="tx2">
                  <a:satMod val="130000"/>
                </a:schemeClr>
              </a:solidFill>
              <a:cs typeface="+mj-cs"/>
            </a:endParaRPr>
          </a:p>
        </p:txBody>
      </p:sp>
      <p:sp>
        <p:nvSpPr>
          <p:cNvPr id="98306" name="內容版面配置區 3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3662363"/>
          </a:xfrm>
        </p:spPr>
        <p:txBody>
          <a:bodyPr/>
          <a:lstStyle/>
          <a:p>
            <a:pPr eaLnBrk="1" hangingPunct="1"/>
            <a:r>
              <a:rPr lang="en-US" altLang="zh-TW" smtClean="0"/>
              <a:t>1.</a:t>
            </a:r>
            <a:r>
              <a:rPr lang="zh-TW" altLang="en-US" smtClean="0"/>
              <a:t>先造出「星星」為喻體的譬喻句：</a:t>
            </a:r>
            <a:endParaRPr lang="zh-TW" altLang="en-US" sz="2800" smtClean="0"/>
          </a:p>
        </p:txBody>
      </p:sp>
      <p:pic>
        <p:nvPicPr>
          <p:cNvPr id="9830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725613"/>
            <a:ext cx="6624637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" y="4652963"/>
            <a:ext cx="89439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6551612" cy="865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200" smtClean="0">
                <a:solidFill>
                  <a:schemeClr val="tx2">
                    <a:satMod val="130000"/>
                  </a:schemeClr>
                </a:solidFill>
                <a:cs typeface="+mj-cs"/>
              </a:rPr>
              <a:t>學生仿作</a:t>
            </a:r>
            <a:r>
              <a:rPr lang="en-US" altLang="zh-TW" sz="3200" smtClean="0">
                <a:solidFill>
                  <a:schemeClr val="tx2">
                    <a:satMod val="130000"/>
                  </a:schemeClr>
                </a:solidFill>
                <a:cs typeface="+mj-cs"/>
              </a:rPr>
              <a:t>: </a:t>
            </a:r>
            <a:endParaRPr lang="zh-TW" altLang="en-US" sz="3200" smtClean="0">
              <a:solidFill>
                <a:schemeClr val="tx2">
                  <a:satMod val="130000"/>
                </a:schemeClr>
              </a:solidFill>
              <a:cs typeface="+mj-cs"/>
            </a:endParaRPr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549275"/>
            <a:ext cx="7524750" cy="3892550"/>
          </a:xfrm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365625"/>
            <a:ext cx="80295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內容版面配置區 2"/>
          <p:cNvSpPr>
            <a:spLocks noGrp="1"/>
          </p:cNvSpPr>
          <p:nvPr>
            <p:ph idx="1"/>
          </p:nvPr>
        </p:nvSpPr>
        <p:spPr>
          <a:xfrm>
            <a:off x="1258888" y="981075"/>
            <a:ext cx="7345362" cy="4319588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zh-TW" altLang="en-US" sz="1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+mn-cs"/>
              </a:rPr>
              <a:t>部首意義 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   邑：與國家、行政區域有關，如 邦 都 郡 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   阜：與山、土地有關，如 陸 阡 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+mn-cs"/>
              </a:rPr>
              <a:t>偏旁表音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昜：楊、陽、揚、瘍、腸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cs"/>
              </a:rPr>
              <a:t>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韻母都為ㄤ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+mn-cs"/>
              </a:rPr>
              <a:t>組成中文字的部件固定放置某位置 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   「行」總是放在字的左右邊 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n-cs"/>
              </a:rPr>
              <a:t>   「頁」總在字的右邊 「身」總在字的左邊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endParaRPr lang="zh-TW" altLang="en-US" dirty="0" smtClean="0">
              <a:cs typeface="+mn-cs"/>
            </a:endParaRPr>
          </a:p>
        </p:txBody>
      </p:sp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1835150" y="476250"/>
            <a:ext cx="5314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 eaLnBrk="0" hangingPunct="0">
              <a:spcBef>
                <a:spcPct val="20000"/>
              </a:spcBef>
            </a:pPr>
            <a:r>
              <a:rPr lang="zh-TW" altLang="en-US" sz="4000">
                <a:solidFill>
                  <a:srgbClr val="000000"/>
                </a:solidFill>
                <a:ea typeface="標楷體" pitchFamily="65" charset="-120"/>
                <a:cs typeface="微軟正黑體"/>
              </a:rPr>
              <a:t>一、一般字彙知識教學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9138" y="738188"/>
            <a:ext cx="8424862" cy="57150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"/>
              <a:buChar char=""/>
              <a:tabLst>
                <a:tab pos="866775" algn="l"/>
              </a:tabLst>
              <a:defRPr/>
            </a:pPr>
            <a:r>
              <a:rPr lang="zh-TW" altLang="zh-TW" kern="100" dirty="0">
                <a:latin typeface="Times New Roman"/>
                <a:ea typeface="標楷體"/>
                <a:cs typeface="+mn-cs"/>
              </a:rPr>
              <a:t>其他實作：</a:t>
            </a:r>
            <a:endParaRPr lang="zh-TW" altLang="zh-TW" sz="2800" kern="100" dirty="0">
              <a:latin typeface="Times New Roman"/>
              <a:ea typeface="新細明體"/>
              <a:cs typeface="+mn-cs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Wingdings"/>
              <a:buChar char=""/>
              <a:tabLst>
                <a:tab pos="1171575" algn="l"/>
              </a:tabLst>
              <a:defRPr/>
            </a:pPr>
            <a:r>
              <a:rPr lang="zh-TW" altLang="zh-TW" kern="100" dirty="0">
                <a:latin typeface="Times New Roman"/>
                <a:ea typeface="標楷體"/>
                <a:cs typeface="+mn-cs"/>
              </a:rPr>
              <a:t>水晶就是水晶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,</a:t>
            </a:r>
            <a:r>
              <a:rPr lang="zh-TW" altLang="zh-TW" kern="100" dirty="0">
                <a:latin typeface="Times New Roman"/>
                <a:ea typeface="標楷體"/>
                <a:cs typeface="+mn-cs"/>
              </a:rPr>
              <a:t>不是寶石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,</a:t>
            </a:r>
            <a:r>
              <a:rPr lang="zh-TW" altLang="zh-TW" kern="100" dirty="0">
                <a:latin typeface="Times New Roman"/>
                <a:ea typeface="標楷體"/>
                <a:cs typeface="+mn-cs"/>
              </a:rPr>
              <a:t>也不是星星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,</a:t>
            </a:r>
            <a:r>
              <a:rPr lang="zh-TW" altLang="zh-TW" kern="100" dirty="0">
                <a:latin typeface="Times New Roman"/>
                <a:ea typeface="標楷體"/>
                <a:cs typeface="+mn-cs"/>
              </a:rPr>
              <a:t>更不是大眼睛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(11605</a:t>
            </a:r>
            <a:r>
              <a:rPr lang="zh-TW" altLang="zh-TW" kern="100" dirty="0">
                <a:latin typeface="Times New Roman"/>
                <a:ea typeface="標楷體"/>
                <a:cs typeface="+mn-cs"/>
              </a:rPr>
              <a:t>張育潔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)</a:t>
            </a:r>
            <a:endParaRPr lang="zh-TW" altLang="zh-TW" sz="2400" kern="100" dirty="0">
              <a:latin typeface="Times New Roman"/>
              <a:ea typeface="新細明體"/>
              <a:cs typeface="+mn-cs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Wingdings"/>
              <a:buChar char=""/>
              <a:tabLst>
                <a:tab pos="1171575" algn="l"/>
              </a:tabLst>
              <a:defRPr/>
            </a:pPr>
            <a:r>
              <a:rPr lang="zh-TW" altLang="zh-TW" kern="100" dirty="0">
                <a:latin typeface="Times New Roman"/>
                <a:ea typeface="標楷體"/>
                <a:cs typeface="+mn-cs"/>
              </a:rPr>
              <a:t>媽媽就是媽媽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,</a:t>
            </a:r>
            <a:r>
              <a:rPr lang="zh-TW" altLang="zh-TW" kern="100" dirty="0">
                <a:latin typeface="Times New Roman"/>
                <a:ea typeface="標楷體"/>
                <a:cs typeface="+mn-cs"/>
              </a:rPr>
              <a:t>不是你的僕人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,</a:t>
            </a:r>
            <a:r>
              <a:rPr lang="zh-TW" altLang="zh-TW" kern="100" dirty="0">
                <a:latin typeface="Times New Roman"/>
                <a:ea typeface="標楷體"/>
                <a:cs typeface="+mn-cs"/>
              </a:rPr>
              <a:t>也不是大廚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,</a:t>
            </a:r>
            <a:r>
              <a:rPr lang="zh-TW" altLang="zh-TW" kern="100" dirty="0">
                <a:latin typeface="Times New Roman"/>
                <a:ea typeface="標楷體"/>
                <a:cs typeface="+mn-cs"/>
              </a:rPr>
              <a:t>更不是你的專屬司機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(11601</a:t>
            </a:r>
            <a:r>
              <a:rPr lang="zh-TW" altLang="zh-TW" kern="100" dirty="0">
                <a:latin typeface="Times New Roman"/>
                <a:ea typeface="標楷體"/>
                <a:cs typeface="+mn-cs"/>
              </a:rPr>
              <a:t>周沛宇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)</a:t>
            </a:r>
            <a:endParaRPr lang="zh-TW" altLang="zh-TW" sz="2400" kern="100" dirty="0">
              <a:latin typeface="Times New Roman"/>
              <a:ea typeface="新細明體"/>
              <a:cs typeface="+mn-cs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Wingdings"/>
              <a:buChar char=""/>
              <a:tabLst>
                <a:tab pos="1171575" algn="l"/>
              </a:tabLst>
              <a:defRPr/>
            </a:pPr>
            <a:r>
              <a:rPr lang="zh-TW" altLang="zh-TW" kern="100" dirty="0">
                <a:latin typeface="Times New Roman"/>
                <a:ea typeface="標楷體"/>
                <a:cs typeface="+mn-cs"/>
              </a:rPr>
              <a:t>媽媽就是媽媽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,</a:t>
            </a:r>
            <a:r>
              <a:rPr lang="zh-TW" altLang="zh-TW" kern="100" dirty="0">
                <a:latin typeface="Times New Roman"/>
                <a:ea typeface="標楷體"/>
                <a:cs typeface="+mn-cs"/>
              </a:rPr>
              <a:t>不是傭人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,</a:t>
            </a:r>
            <a:r>
              <a:rPr lang="zh-TW" altLang="zh-TW" kern="100" dirty="0">
                <a:latin typeface="Times New Roman"/>
                <a:ea typeface="標楷體"/>
                <a:cs typeface="+mn-cs"/>
              </a:rPr>
              <a:t>也不是廚師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,</a:t>
            </a:r>
            <a:r>
              <a:rPr lang="zh-TW" altLang="zh-TW" kern="100" dirty="0">
                <a:latin typeface="Times New Roman"/>
                <a:ea typeface="標楷體"/>
                <a:cs typeface="+mn-cs"/>
              </a:rPr>
              <a:t>更不是母老虎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(11606</a:t>
            </a:r>
            <a:r>
              <a:rPr lang="zh-TW" altLang="zh-TW" kern="100" dirty="0">
                <a:latin typeface="Times New Roman"/>
                <a:ea typeface="標楷體"/>
                <a:cs typeface="+mn-cs"/>
              </a:rPr>
              <a:t>展慈緹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)</a:t>
            </a:r>
            <a:endParaRPr lang="zh-TW" altLang="zh-TW" sz="2400" kern="100" dirty="0">
              <a:latin typeface="Times New Roman"/>
              <a:ea typeface="新細明體"/>
              <a:cs typeface="+mn-cs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Wingdings"/>
              <a:buChar char=""/>
              <a:tabLst>
                <a:tab pos="1171575" algn="l"/>
              </a:tabLst>
              <a:defRPr/>
            </a:pPr>
            <a:r>
              <a:rPr lang="zh-TW" altLang="zh-TW" kern="100" dirty="0">
                <a:latin typeface="Times New Roman"/>
                <a:ea typeface="標楷體"/>
                <a:cs typeface="+mn-cs"/>
              </a:rPr>
              <a:t>三角形就是三角形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,</a:t>
            </a:r>
            <a:r>
              <a:rPr lang="zh-TW" altLang="zh-TW" kern="100" dirty="0">
                <a:latin typeface="Times New Roman"/>
                <a:ea typeface="標楷體"/>
                <a:cs typeface="+mn-cs"/>
              </a:rPr>
              <a:t>不是金字塔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,</a:t>
            </a:r>
            <a:r>
              <a:rPr lang="zh-TW" altLang="zh-TW" kern="100" dirty="0">
                <a:latin typeface="Times New Roman"/>
                <a:ea typeface="標楷體"/>
                <a:cs typeface="+mn-cs"/>
              </a:rPr>
              <a:t>也不是飯糰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,</a:t>
            </a:r>
            <a:r>
              <a:rPr lang="zh-TW" altLang="zh-TW" kern="100" dirty="0">
                <a:latin typeface="Times New Roman"/>
                <a:ea typeface="標楷體"/>
                <a:cs typeface="+mn-cs"/>
              </a:rPr>
              <a:t>更不是生日帽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(11716</a:t>
            </a:r>
            <a:r>
              <a:rPr lang="zh-TW" altLang="zh-TW" kern="100" dirty="0">
                <a:latin typeface="Times New Roman"/>
                <a:ea typeface="標楷體"/>
                <a:cs typeface="+mn-cs"/>
              </a:rPr>
              <a:t>姚柏瑋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)</a:t>
            </a:r>
            <a:endParaRPr lang="zh-TW" altLang="zh-TW" sz="2400" kern="100" dirty="0">
              <a:latin typeface="Times New Roman"/>
              <a:ea typeface="新細明體"/>
              <a:cs typeface="+mn-cs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Wingdings"/>
              <a:buChar char=""/>
              <a:tabLst>
                <a:tab pos="1171575" algn="l"/>
              </a:tabLst>
              <a:defRPr/>
            </a:pPr>
            <a:r>
              <a:rPr lang="zh-TW" altLang="zh-TW" kern="100" dirty="0">
                <a:latin typeface="Times New Roman"/>
                <a:ea typeface="標楷體"/>
                <a:cs typeface="+mn-cs"/>
              </a:rPr>
              <a:t>月亮就是月亮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,</a:t>
            </a:r>
            <a:r>
              <a:rPr lang="zh-TW" altLang="zh-TW" kern="100" dirty="0">
                <a:latin typeface="Times New Roman"/>
                <a:ea typeface="標楷體"/>
                <a:cs typeface="+mn-cs"/>
              </a:rPr>
              <a:t>不是香蕉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,</a:t>
            </a:r>
            <a:r>
              <a:rPr lang="zh-TW" altLang="zh-TW" kern="100" dirty="0">
                <a:latin typeface="Times New Roman"/>
                <a:ea typeface="標楷體"/>
                <a:cs typeface="+mn-cs"/>
              </a:rPr>
              <a:t>也不是眉毛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,</a:t>
            </a:r>
            <a:r>
              <a:rPr lang="zh-TW" altLang="zh-TW" kern="100" dirty="0">
                <a:latin typeface="Times New Roman"/>
                <a:ea typeface="標楷體"/>
                <a:cs typeface="+mn-cs"/>
              </a:rPr>
              <a:t>更不是彎刀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(11717</a:t>
            </a:r>
            <a:r>
              <a:rPr lang="zh-TW" altLang="zh-TW" kern="100" dirty="0">
                <a:latin typeface="Times New Roman"/>
                <a:ea typeface="標楷體"/>
                <a:cs typeface="+mn-cs"/>
              </a:rPr>
              <a:t>徐佳宇</a:t>
            </a:r>
            <a:r>
              <a:rPr lang="en-US" altLang="zh-TW" kern="100" dirty="0">
                <a:latin typeface="Times New Roman"/>
                <a:ea typeface="標楷體"/>
                <a:cs typeface="+mn-cs"/>
              </a:rPr>
              <a:t>)</a:t>
            </a:r>
            <a:endParaRPr lang="zh-TW" altLang="zh-TW" sz="2400" kern="100" dirty="0">
              <a:latin typeface="Times New Roman"/>
              <a:ea typeface="新細明體"/>
              <a:cs typeface="+mn-cs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zh-TW" alt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395288" y="0"/>
            <a:ext cx="8208962" cy="909638"/>
          </a:xfrm>
          <a:prstGeom prst="roundRect">
            <a:avLst>
              <a:gd name="adj" fmla="val 16667"/>
            </a:avLst>
          </a:prstGeom>
          <a:solidFill>
            <a:srgbClr val="FFC671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TW" altLang="zh-TW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新細明體" pitchFamily="18" charset="-120"/>
            </a:endParaRPr>
          </a:p>
        </p:txBody>
      </p:sp>
      <p:sp>
        <p:nvSpPr>
          <p:cNvPr id="352258" name="標題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908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4000" smtClean="0">
                <a:solidFill>
                  <a:schemeClr val="tx2">
                    <a:satMod val="130000"/>
                  </a:schemeClr>
                </a:solidFill>
                <a:cs typeface="+mj-cs"/>
              </a:rPr>
              <a:t>推薦</a:t>
            </a:r>
            <a:r>
              <a:rPr lang="zh-TW" altLang="en-US" sz="4000" smtClean="0">
                <a:solidFill>
                  <a:schemeClr val="tx2">
                    <a:satMod val="130000"/>
                  </a:schemeClr>
                </a:solidFill>
                <a:cs typeface="+mj-cs"/>
              </a:rPr>
              <a:t>網站</a:t>
            </a:r>
          </a:p>
        </p:txBody>
      </p:sp>
      <p:sp>
        <p:nvSpPr>
          <p:cNvPr id="101379" name="內容版面配置區 2"/>
          <p:cNvSpPr>
            <a:spLocks noGrp="1"/>
          </p:cNvSpPr>
          <p:nvPr>
            <p:ph idx="4294967295"/>
          </p:nvPr>
        </p:nvSpPr>
        <p:spPr>
          <a:xfrm>
            <a:off x="646113" y="981075"/>
            <a:ext cx="8497887" cy="58769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TW" altLang="en-US" sz="1900" b="1" smtClean="0">
                <a:latin typeface="微軟正黑體"/>
              </a:rPr>
              <a:t>教育部重編國語辭典修訂本    </a:t>
            </a:r>
            <a:r>
              <a:rPr lang="en-US" altLang="zh-TW" sz="1900" b="1" smtClean="0">
                <a:latin typeface="微軟正黑體"/>
                <a:hlinkClick r:id="rId2"/>
              </a:rPr>
              <a:t>http://dict.revised.moe.edu.tw/</a:t>
            </a:r>
            <a:endParaRPr lang="en-US" altLang="zh-TW" sz="1900" b="1" smtClean="0">
              <a:latin typeface="微軟正黑體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TW" altLang="en-US" sz="2100" b="1" smtClean="0">
                <a:latin typeface="微軟正黑體"/>
              </a:rPr>
              <a:t>教育部國語小字典  </a:t>
            </a:r>
            <a:r>
              <a:rPr lang="en-US" altLang="zh-TW" sz="2100" b="1" smtClean="0">
                <a:latin typeface="微軟正黑體"/>
                <a:hlinkClick r:id="rId3"/>
              </a:rPr>
              <a:t>http://140.111.1.43/</a:t>
            </a:r>
            <a:r>
              <a:rPr lang="en-US" altLang="zh-TW" sz="2100" b="1" smtClean="0">
                <a:latin typeface="微軟正黑體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TW" altLang="en-US" sz="2100" b="1" smtClean="0">
                <a:latin typeface="微軟正黑體"/>
              </a:rPr>
              <a:t>用國字標準字體筆順學習網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2100" b="1" smtClean="0">
                <a:latin typeface="微軟正黑體"/>
                <a:hlinkClick r:id="rId4"/>
              </a:rPr>
              <a:t>http://stroke-order.learningweb.moe.edu.tw/home.do</a:t>
            </a:r>
            <a:r>
              <a:rPr lang="en-US" altLang="zh-TW" sz="2100" b="1" smtClean="0">
                <a:latin typeface="微軟正黑體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TW" altLang="en-US" sz="2100" b="1" smtClean="0">
                <a:latin typeface="微軟正黑體"/>
              </a:rPr>
              <a:t>教育部常用國字標準字體筆順學習連結快速產生  </a:t>
            </a:r>
            <a:r>
              <a:rPr lang="en-US" altLang="zh-TW" sz="2100" b="1" smtClean="0">
                <a:latin typeface="微軟正黑體"/>
                <a:hlinkClick r:id="rId5"/>
              </a:rPr>
              <a:t>http://gsyan.summerhost.info/works/getbig5_tpet.php</a:t>
            </a:r>
            <a:r>
              <a:rPr lang="en-US" altLang="zh-TW" sz="2100" b="1" smtClean="0">
                <a:latin typeface="微軟正黑體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TW" altLang="en-US" sz="2100" b="1" smtClean="0">
                <a:latin typeface="微軟正黑體"/>
              </a:rPr>
              <a:t>中研院文國尋寶記同義反義詞遊戲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TW" altLang="en-US" sz="2100" b="1" smtClean="0">
                <a:latin typeface="微軟正黑體"/>
              </a:rPr>
              <a:t> </a:t>
            </a:r>
            <a:r>
              <a:rPr lang="en-US" altLang="zh-TW" sz="2100" b="1" smtClean="0">
                <a:latin typeface="微軟正黑體"/>
                <a:hlinkClick r:id="rId6"/>
              </a:rPr>
              <a:t>http://proj1.sinica.edu.tw/~swjz/Dictionary/sym-asym-demo.html</a:t>
            </a:r>
            <a:r>
              <a:rPr lang="en-US" altLang="zh-TW" sz="2100" b="1" smtClean="0">
                <a:latin typeface="微軟正黑體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TW" altLang="en-US" sz="2100" b="1" smtClean="0">
                <a:latin typeface="微軟正黑體"/>
              </a:rPr>
              <a:t>中文學習補救教學資源網  </a:t>
            </a:r>
            <a:r>
              <a:rPr lang="en-US" altLang="zh-TW" sz="2100" b="1" smtClean="0">
                <a:latin typeface="微軟正黑體"/>
                <a:hlinkClick r:id="rId7"/>
              </a:rPr>
              <a:t>http://edu.nttu.edu.tw/NFL/contents/news/news_list.asp?menuID=285</a:t>
            </a:r>
            <a:endParaRPr lang="en-US" altLang="zh-TW" sz="2100" b="1" smtClean="0">
              <a:latin typeface="微軟正黑體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TW" altLang="en-US" sz="1900" b="1" smtClean="0">
                <a:latin typeface="微軟正黑體"/>
              </a:rPr>
              <a:t>東吳大學國文能力檢定測驗 </a:t>
            </a:r>
            <a:r>
              <a:rPr lang="en-US" altLang="zh-TW" sz="1900" b="1" smtClean="0">
                <a:latin typeface="微軟正黑體"/>
                <a:hlinkClick r:id="rId8"/>
              </a:rPr>
              <a:t>http://gj.idc.scu.edu.tw/join.asp</a:t>
            </a:r>
            <a:endParaRPr lang="en-US" altLang="zh-TW" sz="1900" b="1" smtClean="0">
              <a:latin typeface="微軟正黑體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zh-TW" altLang="en-US" sz="1900" b="1" smtClean="0">
                <a:latin typeface="微軟正黑體"/>
              </a:rPr>
              <a:t>別字擂臺  </a:t>
            </a:r>
            <a:r>
              <a:rPr lang="en-US" altLang="zh-TW" sz="1900" b="1" smtClean="0">
                <a:latin typeface="微軟正黑體"/>
                <a:hlinkClick r:id="rId9"/>
              </a:rPr>
              <a:t>http://www.cbooks.org/wgame.asp</a:t>
            </a:r>
            <a:endParaRPr lang="en-US" altLang="zh-TW" sz="1900" b="1" smtClean="0">
              <a:latin typeface="微軟正黑體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zh-TW" altLang="en-US" sz="2100" b="1" smtClean="0">
                <a:latin typeface="微軟正黑體"/>
              </a:rPr>
              <a:t>臺北市東區特教資源中心</a:t>
            </a:r>
            <a:r>
              <a:rPr lang="en-US" altLang="zh-TW" sz="2100" b="1" smtClean="0">
                <a:latin typeface="微軟正黑體"/>
              </a:rPr>
              <a:t>/</a:t>
            </a:r>
            <a:r>
              <a:rPr lang="zh-TW" altLang="en-US" sz="2100" b="1" smtClean="0">
                <a:latin typeface="微軟正黑體"/>
              </a:rPr>
              <a:t>教材小組 </a:t>
            </a:r>
            <a:r>
              <a:rPr lang="en-US" altLang="zh-TW" sz="2100" b="1" smtClean="0">
                <a:latin typeface="微軟正黑體"/>
                <a:hlinkClick r:id="rId10"/>
              </a:rPr>
              <a:t>http://www.terc.tp.edu.tw/curriculum/</a:t>
            </a:r>
            <a:endParaRPr lang="en-US" altLang="zh-TW" sz="1200" b="1" smtClean="0">
              <a:latin typeface="微軟正黑體"/>
            </a:endParaRPr>
          </a:p>
        </p:txBody>
      </p:sp>
      <p:sp>
        <p:nvSpPr>
          <p:cNvPr id="101380" name="文字方塊 3"/>
          <p:cNvSpPr txBox="1">
            <a:spLocks noChangeArrowheads="1"/>
          </p:cNvSpPr>
          <p:nvPr/>
        </p:nvSpPr>
        <p:spPr bwMode="auto">
          <a:xfrm>
            <a:off x="5830888" y="6489700"/>
            <a:ext cx="3313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000000"/>
                </a:solidFill>
                <a:latin typeface="Franklin Gothic Book" pitchFamily="34" charset="0"/>
              </a:rPr>
              <a:t>臺師大 洪儷瑜、劉淑貞</a:t>
            </a:r>
            <a:r>
              <a:rPr kumimoji="0" lang="en-US" altLang="zh-TW">
                <a:solidFill>
                  <a:srgbClr val="000000"/>
                </a:solidFill>
                <a:latin typeface="Franklin Gothic Book" pitchFamily="34" charset="0"/>
              </a:rPr>
              <a:t>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7" descr="MC90044186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895475"/>
            <a:ext cx="4968875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59113" y="404813"/>
            <a:ext cx="2416175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effectLst/>
                <a:ea typeface="標楷體" pitchFamily="65" charset="-120"/>
              </a:rPr>
              <a:t>多謝聆聽</a:t>
            </a:r>
          </a:p>
        </p:txBody>
      </p:sp>
      <p:sp>
        <p:nvSpPr>
          <p:cNvPr id="102403" name="Rectangle 3"/>
          <p:cNvSpPr>
            <a:spLocks noGrp="1"/>
          </p:cNvSpPr>
          <p:nvPr>
            <p:ph type="body" idx="4294967295"/>
          </p:nvPr>
        </p:nvSpPr>
        <p:spPr>
          <a:xfrm>
            <a:off x="1042988" y="1484313"/>
            <a:ext cx="7489825" cy="4764087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538" y="908050"/>
            <a:ext cx="7694612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1570</TotalTime>
  <Words>4764</Words>
  <Application>Microsoft Office PowerPoint</Application>
  <PresentationFormat>如螢幕大小 (4:3)</PresentationFormat>
  <Paragraphs>506</Paragraphs>
  <Slides>82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82</vt:i4>
      </vt:variant>
    </vt:vector>
  </HeadingPairs>
  <TitlesOfParts>
    <vt:vector size="84" baseType="lpstr">
      <vt:lpstr>夏至</vt:lpstr>
      <vt:lpstr>預設簡報設計</vt:lpstr>
      <vt:lpstr> 台南市國中國文輔導團                     大橋國中楊櫻枝</vt:lpstr>
      <vt:lpstr>十二年國民基本教育架構</vt:lpstr>
      <vt:lpstr>PowerPoint 簡報</vt:lpstr>
      <vt:lpstr>國中國文 補救教學策略</vt:lpstr>
      <vt:lpstr>PowerPoint 簡報</vt:lpstr>
      <vt:lpstr>§-1字詞補救教學策略</vt:lpstr>
      <vt:lpstr>寫字之困難</vt:lpstr>
      <vt:lpstr>PowerPoint 簡報</vt:lpstr>
      <vt:lpstr>PowerPoint 簡報</vt:lpstr>
      <vt:lpstr>PowerPoint 簡報</vt:lpstr>
      <vt:lpstr>字謎</vt:lpstr>
      <vt:lpstr>二、集中識字教學法</vt:lpstr>
      <vt:lpstr>PowerPoint 簡報</vt:lpstr>
      <vt:lpstr>水字邊的字:汴、泗、流、渡 人字邊的字:人、休、倚 心字邊的字:愁、思、悠、恨、 </vt:lpstr>
      <vt:lpstr>三、培養閱讀能力的『部件教學』</vt:lpstr>
      <vt:lpstr>部件砌字練習</vt:lpstr>
      <vt:lpstr>PowerPoint 簡報</vt:lpstr>
      <vt:lpstr>PowerPoint 簡報</vt:lpstr>
      <vt:lpstr>PowerPoint 簡報</vt:lpstr>
      <vt:lpstr>四、自我監控－－讀寫字</vt:lpstr>
      <vt:lpstr>自我監控讀寫字-舉例</vt:lpstr>
      <vt:lpstr>**我的識字教學</vt:lpstr>
      <vt:lpstr>PowerPoint 簡報</vt:lpstr>
      <vt:lpstr>PowerPoint 簡報</vt:lpstr>
      <vt:lpstr>PowerPoint 簡報</vt:lpstr>
      <vt:lpstr>PowerPoint 簡報</vt:lpstr>
      <vt:lpstr>PowerPoint 簡報</vt:lpstr>
      <vt:lpstr>學生朗讀記錄單</vt:lpstr>
      <vt:lpstr>PowerPoint 簡報</vt:lpstr>
      <vt:lpstr> 新北市國中國文輔導團專輔  福和國中：許文姿 </vt:lpstr>
      <vt:lpstr>PowerPoint 簡報</vt:lpstr>
      <vt:lpstr>我的認讀教學</vt:lpstr>
      <vt:lpstr>PowerPoint 簡報</vt:lpstr>
      <vt:lpstr>PowerPoint 簡報</vt:lpstr>
      <vt:lpstr>§-2詞義、詞彙組成、詞彙運用教學策略</vt:lpstr>
      <vt:lpstr>一、語詞聯想</vt:lpstr>
      <vt:lpstr>PowerPoint 簡報</vt:lpstr>
      <vt:lpstr>玩一玩</vt:lpstr>
      <vt:lpstr>二、近義詞、反義詞教學</vt:lpstr>
      <vt:lpstr>近義詞及反義詞教學-舉例</vt:lpstr>
      <vt:lpstr>PowerPoint 簡報</vt:lpstr>
      <vt:lpstr>近義詞及反義詞教學-舉例</vt:lpstr>
      <vt:lpstr>三、多義詞教學</vt:lpstr>
      <vt:lpstr>多義詞教學-舉例  </vt:lpstr>
      <vt:lpstr>四、以文句脈絡推測詞義</vt:lpstr>
      <vt:lpstr>昧字練習－依照語境，在句中選擇最適字的語詞</vt:lpstr>
      <vt:lpstr>PowerPoint 簡報</vt:lpstr>
      <vt:lpstr>基本學習內容－句子段落</vt:lpstr>
      <vt:lpstr>§-3句型教學策略</vt:lpstr>
      <vt:lpstr>句型結構需要工作鷹架協助</vt:lpstr>
      <vt:lpstr>一、句型結構－照樣造句</vt:lpstr>
      <vt:lpstr>二、句子加長-舉例</vt:lpstr>
      <vt:lpstr>三、句子重組     -舉例</vt:lpstr>
      <vt:lpstr>四、句子縮寫（代名詞、連接詞運用） </vt:lpstr>
      <vt:lpstr>摘要（很多句子縮寫）-舉例</vt:lpstr>
      <vt:lpstr>五、句子的改寫：換句話說-舉例</vt:lpstr>
      <vt:lpstr>六、錯誤句辨識與更正-舉例</vt:lpstr>
      <vt:lpstr>句子的關係</vt:lpstr>
      <vt:lpstr>一、因果句</vt:lpstr>
      <vt:lpstr>二、轉折句</vt:lpstr>
      <vt:lpstr>PowerPoint 簡報</vt:lpstr>
      <vt:lpstr>三、並列句</vt:lpstr>
      <vt:lpstr>桂林的山真奇啊，一座座拔地而起，各不相連。像老人，像巨象，像駱駝，奇峰羅列，形態萬千；桂林的山真秀啊，像翠綠的屏障，像新生的竹筍，色彩明麗，倒映水中；桂林的山真險啊，危峰兀立，怪石嶙峋，好像一不小心就會栽倒下來。 </vt:lpstr>
      <vt:lpstr>四、順承句</vt:lpstr>
      <vt:lpstr>PowerPoint 簡報</vt:lpstr>
      <vt:lpstr>五、遞進句</vt:lpstr>
      <vt:lpstr>六、條件句</vt:lpstr>
      <vt:lpstr>七、選擇句</vt:lpstr>
      <vt:lpstr>關鍵句</vt:lpstr>
      <vt:lpstr>PowerPoint 簡報</vt:lpstr>
      <vt:lpstr>PowerPoint 簡報</vt:lpstr>
      <vt:lpstr>關鍵句</vt:lpstr>
      <vt:lpstr>＊＊我的縮寫教學—刪、整、排</vt:lpstr>
      <vt:lpstr>＊＊我的縮寫教學—歸納、統整</vt:lpstr>
      <vt:lpstr>PowerPoint 簡報</vt:lpstr>
      <vt:lpstr>**我的句型結構—照樣造句教學</vt:lpstr>
      <vt:lpstr>1.找出譬喻句：</vt:lpstr>
      <vt:lpstr> 老師帶領同學實作： </vt:lpstr>
      <vt:lpstr>學生仿作: </vt:lpstr>
      <vt:lpstr>PowerPoint 簡報</vt:lpstr>
      <vt:lpstr>推薦網站</vt:lpstr>
      <vt:lpstr>多謝聆聽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補救教學</dc:title>
  <dc:creator>User</dc:creator>
  <cp:lastModifiedBy>User</cp:lastModifiedBy>
  <cp:revision>119</cp:revision>
  <dcterms:created xsi:type="dcterms:W3CDTF">2012-10-28T01:37:25Z</dcterms:created>
  <dcterms:modified xsi:type="dcterms:W3CDTF">2012-11-09T15:13:31Z</dcterms:modified>
</cp:coreProperties>
</file>