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9" r:id="rId3"/>
    <p:sldId id="272" r:id="rId4"/>
    <p:sldId id="274" r:id="rId5"/>
    <p:sldId id="275" r:id="rId6"/>
    <p:sldId id="273" r:id="rId7"/>
    <p:sldId id="279" r:id="rId8"/>
    <p:sldId id="276" r:id="rId9"/>
    <p:sldId id="277" r:id="rId10"/>
    <p:sldId id="278" r:id="rId11"/>
    <p:sldId id="280" r:id="rId12"/>
    <p:sldId id="281" r:id="rId13"/>
    <p:sldId id="258" r:id="rId14"/>
    <p:sldId id="265" r:id="rId15"/>
    <p:sldId id="266" r:id="rId16"/>
    <p:sldId id="267" r:id="rId17"/>
    <p:sldId id="268" r:id="rId18"/>
    <p:sldId id="270" r:id="rId19"/>
    <p:sldId id="271" r:id="rId20"/>
    <p:sldId id="284" r:id="rId21"/>
    <p:sldId id="286" r:id="rId22"/>
    <p:sldId id="285" r:id="rId23"/>
    <p:sldId id="259" r:id="rId24"/>
    <p:sldId id="260" r:id="rId25"/>
    <p:sldId id="261" r:id="rId26"/>
    <p:sldId id="263" r:id="rId27"/>
    <p:sldId id="264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180" autoAdjust="0"/>
  </p:normalViewPr>
  <p:slideViewPr>
    <p:cSldViewPr snapToGrid="0">
      <p:cViewPr varScale="1">
        <p:scale>
          <a:sx n="61" d="100"/>
          <a:sy n="61" d="100"/>
        </p:scale>
        <p:origin x="14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EB49C-1718-4AFC-A262-18E48C38C1D8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1361-36A2-463C-87E4-959C7CA7C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2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他知道很多孩子因為生病失去頭髮，自己留長髮捐給相關機構，製成假髮後能幫助他們。他已經留長髮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年了，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年前捐過一次，現在頭髮又長長了，可以再次捐出去。媽媽表示，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Morgan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是一個早產兒，出生後第一週是在新生兒加護病房度過的，他能活下來，還健康長大，是一個奇蹟。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Morgan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覺得自己很幸運，所以希望盡最大的努力，來幫助更多身體不好的孩子。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1361-36A2-463C-87E4-959C7CA7CD9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85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1361-36A2-463C-87E4-959C7CA7CD9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80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145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84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6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9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39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27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36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961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2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>
            <a:lvl1pPr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02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89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6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6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5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53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4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9721D9-1CBB-4E19-9350-975EE18CB986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B68C6B-CD9B-4836-9B98-9E6F504B0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6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E6%B3%95%E5%BC%8F%E6%99%82%E5%B0%9A%E8%AE%93%E7%94%B7%E5%AD%A9%E7%A9%BF%E7%B2%89%E7%B4%85%E8%89%B2%E9%96%8B%E5%A7%8B%E8%AE%8A%E5%BE%97?__eep__=6&amp;__cft__%5b0%5d=AZW1pxQKNH1X-0PnBdAIMkK7mTQwxrSECsZROfE_PuTY6a3FUHtRop4Hfn3hdkks1ufFMpYOkyK-_-Pb0pFbcAl0_zmOdNTCDA9tLaFPuNxwcIekiFqJ65sj1KwY4QTxERkaKk4g8ljg06fYyyzH50GE&amp;__tn__=*NK-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facebook.com/hashtag/%E4%B8%8D%E6%AD%A3%E5%B8%B8?__eep__=6&amp;__cft__%5b0%5d=AZW1pxQKNH1X-0PnBdAIMkK7mTQwxrSECsZROfE_PuTY6a3FUHtRop4Hfn3hdkks1ufFMpYOkyK-_-Pb0pFbcAl0_zmOdNTCDA9tLaFPuNxwcIekiFqJ65sj1KwY4QTxERkaKk4g8ljg06fYyyzH50GE&amp;__tn__=*NK-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性別刻刻刻板印象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3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顏值大考驗】金城武鄭伊健先Carry到！21世紀長髮男神代表係佢…… - 晴報- 娛樂- 中港台- D19052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75" y="0"/>
            <a:ext cx="4490511" cy="6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s://zodiac.tw/uploads/1553134725-fmQUh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3"/>
          <a:stretch/>
        </p:blipFill>
        <p:spPr bwMode="auto">
          <a:xfrm>
            <a:off x="685802" y="802110"/>
            <a:ext cx="4367462" cy="46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zodiac.tw/uploads/1553134727-mLZ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54639" b="23646"/>
          <a:stretch/>
        </p:blipFill>
        <p:spPr bwMode="auto">
          <a:xfrm>
            <a:off x="6273477" y="286252"/>
            <a:ext cx="4949357" cy="53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嘴平伊之助| 鬼滅之刃Wiki | Fando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6" y="297749"/>
            <a:ext cx="6851414" cy="57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537214" y="1178307"/>
            <a:ext cx="3979595" cy="1047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她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他呢？</a:t>
            </a:r>
            <a:endParaRPr lang="en-US" altLang="zh-TW" sz="3200" dirty="0" smtClean="0"/>
          </a:p>
        </p:txBody>
      </p:sp>
      <p:sp>
        <p:nvSpPr>
          <p:cNvPr id="7" name="矩形 6"/>
          <p:cNvSpPr/>
          <p:nvPr/>
        </p:nvSpPr>
        <p:spPr>
          <a:xfrm>
            <a:off x="7537214" y="2330271"/>
            <a:ext cx="3979595" cy="367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你若不知道他武功高強，在現代，你是不是也會笑他呢？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21008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upload.wikimedia.org/wikipedia/commons/8/8e/The_groom_and_his_best_man_and_us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864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e/The_groom_and_his_best_man_and_usher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98" y="1001081"/>
            <a:ext cx="5063341" cy="37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圖片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61" y="549162"/>
            <a:ext cx="3111507" cy="43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3.hoopchina.com.cn/hupuapp/bbs/3839811541355/thread_3839811541355_20191224014908_s_163125_w_700_h_1002_29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9162"/>
            <a:ext cx="3182471" cy="45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i1.kknews.cc/SIG=25ka8mc/ctp-vzntr/8qo5s76n9p5q4qn6oq951497s2qn65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2" y="503891"/>
            <a:ext cx="3980483" cy="53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kknews.cc/SIG=1gu265o/ctp-vzntr/1r77s487q94642119111230p8pq1o99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55" y="503891"/>
            <a:ext cx="4043004" cy="53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s://i1.kknews.cc/SIG=3fpka3t/2rq800001727834378r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83" y="450103"/>
            <a:ext cx="9006416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可能是 1 人的圖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59" y="763868"/>
            <a:ext cx="4132106" cy="52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5366441" y="1843940"/>
            <a:ext cx="5716242" cy="331118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/>
              <a:t>猜猜他是誰？</a:t>
            </a:r>
            <a:endParaRPr lang="en-US" altLang="zh-TW" sz="3600" dirty="0" smtClean="0"/>
          </a:p>
          <a:p>
            <a:r>
              <a:rPr lang="zh-TW" altLang="en-US" sz="3600" dirty="0"/>
              <a:t>提示一：美國歷史上的重要人物</a:t>
            </a:r>
            <a:br>
              <a:rPr lang="zh-TW" altLang="en-US" sz="3600" dirty="0"/>
            </a:br>
            <a:r>
              <a:rPr lang="zh-TW" altLang="en-US" sz="3600" dirty="0"/>
              <a:t>提示二：名字中帶有玫瑰的意涵</a:t>
            </a:r>
            <a:br>
              <a:rPr lang="zh-TW" altLang="en-US" sz="3600" dirty="0"/>
            </a:br>
            <a:r>
              <a:rPr lang="zh-TW" altLang="en-US" sz="3600" dirty="0"/>
              <a:t>提示三：臺灣有一條路與他</a:t>
            </a:r>
            <a:r>
              <a:rPr lang="zh-TW" altLang="en-US" sz="3600" dirty="0" smtClean="0"/>
              <a:t>同名</a:t>
            </a:r>
            <a:endParaRPr lang="en-US" altLang="zh-TW" sz="3600" dirty="0" smtClean="0"/>
          </a:p>
          <a:p>
            <a:r>
              <a:rPr lang="zh-TW" altLang="en-US" dirty="0"/>
              <a:t>美國的小羅斯福（</a:t>
            </a:r>
            <a:r>
              <a:rPr lang="en-US" altLang="zh-TW" dirty="0"/>
              <a:t>Roosevelt, Jr.</a:t>
            </a:r>
            <a:r>
              <a:rPr lang="zh-TW" altLang="en-US" dirty="0"/>
              <a:t>）總統！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79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43753" y="313765"/>
            <a:ext cx="10744200" cy="5504329"/>
          </a:xfrm>
        </p:spPr>
        <p:txBody>
          <a:bodyPr>
            <a:noAutofit/>
          </a:bodyPr>
          <a:lstStyle/>
          <a:p>
            <a:r>
              <a:rPr lang="zh-TW" altLang="en-US" sz="1600" dirty="0"/>
              <a:t>登愣！總統先生小時候怎麼是個小蘿莉？原來，白裙子在當時的年代是每個孩子的「國民裝扮」，因為衣服容易褪色，乾脆直接漂白比較容易清洗，而且裙子的設計也方便尿布更換，在孩子一暝大一吋的時期更可以穿得久一點。</a:t>
            </a:r>
          </a:p>
          <a:p>
            <a:r>
              <a:rPr lang="zh-TW" altLang="en-US" sz="1600" dirty="0"/>
              <a:t>到了 </a:t>
            </a:r>
            <a:r>
              <a:rPr lang="en-US" altLang="zh-TW" sz="1600" dirty="0"/>
              <a:t>19 </a:t>
            </a:r>
            <a:r>
              <a:rPr lang="zh-TW" altLang="en-US" sz="1600" dirty="0"/>
              <a:t>世紀中期，童裝慢慢出現粉色系</a:t>
            </a:r>
            <a:r>
              <a:rPr lang="en-US" altLang="zh-TW" sz="1600" dirty="0"/>
              <a:t>——</a:t>
            </a:r>
            <a:r>
              <a:rPr lang="zh-TW" altLang="en-US" sz="1600" dirty="0"/>
              <a:t>但是剛開始，男生是穿粉紅色，女生則穿粉藍色。看到這裡你會不會覺得：「啊，反了吧反了吧？」其實有看過</a:t>
            </a:r>
            <a:r>
              <a:rPr lang="en-US" altLang="zh-TW" sz="1600" dirty="0"/>
              <a:t>《</a:t>
            </a:r>
            <a:r>
              <a:rPr lang="zh-TW" altLang="en-US" sz="1600" dirty="0"/>
              <a:t>大亨小傳</a:t>
            </a:r>
            <a:r>
              <a:rPr lang="en-US" altLang="zh-TW" sz="1600" dirty="0"/>
              <a:t>》</a:t>
            </a:r>
            <a:r>
              <a:rPr lang="zh-TW" altLang="en-US" sz="1600" dirty="0"/>
              <a:t>的朋友就知道，李奧納多在電影裡就是穿著一套帥到不行的粉紅色西裝呢！</a:t>
            </a:r>
          </a:p>
          <a:p>
            <a:r>
              <a:rPr lang="zh-TW" altLang="en-US" sz="1600" dirty="0"/>
              <a:t>當時的觀點認為：「粉紅色是一個強烈果敢的顏色，更適合男孩子；而藍色比較沉穩雅緻，更適合女孩。」可見性別色彩的定義從來不是絕對的喔！不過比起性別，當時的爸媽更注重顏色搭配上的美感，以及如何襯托出孩子的好氣色。</a:t>
            </a:r>
          </a:p>
          <a:p>
            <a:r>
              <a:rPr lang="en-US" altLang="zh-TW" sz="1600" dirty="0">
                <a:hlinkClick r:id="rId3"/>
              </a:rPr>
              <a:t>#</a:t>
            </a:r>
            <a:r>
              <a:rPr lang="zh-TW" altLang="en-US" sz="1600" dirty="0">
                <a:hlinkClick r:id="rId3"/>
              </a:rPr>
              <a:t>法式時尚讓男孩穿粉紅色開始變得</a:t>
            </a:r>
            <a:r>
              <a:rPr lang="zh-TW" altLang="en-US" sz="1600" dirty="0"/>
              <a:t>「</a:t>
            </a:r>
            <a:r>
              <a:rPr lang="en-US" altLang="zh-TW" sz="1600" dirty="0">
                <a:hlinkClick r:id="rId4"/>
              </a:rPr>
              <a:t>#</a:t>
            </a:r>
            <a:r>
              <a:rPr lang="zh-TW" altLang="en-US" sz="1600" dirty="0">
                <a:hlinkClick r:id="rId4"/>
              </a:rPr>
              <a:t>不正常</a:t>
            </a:r>
            <a:r>
              <a:rPr lang="zh-TW" altLang="en-US" sz="1600" dirty="0"/>
              <a:t>」</a:t>
            </a:r>
          </a:p>
          <a:p>
            <a:r>
              <a:rPr lang="zh-TW" altLang="en-US" sz="1600" dirty="0"/>
              <a:t>至於「粉紅色代表女孩、粉藍色代表男孩」的觀念是從什麼時候開始的呢？這得從戰後嬰兒潮大規模的商業行銷說起。</a:t>
            </a:r>
          </a:p>
          <a:p>
            <a:r>
              <a:rPr lang="zh-TW" altLang="en-US" sz="1600" dirty="0"/>
              <a:t>二戰後，商人們發現同樣的童裝分成男生款、女生款能大幅提升銷量，便開始大肆宣揚不同顏色代表的「性別意義」，根據「粉紅色代表女孩、粉藍色代表男孩」的法國傳統，讓爸媽們開始為自己的孩子添購「顏色正確」的服裝。</a:t>
            </a:r>
          </a:p>
          <a:p>
            <a:r>
              <a:rPr lang="zh-TW" altLang="en-US" sz="1600" dirty="0"/>
              <a:t>這樣的風潮，也讓「顏色代表性別」的意識愈來愈根深蒂固，影響深遠</a:t>
            </a:r>
            <a:r>
              <a:rPr lang="en-US" altLang="zh-TW" sz="1600" dirty="0"/>
              <a:t>——</a:t>
            </a:r>
            <a:r>
              <a:rPr lang="zh-TW" altLang="en-US" sz="1600" dirty="0"/>
              <a:t>直到今日，男生們可能還是會不太敢買粉紅色的衣服。但如果我們能夠了解「性別色彩」的發展歷程，是否能夠更容易跳脫這些框架的限制呢？</a:t>
            </a:r>
          </a:p>
          <a:p>
            <a:endParaRPr lang="zh-TW" altLang="en-US" sz="1400" dirty="0"/>
          </a:p>
        </p:txBody>
      </p:sp>
      <p:pic>
        <p:nvPicPr>
          <p:cNvPr id="8194" name="Picture 2" descr="2016年註定是「少女心」的一年@ 美妝維納斯-游絲棋老師:: 痞客邦: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60" y="-34724"/>
            <a:ext cx="47625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8517" y="1595717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膚色</a:t>
            </a:r>
          </a:p>
        </p:txBody>
      </p:sp>
      <p:sp>
        <p:nvSpPr>
          <p:cNvPr id="5" name="矩形 4"/>
          <p:cNvSpPr/>
          <p:nvPr/>
        </p:nvSpPr>
        <p:spPr>
          <a:xfrm>
            <a:off x="1748118" y="4128246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個性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7709645" y="914399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顏色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4249271" y="833717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穿著</a:t>
            </a: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3227295" y="2523563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髮型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7216587" y="4267201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行為</a:t>
            </a:r>
          </a:p>
        </p:txBody>
      </p:sp>
      <p:sp>
        <p:nvSpPr>
          <p:cNvPr id="10" name="矩形 9"/>
          <p:cNvSpPr/>
          <p:nvPr/>
        </p:nvSpPr>
        <p:spPr>
          <a:xfrm>
            <a:off x="7992034" y="2590800"/>
            <a:ext cx="236220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生理構造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4948519" y="3644151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喜好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402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「男生」、「女生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」應該怎麼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你是男生應該怎麼樣，不能怎麼樣！</a:t>
            </a:r>
            <a:endParaRPr lang="en-US" altLang="zh-TW" dirty="0" smtClean="0"/>
          </a:p>
          <a:p>
            <a:r>
              <a:rPr lang="zh-TW" altLang="en-US" dirty="0"/>
              <a:t>妳</a:t>
            </a:r>
            <a:r>
              <a:rPr lang="zh-TW" altLang="en-US" dirty="0" smtClean="0"/>
              <a:t>是女生應該怎麼樣，不能怎麼樣</a:t>
            </a:r>
            <a:r>
              <a:rPr lang="zh-TW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7387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「男生」、「女生」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965804"/>
          </a:xfrm>
        </p:spPr>
        <p:txBody>
          <a:bodyPr/>
          <a:lstStyle/>
          <a:p>
            <a:r>
              <a:rPr lang="zh-TW" altLang="en-US" dirty="0" smtClean="0"/>
              <a:t>這二個詞會分別想到什麼？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第一直覺，別想太多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6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8517" y="1595717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膚色</a:t>
            </a:r>
          </a:p>
        </p:txBody>
      </p:sp>
      <p:sp>
        <p:nvSpPr>
          <p:cNvPr id="5" name="矩形 4"/>
          <p:cNvSpPr/>
          <p:nvPr/>
        </p:nvSpPr>
        <p:spPr>
          <a:xfrm>
            <a:off x="1748118" y="4128246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個性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8803340" y="1333530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顏色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5163671" y="1493474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穿著</a:t>
            </a: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3227295" y="2523563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髮型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7216587" y="4267201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行為</a:t>
            </a:r>
          </a:p>
        </p:txBody>
      </p:sp>
      <p:sp>
        <p:nvSpPr>
          <p:cNvPr id="10" name="矩形 9"/>
          <p:cNvSpPr/>
          <p:nvPr/>
        </p:nvSpPr>
        <p:spPr>
          <a:xfrm>
            <a:off x="7586381" y="2637098"/>
            <a:ext cx="236220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生理構造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4948519" y="3644151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喜好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0677" y="10536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真正能準確辨別「性別」的只有誰？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9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8517" y="1595717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膚色</a:t>
            </a:r>
          </a:p>
        </p:txBody>
      </p:sp>
      <p:sp>
        <p:nvSpPr>
          <p:cNvPr id="5" name="矩形 4"/>
          <p:cNvSpPr/>
          <p:nvPr/>
        </p:nvSpPr>
        <p:spPr>
          <a:xfrm>
            <a:off x="972669" y="4267201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個性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3120032" y="2882151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顏色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3223377" y="1564657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穿著</a:t>
            </a: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972670" y="2967114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髮型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5087314" y="2967114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行為</a:t>
            </a:r>
          </a:p>
        </p:txBody>
      </p:sp>
      <p:sp>
        <p:nvSpPr>
          <p:cNvPr id="10" name="矩形 9"/>
          <p:cNvSpPr/>
          <p:nvPr/>
        </p:nvSpPr>
        <p:spPr>
          <a:xfrm>
            <a:off x="8605493" y="2882151"/>
            <a:ext cx="236220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生理構造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3223377" y="4060840"/>
            <a:ext cx="155089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喜好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618" y="209546"/>
            <a:ext cx="11482086" cy="115196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但為何我們往往都用其他來辨別「性別」？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0" y="1074895"/>
            <a:ext cx="7153157" cy="5511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9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183721"/>
            <a:ext cx="10394707" cy="3311189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也因為如此才有了這些性別刻板印象。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574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02024" y="215153"/>
            <a:ext cx="10578483" cy="5647765"/>
          </a:xfrm>
        </p:spPr>
        <p:txBody>
          <a:bodyPr>
            <a:normAutofit/>
          </a:bodyPr>
          <a:lstStyle/>
          <a:p>
            <a:r>
              <a:rPr lang="zh-TW" altLang="en-US" dirty="0"/>
              <a:t>男性表現陽剛的行為獲得</a:t>
            </a:r>
            <a:r>
              <a:rPr lang="zh-TW" altLang="en-US" dirty="0" smtClean="0"/>
              <a:t>讚賞</a:t>
            </a:r>
            <a:endParaRPr lang="en-US" altLang="zh-TW" dirty="0"/>
          </a:p>
          <a:p>
            <a:pPr lvl="1"/>
            <a:r>
              <a:rPr lang="zh-TW" altLang="en-US" dirty="0"/>
              <a:t>要求男性要勇敢、獨立、理性、果斷、堅毅、主動</a:t>
            </a:r>
            <a:endParaRPr lang="en-US" altLang="zh-TW" dirty="0" smtClean="0"/>
          </a:p>
          <a:p>
            <a:r>
              <a:rPr lang="zh-TW" altLang="en-US" dirty="0" smtClean="0"/>
              <a:t>女性</a:t>
            </a:r>
            <a:r>
              <a:rPr lang="zh-TW" altLang="en-US" dirty="0"/>
              <a:t>在</a:t>
            </a:r>
            <a:r>
              <a:rPr lang="zh-TW" altLang="en-US" dirty="0" smtClean="0"/>
              <a:t>表現陰</a:t>
            </a:r>
            <a:r>
              <a:rPr lang="zh-TW" altLang="en-US" dirty="0"/>
              <a:t>柔的行為上獲得</a:t>
            </a:r>
            <a:r>
              <a:rPr lang="zh-TW" altLang="en-US" dirty="0" smtClean="0"/>
              <a:t>讚賞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女性</a:t>
            </a:r>
            <a:r>
              <a:rPr lang="zh-TW" altLang="en-US" dirty="0"/>
              <a:t>要溫柔、整潔、文靜、被動、同情、依賴、</a:t>
            </a:r>
            <a:r>
              <a:rPr lang="zh-TW" altLang="en-US" dirty="0" smtClean="0"/>
              <a:t>委婉</a:t>
            </a:r>
            <a:endParaRPr lang="en-US" altLang="zh-TW" dirty="0" smtClean="0"/>
          </a:p>
          <a:p>
            <a:r>
              <a:rPr lang="zh-TW" altLang="en-US" dirty="0" smtClean="0"/>
              <a:t>久而久之</a:t>
            </a:r>
            <a:r>
              <a:rPr lang="zh-TW" altLang="en-US" dirty="0"/>
              <a:t>逐漸形成男性</a:t>
            </a:r>
            <a:r>
              <a:rPr lang="zh-TW" altLang="en-US" dirty="0" smtClean="0"/>
              <a:t>就是要陽剛，</a:t>
            </a:r>
            <a:r>
              <a:rPr lang="zh-TW" altLang="en-US" dirty="0"/>
              <a:t>女性就是要陰</a:t>
            </a:r>
            <a:r>
              <a:rPr lang="zh-TW" altLang="en-US" dirty="0" smtClean="0"/>
              <a:t>柔的</a:t>
            </a:r>
            <a:r>
              <a:rPr lang="zh-TW" altLang="en-US" dirty="0"/>
              <a:t>性別角色刻板印象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就會形成男生就是要</a:t>
            </a:r>
            <a:r>
              <a:rPr lang="en-US" altLang="zh-TW" dirty="0" smtClean="0"/>
              <a:t>MAN</a:t>
            </a:r>
            <a:r>
              <a:rPr lang="zh-TW" altLang="en-US" dirty="0" smtClean="0"/>
              <a:t>不能哭，哭了就是娘娘腔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女生就是要柔弱被保護，太強勢</a:t>
            </a:r>
            <a:r>
              <a:rPr lang="zh-TW" altLang="en-US" dirty="0"/>
              <a:t>男人</a:t>
            </a:r>
            <a:r>
              <a:rPr lang="zh-TW" altLang="en-US" dirty="0" smtClean="0"/>
              <a:t>婆沒人要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33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男性</a:t>
            </a:r>
            <a:r>
              <a:rPr lang="zh-TW" altLang="en-US" dirty="0"/>
              <a:t>會傾向選擇具陽剛味的工作，例如工程師，</a:t>
            </a:r>
            <a:r>
              <a:rPr lang="zh-TW" altLang="en-US" dirty="0" smtClean="0"/>
              <a:t>醫師</a:t>
            </a:r>
            <a:endParaRPr lang="en-US" altLang="zh-TW" dirty="0" smtClean="0"/>
          </a:p>
          <a:p>
            <a:r>
              <a:rPr lang="zh-TW" altLang="en-US" dirty="0" smtClean="0"/>
              <a:t>女性</a:t>
            </a:r>
            <a:r>
              <a:rPr lang="zh-TW" altLang="en-US" dirty="0"/>
              <a:t>會</a:t>
            </a:r>
            <a:r>
              <a:rPr lang="zh-TW" altLang="en-US" dirty="0" smtClean="0"/>
              <a:t>傾向選擇</a:t>
            </a:r>
            <a:r>
              <a:rPr lang="zh-TW" altLang="en-US" dirty="0"/>
              <a:t>陰柔的工作，例如老師，護士等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smtClean="0"/>
              <a:t>在</a:t>
            </a:r>
            <a:r>
              <a:rPr lang="zh-TW" altLang="en-US" dirty="0"/>
              <a:t>科系的選擇上，男生會選擇理工科</a:t>
            </a:r>
            <a:r>
              <a:rPr lang="zh-TW" altLang="en-US"/>
              <a:t>，</a:t>
            </a:r>
            <a:r>
              <a:rPr lang="zh-TW" altLang="en-US" smtClean="0"/>
              <a:t>女性會</a:t>
            </a:r>
            <a:r>
              <a:rPr lang="zh-TW" altLang="en-US" dirty="0"/>
              <a:t>選擇文科或商科。</a:t>
            </a:r>
          </a:p>
        </p:txBody>
      </p:sp>
    </p:spTree>
    <p:extLst>
      <p:ext uri="{BB962C8B-B14F-4D97-AF65-F5344CB8AC3E}">
        <p14:creationId xmlns:p14="http://schemas.microsoft.com/office/powerpoint/2010/main" val="30645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41316" y="0"/>
            <a:ext cx="789393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4" descr="你不敢打破規則，憑什麼過上喜歡的生活？ | Love分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07" y="1"/>
            <a:ext cx="78553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141317" y="1134319"/>
            <a:ext cx="7893934" cy="446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 smtClean="0">
                <a:solidFill>
                  <a:schemeClr val="tx1"/>
                </a:solidFill>
              </a:rPr>
              <a:t>性別刻板印象</a:t>
            </a:r>
            <a:endParaRPr lang="zh-TW" altLang="en-US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9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4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0" y="0"/>
            <a:ext cx="6365240" cy="63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0"/>
            <a:ext cx="6901180" cy="69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98" y="0"/>
            <a:ext cx="6846888" cy="6846888"/>
          </a:xfrm>
        </p:spPr>
      </p:pic>
    </p:spTree>
    <p:extLst>
      <p:ext uri="{BB962C8B-B14F-4D97-AF65-F5344CB8AC3E}">
        <p14:creationId xmlns:p14="http://schemas.microsoft.com/office/powerpoint/2010/main" val="22583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你還會用什麼看得到的方式來判斷「男生」、「女生」？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9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長髮飄逸也能超MAN！亞洲十大性感長髮男星- JUKSY 街星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5"/>
          <a:stretch/>
        </p:blipFill>
        <p:spPr bwMode="auto">
          <a:xfrm>
            <a:off x="3925645" y="169476"/>
            <a:ext cx="4466794" cy="60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▲長髮造型。（圖／翻攝IG@jaredleto、@johnnydeppofficial、@tizzy_768、@prideofgypsies、@jlin7、@__youngbae__、《雷神索爾》、AFA提供）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51" y="0"/>
            <a:ext cx="5350886" cy="67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119</TotalTime>
  <Words>803</Words>
  <Application>Microsoft Office PowerPoint</Application>
  <PresentationFormat>寬螢幕</PresentationFormat>
  <Paragraphs>61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Impact</vt:lpstr>
      <vt:lpstr>主要賽事</vt:lpstr>
      <vt:lpstr>性別刻刻刻板印象</vt:lpstr>
      <vt:lpstr>「男生」、「女生」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「男生」、「女生」應該怎麼樣？</vt:lpstr>
      <vt:lpstr>真正能準確辨別「性別」的只有誰？</vt:lpstr>
      <vt:lpstr>但為何我們往往都用其他來辨別「性別」？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created xsi:type="dcterms:W3CDTF">2021-03-14T14:13:16Z</dcterms:created>
  <dcterms:modified xsi:type="dcterms:W3CDTF">2021-03-30T15:21:01Z</dcterms:modified>
</cp:coreProperties>
</file>