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6" r:id="rId4"/>
    <p:sldId id="259" r:id="rId5"/>
    <p:sldId id="274" r:id="rId6"/>
    <p:sldId id="275" r:id="rId7"/>
    <p:sldId id="267" r:id="rId8"/>
    <p:sldId id="270" r:id="rId9"/>
    <p:sldId id="272" r:id="rId10"/>
    <p:sldId id="277" r:id="rId11"/>
    <p:sldId id="278" r:id="rId12"/>
    <p:sldId id="256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D6CD-8D86-49DB-A69A-D6CCCBEFE9CB}" type="datetimeFigureOut">
              <a:rPr lang="zh-TW" altLang="en-US" smtClean="0"/>
              <a:t>2020/7/11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1B60D-F9F8-49CC-9E86-F4BCCC68CE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l8xug6O50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31490" y="215662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sz="10700" i="1" dirty="0" smtClean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做</a:t>
            </a:r>
            <a:r>
              <a:rPr lang="zh-TW" altLang="en-US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en-US" sz="6000" dirty="0" smtClean="0">
                <a:solidFill>
                  <a:srgbClr val="00B05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選</a:t>
            </a:r>
            <a:r>
              <a:rPr lang="zh-TW" altLang="en-US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en-US" sz="6000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擇</a:t>
            </a:r>
            <a:endParaRPr lang="zh-TW" altLang="en-US" sz="6000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進學國小賴怡如老師</a:t>
            </a: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s://tse1.mm.bing.net/th?id=OIP.wCjEddeXeSZfve_W9t_rZQAAAA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當我們願意伸出援手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…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074" name="Picture 2" descr="https://tse2.mm.bing.net/th?id=OIP.aoP3jE8_GNCvbALvHP8UmAHaK0&amp;pid=Api&amp;P=0&amp;w=300&amp;h=3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1" y="1772816"/>
            <a:ext cx="3285331" cy="47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b新增六按鈕表達喜怒哀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1"/>
          <a:stretch/>
        </p:blipFill>
        <p:spPr bwMode="auto">
          <a:xfrm>
            <a:off x="3647715" y="3933056"/>
            <a:ext cx="54796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完成表情圖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1403648" y="1988840"/>
            <a:ext cx="3744416" cy="36675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雲朵形圖說文字 4"/>
          <p:cNvSpPr/>
          <p:nvPr/>
        </p:nvSpPr>
        <p:spPr>
          <a:xfrm>
            <a:off x="5128671" y="1052736"/>
            <a:ext cx="3744416" cy="2088232"/>
          </a:xfrm>
          <a:prstGeom prst="cloudCallout">
            <a:avLst>
              <a:gd name="adj1" fmla="val -94369"/>
              <a:gd name="adj2" fmla="val -1287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6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4437112"/>
            <a:ext cx="6400800" cy="100811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6600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 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可以讓世界變得更美好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！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4" name="AutoShape 2" descr="沒有人是天生的領袖！培養影響力，你需要這7個習慣| 經理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6" name="AutoShape 4" descr="沒有人是天生的領袖！培養影響力，你需要這7個習慣| 經理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8" name="AutoShape 6" descr="沒有人是天生的領袖！培養影響力，你需要這7個習慣| 經理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80" name="AutoShape 8" descr="沒有人是天生的領袖！培養影響力，你需要這7個習慣| 經理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92696"/>
            <a:ext cx="5328592" cy="3545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7-11-27_o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820472" cy="530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我們的默契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老師說：</a:t>
            </a:r>
            <a:r>
              <a:rPr lang="zh-TW" altLang="en-US" sz="5400" i="1" dirty="0" smtClean="0">
                <a:solidFill>
                  <a:srgbClr val="7030A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掌聲一個</a:t>
            </a:r>
            <a:endParaRPr lang="en-US" altLang="zh-TW" sz="5400" i="1" dirty="0" smtClean="0">
              <a:solidFill>
                <a:srgbClr val="7030A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en-US" altLang="zh-TW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en-US" altLang="zh-TW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en-US" altLang="zh-TW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1.</a:t>
            </a:r>
            <a:r>
              <a:rPr lang="zh-TW" altLang="en-US" b="1" dirty="0" smtClean="0">
                <a:solidFill>
                  <a:srgbClr val="00B05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拍手</a:t>
            </a:r>
            <a:r>
              <a:rPr lang="en-US" altLang="zh-TW" sz="6000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</a:t>
            </a:r>
            <a:endParaRPr lang="en-US" altLang="zh-TW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en-US" altLang="zh-TW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2.</a:t>
            </a:r>
            <a:r>
              <a:rPr lang="zh-TW" altLang="en-US" b="1" dirty="0" smtClean="0">
                <a:solidFill>
                  <a:srgbClr val="00B05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眼睛</a:t>
            </a:r>
            <a:r>
              <a:rPr lang="zh-TW" altLang="en-US" sz="4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</a:t>
            </a:r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</a:t>
            </a:r>
            <a:endParaRPr lang="en-US" altLang="zh-TW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zh-TW" altLang="en-US" dirty="0"/>
          </a:p>
        </p:txBody>
      </p:sp>
      <p:pic>
        <p:nvPicPr>
          <p:cNvPr id="20482" name="Picture 2" descr="https://tse3.mm.bing.net/th?id=OIP.kqId1n7JUu-wx2a4hbuk_wHaHa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96952"/>
            <a:ext cx="2713484" cy="271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31318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關於發言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舉手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發言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發言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/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一枚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能</a:t>
            </a:r>
            <a:r>
              <a:rPr lang="zh-TW" altLang="en-US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複述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別人的話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/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兩枚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23554" name="Picture 2" descr="https://tse1.mm.bing.net/th?id=OIP.GHfflW2SWA5P6U3h8Ao2XAHaDH&amp;pid=Api&amp;P=0&amp;w=395&amp;h=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7083318" cy="3212976"/>
          </a:xfrm>
          <a:prstGeom prst="rect">
            <a:avLst/>
          </a:prstGeom>
          <a:noFill/>
        </p:spPr>
      </p:pic>
      <p:pic>
        <p:nvPicPr>
          <p:cNvPr id="23556" name="Picture 4" descr="https://tse4.mm.bing.net/th?id=OIP.cnb9z2fSia9QocN3eujVdAHaET&amp;pid=Api&amp;P=0&amp;w=280&amp;h=164"/>
          <p:cNvPicPr>
            <a:picLocks noChangeAspect="1" noChangeArrowheads="1"/>
          </p:cNvPicPr>
          <p:nvPr/>
        </p:nvPicPr>
        <p:blipFill>
          <a:blip r:embed="rId3" cstate="print"/>
          <a:srcRect l="32400" r="10901"/>
          <a:stretch>
            <a:fillRect/>
          </a:stretch>
        </p:blipFill>
        <p:spPr bwMode="auto">
          <a:xfrm>
            <a:off x="5923249" y="-247761"/>
            <a:ext cx="2735222" cy="2808312"/>
          </a:xfrm>
          <a:prstGeom prst="rect">
            <a:avLst/>
          </a:prstGeom>
          <a:noFill/>
        </p:spPr>
      </p:pic>
      <p:cxnSp>
        <p:nvCxnSpPr>
          <p:cNvPr id="5" name="直線單箭頭接點 4"/>
          <p:cNvCxnSpPr/>
          <p:nvPr/>
        </p:nvCxnSpPr>
        <p:spPr>
          <a:xfrm flipV="1">
            <a:off x="5940152" y="1156395"/>
            <a:ext cx="0" cy="68164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313613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哪裡最亮</a:t>
            </a:r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</a:t>
            </a:r>
            <a:r>
              <a:rPr lang="en-US" altLang="zh-TW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40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124" name="Picture 2" descr="https://cc.tvbs.com.tw/img/upload/2018/09/25/20180925080940-13338904.jpg"/>
          <p:cNvPicPr>
            <a:picLocks noChangeAspect="1" noChangeArrowheads="1"/>
          </p:cNvPicPr>
          <p:nvPr/>
        </p:nvPicPr>
        <p:blipFill>
          <a:blip r:embed="rId2" cstate="print"/>
          <a:srcRect l="15080"/>
          <a:stretch>
            <a:fillRect/>
          </a:stretch>
        </p:blipFill>
        <p:spPr bwMode="auto">
          <a:xfrm>
            <a:off x="827584" y="1484784"/>
            <a:ext cx="7704138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>
            <a:spLocks noChangeArrowheads="1"/>
          </p:cNvSpPr>
          <p:nvPr/>
        </p:nvSpPr>
        <p:spPr bwMode="auto">
          <a:xfrm>
            <a:off x="3275856" y="5301208"/>
            <a:ext cx="1728192" cy="1152525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" y="0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聽過霸凌嗎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情緒如何</a:t>
            </a:r>
            <a:r>
              <a:rPr lang="en-US" altLang="zh-TW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028" name="Picture 4" descr="https://tse4.mm.bing.net/th?id=OIP.PCks3JJUG9eivHAkQTCMfQAAAA&amp;pid=Api&amp;P=0&amp;w=300&amp;h=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2"/>
          <a:stretch/>
        </p:blipFill>
        <p:spPr bwMode="auto">
          <a:xfrm>
            <a:off x="356262" y="1392266"/>
            <a:ext cx="5400600" cy="47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 3"/>
          <p:cNvSpPr/>
          <p:nvPr/>
        </p:nvSpPr>
        <p:spPr>
          <a:xfrm>
            <a:off x="107504" y="1158528"/>
            <a:ext cx="2808312" cy="12623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………………….</a:t>
            </a:r>
            <a:endParaRPr lang="zh-TW" altLang="en-US" dirty="0"/>
          </a:p>
        </p:txBody>
      </p:sp>
      <p:pic>
        <p:nvPicPr>
          <p:cNvPr id="6" name="Picture 8" descr="fb新增六按鈕表達喜怒哀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1"/>
          <a:stretch/>
        </p:blipFill>
        <p:spPr bwMode="auto">
          <a:xfrm>
            <a:off x="5220072" y="1720712"/>
            <a:ext cx="3923928" cy="16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4572000" y="342900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1</a:t>
            </a:r>
            <a:endParaRPr lang="zh-TW" altLang="en-US" sz="2800" dirty="0"/>
          </a:p>
        </p:txBody>
      </p:sp>
      <p:sp>
        <p:nvSpPr>
          <p:cNvPr id="8" name="橢圓 7"/>
          <p:cNvSpPr/>
          <p:nvPr/>
        </p:nvSpPr>
        <p:spPr>
          <a:xfrm>
            <a:off x="2339752" y="494116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sp>
        <p:nvSpPr>
          <p:cNvPr id="9" name="橢圓 8"/>
          <p:cNvSpPr/>
          <p:nvPr/>
        </p:nvSpPr>
        <p:spPr>
          <a:xfrm>
            <a:off x="2339752" y="222035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3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679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Q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&amp;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影片中會出現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12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位路人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我猜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位會伸援手，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理由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                       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11560" y="4509120"/>
            <a:ext cx="8229600" cy="105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如果是你，你會怎麼做</a:t>
            </a:r>
            <a:r>
              <a:rPr lang="en-US" altLang="zh-TW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en-US" altLang="zh-TW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19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59" t="7955" r="662" b="14086"/>
          <a:stretch>
            <a:fillRect/>
          </a:stretch>
        </p:blipFill>
        <p:spPr bwMode="auto">
          <a:xfrm>
            <a:off x="1043608" y="2132856"/>
            <a:ext cx="74168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195736" y="59492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https://www.youtube.com/watch?v=sGl8xug6O50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95536" y="260648"/>
          <a:ext cx="2736304" cy="174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4896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看到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2.</a:t>
                      </a:r>
                      <a:r>
                        <a:rPr lang="zh-TW" altLang="en-US" sz="2000" dirty="0" smtClean="0"/>
                        <a:t>感覺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896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dirty="0" smtClean="0"/>
                        <a:t>想法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4.</a:t>
                      </a:r>
                      <a:r>
                        <a:rPr lang="zh-TW" altLang="en-US" sz="2000" dirty="0" smtClean="0"/>
                        <a:t>行動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83" name="Picture 7" descr="https://tse1.mm.bing.net/th?id=OIP.SmqovMdTeizsV8yIWyiRFgHaHa&amp;pid=Api&amp;P=0&amp;w=300&amp;h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0688"/>
            <a:ext cx="504056" cy="504056"/>
          </a:xfrm>
          <a:prstGeom prst="rect">
            <a:avLst/>
          </a:prstGeom>
          <a:noFill/>
        </p:spPr>
      </p:pic>
      <p:pic>
        <p:nvPicPr>
          <p:cNvPr id="24585" name="Picture 9" descr="https://tse3.mm.bing.net/th?id=OIP.ybrMnnw3K32ALoBGDySmSQHaHa&amp;pid=Api&amp;P=0&amp;w=3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620688"/>
            <a:ext cx="508620" cy="508620"/>
          </a:xfrm>
          <a:prstGeom prst="rect">
            <a:avLst/>
          </a:prstGeom>
          <a:noFill/>
        </p:spPr>
      </p:pic>
      <p:pic>
        <p:nvPicPr>
          <p:cNvPr id="24587" name="Picture 11" descr="https://tse4.mm.bing.net/th?id=OIP.Sn_VRLhMyXtI4f-7tFCffwHaHa&amp;pid=Api&amp;P=0&amp;w=300&amp;h=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556792"/>
            <a:ext cx="481236" cy="481236"/>
          </a:xfrm>
          <a:prstGeom prst="rect">
            <a:avLst/>
          </a:prstGeom>
          <a:noFill/>
        </p:spPr>
      </p:pic>
      <p:pic>
        <p:nvPicPr>
          <p:cNvPr id="24589" name="Picture 13" descr="https://tse4.mm.bing.net/th?id=OIP.hBxILNW15PxEdhGVlgHYlQHaHa&amp;pid=Api&amp;P=0&amp;w=300&amp;h=300"/>
          <p:cNvPicPr>
            <a:picLocks noChangeAspect="1" noChangeArrowheads="1"/>
          </p:cNvPicPr>
          <p:nvPr/>
        </p:nvPicPr>
        <p:blipFill>
          <a:blip r:embed="rId7" cstate="print"/>
          <a:srcRect l="15120" t="17640" r="16841" b="16841"/>
          <a:stretch>
            <a:fillRect/>
          </a:stretch>
        </p:blipFill>
        <p:spPr bwMode="auto">
          <a:xfrm>
            <a:off x="1187624" y="1556792"/>
            <a:ext cx="448664" cy="432047"/>
          </a:xfrm>
          <a:prstGeom prst="rect">
            <a:avLst/>
          </a:prstGeom>
          <a:noFill/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8229600" cy="165618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寫下你的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注意</a:t>
            </a:r>
            <a:r>
              <a:rPr lang="zh-TW" altLang="en-US" sz="4000" b="1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旁觀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的反應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分享時間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967676"/>
              </p:ext>
            </p:extLst>
          </p:nvPr>
        </p:nvGraphicFramePr>
        <p:xfrm>
          <a:off x="492696" y="1584236"/>
          <a:ext cx="8651304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ase"/>
                      <a:endParaRPr lang="en-US" altLang="zh-TW" sz="2800" b="0" i="0" kern="1200" dirty="0" smtClean="0">
                        <a:solidFill>
                          <a:schemeClr val="lt1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  <a:p>
                      <a:pPr algn="ctr" fontAlgn="base"/>
                      <a:r>
                        <a:rPr lang="zh-TW" altLang="en-US" sz="2800" b="0" i="0" kern="1200" dirty="0" smtClean="0">
                          <a:solidFill>
                            <a:schemeClr val="lt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旁觀者有哪幾種反應？</a:t>
                      </a:r>
                      <a:endParaRPr lang="en-US" altLang="zh-TW" sz="2800" b="0" i="0" kern="1200" dirty="0" smtClean="0">
                        <a:solidFill>
                          <a:schemeClr val="lt1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  <a:p>
                      <a:pPr algn="ctr"/>
                      <a:endParaRPr lang="en-US" altLang="zh-TW" sz="2800" dirty="0" smtClean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  <a:p>
                      <a:endParaRPr lang="en-US" altLang="zh-TW" sz="2800" dirty="0" smtClean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  <a:p>
                      <a:endParaRPr lang="en-US" altLang="zh-TW" sz="2800" dirty="0" smtClean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  <a:p>
                      <a:endParaRPr lang="zh-TW" altLang="en-US" sz="2800" dirty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endParaRPr lang="en-US" altLang="zh-TW" sz="2800" b="0" i="0" kern="1200" dirty="0" smtClean="0">
                        <a:solidFill>
                          <a:schemeClr val="lt1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  <a:p>
                      <a:pPr fontAlgn="base"/>
                      <a:r>
                        <a:rPr lang="zh-TW" altLang="en-US" sz="2800" b="0" i="0" kern="1200" dirty="0" smtClean="0">
                          <a:solidFill>
                            <a:schemeClr val="lt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哪一種反應讓你印象深刻？帶給你的感覺如何</a:t>
                      </a:r>
                      <a:r>
                        <a:rPr lang="en-US" altLang="zh-TW" sz="2800" b="0" i="0" kern="1200" dirty="0" smtClean="0">
                          <a:solidFill>
                            <a:schemeClr val="lt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?</a:t>
                      </a:r>
                    </a:p>
                    <a:p>
                      <a:pPr fontAlgn="base"/>
                      <a:endParaRPr lang="en-US" altLang="zh-TW" sz="2800" b="0" i="0" kern="1200" dirty="0" smtClean="0">
                        <a:solidFill>
                          <a:schemeClr val="lt1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  <a:p>
                      <a:pPr fontAlgn="base"/>
                      <a:endParaRPr lang="zh-TW" altLang="en-US" sz="2800" b="0" i="0" kern="1200" dirty="0" smtClean="0">
                        <a:solidFill>
                          <a:schemeClr val="lt1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  <a:p>
                      <a:endParaRPr lang="zh-TW" altLang="en-US" sz="2800" dirty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endParaRPr lang="en-US" altLang="zh-TW" sz="2800" b="0" i="0" kern="1200" dirty="0" smtClean="0">
                        <a:solidFill>
                          <a:schemeClr val="dk1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  <a:p>
                      <a:pPr fontAlgn="base"/>
                      <a:r>
                        <a:rPr lang="zh-TW" altLang="en-US" sz="2800" b="1" i="0" kern="1200" dirty="0" smtClean="0">
                          <a:solidFill>
                            <a:schemeClr val="dk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這事件讓你想到</a:t>
                      </a:r>
                      <a:r>
                        <a:rPr lang="en-US" altLang="zh-TW" sz="2800" b="1" i="0" kern="1200" dirty="0" smtClean="0">
                          <a:solidFill>
                            <a:schemeClr val="dk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b="1" i="0" kern="1200" dirty="0" smtClean="0">
                          <a:solidFill>
                            <a:schemeClr val="dk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學到</a:t>
                      </a:r>
                      <a:r>
                        <a:rPr lang="en-US" altLang="zh-TW" sz="2800" b="1" i="0" kern="1200" dirty="0" smtClean="0">
                          <a:solidFill>
                            <a:schemeClr val="dk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)</a:t>
                      </a:r>
                      <a:r>
                        <a:rPr lang="zh-TW" altLang="en-US" sz="2800" b="1" i="0" kern="1200" dirty="0" smtClean="0">
                          <a:solidFill>
                            <a:schemeClr val="dk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什麼？</a:t>
                      </a:r>
                    </a:p>
                    <a:p>
                      <a:endParaRPr lang="en-US" altLang="zh-TW" sz="2800" dirty="0" smtClean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  <a:p>
                      <a:endParaRPr lang="en-US" altLang="zh-TW" sz="2800" dirty="0" smtClean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  <a:p>
                      <a:endParaRPr lang="zh-TW" altLang="en-US" sz="2800" dirty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2800" b="1" i="0" kern="1200" dirty="0" smtClean="0">
                          <a:solidFill>
                            <a:schemeClr val="dk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下次面對霸凌事件，你打算怎麼做</a:t>
                      </a:r>
                      <a:r>
                        <a:rPr lang="en-US" altLang="zh-TW" sz="2800" b="1" i="0" kern="1200" dirty="0" smtClean="0">
                          <a:solidFill>
                            <a:schemeClr val="dk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?</a:t>
                      </a:r>
                      <a:r>
                        <a:rPr lang="zh-TW" altLang="en-US" sz="2800" b="1" i="0" kern="1200" dirty="0" smtClean="0">
                          <a:solidFill>
                            <a:schemeClr val="dk1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請分享你的具體作法。</a:t>
                      </a:r>
                      <a:endParaRPr lang="zh-TW" altLang="en-US" sz="2800" b="1" dirty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7" descr="https://tse1.mm.bing.net/th?id=OIP.SmqovMdTeizsV8yIWyiRFgHaHa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242" y="3388071"/>
            <a:ext cx="812686" cy="812686"/>
          </a:xfrm>
          <a:prstGeom prst="rect">
            <a:avLst/>
          </a:prstGeom>
          <a:noFill/>
        </p:spPr>
      </p:pic>
      <p:pic>
        <p:nvPicPr>
          <p:cNvPr id="6" name="Picture 9" descr="https://tse3.mm.bing.net/th?id=OIP.ybrMnnw3K32ALoBGDySmSQHaHa&amp;pid=Api&amp;P=0&amp;w=300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295" y="3376602"/>
            <a:ext cx="835625" cy="835625"/>
          </a:xfrm>
          <a:prstGeom prst="rect">
            <a:avLst/>
          </a:prstGeom>
          <a:noFill/>
        </p:spPr>
      </p:pic>
      <p:pic>
        <p:nvPicPr>
          <p:cNvPr id="7" name="Picture 13" descr="https://tse4.mm.bing.net/th?id=OIP.hBxILNW15PxEdhGVlgHYlQHaHa&amp;pid=Api&amp;P=0&amp;w=300&amp;h=300"/>
          <p:cNvPicPr>
            <a:picLocks noChangeAspect="1" noChangeArrowheads="1"/>
          </p:cNvPicPr>
          <p:nvPr/>
        </p:nvPicPr>
        <p:blipFill>
          <a:blip r:embed="rId4" cstate="print"/>
          <a:srcRect l="15120" t="17640" r="16841" b="16841"/>
          <a:stretch>
            <a:fillRect/>
          </a:stretch>
        </p:blipFill>
        <p:spPr bwMode="auto">
          <a:xfrm>
            <a:off x="3733589" y="6049985"/>
            <a:ext cx="869993" cy="837771"/>
          </a:xfrm>
          <a:prstGeom prst="rect">
            <a:avLst/>
          </a:prstGeom>
          <a:noFill/>
        </p:spPr>
      </p:pic>
      <p:pic>
        <p:nvPicPr>
          <p:cNvPr id="8" name="Picture 11" descr="https://tse4.mm.bing.net/th?id=OIP.Sn_VRLhMyXtI4f-7tFCffwHaHa&amp;pid=Api&amp;P=0&amp;w=3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2679" y="6049759"/>
            <a:ext cx="808241" cy="808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重回事件現場，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你想怎麼做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28674" name="Picture 2" descr="https://tse4.mm.bing.net/th?id=OIP.0NIFI9SRT9bwMMSSIK1XEAHaEJ&amp;pid=Api&amp;P=0&amp;w=282&amp;h=1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397862" cy="3672408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39552" y="5085184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找夥伴一起演出你的作法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…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215</Words>
  <Application>Microsoft Office PowerPoint</Application>
  <PresentationFormat>如螢幕大小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文鼎標楷注音</vt:lpstr>
      <vt:lpstr>書法中楷（注音一）</vt:lpstr>
      <vt:lpstr>微軟正黑體</vt:lpstr>
      <vt:lpstr>新細明體</vt:lpstr>
      <vt:lpstr>標楷體</vt:lpstr>
      <vt:lpstr>Arial</vt:lpstr>
      <vt:lpstr>Calibri</vt:lpstr>
      <vt:lpstr>Office 佈景主題</vt:lpstr>
      <vt:lpstr>做 選 擇</vt:lpstr>
      <vt:lpstr>我們的默契</vt:lpstr>
      <vt:lpstr>關於發言</vt:lpstr>
      <vt:lpstr>哪裡最亮點?</vt:lpstr>
      <vt:lpstr>聽過霸凌嗎?情緒如何?</vt:lpstr>
      <vt:lpstr>Q &amp; A</vt:lpstr>
      <vt:lpstr>寫下你的觀察… 注意旁觀者的反應</vt:lpstr>
      <vt:lpstr>分享時間</vt:lpstr>
      <vt:lpstr>重回事件現場， 你想怎麼做?</vt:lpstr>
      <vt:lpstr>當我們願意伸出援手…</vt:lpstr>
      <vt:lpstr>完成表情圖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student</cp:lastModifiedBy>
  <cp:revision>28</cp:revision>
  <dcterms:created xsi:type="dcterms:W3CDTF">2020-06-14T13:03:22Z</dcterms:created>
  <dcterms:modified xsi:type="dcterms:W3CDTF">2020-07-11T03:42:09Z</dcterms:modified>
</cp:coreProperties>
</file>