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1574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93331" y="2164082"/>
            <a:ext cx="5229225" cy="174497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59386"/>
            <a:ext cx="5486400" cy="9221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75" y="2205356"/>
            <a:ext cx="5172075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t>2016/1/26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4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0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7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如螢幕大小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user</cp:lastModifiedBy>
  <cp:revision>5</cp:revision>
  <dcterms:created xsi:type="dcterms:W3CDTF">2015-12-16T01:31:11Z</dcterms:created>
  <dcterms:modified xsi:type="dcterms:W3CDTF">2016-01-26T03:56:25Z</dcterms:modified>
</cp:coreProperties>
</file>