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72" r:id="rId7"/>
    <p:sldId id="257" r:id="rId8"/>
    <p:sldId id="276" r:id="rId9"/>
    <p:sldId id="278" r:id="rId10"/>
    <p:sldId id="260" r:id="rId11"/>
    <p:sldId id="279" r:id="rId12"/>
    <p:sldId id="280" r:id="rId13"/>
    <p:sldId id="273" r:id="rId14"/>
    <p:sldId id="274" r:id="rId15"/>
    <p:sldId id="277" r:id="rId16"/>
    <p:sldId id="283" r:id="rId17"/>
    <p:sldId id="282" r:id="rId18"/>
    <p:sldId id="284" r:id="rId19"/>
    <p:sldId id="281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00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D4510-8E3E-41ED-A9B7-F223D45EDD10}" v="45" dt="2020-05-12T07:36:57.619"/>
    <p1510:client id="{A80BF84E-B870-4892-8FAB-CEECE3AFCCAE}" v="67" dt="2020-05-12T07:32:42.721"/>
    <p1510:client id="{CEE60445-A411-43D5-BFD0-9C67476F8B44}" v="28" dt="2020-05-12T07:06:07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6" y="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pei0322" userId="S::peipei0322@cloud.tn.edu.tw::b117809c-ae6c-4d84-8b47-c3d9f845c634" providerId="AD" clId="Web-{A80BF84E-B870-4892-8FAB-CEECE3AFCCAE}"/>
    <pc:docChg chg="modSld">
      <pc:chgData name="peipei0322" userId="S::peipei0322@cloud.tn.edu.tw::b117809c-ae6c-4d84-8b47-c3d9f845c634" providerId="AD" clId="Web-{A80BF84E-B870-4892-8FAB-CEECE3AFCCAE}" dt="2020-05-12T07:32:42.721" v="66" actId="20577"/>
      <pc:docMkLst>
        <pc:docMk/>
      </pc:docMkLst>
      <pc:sldChg chg="modSp">
        <pc:chgData name="peipei0322" userId="S::peipei0322@cloud.tn.edu.tw::b117809c-ae6c-4d84-8b47-c3d9f845c634" providerId="AD" clId="Web-{A80BF84E-B870-4892-8FAB-CEECE3AFCCAE}" dt="2020-05-12T07:32:42.721" v="66" actId="20577"/>
        <pc:sldMkLst>
          <pc:docMk/>
          <pc:sldMk cId="100977148" sldId="265"/>
        </pc:sldMkLst>
        <pc:spChg chg="mod">
          <ac:chgData name="peipei0322" userId="S::peipei0322@cloud.tn.edu.tw::b117809c-ae6c-4d84-8b47-c3d9f845c634" providerId="AD" clId="Web-{A80BF84E-B870-4892-8FAB-CEECE3AFCCAE}" dt="2020-05-12T07:32:42.721" v="66" actId="20577"/>
          <ac:spMkLst>
            <pc:docMk/>
            <pc:sldMk cId="100977148" sldId="265"/>
            <ac:spMk id="4" creationId="{00000000-0000-0000-0000-000000000000}"/>
          </ac:spMkLst>
        </pc:spChg>
      </pc:sldChg>
      <pc:sldChg chg="modSp">
        <pc:chgData name="peipei0322" userId="S::peipei0322@cloud.tn.edu.tw::b117809c-ae6c-4d84-8b47-c3d9f845c634" providerId="AD" clId="Web-{A80BF84E-B870-4892-8FAB-CEECE3AFCCAE}" dt="2020-05-12T07:32:11.425" v="63" actId="20577"/>
        <pc:sldMkLst>
          <pc:docMk/>
          <pc:sldMk cId="1600593908" sldId="266"/>
        </pc:sldMkLst>
        <pc:spChg chg="mod">
          <ac:chgData name="peipei0322" userId="S::peipei0322@cloud.tn.edu.tw::b117809c-ae6c-4d84-8b47-c3d9f845c634" providerId="AD" clId="Web-{A80BF84E-B870-4892-8FAB-CEECE3AFCCAE}" dt="2020-05-12T07:32:11.425" v="63" actId="20577"/>
          <ac:spMkLst>
            <pc:docMk/>
            <pc:sldMk cId="1600593908" sldId="266"/>
            <ac:spMk id="3" creationId="{00000000-0000-0000-0000-000000000000}"/>
          </ac:spMkLst>
        </pc:spChg>
      </pc:sldChg>
    </pc:docChg>
  </pc:docChgLst>
  <pc:docChgLst>
    <pc:chgData name="peipei0322" userId="S::peipei0322@cloud.tn.edu.tw::b117809c-ae6c-4d84-8b47-c3d9f845c634" providerId="AD" clId="Web-{9F6D4510-8E3E-41ED-A9B7-F223D45EDD10}"/>
    <pc:docChg chg="modSld">
      <pc:chgData name="peipei0322" userId="S::peipei0322@cloud.tn.edu.tw::b117809c-ae6c-4d84-8b47-c3d9f845c634" providerId="AD" clId="Web-{9F6D4510-8E3E-41ED-A9B7-F223D45EDD10}" dt="2020-05-12T07:36:57.619" v="44"/>
      <pc:docMkLst>
        <pc:docMk/>
      </pc:docMkLst>
      <pc:sldChg chg="modSp">
        <pc:chgData name="peipei0322" userId="S::peipei0322@cloud.tn.edu.tw::b117809c-ae6c-4d84-8b47-c3d9f845c634" providerId="AD" clId="Web-{9F6D4510-8E3E-41ED-A9B7-F223D45EDD10}" dt="2020-05-12T07:36:57.619" v="44"/>
        <pc:sldMkLst>
          <pc:docMk/>
          <pc:sldMk cId="1600593908" sldId="266"/>
        </pc:sldMkLst>
        <pc:spChg chg="mod">
          <ac:chgData name="peipei0322" userId="S::peipei0322@cloud.tn.edu.tw::b117809c-ae6c-4d84-8b47-c3d9f845c634" providerId="AD" clId="Web-{9F6D4510-8E3E-41ED-A9B7-F223D45EDD10}" dt="2020-05-12T07:36:57.619" v="44"/>
          <ac:spMkLst>
            <pc:docMk/>
            <pc:sldMk cId="1600593908" sldId="266"/>
            <ac:spMk id="3" creationId="{00000000-0000-0000-0000-000000000000}"/>
          </ac:spMkLst>
        </pc:spChg>
      </pc:sldChg>
    </pc:docChg>
  </pc:docChgLst>
  <pc:docChgLst>
    <pc:chgData name="peipei0322" userId="S::peipei0322@cloud.tn.edu.tw::b117809c-ae6c-4d84-8b47-c3d9f845c634" providerId="AD" clId="Web-{CEE60445-A411-43D5-BFD0-9C67476F8B44}"/>
    <pc:docChg chg="modSld">
      <pc:chgData name="peipei0322" userId="S::peipei0322@cloud.tn.edu.tw::b117809c-ae6c-4d84-8b47-c3d9f845c634" providerId="AD" clId="Web-{CEE60445-A411-43D5-BFD0-9C67476F8B44}" dt="2020-05-12T07:06:07.385" v="27" actId="20577"/>
      <pc:docMkLst>
        <pc:docMk/>
      </pc:docMkLst>
      <pc:sldChg chg="modSp">
        <pc:chgData name="peipei0322" userId="S::peipei0322@cloud.tn.edu.tw::b117809c-ae6c-4d84-8b47-c3d9f845c634" providerId="AD" clId="Web-{CEE60445-A411-43D5-BFD0-9C67476F8B44}" dt="2020-05-12T07:05:27.401" v="17" actId="20577"/>
        <pc:sldMkLst>
          <pc:docMk/>
          <pc:sldMk cId="4224168666" sldId="260"/>
        </pc:sldMkLst>
        <pc:spChg chg="mod">
          <ac:chgData name="peipei0322" userId="S::peipei0322@cloud.tn.edu.tw::b117809c-ae6c-4d84-8b47-c3d9f845c634" providerId="AD" clId="Web-{CEE60445-A411-43D5-BFD0-9C67476F8B44}" dt="2020-05-12T07:05:27.401" v="17" actId="20577"/>
          <ac:spMkLst>
            <pc:docMk/>
            <pc:sldMk cId="4224168666" sldId="260"/>
            <ac:spMk id="3" creationId="{00000000-0000-0000-0000-000000000000}"/>
          </ac:spMkLst>
        </pc:spChg>
      </pc:sldChg>
      <pc:sldChg chg="modSp">
        <pc:chgData name="peipei0322" userId="S::peipei0322@cloud.tn.edu.tw::b117809c-ae6c-4d84-8b47-c3d9f845c634" providerId="AD" clId="Web-{CEE60445-A411-43D5-BFD0-9C67476F8B44}" dt="2020-05-12T07:06:07.370" v="26" actId="20577"/>
        <pc:sldMkLst>
          <pc:docMk/>
          <pc:sldMk cId="1600593908" sldId="266"/>
        </pc:sldMkLst>
        <pc:spChg chg="mod">
          <ac:chgData name="peipei0322" userId="S::peipei0322@cloud.tn.edu.tw::b117809c-ae6c-4d84-8b47-c3d9f845c634" providerId="AD" clId="Web-{CEE60445-A411-43D5-BFD0-9C67476F8B44}" dt="2020-05-12T07:06:07.370" v="26" actId="20577"/>
          <ac:spMkLst>
            <pc:docMk/>
            <pc:sldMk cId="1600593908" sldId="26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pPr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fif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19883" y="2282574"/>
            <a:ext cx="6187232" cy="2722563"/>
          </a:xfrm>
        </p:spPr>
        <p:txBody>
          <a:bodyPr anchor="ctr">
            <a:no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學年度輔導團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跨縣市交流</a:t>
            </a:r>
            <a:endParaRPr lang="zh-TW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51549" y="6056463"/>
            <a:ext cx="4214813" cy="704214"/>
          </a:xfrm>
        </p:spPr>
        <p:txBody>
          <a:bodyPr>
            <a:normAutofit/>
          </a:bodyPr>
          <a:lstStyle/>
          <a:p>
            <a:r>
              <a:rPr lang="zh-TW" altLang="en-US" b="1">
                <a:solidFill>
                  <a:schemeClr val="accent2">
                    <a:lumMod val="75000"/>
                  </a:schemeClr>
                </a:solidFill>
              </a:rPr>
              <a:t>綜合活動學習領域輔導小組</a:t>
            </a:r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924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學年度辦理之全市性研習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265" y="1674704"/>
            <a:ext cx="8441356" cy="4211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國教國小綜合活動領域召集人專業成長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研習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領綱宣講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1" y="3005895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43" y="3005895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85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924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學年度辦理之全市性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265" y="1674704"/>
            <a:ext cx="8441356" cy="4211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國教國小綜合活動領域課程綱要與評量標準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示例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線上研習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(Teams)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5758"/>
          <a:stretch/>
        </p:blipFill>
        <p:spPr>
          <a:xfrm>
            <a:off x="1819175" y="2897205"/>
            <a:ext cx="5694455" cy="36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924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學年度辦理之全市性研習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265" y="1674704"/>
            <a:ext cx="8441356" cy="4211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國教國小綜合活動領域課程綱要與評量標準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示例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線上研習</a:t>
            </a:r>
          </a:p>
          <a:p>
            <a:pPr>
              <a:lnSpc>
                <a:spcPct val="100000"/>
              </a:lnSpc>
            </a:pP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50" y="2876047"/>
            <a:ext cx="5559335" cy="36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8692" y="2425566"/>
            <a:ext cx="5204259" cy="28490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  <a:r>
              <a:rPr lang="zh-TW" altLang="en-US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謝聆聽</a:t>
            </a:r>
            <a:endParaRPr lang="en-US" altLang="zh-TW" sz="9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不吝指教</a:t>
            </a:r>
            <a:endParaRPr lang="zh-TW" altLang="en-US" sz="9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2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9325" y="3041582"/>
            <a:ext cx="4828874" cy="1568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最後</a:t>
            </a:r>
            <a:r>
              <a:rPr lang="en-US" altLang="zh-TW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9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3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2231"/>
          <a:stretch/>
        </p:blipFill>
        <p:spPr bwMode="auto">
          <a:xfrm>
            <a:off x="2475661" y="462843"/>
            <a:ext cx="4263806" cy="255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3005"/>
          <a:stretch/>
        </p:blipFill>
        <p:spPr bwMode="auto">
          <a:xfrm>
            <a:off x="349698" y="4225593"/>
            <a:ext cx="4537617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/>
          <a:stretch/>
        </p:blipFill>
        <p:spPr bwMode="auto">
          <a:xfrm>
            <a:off x="5079484" y="4225593"/>
            <a:ext cx="3955948" cy="229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544945" y="3546764"/>
            <a:ext cx="8321964" cy="18472"/>
          </a:xfrm>
          <a:prstGeom prst="line">
            <a:avLst/>
          </a:prstGeom>
          <a:ln w="57150"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" r="12545" b="36232"/>
          <a:stretch/>
        </p:blipFill>
        <p:spPr>
          <a:xfrm>
            <a:off x="6399172" y="531373"/>
            <a:ext cx="2636763" cy="23784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/>
          <a:stretch/>
        </p:blipFill>
        <p:spPr>
          <a:xfrm>
            <a:off x="1411659" y="3667225"/>
            <a:ext cx="2764825" cy="28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8" b="32491"/>
          <a:stretch/>
        </p:blipFill>
        <p:spPr>
          <a:xfrm>
            <a:off x="4226703" y="3667225"/>
            <a:ext cx="2779335" cy="28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590" r="-1002" b="56779"/>
          <a:stretch/>
        </p:blipFill>
        <p:spPr>
          <a:xfrm>
            <a:off x="459388" y="493807"/>
            <a:ext cx="2844000" cy="11408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6"/>
          <a:stretch/>
        </p:blipFill>
        <p:spPr>
          <a:xfrm>
            <a:off x="459388" y="1634651"/>
            <a:ext cx="2844000" cy="12751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"/>
          <a:stretch/>
        </p:blipFill>
        <p:spPr>
          <a:xfrm>
            <a:off x="3434933" y="519881"/>
            <a:ext cx="2965867" cy="23899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1" r="89519" b="48816"/>
          <a:stretch/>
        </p:blipFill>
        <p:spPr>
          <a:xfrm>
            <a:off x="3447057" y="519881"/>
            <a:ext cx="657001" cy="5758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9" r="90272" b="53705"/>
          <a:stretch/>
        </p:blipFill>
        <p:spPr>
          <a:xfrm>
            <a:off x="4104059" y="531373"/>
            <a:ext cx="819235" cy="3960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447057" y="531373"/>
            <a:ext cx="779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544945" y="3362037"/>
            <a:ext cx="8321964" cy="18472"/>
          </a:xfrm>
          <a:prstGeom prst="line">
            <a:avLst/>
          </a:prstGeom>
          <a:ln w="57150"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1992"/>
            <a:ext cx="7668683" cy="845607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全臺首學課程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博覽會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" r="1426" b="16842"/>
          <a:stretch/>
        </p:blipFill>
        <p:spPr>
          <a:xfrm>
            <a:off x="1237999" y="1981198"/>
            <a:ext cx="6649042" cy="3945467"/>
          </a:xfrm>
        </p:spPr>
      </p:pic>
      <p:sp>
        <p:nvSpPr>
          <p:cNvPr id="8" name="文字方塊 7"/>
          <p:cNvSpPr txBox="1"/>
          <p:nvPr/>
        </p:nvSpPr>
        <p:spPr>
          <a:xfrm>
            <a:off x="110065" y="1039333"/>
            <a:ext cx="6587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黑羊與白羊，一起過橋吧！              新市國小林奕攸老師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7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6251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國中小團員增能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遊戲導向學習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情境式推理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謀殺腦細胞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1" y="2992674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0" y="2992674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51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87" y="268874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分區到校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820208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每學期服務兩區，每區服務兩次。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主題與內容：</a:t>
            </a:r>
            <a:endParaRPr lang="en-US" altLang="zh-TW" sz="3600" dirty="0" smtClean="0"/>
          </a:p>
          <a:p>
            <a:pPr lvl="1">
              <a:lnSpc>
                <a:spcPct val="10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素養導向教學實例分享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備課、研討實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活動教學觀課議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80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87" y="268874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分區到校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7" y="1238485"/>
            <a:ext cx="384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88" y="1181267"/>
            <a:ext cx="384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r="9263" b="24199"/>
          <a:stretch/>
        </p:blipFill>
        <p:spPr>
          <a:xfrm>
            <a:off x="2681968" y="3648096"/>
            <a:ext cx="409722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20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87" y="268874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分區到校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543" y="1315486"/>
            <a:ext cx="4727012" cy="51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924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學年度辦理之全市性研習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265" y="1674704"/>
            <a:ext cx="8441356" cy="4211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探索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教育在綜合活動領域的課程設計與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定向教學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烏山頭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2922069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1" y="2922069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41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924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學年度辦理之全市性研習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265" y="1674704"/>
            <a:ext cx="8441356" cy="4211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探索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教育在綜合活動領域的課程設計與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定向教學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南紡購物中心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540" r="1473" b="5671"/>
          <a:stretch/>
        </p:blipFill>
        <p:spPr>
          <a:xfrm>
            <a:off x="67377" y="2969393"/>
            <a:ext cx="9009246" cy="3888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14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924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學年度辦理之全市性研習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6156"/>
            <a:ext cx="8999621" cy="47597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探索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教育在綜合活動領域的課程設計與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定向教學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南紡購物中心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27" y="2457041"/>
            <a:ext cx="2401083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34" y="4573546"/>
            <a:ext cx="2401083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7094" b="1853"/>
          <a:stretch/>
        </p:blipFill>
        <p:spPr>
          <a:xfrm>
            <a:off x="6221512" y="4573546"/>
            <a:ext cx="236599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F:\綜合領域輔導團\3.研習辦理(含教案甄選）\108下\1090721探索教育在綜合活動領域的課程設計與實施研習\03照片\下午戶外實作\S__206364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5" y="2457041"/>
            <a:ext cx="2401083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綜合領域輔導團\3.研習辦理(含教案甄選）\108下\1090721探索教育在綜合活動領域的課程設計與實施研習\03照片\下午戶外實作\2020721探索教育在夢時代的應用_200721_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5768" r="13814" b="22747"/>
          <a:stretch/>
        </p:blipFill>
        <p:spPr bwMode="auto">
          <a:xfrm>
            <a:off x="591354" y="4573546"/>
            <a:ext cx="2498103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綜合領域輔導團\3.研習辦理(含教案甄選）\108下\1090721探索教育在綜合活動領域的課程設計與實施研習\03照片\下午戶外實作\IMG_447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461" r="8492" b="7607"/>
          <a:stretch/>
        </p:blipFill>
        <p:spPr bwMode="auto">
          <a:xfrm>
            <a:off x="3213961" y="2457041"/>
            <a:ext cx="2719625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1C0E9575EB9FAA4883B9E0526D017592" ma:contentTypeVersion="3" ma:contentTypeDescription="建立新的文件。" ma:contentTypeScope="" ma:versionID="4a8e9097bd07f67bd8c224af56c9209b">
  <xsd:schema xmlns:xsd="http://www.w3.org/2001/XMLSchema" xmlns:xs="http://www.w3.org/2001/XMLSchema" xmlns:p="http://schemas.microsoft.com/office/2006/metadata/properties" xmlns:ns2="30406b75-c54c-40b0-8487-ad61b652ee74" targetNamespace="http://schemas.microsoft.com/office/2006/metadata/properties" ma:root="true" ma:fieldsID="5f4b5cb37912085e8af381cddb68c97c" ns2:_="">
    <xsd:import namespace="30406b75-c54c-40b0-8487-ad61b652ee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06b75-c54c-40b0-8487-ad61b652ee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00E731-E3CF-4857-9088-915AF9C0FF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CB1498-71CC-4797-9B8D-5AFB5D710E75}">
  <ds:schemaRefs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30406b75-c54c-40b0-8487-ad61b652ee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CB1A38-8AB1-4AC2-BEE5-B7FAE36F7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406b75-c54c-40b0-8487-ad61b652ee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257</Words>
  <Application>Microsoft Office PowerPoint</Application>
  <PresentationFormat>如螢幕大小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108學年度輔導團 跨縣市交流</vt:lpstr>
      <vt:lpstr>2020全臺首學課程博覽會</vt:lpstr>
      <vt:lpstr>國中小團員增能</vt:lpstr>
      <vt:lpstr>分區到校服務</vt:lpstr>
      <vt:lpstr>分區到校服務</vt:lpstr>
      <vt:lpstr>分區到校服務</vt:lpstr>
      <vt:lpstr>108學年度辦理之全市性研習</vt:lpstr>
      <vt:lpstr>108學年度辦理之全市性研習</vt:lpstr>
      <vt:lpstr>108學年度辦理之全市性研習</vt:lpstr>
      <vt:lpstr>108學年度辦理之全市性研習</vt:lpstr>
      <vt:lpstr>108學年度辦理之全市性</vt:lpstr>
      <vt:lpstr>108學年度辦理之全市性研習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user</cp:lastModifiedBy>
  <cp:revision>49</cp:revision>
  <dcterms:created xsi:type="dcterms:W3CDTF">2015-12-16T01:31:11Z</dcterms:created>
  <dcterms:modified xsi:type="dcterms:W3CDTF">2020-08-08T08:07:38Z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0x0101001C0E9575EB9FAA4883B9E0526D017592</vt:lpwstr>
  </property>
</Properties>
</file>