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6" d="100"/>
          <a:sy n="96" d="100"/>
        </p:scale>
        <p:origin x="-1094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754755" y="2484122"/>
            <a:ext cx="5229225" cy="174497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300537" y="4588511"/>
            <a:ext cx="4214813" cy="70421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986463" y="5864861"/>
            <a:ext cx="2057400" cy="365125"/>
          </a:xfrm>
        </p:spPr>
        <p:txBody>
          <a:bodyPr/>
          <a:lstStyle/>
          <a:p>
            <a:fld id="{BCE7710A-450F-4CC8-9B1B-8D654704B0D5}" type="datetimeFigureOut">
              <a:rPr lang="zh-TW" altLang="en-US" smtClean="0"/>
              <a:t>2016/1/26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3695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2016/1/26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6930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2016/1/26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1003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2016/1/26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86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2445386"/>
            <a:ext cx="5172075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2016/1/26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294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2016/1/26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2659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2016/1/26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5818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2016/1/26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689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2016/1/26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6815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2016/1/26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45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2016/1/26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41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7710A-450F-4CC8-9B1B-8D654704B0D5}" type="datetimeFigureOut">
              <a:rPr lang="zh-TW" altLang="en-US" smtClean="0"/>
              <a:t>2016/1/26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914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145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802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677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如螢幕大小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4" baseType="lpstr">
      <vt:lpstr>Office 佈景主題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</dc:creator>
  <cp:lastModifiedBy>user</cp:lastModifiedBy>
  <cp:revision>4</cp:revision>
  <dcterms:created xsi:type="dcterms:W3CDTF">2015-12-16T01:31:11Z</dcterms:created>
  <dcterms:modified xsi:type="dcterms:W3CDTF">2016-01-26T03:56:46Z</dcterms:modified>
</cp:coreProperties>
</file>