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348" r:id="rId2"/>
    <p:sldId id="485" r:id="rId3"/>
    <p:sldId id="486" r:id="rId4"/>
    <p:sldId id="487" r:id="rId5"/>
    <p:sldId id="488" r:id="rId6"/>
    <p:sldId id="491" r:id="rId7"/>
    <p:sldId id="492" r:id="rId8"/>
    <p:sldId id="495" r:id="rId9"/>
    <p:sldId id="497" r:id="rId10"/>
    <p:sldId id="498" r:id="rId11"/>
    <p:sldId id="505" r:id="rId12"/>
    <p:sldId id="506" r:id="rId13"/>
    <p:sldId id="507" r:id="rId14"/>
    <p:sldId id="508" r:id="rId15"/>
    <p:sldId id="512" r:id="rId16"/>
    <p:sldId id="514" r:id="rId17"/>
    <p:sldId id="515" r:id="rId18"/>
    <p:sldId id="516" r:id="rId19"/>
    <p:sldId id="517" r:id="rId20"/>
    <p:sldId id="518" r:id="rId21"/>
    <p:sldId id="519" r:id="rId22"/>
    <p:sldId id="520" r:id="rId23"/>
    <p:sldId id="523" r:id="rId24"/>
    <p:sldId id="529" r:id="rId25"/>
    <p:sldId id="530" r:id="rId26"/>
    <p:sldId id="535" r:id="rId27"/>
    <p:sldId id="539" r:id="rId28"/>
    <p:sldId id="540" r:id="rId29"/>
    <p:sldId id="541" r:id="rId30"/>
    <p:sldId id="542" r:id="rId31"/>
    <p:sldId id="543" r:id="rId32"/>
    <p:sldId id="544" r:id="rId33"/>
    <p:sldId id="546" r:id="rId34"/>
    <p:sldId id="548" r:id="rId35"/>
    <p:sldId id="549" r:id="rId36"/>
    <p:sldId id="554" r:id="rId37"/>
    <p:sldId id="556" r:id="rId38"/>
    <p:sldId id="557" r:id="rId39"/>
    <p:sldId id="558" r:id="rId40"/>
    <p:sldId id="559" r:id="rId41"/>
    <p:sldId id="562" r:id="rId42"/>
    <p:sldId id="563" r:id="rId43"/>
    <p:sldId id="564" r:id="rId44"/>
    <p:sldId id="565" r:id="rId45"/>
    <p:sldId id="567" r:id="rId46"/>
    <p:sldId id="568" r:id="rId47"/>
    <p:sldId id="569" r:id="rId48"/>
    <p:sldId id="570" r:id="rId49"/>
    <p:sldId id="572" r:id="rId50"/>
    <p:sldId id="573" r:id="rId51"/>
    <p:sldId id="574" r:id="rId52"/>
    <p:sldId id="576" r:id="rId53"/>
    <p:sldId id="577" r:id="rId54"/>
    <p:sldId id="581" r:id="rId55"/>
    <p:sldId id="582" r:id="rId56"/>
    <p:sldId id="586" r:id="rId57"/>
    <p:sldId id="587" r:id="rId5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024856-8F7C-4757-A9EC-AE36452F00B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5D10F1D-B56F-40CF-A7EE-0FD4F5D70984}">
      <dgm:prSet phldrT="[文字]"/>
      <dgm:spPr>
        <a:solidFill>
          <a:srgbClr val="FF0000"/>
        </a:solidFill>
      </dgm:spPr>
      <dgm:t>
        <a:bodyPr/>
        <a:lstStyle/>
        <a:p>
          <a:r>
            <a:rPr lang="zh-TW" altLang="en-US" dirty="0" smtClean="0"/>
            <a:t>因素一</a:t>
          </a:r>
          <a:endParaRPr lang="zh-TW" altLang="en-US" dirty="0"/>
        </a:p>
      </dgm:t>
    </dgm:pt>
    <dgm:pt modelId="{5FE88DC6-72BE-409E-8FE7-47265DB35E99}" type="parTrans" cxnId="{EF3DF4F0-2127-42F3-A5EB-C852314426D8}">
      <dgm:prSet/>
      <dgm:spPr/>
      <dgm:t>
        <a:bodyPr/>
        <a:lstStyle/>
        <a:p>
          <a:endParaRPr lang="zh-TW" altLang="en-US"/>
        </a:p>
      </dgm:t>
    </dgm:pt>
    <dgm:pt modelId="{BFCD40E8-9E8F-4F4A-B4A4-48D834C7E5C8}" type="sibTrans" cxnId="{EF3DF4F0-2127-42F3-A5EB-C852314426D8}">
      <dgm:prSet/>
      <dgm:spPr/>
      <dgm:t>
        <a:bodyPr/>
        <a:lstStyle/>
        <a:p>
          <a:endParaRPr lang="zh-TW" altLang="en-US"/>
        </a:p>
      </dgm:t>
    </dgm:pt>
    <dgm:pt modelId="{23BB5388-64E1-4AE5-87C7-5149CD8E646B}">
      <dgm:prSet phldrT="[文字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TW" altLang="en-US" sz="4800" dirty="0" smtClean="0"/>
            <a:t>人際關係</a:t>
          </a:r>
          <a:endParaRPr lang="zh-TW" altLang="en-US" sz="4800" dirty="0"/>
        </a:p>
      </dgm:t>
    </dgm:pt>
    <dgm:pt modelId="{6401C810-9DB5-406A-B1F9-772D1DF0BDA3}" type="parTrans" cxnId="{A34B1D77-E501-4553-B5F1-84A277A2854C}">
      <dgm:prSet/>
      <dgm:spPr/>
      <dgm:t>
        <a:bodyPr/>
        <a:lstStyle/>
        <a:p>
          <a:endParaRPr lang="zh-TW" altLang="en-US"/>
        </a:p>
      </dgm:t>
    </dgm:pt>
    <dgm:pt modelId="{6C01AA19-697A-47D7-AED9-2EE4077E958E}" type="sibTrans" cxnId="{A34B1D77-E501-4553-B5F1-84A277A2854C}">
      <dgm:prSet/>
      <dgm:spPr/>
      <dgm:t>
        <a:bodyPr/>
        <a:lstStyle/>
        <a:p>
          <a:endParaRPr lang="zh-TW" altLang="en-US"/>
        </a:p>
      </dgm:t>
    </dgm:pt>
    <dgm:pt modelId="{FF6216B6-2697-4599-8CA3-3C4283A2CBAA}">
      <dgm:prSet phldrT="[文字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TW" altLang="en-US" sz="4800" dirty="0" smtClean="0"/>
            <a:t>社會支持</a:t>
          </a:r>
          <a:endParaRPr lang="zh-TW" altLang="en-US" sz="4800" dirty="0"/>
        </a:p>
      </dgm:t>
    </dgm:pt>
    <dgm:pt modelId="{27ED461F-B622-4FAD-B0EE-1DD51E0E52B6}" type="parTrans" cxnId="{2EF1FA95-27D6-4AEF-8E44-FBA3250DA5EA}">
      <dgm:prSet/>
      <dgm:spPr/>
      <dgm:t>
        <a:bodyPr/>
        <a:lstStyle/>
        <a:p>
          <a:endParaRPr lang="zh-TW" altLang="en-US"/>
        </a:p>
      </dgm:t>
    </dgm:pt>
    <dgm:pt modelId="{8C8096F7-CD57-4BBA-82D1-B495F70173D1}" type="sibTrans" cxnId="{2EF1FA95-27D6-4AEF-8E44-FBA3250DA5EA}">
      <dgm:prSet/>
      <dgm:spPr/>
      <dgm:t>
        <a:bodyPr/>
        <a:lstStyle/>
        <a:p>
          <a:endParaRPr lang="zh-TW" altLang="en-US"/>
        </a:p>
      </dgm:t>
    </dgm:pt>
    <dgm:pt modelId="{019CC784-C26E-4F62-8C34-F4D4BE0139E6}">
      <dgm:prSet phldrT="[文字]"/>
      <dgm:spPr>
        <a:solidFill>
          <a:srgbClr val="00B050"/>
        </a:solidFill>
      </dgm:spPr>
      <dgm:t>
        <a:bodyPr/>
        <a:lstStyle/>
        <a:p>
          <a:r>
            <a:rPr lang="zh-TW" altLang="en-US" dirty="0" smtClean="0"/>
            <a:t>因素二</a:t>
          </a:r>
          <a:endParaRPr lang="zh-TW" altLang="en-US" dirty="0"/>
        </a:p>
      </dgm:t>
    </dgm:pt>
    <dgm:pt modelId="{CE5EE626-2EF4-4696-B6DC-ED27641BC353}" type="parTrans" cxnId="{E54395AD-227D-4110-8B03-EE52719738DD}">
      <dgm:prSet/>
      <dgm:spPr/>
      <dgm:t>
        <a:bodyPr/>
        <a:lstStyle/>
        <a:p>
          <a:endParaRPr lang="zh-TW" altLang="en-US"/>
        </a:p>
      </dgm:t>
    </dgm:pt>
    <dgm:pt modelId="{8EF5DB69-175C-459A-BAB5-88910A44B622}" type="sibTrans" cxnId="{E54395AD-227D-4110-8B03-EE52719738DD}">
      <dgm:prSet/>
      <dgm:spPr/>
      <dgm:t>
        <a:bodyPr/>
        <a:lstStyle/>
        <a:p>
          <a:endParaRPr lang="zh-TW" altLang="en-US"/>
        </a:p>
      </dgm:t>
    </dgm:pt>
    <dgm:pt modelId="{FF747BA9-CC21-4BD0-85D6-23F0052E4DE7}">
      <dgm:prSet phldrT="[文字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zh-TW" altLang="en-US" dirty="0" smtClean="0"/>
            <a:t>外向性</a:t>
          </a:r>
          <a:endParaRPr lang="zh-TW" altLang="en-US" dirty="0"/>
        </a:p>
      </dgm:t>
    </dgm:pt>
    <dgm:pt modelId="{85C5AAA6-C2A1-4508-BEDF-E5631BDC1108}" type="parTrans" cxnId="{5DE0495F-7614-48BF-AD23-02C95780F622}">
      <dgm:prSet/>
      <dgm:spPr/>
      <dgm:t>
        <a:bodyPr/>
        <a:lstStyle/>
        <a:p>
          <a:endParaRPr lang="zh-TW" altLang="en-US"/>
        </a:p>
      </dgm:t>
    </dgm:pt>
    <dgm:pt modelId="{0FA76A9C-CECE-42A9-AC1F-48EE89322565}" type="sibTrans" cxnId="{5DE0495F-7614-48BF-AD23-02C95780F622}">
      <dgm:prSet/>
      <dgm:spPr/>
      <dgm:t>
        <a:bodyPr/>
        <a:lstStyle/>
        <a:p>
          <a:endParaRPr lang="zh-TW" altLang="en-US"/>
        </a:p>
      </dgm:t>
    </dgm:pt>
    <dgm:pt modelId="{78E94EBE-236F-4379-BE43-3EDD077E7287}">
      <dgm:prSet phldrT="[文字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zh-TW" altLang="en-US" dirty="0" smtClean="0"/>
            <a:t>和善性</a:t>
          </a:r>
          <a:endParaRPr lang="zh-TW" altLang="en-US" dirty="0"/>
        </a:p>
      </dgm:t>
    </dgm:pt>
    <dgm:pt modelId="{FC9CB373-684A-4775-8433-EE9489193DE4}" type="parTrans" cxnId="{226A52D5-E100-467A-9FE7-174F17D1053A}">
      <dgm:prSet/>
      <dgm:spPr/>
      <dgm:t>
        <a:bodyPr/>
        <a:lstStyle/>
        <a:p>
          <a:endParaRPr lang="zh-TW" altLang="en-US"/>
        </a:p>
      </dgm:t>
    </dgm:pt>
    <dgm:pt modelId="{BD715102-00F6-4B18-B299-AE00B3B43D4F}" type="sibTrans" cxnId="{226A52D5-E100-467A-9FE7-174F17D1053A}">
      <dgm:prSet/>
      <dgm:spPr/>
      <dgm:t>
        <a:bodyPr/>
        <a:lstStyle/>
        <a:p>
          <a:endParaRPr lang="zh-TW" altLang="en-US"/>
        </a:p>
      </dgm:t>
    </dgm:pt>
    <dgm:pt modelId="{8B418B43-C48B-4EB6-AC79-5B6905E2E934}" type="pres">
      <dgm:prSet presAssocID="{38024856-8F7C-4757-A9EC-AE36452F00B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26AB67FD-8FB9-4078-AD28-8AF51DE981AA}" type="pres">
      <dgm:prSet presAssocID="{B5D10F1D-B56F-40CF-A7EE-0FD4F5D70984}" presName="linNode" presStyleCnt="0"/>
      <dgm:spPr/>
    </dgm:pt>
    <dgm:pt modelId="{C48A9950-A8E1-4566-8CB4-B4B090EFE278}" type="pres">
      <dgm:prSet presAssocID="{B5D10F1D-B56F-40CF-A7EE-0FD4F5D70984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C1416B-21CB-44CD-A864-6D1D878C2435}" type="pres">
      <dgm:prSet presAssocID="{B5D10F1D-B56F-40CF-A7EE-0FD4F5D70984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15A420-DA27-4801-8A66-AF246A6AA7C7}" type="pres">
      <dgm:prSet presAssocID="{BFCD40E8-9E8F-4F4A-B4A4-48D834C7E5C8}" presName="spacing" presStyleCnt="0"/>
      <dgm:spPr/>
    </dgm:pt>
    <dgm:pt modelId="{CBDB1339-038D-4B66-BA9F-2CD39037D0FA}" type="pres">
      <dgm:prSet presAssocID="{019CC784-C26E-4F62-8C34-F4D4BE0139E6}" presName="linNode" presStyleCnt="0"/>
      <dgm:spPr/>
    </dgm:pt>
    <dgm:pt modelId="{121921F9-C9C9-4D86-8905-A404D2750148}" type="pres">
      <dgm:prSet presAssocID="{019CC784-C26E-4F62-8C34-F4D4BE0139E6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30E036-311A-4E80-899B-6A7F064CA694}" type="pres">
      <dgm:prSet presAssocID="{019CC784-C26E-4F62-8C34-F4D4BE0139E6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54395AD-227D-4110-8B03-EE52719738DD}" srcId="{38024856-8F7C-4757-A9EC-AE36452F00B7}" destId="{019CC784-C26E-4F62-8C34-F4D4BE0139E6}" srcOrd="1" destOrd="0" parTransId="{CE5EE626-2EF4-4696-B6DC-ED27641BC353}" sibTransId="{8EF5DB69-175C-459A-BAB5-88910A44B622}"/>
    <dgm:cxn modelId="{2CA9D6F2-F068-4DB2-8CF6-31AC672D6D56}" type="presOf" srcId="{78E94EBE-236F-4379-BE43-3EDD077E7287}" destId="{0730E036-311A-4E80-899B-6A7F064CA694}" srcOrd="0" destOrd="1" presId="urn:microsoft.com/office/officeart/2005/8/layout/vList6"/>
    <dgm:cxn modelId="{8B9E8822-B703-4CCF-8790-809B2F4096CA}" type="presOf" srcId="{B5D10F1D-B56F-40CF-A7EE-0FD4F5D70984}" destId="{C48A9950-A8E1-4566-8CB4-B4B090EFE278}" srcOrd="0" destOrd="0" presId="urn:microsoft.com/office/officeart/2005/8/layout/vList6"/>
    <dgm:cxn modelId="{3716CC3A-498A-4E92-9430-574086D00D51}" type="presOf" srcId="{38024856-8F7C-4757-A9EC-AE36452F00B7}" destId="{8B418B43-C48B-4EB6-AC79-5B6905E2E934}" srcOrd="0" destOrd="0" presId="urn:microsoft.com/office/officeart/2005/8/layout/vList6"/>
    <dgm:cxn modelId="{08C2F72A-0237-4A8A-BECA-F0E7EF88654D}" type="presOf" srcId="{FF6216B6-2697-4599-8CA3-3C4283A2CBAA}" destId="{22C1416B-21CB-44CD-A864-6D1D878C2435}" srcOrd="0" destOrd="1" presId="urn:microsoft.com/office/officeart/2005/8/layout/vList6"/>
    <dgm:cxn modelId="{226A52D5-E100-467A-9FE7-174F17D1053A}" srcId="{019CC784-C26E-4F62-8C34-F4D4BE0139E6}" destId="{78E94EBE-236F-4379-BE43-3EDD077E7287}" srcOrd="1" destOrd="0" parTransId="{FC9CB373-684A-4775-8433-EE9489193DE4}" sibTransId="{BD715102-00F6-4B18-B299-AE00B3B43D4F}"/>
    <dgm:cxn modelId="{2EF1FA95-27D6-4AEF-8E44-FBA3250DA5EA}" srcId="{B5D10F1D-B56F-40CF-A7EE-0FD4F5D70984}" destId="{FF6216B6-2697-4599-8CA3-3C4283A2CBAA}" srcOrd="1" destOrd="0" parTransId="{27ED461F-B622-4FAD-B0EE-1DD51E0E52B6}" sibTransId="{8C8096F7-CD57-4BBA-82D1-B495F70173D1}"/>
    <dgm:cxn modelId="{5DE0495F-7614-48BF-AD23-02C95780F622}" srcId="{019CC784-C26E-4F62-8C34-F4D4BE0139E6}" destId="{FF747BA9-CC21-4BD0-85D6-23F0052E4DE7}" srcOrd="0" destOrd="0" parTransId="{85C5AAA6-C2A1-4508-BEDF-E5631BDC1108}" sibTransId="{0FA76A9C-CECE-42A9-AC1F-48EE89322565}"/>
    <dgm:cxn modelId="{88227326-458C-4AF3-B5D2-3612DEF9137C}" type="presOf" srcId="{FF747BA9-CC21-4BD0-85D6-23F0052E4DE7}" destId="{0730E036-311A-4E80-899B-6A7F064CA694}" srcOrd="0" destOrd="0" presId="urn:microsoft.com/office/officeart/2005/8/layout/vList6"/>
    <dgm:cxn modelId="{A34B1D77-E501-4553-B5F1-84A277A2854C}" srcId="{B5D10F1D-B56F-40CF-A7EE-0FD4F5D70984}" destId="{23BB5388-64E1-4AE5-87C7-5149CD8E646B}" srcOrd="0" destOrd="0" parTransId="{6401C810-9DB5-406A-B1F9-772D1DF0BDA3}" sibTransId="{6C01AA19-697A-47D7-AED9-2EE4077E958E}"/>
    <dgm:cxn modelId="{D5C20E70-4A06-4FC3-A9FA-1DAFF4391976}" type="presOf" srcId="{019CC784-C26E-4F62-8C34-F4D4BE0139E6}" destId="{121921F9-C9C9-4D86-8905-A404D2750148}" srcOrd="0" destOrd="0" presId="urn:microsoft.com/office/officeart/2005/8/layout/vList6"/>
    <dgm:cxn modelId="{EF3DF4F0-2127-42F3-A5EB-C852314426D8}" srcId="{38024856-8F7C-4757-A9EC-AE36452F00B7}" destId="{B5D10F1D-B56F-40CF-A7EE-0FD4F5D70984}" srcOrd="0" destOrd="0" parTransId="{5FE88DC6-72BE-409E-8FE7-47265DB35E99}" sibTransId="{BFCD40E8-9E8F-4F4A-B4A4-48D834C7E5C8}"/>
    <dgm:cxn modelId="{C88C8292-4B2F-4C9E-B60F-94FEF59FB283}" type="presOf" srcId="{23BB5388-64E1-4AE5-87C7-5149CD8E646B}" destId="{22C1416B-21CB-44CD-A864-6D1D878C2435}" srcOrd="0" destOrd="0" presId="urn:microsoft.com/office/officeart/2005/8/layout/vList6"/>
    <dgm:cxn modelId="{6C65E834-A3B6-4533-A255-4028ACA04ED1}" type="presParOf" srcId="{8B418B43-C48B-4EB6-AC79-5B6905E2E934}" destId="{26AB67FD-8FB9-4078-AD28-8AF51DE981AA}" srcOrd="0" destOrd="0" presId="urn:microsoft.com/office/officeart/2005/8/layout/vList6"/>
    <dgm:cxn modelId="{F0EB979F-CFCB-43FA-8197-D125576874F2}" type="presParOf" srcId="{26AB67FD-8FB9-4078-AD28-8AF51DE981AA}" destId="{C48A9950-A8E1-4566-8CB4-B4B090EFE278}" srcOrd="0" destOrd="0" presId="urn:microsoft.com/office/officeart/2005/8/layout/vList6"/>
    <dgm:cxn modelId="{6AE3243B-CF53-4BF4-B5FA-FA7997A2CD67}" type="presParOf" srcId="{26AB67FD-8FB9-4078-AD28-8AF51DE981AA}" destId="{22C1416B-21CB-44CD-A864-6D1D878C2435}" srcOrd="1" destOrd="0" presId="urn:microsoft.com/office/officeart/2005/8/layout/vList6"/>
    <dgm:cxn modelId="{347BED67-7A48-4105-AA40-A095942F7020}" type="presParOf" srcId="{8B418B43-C48B-4EB6-AC79-5B6905E2E934}" destId="{9115A420-DA27-4801-8A66-AF246A6AA7C7}" srcOrd="1" destOrd="0" presId="urn:microsoft.com/office/officeart/2005/8/layout/vList6"/>
    <dgm:cxn modelId="{15398C12-B2E1-4E53-A951-9DC267A6201A}" type="presParOf" srcId="{8B418B43-C48B-4EB6-AC79-5B6905E2E934}" destId="{CBDB1339-038D-4B66-BA9F-2CD39037D0FA}" srcOrd="2" destOrd="0" presId="urn:microsoft.com/office/officeart/2005/8/layout/vList6"/>
    <dgm:cxn modelId="{5B50688B-CF73-40C6-9DD9-F3A5847B75FA}" type="presParOf" srcId="{CBDB1339-038D-4B66-BA9F-2CD39037D0FA}" destId="{121921F9-C9C9-4D86-8905-A404D2750148}" srcOrd="0" destOrd="0" presId="urn:microsoft.com/office/officeart/2005/8/layout/vList6"/>
    <dgm:cxn modelId="{C1340077-0163-42BC-8634-864D32FC9D1B}" type="presParOf" srcId="{CBDB1339-038D-4B66-BA9F-2CD39037D0FA}" destId="{0730E036-311A-4E80-899B-6A7F064CA69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619866-A485-4E9C-96A1-6D123941D8B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2159977-2CDC-4A34-A1AE-BB27C4EDF35A}">
      <dgm:prSet custT="1"/>
      <dgm:spPr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pPr rtl="0"/>
          <a:r>
            <a:rPr lang="en-US" sz="2000" b="1" dirty="0" smtClean="0"/>
            <a:t>1.</a:t>
          </a:r>
          <a:r>
            <a:rPr lang="zh-TW" sz="2000" b="1" dirty="0" smtClean="0"/>
            <a:t>自我</a:t>
          </a:r>
          <a:r>
            <a:rPr lang="zh-TW" altLang="en-US" sz="2000" b="1" dirty="0" smtClean="0"/>
            <a:t>概念</a:t>
          </a:r>
          <a:r>
            <a:rPr lang="en-US" sz="2000" b="1" dirty="0" smtClean="0"/>
            <a:t>&amp;</a:t>
          </a:r>
          <a:r>
            <a:rPr lang="zh-TW" sz="2000" b="1" dirty="0" smtClean="0"/>
            <a:t>自我實現</a:t>
          </a:r>
          <a:endParaRPr lang="en-US" sz="2000" b="1" dirty="0"/>
        </a:p>
      </dgm:t>
    </dgm:pt>
    <dgm:pt modelId="{E6EE8E78-BE50-4020-9DCD-86FE26579E18}" type="parTrans" cxnId="{216493A6-ECD8-4AC7-9007-3BD30D872BB2}">
      <dgm:prSet/>
      <dgm:spPr/>
      <dgm:t>
        <a:bodyPr/>
        <a:lstStyle/>
        <a:p>
          <a:endParaRPr lang="zh-TW" altLang="en-US"/>
        </a:p>
      </dgm:t>
    </dgm:pt>
    <dgm:pt modelId="{44613C9B-DC2A-4C0A-94A6-AD8820654823}" type="sibTrans" cxnId="{216493A6-ECD8-4AC7-9007-3BD30D872BB2}">
      <dgm:prSet/>
      <dgm:spPr/>
      <dgm:t>
        <a:bodyPr/>
        <a:lstStyle/>
        <a:p>
          <a:endParaRPr lang="zh-TW" altLang="en-US"/>
        </a:p>
      </dgm:t>
    </dgm:pt>
    <dgm:pt modelId="{E0584F93-A87D-4B79-ABF3-3821FC5461CB}">
      <dgm:prSet/>
      <dgm:spPr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pPr rtl="0"/>
          <a:r>
            <a:rPr lang="zh-TW" dirty="0" smtClean="0"/>
            <a:t>自我</a:t>
          </a:r>
          <a:r>
            <a:rPr lang="zh-TW" altLang="en-US" dirty="0" smtClean="0"/>
            <a:t>概念</a:t>
          </a:r>
          <a:endParaRPr lang="en-US" dirty="0"/>
        </a:p>
      </dgm:t>
    </dgm:pt>
    <dgm:pt modelId="{8DA16263-6C49-4325-8EC2-8250D4F92A71}" type="parTrans" cxnId="{C9B24D31-96C6-4542-B231-40B75FA6BD0E}">
      <dgm:prSet/>
      <dgm:spPr>
        <a:ln>
          <a:solidFill>
            <a:srgbClr val="C00000"/>
          </a:solidFill>
        </a:ln>
      </dgm:spPr>
      <dgm:t>
        <a:bodyPr/>
        <a:lstStyle/>
        <a:p>
          <a:endParaRPr lang="zh-TW" altLang="en-US"/>
        </a:p>
      </dgm:t>
    </dgm:pt>
    <dgm:pt modelId="{F0CD05BB-F279-4925-B422-7CC617BF8E2E}" type="sibTrans" cxnId="{C9B24D31-96C6-4542-B231-40B75FA6BD0E}">
      <dgm:prSet/>
      <dgm:spPr/>
      <dgm:t>
        <a:bodyPr/>
        <a:lstStyle/>
        <a:p>
          <a:endParaRPr lang="zh-TW" altLang="en-US"/>
        </a:p>
      </dgm:t>
    </dgm:pt>
    <dgm:pt modelId="{BE8E7763-AEF2-4636-8EE9-A88F03F445AF}">
      <dgm:prSet custT="1"/>
      <dgm:spPr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pPr rtl="0"/>
          <a:r>
            <a:rPr lang="zh-TW" sz="1600" b="1" dirty="0" smtClean="0"/>
            <a:t>主觀自我、客觀自我、社會自我、理想自我；自尊</a:t>
          </a:r>
          <a:endParaRPr lang="en-US" sz="1600" b="1" dirty="0"/>
        </a:p>
      </dgm:t>
    </dgm:pt>
    <dgm:pt modelId="{869C09AB-BA92-430E-9AF1-9B52BD972999}" type="parTrans" cxnId="{E03205D0-9358-4903-9597-85578E08B12F}">
      <dgm:prSet/>
      <dgm:spPr>
        <a:ln>
          <a:solidFill>
            <a:srgbClr val="C00000"/>
          </a:solidFill>
        </a:ln>
      </dgm:spPr>
      <dgm:t>
        <a:bodyPr/>
        <a:lstStyle/>
        <a:p>
          <a:endParaRPr lang="zh-TW" altLang="en-US"/>
        </a:p>
      </dgm:t>
    </dgm:pt>
    <dgm:pt modelId="{67FA7355-3FEF-4904-A52A-D7E00F2E8F02}" type="sibTrans" cxnId="{E03205D0-9358-4903-9597-85578E08B12F}">
      <dgm:prSet/>
      <dgm:spPr/>
      <dgm:t>
        <a:bodyPr/>
        <a:lstStyle/>
        <a:p>
          <a:endParaRPr lang="zh-TW" altLang="en-US"/>
        </a:p>
      </dgm:t>
    </dgm:pt>
    <dgm:pt modelId="{4C778F9B-0C02-4721-A053-27DC0058F10C}">
      <dgm:prSet/>
      <dgm:spPr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pPr rtl="0"/>
          <a:r>
            <a:rPr lang="zh-TW" dirty="0" smtClean="0"/>
            <a:t>自我實現</a:t>
          </a:r>
          <a:endParaRPr lang="en-US" dirty="0"/>
        </a:p>
      </dgm:t>
    </dgm:pt>
    <dgm:pt modelId="{0117CFD9-EBD0-4278-8A0A-9CC3164A69D3}" type="parTrans" cxnId="{F77F45AE-8E05-4489-8972-FD1EDF4AA2CA}">
      <dgm:prSet/>
      <dgm:spPr>
        <a:ln>
          <a:solidFill>
            <a:srgbClr val="C00000"/>
          </a:solidFill>
        </a:ln>
      </dgm:spPr>
      <dgm:t>
        <a:bodyPr/>
        <a:lstStyle/>
        <a:p>
          <a:endParaRPr lang="zh-TW" altLang="en-US"/>
        </a:p>
      </dgm:t>
    </dgm:pt>
    <dgm:pt modelId="{5016C638-ADE5-4AC6-8C01-382113E33CA7}" type="sibTrans" cxnId="{F77F45AE-8E05-4489-8972-FD1EDF4AA2CA}">
      <dgm:prSet/>
      <dgm:spPr/>
      <dgm:t>
        <a:bodyPr/>
        <a:lstStyle/>
        <a:p>
          <a:endParaRPr lang="zh-TW" altLang="en-US"/>
        </a:p>
      </dgm:t>
    </dgm:pt>
    <dgm:pt modelId="{FA5FCF72-D98F-4BB4-9F0B-5446E680C514}">
      <dgm:prSet custT="1"/>
      <dgm:spPr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pPr rtl="0"/>
          <a:r>
            <a:rPr lang="zh-TW" sz="1600" b="1" dirty="0" smtClean="0"/>
            <a:t>後天努力；追求理想、自我挑戰</a:t>
          </a:r>
          <a:endParaRPr lang="en-US" sz="1600" b="1" dirty="0"/>
        </a:p>
      </dgm:t>
    </dgm:pt>
    <dgm:pt modelId="{D66F2CE8-508C-4B2D-9E6D-AD90738E0DC9}" type="parTrans" cxnId="{80A367F6-8327-43E9-9B19-A500C93F3E6A}">
      <dgm:prSet/>
      <dgm:spPr>
        <a:ln>
          <a:solidFill>
            <a:srgbClr val="C00000"/>
          </a:solidFill>
        </a:ln>
      </dgm:spPr>
      <dgm:t>
        <a:bodyPr/>
        <a:lstStyle/>
        <a:p>
          <a:endParaRPr lang="zh-TW" altLang="en-US"/>
        </a:p>
      </dgm:t>
    </dgm:pt>
    <dgm:pt modelId="{7789D107-7744-4246-964B-65D3E7AF9AD9}" type="sibTrans" cxnId="{80A367F6-8327-43E9-9B19-A500C93F3E6A}">
      <dgm:prSet/>
      <dgm:spPr/>
      <dgm:t>
        <a:bodyPr/>
        <a:lstStyle/>
        <a:p>
          <a:endParaRPr lang="zh-TW" altLang="en-US"/>
        </a:p>
      </dgm:t>
    </dgm:pt>
    <dgm:pt modelId="{ACDE1B1E-2253-4937-85C8-ECF8BF1D0521}">
      <dgm:prSet custT="1"/>
      <dgm:spPr>
        <a:solidFill>
          <a:srgbClr val="CC6600"/>
        </a:solidFill>
      </dgm:spPr>
      <dgm:t>
        <a:bodyPr/>
        <a:lstStyle/>
        <a:p>
          <a:pPr rtl="0"/>
          <a:r>
            <a:rPr lang="en-US" sz="2000" b="1" dirty="0" smtClean="0"/>
            <a:t>2.</a:t>
          </a:r>
          <a:r>
            <a:rPr lang="zh-TW" sz="2000" b="1" dirty="0" smtClean="0"/>
            <a:t>家庭教育</a:t>
          </a:r>
          <a:r>
            <a:rPr lang="en-US" sz="2000" b="1" dirty="0" smtClean="0"/>
            <a:t>&amp;</a:t>
          </a:r>
          <a:r>
            <a:rPr lang="zh-TW" sz="2000" b="1" dirty="0" smtClean="0"/>
            <a:t>社會支持</a:t>
          </a:r>
          <a:endParaRPr lang="en-US" sz="2000" b="1" dirty="0"/>
        </a:p>
      </dgm:t>
    </dgm:pt>
    <dgm:pt modelId="{EF547879-ABEC-47A4-962D-9B7CFF9E5E40}" type="parTrans" cxnId="{835DCBDF-5564-4FE7-B0CC-B6D3191E9151}">
      <dgm:prSet/>
      <dgm:spPr/>
      <dgm:t>
        <a:bodyPr/>
        <a:lstStyle/>
        <a:p>
          <a:endParaRPr lang="zh-TW" altLang="en-US"/>
        </a:p>
      </dgm:t>
    </dgm:pt>
    <dgm:pt modelId="{790FAEC3-0900-40C0-808A-44F3CCD9A629}" type="sibTrans" cxnId="{835DCBDF-5564-4FE7-B0CC-B6D3191E9151}">
      <dgm:prSet/>
      <dgm:spPr/>
      <dgm:t>
        <a:bodyPr/>
        <a:lstStyle/>
        <a:p>
          <a:endParaRPr lang="zh-TW" altLang="en-US"/>
        </a:p>
      </dgm:t>
    </dgm:pt>
    <dgm:pt modelId="{98492AE6-72FA-4C2C-827D-19B40C1D301E}">
      <dgm:prSet/>
      <dgm:spPr>
        <a:solidFill>
          <a:srgbClr val="CC6600"/>
        </a:solidFill>
      </dgm:spPr>
      <dgm:t>
        <a:bodyPr/>
        <a:lstStyle/>
        <a:p>
          <a:pPr rtl="0"/>
          <a:r>
            <a:rPr lang="zh-TW" dirty="0" smtClean="0"/>
            <a:t>家庭教育</a:t>
          </a:r>
          <a:endParaRPr lang="en-US" dirty="0"/>
        </a:p>
      </dgm:t>
    </dgm:pt>
    <dgm:pt modelId="{22B4E55F-0F70-41C4-951B-5379B1958FCD}" type="parTrans" cxnId="{BCE21A2B-99A6-46B3-8A1C-41A32A085E79}">
      <dgm:prSet/>
      <dgm:spPr>
        <a:ln>
          <a:solidFill>
            <a:srgbClr val="FFC000"/>
          </a:solidFill>
        </a:ln>
      </dgm:spPr>
      <dgm:t>
        <a:bodyPr/>
        <a:lstStyle/>
        <a:p>
          <a:endParaRPr lang="zh-TW" altLang="en-US"/>
        </a:p>
      </dgm:t>
    </dgm:pt>
    <dgm:pt modelId="{ABF2DF4F-EC45-4AC3-A3E1-0FAF6D1D2FF2}" type="sibTrans" cxnId="{BCE21A2B-99A6-46B3-8A1C-41A32A085E79}">
      <dgm:prSet/>
      <dgm:spPr/>
      <dgm:t>
        <a:bodyPr/>
        <a:lstStyle/>
        <a:p>
          <a:endParaRPr lang="zh-TW" altLang="en-US"/>
        </a:p>
      </dgm:t>
    </dgm:pt>
    <dgm:pt modelId="{BA0099C1-6567-48A9-86F2-E9577354F2C1}">
      <dgm:prSet custT="1"/>
      <dgm:spPr>
        <a:solidFill>
          <a:srgbClr val="CC6600"/>
        </a:solidFill>
      </dgm:spPr>
      <dgm:t>
        <a:bodyPr/>
        <a:lstStyle/>
        <a:p>
          <a:pPr rtl="0"/>
          <a:r>
            <a:rPr lang="zh-TW" sz="1600" b="1" dirty="0" smtClean="0"/>
            <a:t>角色責任；愛；休閒活動；衝突處理；家暴</a:t>
          </a:r>
          <a:endParaRPr lang="en-US" sz="1600" b="1" dirty="0"/>
        </a:p>
      </dgm:t>
    </dgm:pt>
    <dgm:pt modelId="{E4E4CF4F-D757-4E1A-AB44-5848DEC09AEC}" type="parTrans" cxnId="{D4C3F673-A785-4A1D-BA9A-8050FFE7CEA2}">
      <dgm:prSet/>
      <dgm:spPr>
        <a:ln>
          <a:solidFill>
            <a:srgbClr val="FFC000"/>
          </a:solidFill>
        </a:ln>
      </dgm:spPr>
      <dgm:t>
        <a:bodyPr/>
        <a:lstStyle/>
        <a:p>
          <a:endParaRPr lang="zh-TW" altLang="en-US"/>
        </a:p>
      </dgm:t>
    </dgm:pt>
    <dgm:pt modelId="{F48F41A9-4302-44A7-9704-07AA07FA58B5}" type="sibTrans" cxnId="{D4C3F673-A785-4A1D-BA9A-8050FFE7CEA2}">
      <dgm:prSet/>
      <dgm:spPr/>
      <dgm:t>
        <a:bodyPr/>
        <a:lstStyle/>
        <a:p>
          <a:endParaRPr lang="zh-TW" altLang="en-US"/>
        </a:p>
      </dgm:t>
    </dgm:pt>
    <dgm:pt modelId="{00823843-85C1-4B70-A652-F5FB6C440C09}">
      <dgm:prSet/>
      <dgm:spPr>
        <a:solidFill>
          <a:srgbClr val="CC6600"/>
        </a:solidFill>
      </dgm:spPr>
      <dgm:t>
        <a:bodyPr/>
        <a:lstStyle/>
        <a:p>
          <a:pPr rtl="0"/>
          <a:r>
            <a:rPr lang="zh-TW" dirty="0" smtClean="0"/>
            <a:t>社會支持與人際關係</a:t>
          </a:r>
          <a:endParaRPr lang="en-US" dirty="0"/>
        </a:p>
      </dgm:t>
    </dgm:pt>
    <dgm:pt modelId="{677C66B0-8801-4DF0-8C35-97D3C489409B}" type="parTrans" cxnId="{02EE6966-5A39-4830-BBB8-70742E5805C3}">
      <dgm:prSet/>
      <dgm:spPr>
        <a:ln>
          <a:solidFill>
            <a:srgbClr val="FFC000"/>
          </a:solidFill>
        </a:ln>
      </dgm:spPr>
      <dgm:t>
        <a:bodyPr/>
        <a:lstStyle/>
        <a:p>
          <a:endParaRPr lang="zh-TW" altLang="en-US"/>
        </a:p>
      </dgm:t>
    </dgm:pt>
    <dgm:pt modelId="{D3E56591-DD54-4BE1-990D-EC4902B50B2E}" type="sibTrans" cxnId="{02EE6966-5A39-4830-BBB8-70742E5805C3}">
      <dgm:prSet/>
      <dgm:spPr/>
      <dgm:t>
        <a:bodyPr/>
        <a:lstStyle/>
        <a:p>
          <a:endParaRPr lang="zh-TW" altLang="en-US"/>
        </a:p>
      </dgm:t>
    </dgm:pt>
    <dgm:pt modelId="{D98B4522-107F-4C9A-B214-7FDD2F065D67}">
      <dgm:prSet custT="1"/>
      <dgm:spPr>
        <a:solidFill>
          <a:srgbClr val="CC6600"/>
        </a:solidFill>
      </dgm:spPr>
      <dgm:t>
        <a:bodyPr/>
        <a:lstStyle/>
        <a:p>
          <a:pPr rtl="0"/>
          <a:r>
            <a:rPr lang="zh-TW" sz="1600" b="1" dirty="0" smtClean="0"/>
            <a:t>受歡迎特質；友誼；給與以及接受社會支持；社群媒體</a:t>
          </a:r>
          <a:endParaRPr lang="en-US" sz="1600" b="1" dirty="0"/>
        </a:p>
      </dgm:t>
    </dgm:pt>
    <dgm:pt modelId="{D276F240-8DE8-4C89-A960-7F1757B9C0BF}" type="parTrans" cxnId="{651CAE4C-AAEE-45CA-94B4-F7B446E3EECB}">
      <dgm:prSet/>
      <dgm:spPr>
        <a:ln>
          <a:solidFill>
            <a:srgbClr val="FFC000"/>
          </a:solidFill>
        </a:ln>
      </dgm:spPr>
      <dgm:t>
        <a:bodyPr/>
        <a:lstStyle/>
        <a:p>
          <a:endParaRPr lang="zh-TW" altLang="en-US"/>
        </a:p>
      </dgm:t>
    </dgm:pt>
    <dgm:pt modelId="{BA5EFF87-0178-4F94-A9EF-E32135440831}" type="sibTrans" cxnId="{651CAE4C-AAEE-45CA-94B4-F7B446E3EECB}">
      <dgm:prSet/>
      <dgm:spPr/>
      <dgm:t>
        <a:bodyPr/>
        <a:lstStyle/>
        <a:p>
          <a:endParaRPr lang="zh-TW" altLang="en-US"/>
        </a:p>
      </dgm:t>
    </dgm:pt>
    <dgm:pt modelId="{DF8068A1-E84B-4323-B536-B1B376057D5C}">
      <dgm:prSet custT="1"/>
      <dgm:spPr>
        <a:solidFill>
          <a:srgbClr val="7030A0"/>
        </a:solidFill>
      </dgm:spPr>
      <dgm:t>
        <a:bodyPr/>
        <a:lstStyle/>
        <a:p>
          <a:pPr rtl="0"/>
          <a:r>
            <a:rPr lang="en-US" sz="2000" b="1" dirty="0" smtClean="0"/>
            <a:t>3.</a:t>
          </a:r>
          <a:r>
            <a:rPr lang="zh-TW" sz="2000" b="1" dirty="0" smtClean="0"/>
            <a:t>情緒管理</a:t>
          </a:r>
          <a:r>
            <a:rPr lang="en-US" sz="2000" b="1" dirty="0" smtClean="0"/>
            <a:t>&amp;</a:t>
          </a:r>
          <a:r>
            <a:rPr lang="zh-TW" sz="2000" b="1" dirty="0" smtClean="0"/>
            <a:t>有效溝通</a:t>
          </a:r>
          <a:endParaRPr lang="en-US" sz="2000" b="1" dirty="0"/>
        </a:p>
      </dgm:t>
    </dgm:pt>
    <dgm:pt modelId="{9544A656-5152-4123-9D2E-BC561173497E}" type="parTrans" cxnId="{23C58BA3-A040-4590-BD8D-242DB3C3E661}">
      <dgm:prSet/>
      <dgm:spPr/>
      <dgm:t>
        <a:bodyPr/>
        <a:lstStyle/>
        <a:p>
          <a:endParaRPr lang="zh-TW" altLang="en-US"/>
        </a:p>
      </dgm:t>
    </dgm:pt>
    <dgm:pt modelId="{BE251516-34E8-494D-B101-3651B81D6A04}" type="sibTrans" cxnId="{23C58BA3-A040-4590-BD8D-242DB3C3E661}">
      <dgm:prSet/>
      <dgm:spPr/>
      <dgm:t>
        <a:bodyPr/>
        <a:lstStyle/>
        <a:p>
          <a:endParaRPr lang="zh-TW" altLang="en-US"/>
        </a:p>
      </dgm:t>
    </dgm:pt>
    <dgm:pt modelId="{E366CBC9-98E3-4F9D-923D-548E837B138A}">
      <dgm:prSet/>
      <dgm:spPr>
        <a:solidFill>
          <a:srgbClr val="7030A0"/>
        </a:solidFill>
      </dgm:spPr>
      <dgm:t>
        <a:bodyPr/>
        <a:lstStyle/>
        <a:p>
          <a:pPr rtl="0"/>
          <a:r>
            <a:rPr lang="zh-TW" dirty="0" smtClean="0"/>
            <a:t>情緒管理</a:t>
          </a:r>
          <a:endParaRPr lang="en-US" dirty="0"/>
        </a:p>
      </dgm:t>
    </dgm:pt>
    <dgm:pt modelId="{9DE8D764-AFC6-4408-B328-E758C1A2D8A8}" type="parTrans" cxnId="{C51279FE-1F44-46EC-BA7B-8A910B7018E0}">
      <dgm:prSet/>
      <dgm:spPr>
        <a:ln>
          <a:solidFill>
            <a:srgbClr val="7030A0"/>
          </a:solidFill>
        </a:ln>
      </dgm:spPr>
      <dgm:t>
        <a:bodyPr/>
        <a:lstStyle/>
        <a:p>
          <a:endParaRPr lang="zh-TW" altLang="en-US"/>
        </a:p>
      </dgm:t>
    </dgm:pt>
    <dgm:pt modelId="{BB1FFF32-E61F-406C-BC01-FAEB4D49B5F1}" type="sibTrans" cxnId="{C51279FE-1F44-46EC-BA7B-8A910B7018E0}">
      <dgm:prSet/>
      <dgm:spPr/>
      <dgm:t>
        <a:bodyPr/>
        <a:lstStyle/>
        <a:p>
          <a:endParaRPr lang="zh-TW" altLang="en-US"/>
        </a:p>
      </dgm:t>
    </dgm:pt>
    <dgm:pt modelId="{D2F3234B-9274-4B25-A73F-1CE3F4FB9408}">
      <dgm:prSet custT="1"/>
      <dgm:spPr>
        <a:solidFill>
          <a:srgbClr val="7030A0"/>
        </a:solidFill>
      </dgm:spPr>
      <dgm:t>
        <a:bodyPr/>
        <a:lstStyle/>
        <a:p>
          <a:pPr rtl="0"/>
          <a:r>
            <a:rPr lang="zh-TW" sz="1600" b="1" dirty="0" smtClean="0"/>
            <a:t>情緒</a:t>
          </a:r>
          <a:r>
            <a:rPr lang="zh-TW" altLang="en-US" sz="1600" b="1" dirty="0" smtClean="0"/>
            <a:t> </a:t>
          </a:r>
          <a:r>
            <a:rPr lang="en-US" altLang="zh-TW" sz="1600" b="1" dirty="0" smtClean="0"/>
            <a:t>(</a:t>
          </a:r>
          <a:r>
            <a:rPr lang="zh-TW" sz="1600" b="1" dirty="0" smtClean="0"/>
            <a:t>分析</a:t>
          </a:r>
          <a:r>
            <a:rPr lang="zh-TW" altLang="en-US" sz="1600" b="1" dirty="0" smtClean="0"/>
            <a:t>、</a:t>
          </a:r>
          <a:r>
            <a:rPr lang="zh-TW" sz="1600" b="1" dirty="0" smtClean="0"/>
            <a:t>管理</a:t>
          </a:r>
          <a:r>
            <a:rPr lang="en-US" altLang="zh-TW" sz="1600" b="1" dirty="0" smtClean="0"/>
            <a:t>)</a:t>
          </a:r>
          <a:r>
            <a:rPr lang="zh-TW" sz="1600" b="1" dirty="0" smtClean="0"/>
            <a:t>；作決定；拒絕技能</a:t>
          </a:r>
          <a:endParaRPr lang="en-US" sz="1600" b="1" dirty="0"/>
        </a:p>
      </dgm:t>
    </dgm:pt>
    <dgm:pt modelId="{491272D2-7F5C-49C4-97E1-27F6F4AAA35E}" type="parTrans" cxnId="{C8AF1D63-467C-45F5-8BAD-F8F0D153B943}">
      <dgm:prSet/>
      <dgm:spPr>
        <a:ln>
          <a:solidFill>
            <a:srgbClr val="7030A0"/>
          </a:solidFill>
        </a:ln>
      </dgm:spPr>
      <dgm:t>
        <a:bodyPr/>
        <a:lstStyle/>
        <a:p>
          <a:endParaRPr lang="zh-TW" altLang="en-US"/>
        </a:p>
      </dgm:t>
    </dgm:pt>
    <dgm:pt modelId="{6F870209-E090-432D-8758-01DE72FA1496}" type="sibTrans" cxnId="{C8AF1D63-467C-45F5-8BAD-F8F0D153B943}">
      <dgm:prSet/>
      <dgm:spPr/>
      <dgm:t>
        <a:bodyPr/>
        <a:lstStyle/>
        <a:p>
          <a:endParaRPr lang="zh-TW" altLang="en-US"/>
        </a:p>
      </dgm:t>
    </dgm:pt>
    <dgm:pt modelId="{CEB9724E-A39E-4C94-85AA-378AF2922792}">
      <dgm:prSet/>
      <dgm:spPr>
        <a:solidFill>
          <a:srgbClr val="7030A0"/>
        </a:solidFill>
      </dgm:spPr>
      <dgm:t>
        <a:bodyPr/>
        <a:lstStyle/>
        <a:p>
          <a:pPr rtl="0"/>
          <a:r>
            <a:rPr lang="zh-TW" dirty="0" smtClean="0"/>
            <a:t>有效溝通</a:t>
          </a:r>
          <a:endParaRPr lang="en-US" dirty="0"/>
        </a:p>
      </dgm:t>
    </dgm:pt>
    <dgm:pt modelId="{1440A454-6709-4747-A7C9-0861463EDF1B}" type="parTrans" cxnId="{1266788E-9010-4C78-B564-17D51D9F5F92}">
      <dgm:prSet/>
      <dgm:spPr>
        <a:ln>
          <a:solidFill>
            <a:srgbClr val="7030A0"/>
          </a:solidFill>
        </a:ln>
      </dgm:spPr>
      <dgm:t>
        <a:bodyPr/>
        <a:lstStyle/>
        <a:p>
          <a:endParaRPr lang="zh-TW" altLang="en-US"/>
        </a:p>
      </dgm:t>
    </dgm:pt>
    <dgm:pt modelId="{C0330241-07D5-4E3D-BA91-AC55B4B2F863}" type="sibTrans" cxnId="{1266788E-9010-4C78-B564-17D51D9F5F92}">
      <dgm:prSet/>
      <dgm:spPr/>
      <dgm:t>
        <a:bodyPr/>
        <a:lstStyle/>
        <a:p>
          <a:endParaRPr lang="zh-TW" altLang="en-US"/>
        </a:p>
      </dgm:t>
    </dgm:pt>
    <dgm:pt modelId="{E54E84F6-A5F2-495C-B8E5-99B14CC09848}">
      <dgm:prSet custT="1"/>
      <dgm:spPr>
        <a:solidFill>
          <a:srgbClr val="7030A0"/>
        </a:solidFill>
      </dgm:spPr>
      <dgm:t>
        <a:bodyPr/>
        <a:lstStyle/>
        <a:p>
          <a:pPr rtl="0"/>
          <a:r>
            <a:rPr lang="zh-TW" sz="1600" b="1" dirty="0" smtClean="0"/>
            <a:t>開放自己；溝通技巧；協商；衝突解決；網路影響</a:t>
          </a:r>
          <a:endParaRPr lang="en-US" sz="1600" b="1" dirty="0"/>
        </a:p>
      </dgm:t>
    </dgm:pt>
    <dgm:pt modelId="{1D538495-0067-4AC0-9DB8-1276E2986037}" type="parTrans" cxnId="{1F80D485-D2A7-4AD8-94FC-9EDA0C0DEB1B}">
      <dgm:prSet/>
      <dgm:spPr>
        <a:ln>
          <a:solidFill>
            <a:srgbClr val="7030A0"/>
          </a:solidFill>
        </a:ln>
      </dgm:spPr>
      <dgm:t>
        <a:bodyPr/>
        <a:lstStyle/>
        <a:p>
          <a:endParaRPr lang="zh-TW" altLang="en-US"/>
        </a:p>
      </dgm:t>
    </dgm:pt>
    <dgm:pt modelId="{18EEB097-927C-4041-A0C3-A7C9464073DA}" type="sibTrans" cxnId="{1F80D485-D2A7-4AD8-94FC-9EDA0C0DEB1B}">
      <dgm:prSet/>
      <dgm:spPr/>
      <dgm:t>
        <a:bodyPr/>
        <a:lstStyle/>
        <a:p>
          <a:endParaRPr lang="zh-TW" altLang="en-US"/>
        </a:p>
      </dgm:t>
    </dgm:pt>
    <dgm:pt modelId="{B5A4E7AD-09AD-4D85-8BDE-CF9E389E9107}">
      <dgm:prSet custT="1"/>
      <dgm:spPr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rtl="0"/>
          <a:r>
            <a:rPr lang="en-US" sz="2000" b="1" dirty="0" smtClean="0"/>
            <a:t>4.</a:t>
          </a:r>
          <a:r>
            <a:rPr lang="zh-TW" sz="2000" b="1" dirty="0" smtClean="0"/>
            <a:t>人類發展與壓力處理</a:t>
          </a:r>
          <a:endParaRPr lang="en-US" sz="2000" b="1" dirty="0"/>
        </a:p>
      </dgm:t>
    </dgm:pt>
    <dgm:pt modelId="{E2699628-FD0B-40F9-9FF6-912099D73064}" type="parTrans" cxnId="{0C5E8F84-79D8-4E81-8D73-6968554F6A84}">
      <dgm:prSet/>
      <dgm:spPr/>
      <dgm:t>
        <a:bodyPr/>
        <a:lstStyle/>
        <a:p>
          <a:endParaRPr lang="zh-TW" altLang="en-US"/>
        </a:p>
      </dgm:t>
    </dgm:pt>
    <dgm:pt modelId="{37619EF9-5496-4F2B-BDF1-3CD61C753026}" type="sibTrans" cxnId="{0C5E8F84-79D8-4E81-8D73-6968554F6A84}">
      <dgm:prSet/>
      <dgm:spPr/>
      <dgm:t>
        <a:bodyPr/>
        <a:lstStyle/>
        <a:p>
          <a:endParaRPr lang="zh-TW" altLang="en-US"/>
        </a:p>
      </dgm:t>
    </dgm:pt>
    <dgm:pt modelId="{1D557BBD-D5DD-4F40-AD51-1D587A6F4BB2}">
      <dgm:prSet custT="1"/>
      <dgm:spPr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rtl="0"/>
          <a:r>
            <a:rPr lang="zh-TW" sz="1600" b="1" dirty="0" smtClean="0"/>
            <a:t>壓力</a:t>
          </a:r>
          <a:r>
            <a:rPr lang="zh-TW" altLang="en-US" sz="1600" b="1" dirty="0" smtClean="0"/>
            <a:t> </a:t>
          </a:r>
          <a:r>
            <a:rPr lang="en-US" altLang="zh-TW" sz="1600" b="1" dirty="0" smtClean="0"/>
            <a:t>(</a:t>
          </a:r>
          <a:r>
            <a:rPr lang="zh-TW" sz="1600" b="1" dirty="0" smtClean="0"/>
            <a:t>影響</a:t>
          </a:r>
          <a:r>
            <a:rPr lang="zh-TW" altLang="en-US" sz="1600" b="1" dirty="0" smtClean="0"/>
            <a:t>、</a:t>
          </a:r>
          <a:r>
            <a:rPr lang="zh-TW" sz="1600" b="1" dirty="0" smtClean="0"/>
            <a:t>調適</a:t>
          </a:r>
          <a:r>
            <a:rPr lang="en-US" altLang="zh-TW" sz="1600" b="1" dirty="0" smtClean="0"/>
            <a:t>)</a:t>
          </a:r>
          <a:r>
            <a:rPr lang="zh-TW" sz="1600" b="1" dirty="0" smtClean="0"/>
            <a:t>；人生規畫；生命教育；異常行為、身心症；申訴</a:t>
          </a:r>
          <a:endParaRPr lang="en-US" sz="1600" b="1" dirty="0"/>
        </a:p>
      </dgm:t>
    </dgm:pt>
    <dgm:pt modelId="{5F79E421-430B-4197-86DF-C0AFA8526EDA}" type="parTrans" cxnId="{107C74F4-5A5D-461B-833B-D68DC8F85AF3}">
      <dgm:prSet/>
      <dgm:spPr/>
      <dgm:t>
        <a:bodyPr/>
        <a:lstStyle/>
        <a:p>
          <a:endParaRPr lang="zh-TW" altLang="en-US"/>
        </a:p>
      </dgm:t>
    </dgm:pt>
    <dgm:pt modelId="{063FD6C3-898A-4D17-A601-409658BCB77A}" type="sibTrans" cxnId="{107C74F4-5A5D-461B-833B-D68DC8F85AF3}">
      <dgm:prSet/>
      <dgm:spPr/>
      <dgm:t>
        <a:bodyPr/>
        <a:lstStyle/>
        <a:p>
          <a:endParaRPr lang="zh-TW" altLang="en-US"/>
        </a:p>
      </dgm:t>
    </dgm:pt>
    <dgm:pt modelId="{1548FB61-D296-465D-B033-97E7C9A5705A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sz="2000" b="1" dirty="0" smtClean="0"/>
            <a:t>5.</a:t>
          </a:r>
          <a:r>
            <a:rPr lang="zh-TW" sz="2000" b="1" dirty="0" smtClean="0"/>
            <a:t>行為規範與社會期待</a:t>
          </a:r>
          <a:endParaRPr lang="en-US" sz="2000" b="1" dirty="0"/>
        </a:p>
      </dgm:t>
    </dgm:pt>
    <dgm:pt modelId="{2C1C68C9-3CFD-47B6-BE89-E34F820B4B3F}" type="parTrans" cxnId="{5205E9A8-C2AE-47AC-814A-095DFBC346C2}">
      <dgm:prSet/>
      <dgm:spPr/>
      <dgm:t>
        <a:bodyPr/>
        <a:lstStyle/>
        <a:p>
          <a:endParaRPr lang="zh-TW" altLang="en-US"/>
        </a:p>
      </dgm:t>
    </dgm:pt>
    <dgm:pt modelId="{642FA82C-29B6-4A0D-903C-4EB8F4300CF2}" type="sibTrans" cxnId="{5205E9A8-C2AE-47AC-814A-095DFBC346C2}">
      <dgm:prSet/>
      <dgm:spPr/>
      <dgm:t>
        <a:bodyPr/>
        <a:lstStyle/>
        <a:p>
          <a:endParaRPr lang="zh-TW" altLang="en-US"/>
        </a:p>
      </dgm:t>
    </dgm:pt>
    <dgm:pt modelId="{D82E993D-92D2-427B-B788-37419AF047A8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zh-TW" sz="1600" b="1" dirty="0" smtClean="0"/>
            <a:t>行為規範影響因素；對人際與健康之影響；了解差異、相互尊重；建立內外一致價值觀</a:t>
          </a:r>
          <a:endParaRPr lang="en-US" sz="1600" b="1" dirty="0"/>
        </a:p>
      </dgm:t>
    </dgm:pt>
    <dgm:pt modelId="{C15DB441-F02D-445A-9724-EE15F6876F7F}" type="parTrans" cxnId="{04D88280-6E17-4928-A554-2D638EF5AE5D}">
      <dgm:prSet/>
      <dgm:spPr/>
      <dgm:t>
        <a:bodyPr/>
        <a:lstStyle/>
        <a:p>
          <a:endParaRPr lang="zh-TW" altLang="en-US"/>
        </a:p>
      </dgm:t>
    </dgm:pt>
    <dgm:pt modelId="{B31E45F5-8F96-4615-AF75-9CBA01E95E58}" type="sibTrans" cxnId="{04D88280-6E17-4928-A554-2D638EF5AE5D}">
      <dgm:prSet/>
      <dgm:spPr/>
      <dgm:t>
        <a:bodyPr/>
        <a:lstStyle/>
        <a:p>
          <a:endParaRPr lang="zh-TW" altLang="en-US"/>
        </a:p>
      </dgm:t>
    </dgm:pt>
    <dgm:pt modelId="{F3B6659F-025F-4EF2-A0A8-91935247E6A3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2000" b="1" dirty="0" smtClean="0"/>
            <a:t>6.</a:t>
          </a:r>
          <a:r>
            <a:rPr lang="zh-TW" sz="2000" b="1" dirty="0" smtClean="0"/>
            <a:t>正向心理</a:t>
          </a:r>
          <a:endParaRPr lang="en-US" altLang="zh-TW" sz="2000" b="1" dirty="0" smtClean="0"/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zh-TW" sz="2000" b="1" dirty="0" smtClean="0"/>
            <a:t> </a:t>
          </a:r>
          <a:r>
            <a:rPr lang="en-US" sz="2000" b="1" dirty="0" smtClean="0"/>
            <a:t>(</a:t>
          </a:r>
          <a:r>
            <a:rPr lang="zh-TW" sz="2000" b="1" dirty="0" smtClean="0"/>
            <a:t>健康的態度</a:t>
          </a:r>
          <a:r>
            <a:rPr lang="en-US" sz="2000" b="1" dirty="0" smtClean="0"/>
            <a:t>)</a:t>
          </a:r>
          <a:endParaRPr lang="zh-TW" sz="2000" b="1" dirty="0"/>
        </a:p>
      </dgm:t>
    </dgm:pt>
    <dgm:pt modelId="{502594C2-B4C7-4ABE-9AB7-221B9F9C4B91}" type="parTrans" cxnId="{8D50F8BB-644B-43E8-BF7E-7003CB7D16EA}">
      <dgm:prSet/>
      <dgm:spPr/>
      <dgm:t>
        <a:bodyPr/>
        <a:lstStyle/>
        <a:p>
          <a:endParaRPr lang="zh-TW" altLang="en-US"/>
        </a:p>
      </dgm:t>
    </dgm:pt>
    <dgm:pt modelId="{EC73730D-FA64-411C-85B8-B1B34F73E359}" type="sibTrans" cxnId="{8D50F8BB-644B-43E8-BF7E-7003CB7D16EA}">
      <dgm:prSet/>
      <dgm:spPr/>
      <dgm:t>
        <a:bodyPr/>
        <a:lstStyle/>
        <a:p>
          <a:endParaRPr lang="zh-TW" altLang="en-US"/>
        </a:p>
      </dgm:t>
    </dgm:pt>
    <dgm:pt modelId="{EDD35327-36BA-414A-8D12-E7992EC9D849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pPr rtl="0"/>
          <a:r>
            <a:rPr lang="zh-TW" b="1" dirty="0" smtClean="0"/>
            <a:t>希望、樂觀、韌性、負責、信仰、服務、幽默</a:t>
          </a:r>
          <a:r>
            <a:rPr lang="en-US" b="1" dirty="0" smtClean="0"/>
            <a:t>…</a:t>
          </a:r>
          <a:r>
            <a:rPr lang="zh-TW" b="1" dirty="0" smtClean="0"/>
            <a:t>等</a:t>
          </a:r>
          <a:r>
            <a:rPr lang="zh-TW" dirty="0" smtClean="0"/>
            <a:t>　</a:t>
          </a:r>
          <a:endParaRPr lang="zh-TW" dirty="0"/>
        </a:p>
      </dgm:t>
    </dgm:pt>
    <dgm:pt modelId="{07B27A5B-50D1-4898-AD64-9596E60E86AD}" type="parTrans" cxnId="{FBBA4C04-1DE5-406B-931E-0BAB2F754D30}">
      <dgm:prSet/>
      <dgm:spPr/>
      <dgm:t>
        <a:bodyPr/>
        <a:lstStyle/>
        <a:p>
          <a:endParaRPr lang="zh-TW" altLang="en-US"/>
        </a:p>
      </dgm:t>
    </dgm:pt>
    <dgm:pt modelId="{705AD382-64E4-404E-9F75-CB6475DF5BE1}" type="sibTrans" cxnId="{FBBA4C04-1DE5-406B-931E-0BAB2F754D30}">
      <dgm:prSet/>
      <dgm:spPr/>
      <dgm:t>
        <a:bodyPr/>
        <a:lstStyle/>
        <a:p>
          <a:endParaRPr lang="zh-TW" altLang="en-US"/>
        </a:p>
      </dgm:t>
    </dgm:pt>
    <dgm:pt modelId="{102FDADD-76EE-46DC-9922-1AD67128EC2B}" type="pres">
      <dgm:prSet presAssocID="{64619866-A485-4E9C-96A1-6D123941D8B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068B26C-DB21-4479-A79C-87FA67953F20}" type="pres">
      <dgm:prSet presAssocID="{42159977-2CDC-4A34-A1AE-BB27C4EDF35A}" presName="root1" presStyleCnt="0"/>
      <dgm:spPr/>
    </dgm:pt>
    <dgm:pt modelId="{A326D9C9-724D-48DA-88BC-9CA5A99681E3}" type="pres">
      <dgm:prSet presAssocID="{42159977-2CDC-4A34-A1AE-BB27C4EDF35A}" presName="LevelOneTextNode" presStyleLbl="node0" presStyleIdx="0" presStyleCnt="6" custScaleX="204901" custScaleY="13031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A277080-7510-4EC3-B17B-4B1928A6D32C}" type="pres">
      <dgm:prSet presAssocID="{42159977-2CDC-4A34-A1AE-BB27C4EDF35A}" presName="level2hierChild" presStyleCnt="0"/>
      <dgm:spPr/>
    </dgm:pt>
    <dgm:pt modelId="{7C2FB24A-4C58-4CB0-BE4B-C0F138ABFEF3}" type="pres">
      <dgm:prSet presAssocID="{8DA16263-6C49-4325-8EC2-8250D4F92A71}" presName="conn2-1" presStyleLbl="parChTrans1D2" presStyleIdx="0" presStyleCnt="9"/>
      <dgm:spPr/>
      <dgm:t>
        <a:bodyPr/>
        <a:lstStyle/>
        <a:p>
          <a:endParaRPr lang="zh-TW" altLang="en-US"/>
        </a:p>
      </dgm:t>
    </dgm:pt>
    <dgm:pt modelId="{B7B57C20-21C2-4696-8529-21C2F0CDF930}" type="pres">
      <dgm:prSet presAssocID="{8DA16263-6C49-4325-8EC2-8250D4F92A71}" presName="connTx" presStyleLbl="parChTrans1D2" presStyleIdx="0" presStyleCnt="9"/>
      <dgm:spPr/>
      <dgm:t>
        <a:bodyPr/>
        <a:lstStyle/>
        <a:p>
          <a:endParaRPr lang="zh-TW" altLang="en-US"/>
        </a:p>
      </dgm:t>
    </dgm:pt>
    <dgm:pt modelId="{1D685EF2-4CDB-4539-81D4-DDEC2FD6618C}" type="pres">
      <dgm:prSet presAssocID="{E0584F93-A87D-4B79-ABF3-3821FC5461CB}" presName="root2" presStyleCnt="0"/>
      <dgm:spPr/>
    </dgm:pt>
    <dgm:pt modelId="{88760B86-0470-486C-BB82-CF5A9848A976}" type="pres">
      <dgm:prSet presAssocID="{E0584F93-A87D-4B79-ABF3-3821FC5461CB}" presName="LevelTwoTextNode" presStyleLbl="node2" presStyleIdx="0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5BE587C-070F-4BEF-8EDE-AA5B17219E27}" type="pres">
      <dgm:prSet presAssocID="{E0584F93-A87D-4B79-ABF3-3821FC5461CB}" presName="level3hierChild" presStyleCnt="0"/>
      <dgm:spPr/>
    </dgm:pt>
    <dgm:pt modelId="{F23843D2-4DB2-4FBB-B85E-E06AD226DFC8}" type="pres">
      <dgm:prSet presAssocID="{869C09AB-BA92-430E-9AF1-9B52BD972999}" presName="conn2-1" presStyleLbl="parChTrans1D3" presStyleIdx="0" presStyleCnt="6"/>
      <dgm:spPr/>
      <dgm:t>
        <a:bodyPr/>
        <a:lstStyle/>
        <a:p>
          <a:endParaRPr lang="zh-TW" altLang="en-US"/>
        </a:p>
      </dgm:t>
    </dgm:pt>
    <dgm:pt modelId="{DAB97EA4-3857-455E-9496-931CBD3EAB55}" type="pres">
      <dgm:prSet presAssocID="{869C09AB-BA92-430E-9AF1-9B52BD972999}" presName="connTx" presStyleLbl="parChTrans1D3" presStyleIdx="0" presStyleCnt="6"/>
      <dgm:spPr/>
      <dgm:t>
        <a:bodyPr/>
        <a:lstStyle/>
        <a:p>
          <a:endParaRPr lang="zh-TW" altLang="en-US"/>
        </a:p>
      </dgm:t>
    </dgm:pt>
    <dgm:pt modelId="{DF5CE66F-6B8E-42EB-B5A0-F16533F45341}" type="pres">
      <dgm:prSet presAssocID="{BE8E7763-AEF2-4636-8EE9-A88F03F445AF}" presName="root2" presStyleCnt="0"/>
      <dgm:spPr/>
    </dgm:pt>
    <dgm:pt modelId="{09486EA5-C473-47D8-817B-A062B7369B55}" type="pres">
      <dgm:prSet presAssocID="{BE8E7763-AEF2-4636-8EE9-A88F03F445AF}" presName="LevelTwoTextNode" presStyleLbl="node3" presStyleIdx="0" presStyleCnt="6" custScaleX="30759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ED0B030-6570-4493-AFD9-492D0E81C212}" type="pres">
      <dgm:prSet presAssocID="{BE8E7763-AEF2-4636-8EE9-A88F03F445AF}" presName="level3hierChild" presStyleCnt="0"/>
      <dgm:spPr/>
    </dgm:pt>
    <dgm:pt modelId="{462C4A80-4828-493C-AC65-091F68A5298C}" type="pres">
      <dgm:prSet presAssocID="{0117CFD9-EBD0-4278-8A0A-9CC3164A69D3}" presName="conn2-1" presStyleLbl="parChTrans1D2" presStyleIdx="1" presStyleCnt="9"/>
      <dgm:spPr/>
      <dgm:t>
        <a:bodyPr/>
        <a:lstStyle/>
        <a:p>
          <a:endParaRPr lang="zh-TW" altLang="en-US"/>
        </a:p>
      </dgm:t>
    </dgm:pt>
    <dgm:pt modelId="{9FC0F0B8-F551-4CB1-A2C3-C5E62D02B1D4}" type="pres">
      <dgm:prSet presAssocID="{0117CFD9-EBD0-4278-8A0A-9CC3164A69D3}" presName="connTx" presStyleLbl="parChTrans1D2" presStyleIdx="1" presStyleCnt="9"/>
      <dgm:spPr/>
      <dgm:t>
        <a:bodyPr/>
        <a:lstStyle/>
        <a:p>
          <a:endParaRPr lang="zh-TW" altLang="en-US"/>
        </a:p>
      </dgm:t>
    </dgm:pt>
    <dgm:pt modelId="{B9BB08FD-5B3F-4CBC-A7EC-C746D82A8FDC}" type="pres">
      <dgm:prSet presAssocID="{4C778F9B-0C02-4721-A053-27DC0058F10C}" presName="root2" presStyleCnt="0"/>
      <dgm:spPr/>
    </dgm:pt>
    <dgm:pt modelId="{63851DEB-90BE-4F06-8297-75BBFB2E2FFD}" type="pres">
      <dgm:prSet presAssocID="{4C778F9B-0C02-4721-A053-27DC0058F10C}" presName="LevelTwoTextNode" presStyleLbl="node2" presStyleIdx="1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F7E3AE6-B082-4DF2-8B51-29DADF89BF87}" type="pres">
      <dgm:prSet presAssocID="{4C778F9B-0C02-4721-A053-27DC0058F10C}" presName="level3hierChild" presStyleCnt="0"/>
      <dgm:spPr/>
    </dgm:pt>
    <dgm:pt modelId="{EC0B0452-FB7A-4F9E-B838-033F7B9B3344}" type="pres">
      <dgm:prSet presAssocID="{D66F2CE8-508C-4B2D-9E6D-AD90738E0DC9}" presName="conn2-1" presStyleLbl="parChTrans1D3" presStyleIdx="1" presStyleCnt="6"/>
      <dgm:spPr/>
      <dgm:t>
        <a:bodyPr/>
        <a:lstStyle/>
        <a:p>
          <a:endParaRPr lang="zh-TW" altLang="en-US"/>
        </a:p>
      </dgm:t>
    </dgm:pt>
    <dgm:pt modelId="{CD9E54D8-5111-4FD0-AE7C-6F277ADCB4C0}" type="pres">
      <dgm:prSet presAssocID="{D66F2CE8-508C-4B2D-9E6D-AD90738E0DC9}" presName="connTx" presStyleLbl="parChTrans1D3" presStyleIdx="1" presStyleCnt="6"/>
      <dgm:spPr/>
      <dgm:t>
        <a:bodyPr/>
        <a:lstStyle/>
        <a:p>
          <a:endParaRPr lang="zh-TW" altLang="en-US"/>
        </a:p>
      </dgm:t>
    </dgm:pt>
    <dgm:pt modelId="{04E27108-983B-4EA1-B9A8-F2AA9931B555}" type="pres">
      <dgm:prSet presAssocID="{FA5FCF72-D98F-4BB4-9F0B-5446E680C514}" presName="root2" presStyleCnt="0"/>
      <dgm:spPr/>
    </dgm:pt>
    <dgm:pt modelId="{FB186F33-1432-468E-BB08-B31296C4DBD1}" type="pres">
      <dgm:prSet presAssocID="{FA5FCF72-D98F-4BB4-9F0B-5446E680C514}" presName="LevelTwoTextNode" presStyleLbl="node3" presStyleIdx="1" presStyleCnt="6" custScaleX="30959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6E7DEA6-D023-45BB-BEF9-3549F16EB33C}" type="pres">
      <dgm:prSet presAssocID="{FA5FCF72-D98F-4BB4-9F0B-5446E680C514}" presName="level3hierChild" presStyleCnt="0"/>
      <dgm:spPr/>
    </dgm:pt>
    <dgm:pt modelId="{6A78667B-D8D6-4194-8677-5104CB373867}" type="pres">
      <dgm:prSet presAssocID="{ACDE1B1E-2253-4937-85C8-ECF8BF1D0521}" presName="root1" presStyleCnt="0"/>
      <dgm:spPr/>
    </dgm:pt>
    <dgm:pt modelId="{45510355-DE60-4196-B8B6-39BBBF4A2CF0}" type="pres">
      <dgm:prSet presAssocID="{ACDE1B1E-2253-4937-85C8-ECF8BF1D0521}" presName="LevelOneTextNode" presStyleLbl="node0" presStyleIdx="1" presStyleCnt="6" custScaleX="209374" custScaleY="12385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62D3F92-5959-42F5-A2DF-8E307F5564D3}" type="pres">
      <dgm:prSet presAssocID="{ACDE1B1E-2253-4937-85C8-ECF8BF1D0521}" presName="level2hierChild" presStyleCnt="0"/>
      <dgm:spPr/>
    </dgm:pt>
    <dgm:pt modelId="{F00390D2-EF4C-41C9-AB4B-18A1B3179EC0}" type="pres">
      <dgm:prSet presAssocID="{22B4E55F-0F70-41C4-951B-5379B1958FCD}" presName="conn2-1" presStyleLbl="parChTrans1D2" presStyleIdx="2" presStyleCnt="9"/>
      <dgm:spPr/>
      <dgm:t>
        <a:bodyPr/>
        <a:lstStyle/>
        <a:p>
          <a:endParaRPr lang="zh-TW" altLang="en-US"/>
        </a:p>
      </dgm:t>
    </dgm:pt>
    <dgm:pt modelId="{D38C2EDA-50B7-4BCB-9196-665600D8BF20}" type="pres">
      <dgm:prSet presAssocID="{22B4E55F-0F70-41C4-951B-5379B1958FCD}" presName="connTx" presStyleLbl="parChTrans1D2" presStyleIdx="2" presStyleCnt="9"/>
      <dgm:spPr/>
      <dgm:t>
        <a:bodyPr/>
        <a:lstStyle/>
        <a:p>
          <a:endParaRPr lang="zh-TW" altLang="en-US"/>
        </a:p>
      </dgm:t>
    </dgm:pt>
    <dgm:pt modelId="{0041273F-8B76-46A1-AC60-40FDC05CB76E}" type="pres">
      <dgm:prSet presAssocID="{98492AE6-72FA-4C2C-827D-19B40C1D301E}" presName="root2" presStyleCnt="0"/>
      <dgm:spPr/>
    </dgm:pt>
    <dgm:pt modelId="{631DF7F6-1A37-4E4F-8A89-33BB8EB7E39A}" type="pres">
      <dgm:prSet presAssocID="{98492AE6-72FA-4C2C-827D-19B40C1D301E}" presName="LevelTwoTextNode" presStyleLbl="node2" presStyleIdx="2" presStyleCnt="9" custLinFactNeighborX="-4132" custLinFactNeighborY="37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1C36CCC-4F0D-4E92-B91E-75BC6748E5F6}" type="pres">
      <dgm:prSet presAssocID="{98492AE6-72FA-4C2C-827D-19B40C1D301E}" presName="level3hierChild" presStyleCnt="0"/>
      <dgm:spPr/>
    </dgm:pt>
    <dgm:pt modelId="{F6A6EC68-5F5A-485B-A304-0A1D321C12D7}" type="pres">
      <dgm:prSet presAssocID="{E4E4CF4F-D757-4E1A-AB44-5848DEC09AEC}" presName="conn2-1" presStyleLbl="parChTrans1D3" presStyleIdx="2" presStyleCnt="6"/>
      <dgm:spPr/>
      <dgm:t>
        <a:bodyPr/>
        <a:lstStyle/>
        <a:p>
          <a:endParaRPr lang="zh-TW" altLang="en-US"/>
        </a:p>
      </dgm:t>
    </dgm:pt>
    <dgm:pt modelId="{A7C05536-583C-425F-A5B9-054781E17824}" type="pres">
      <dgm:prSet presAssocID="{E4E4CF4F-D757-4E1A-AB44-5848DEC09AEC}" presName="connTx" presStyleLbl="parChTrans1D3" presStyleIdx="2" presStyleCnt="6"/>
      <dgm:spPr/>
      <dgm:t>
        <a:bodyPr/>
        <a:lstStyle/>
        <a:p>
          <a:endParaRPr lang="zh-TW" altLang="en-US"/>
        </a:p>
      </dgm:t>
    </dgm:pt>
    <dgm:pt modelId="{B9B7280E-BFBF-44AF-801B-57A8AE6C96F5}" type="pres">
      <dgm:prSet presAssocID="{BA0099C1-6567-48A9-86F2-E9577354F2C1}" presName="root2" presStyleCnt="0"/>
      <dgm:spPr/>
    </dgm:pt>
    <dgm:pt modelId="{21A0726C-F029-4499-AD3C-DA2CA41707EE}" type="pres">
      <dgm:prSet presAssocID="{BA0099C1-6567-48A9-86F2-E9577354F2C1}" presName="LevelTwoTextNode" presStyleLbl="node3" presStyleIdx="2" presStyleCnt="6" custScaleX="30519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E4B67B6-A06A-412B-80F9-7004683CE56F}" type="pres">
      <dgm:prSet presAssocID="{BA0099C1-6567-48A9-86F2-E9577354F2C1}" presName="level3hierChild" presStyleCnt="0"/>
      <dgm:spPr/>
    </dgm:pt>
    <dgm:pt modelId="{6CC3CC17-C218-4A67-A3BE-3F7ED3701A8B}" type="pres">
      <dgm:prSet presAssocID="{677C66B0-8801-4DF0-8C35-97D3C489409B}" presName="conn2-1" presStyleLbl="parChTrans1D2" presStyleIdx="3" presStyleCnt="9"/>
      <dgm:spPr/>
      <dgm:t>
        <a:bodyPr/>
        <a:lstStyle/>
        <a:p>
          <a:endParaRPr lang="zh-TW" altLang="en-US"/>
        </a:p>
      </dgm:t>
    </dgm:pt>
    <dgm:pt modelId="{6C76B8A0-7C3E-4666-979B-2FD03E7889D8}" type="pres">
      <dgm:prSet presAssocID="{677C66B0-8801-4DF0-8C35-97D3C489409B}" presName="connTx" presStyleLbl="parChTrans1D2" presStyleIdx="3" presStyleCnt="9"/>
      <dgm:spPr/>
      <dgm:t>
        <a:bodyPr/>
        <a:lstStyle/>
        <a:p>
          <a:endParaRPr lang="zh-TW" altLang="en-US"/>
        </a:p>
      </dgm:t>
    </dgm:pt>
    <dgm:pt modelId="{CA17B4B7-AFB8-42BA-BC06-34599B035878}" type="pres">
      <dgm:prSet presAssocID="{00823843-85C1-4B70-A652-F5FB6C440C09}" presName="root2" presStyleCnt="0"/>
      <dgm:spPr/>
    </dgm:pt>
    <dgm:pt modelId="{F6B2F96C-DAB1-4F46-AC86-401F1CF03682}" type="pres">
      <dgm:prSet presAssocID="{00823843-85C1-4B70-A652-F5FB6C440C09}" presName="LevelTwoTextNode" presStyleLbl="node2" presStyleIdx="3" presStyleCnt="9" custLinFactNeighborX="-4132" custLinFactNeighborY="240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0B547EB-3AA2-4DF4-9545-6CDC7F3DA6A2}" type="pres">
      <dgm:prSet presAssocID="{00823843-85C1-4B70-A652-F5FB6C440C09}" presName="level3hierChild" presStyleCnt="0"/>
      <dgm:spPr/>
    </dgm:pt>
    <dgm:pt modelId="{B0C61BBD-019D-4459-8301-74E41E5E51D1}" type="pres">
      <dgm:prSet presAssocID="{D276F240-8DE8-4C89-A960-7F1757B9C0BF}" presName="conn2-1" presStyleLbl="parChTrans1D3" presStyleIdx="3" presStyleCnt="6"/>
      <dgm:spPr/>
      <dgm:t>
        <a:bodyPr/>
        <a:lstStyle/>
        <a:p>
          <a:endParaRPr lang="zh-TW" altLang="en-US"/>
        </a:p>
      </dgm:t>
    </dgm:pt>
    <dgm:pt modelId="{18B85546-72B1-4F99-B7EE-6D471A2EF799}" type="pres">
      <dgm:prSet presAssocID="{D276F240-8DE8-4C89-A960-7F1757B9C0BF}" presName="connTx" presStyleLbl="parChTrans1D3" presStyleIdx="3" presStyleCnt="6"/>
      <dgm:spPr/>
      <dgm:t>
        <a:bodyPr/>
        <a:lstStyle/>
        <a:p>
          <a:endParaRPr lang="zh-TW" altLang="en-US"/>
        </a:p>
      </dgm:t>
    </dgm:pt>
    <dgm:pt modelId="{9DB23872-9BCC-4488-9CF7-20C6B9ACA2AB}" type="pres">
      <dgm:prSet presAssocID="{D98B4522-107F-4C9A-B214-7FDD2F065D67}" presName="root2" presStyleCnt="0"/>
      <dgm:spPr/>
    </dgm:pt>
    <dgm:pt modelId="{90F34B12-EEF0-4FB9-BD6D-7AB9C9556BE5}" type="pres">
      <dgm:prSet presAssocID="{D98B4522-107F-4C9A-B214-7FDD2F065D67}" presName="LevelTwoTextNode" presStyleLbl="node3" presStyleIdx="3" presStyleCnt="6" custScaleX="30318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C313269-3524-4B17-B8B4-3ABB6EF1D4BC}" type="pres">
      <dgm:prSet presAssocID="{D98B4522-107F-4C9A-B214-7FDD2F065D67}" presName="level3hierChild" presStyleCnt="0"/>
      <dgm:spPr/>
    </dgm:pt>
    <dgm:pt modelId="{38FA1D43-F0C4-4CB5-A393-CCE0668B79D2}" type="pres">
      <dgm:prSet presAssocID="{DF8068A1-E84B-4323-B536-B1B376057D5C}" presName="root1" presStyleCnt="0"/>
      <dgm:spPr/>
    </dgm:pt>
    <dgm:pt modelId="{B5290D1D-6169-4D91-8695-3159814654B2}" type="pres">
      <dgm:prSet presAssocID="{DF8068A1-E84B-4323-B536-B1B376057D5C}" presName="LevelOneTextNode" presStyleLbl="node0" presStyleIdx="2" presStyleCnt="6" custScaleX="208787" custScaleY="12643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9761443-7F4A-4AC7-B19D-80AD2B403E30}" type="pres">
      <dgm:prSet presAssocID="{DF8068A1-E84B-4323-B536-B1B376057D5C}" presName="level2hierChild" presStyleCnt="0"/>
      <dgm:spPr/>
    </dgm:pt>
    <dgm:pt modelId="{E32D201D-F171-44EF-A2C8-7AA9427DCA07}" type="pres">
      <dgm:prSet presAssocID="{9DE8D764-AFC6-4408-B328-E758C1A2D8A8}" presName="conn2-1" presStyleLbl="parChTrans1D2" presStyleIdx="4" presStyleCnt="9"/>
      <dgm:spPr/>
      <dgm:t>
        <a:bodyPr/>
        <a:lstStyle/>
        <a:p>
          <a:endParaRPr lang="zh-TW" altLang="en-US"/>
        </a:p>
      </dgm:t>
    </dgm:pt>
    <dgm:pt modelId="{9F2EF418-E6C4-47A7-AEA7-1E7FF6F139DF}" type="pres">
      <dgm:prSet presAssocID="{9DE8D764-AFC6-4408-B328-E758C1A2D8A8}" presName="connTx" presStyleLbl="parChTrans1D2" presStyleIdx="4" presStyleCnt="9"/>
      <dgm:spPr/>
      <dgm:t>
        <a:bodyPr/>
        <a:lstStyle/>
        <a:p>
          <a:endParaRPr lang="zh-TW" altLang="en-US"/>
        </a:p>
      </dgm:t>
    </dgm:pt>
    <dgm:pt modelId="{319105DC-0568-4E2E-BF17-E8AB26E87F29}" type="pres">
      <dgm:prSet presAssocID="{E366CBC9-98E3-4F9D-923D-548E837B138A}" presName="root2" presStyleCnt="0"/>
      <dgm:spPr/>
    </dgm:pt>
    <dgm:pt modelId="{43ADE71F-D60F-46B1-9382-45504E4BE93C}" type="pres">
      <dgm:prSet presAssocID="{E366CBC9-98E3-4F9D-923D-548E837B138A}" presName="LevelTwoTextNode" presStyleLbl="node2" presStyleIdx="4" presStyleCnt="9" custLinFactNeighborX="-3545" custLinFactNeighborY="443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776B4AE-1999-4878-BFD7-712A5C7C55A8}" type="pres">
      <dgm:prSet presAssocID="{E366CBC9-98E3-4F9D-923D-548E837B138A}" presName="level3hierChild" presStyleCnt="0"/>
      <dgm:spPr/>
    </dgm:pt>
    <dgm:pt modelId="{DEBE3235-B6D6-4FA2-8924-85ECE56BE1C8}" type="pres">
      <dgm:prSet presAssocID="{491272D2-7F5C-49C4-97E1-27F6F4AAA35E}" presName="conn2-1" presStyleLbl="parChTrans1D3" presStyleIdx="4" presStyleCnt="6"/>
      <dgm:spPr/>
      <dgm:t>
        <a:bodyPr/>
        <a:lstStyle/>
        <a:p>
          <a:endParaRPr lang="zh-TW" altLang="en-US"/>
        </a:p>
      </dgm:t>
    </dgm:pt>
    <dgm:pt modelId="{61D3945C-5B2D-40D5-8812-47884E09386F}" type="pres">
      <dgm:prSet presAssocID="{491272D2-7F5C-49C4-97E1-27F6F4AAA35E}" presName="connTx" presStyleLbl="parChTrans1D3" presStyleIdx="4" presStyleCnt="6"/>
      <dgm:spPr/>
      <dgm:t>
        <a:bodyPr/>
        <a:lstStyle/>
        <a:p>
          <a:endParaRPr lang="zh-TW" altLang="en-US"/>
        </a:p>
      </dgm:t>
    </dgm:pt>
    <dgm:pt modelId="{2A2E75CA-8E40-4AAF-B8F8-89B2E1D6E31B}" type="pres">
      <dgm:prSet presAssocID="{D2F3234B-9274-4B25-A73F-1CE3F4FB9408}" presName="root2" presStyleCnt="0"/>
      <dgm:spPr/>
    </dgm:pt>
    <dgm:pt modelId="{37313CAD-8E29-473D-B695-FC43CC486467}" type="pres">
      <dgm:prSet presAssocID="{D2F3234B-9274-4B25-A73F-1CE3F4FB9408}" presName="LevelTwoTextNode" presStyleLbl="node3" presStyleIdx="4" presStyleCnt="6" custScaleX="30122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0DD5281-7F0C-4A27-91BE-307E921EE001}" type="pres">
      <dgm:prSet presAssocID="{D2F3234B-9274-4B25-A73F-1CE3F4FB9408}" presName="level3hierChild" presStyleCnt="0"/>
      <dgm:spPr/>
    </dgm:pt>
    <dgm:pt modelId="{12F76293-A276-432D-AD14-E145D6739F37}" type="pres">
      <dgm:prSet presAssocID="{1440A454-6709-4747-A7C9-0861463EDF1B}" presName="conn2-1" presStyleLbl="parChTrans1D2" presStyleIdx="5" presStyleCnt="9"/>
      <dgm:spPr/>
      <dgm:t>
        <a:bodyPr/>
        <a:lstStyle/>
        <a:p>
          <a:endParaRPr lang="zh-TW" altLang="en-US"/>
        </a:p>
      </dgm:t>
    </dgm:pt>
    <dgm:pt modelId="{B2366AFE-E1D4-4211-A5DD-C71193FD2317}" type="pres">
      <dgm:prSet presAssocID="{1440A454-6709-4747-A7C9-0861463EDF1B}" presName="connTx" presStyleLbl="parChTrans1D2" presStyleIdx="5" presStyleCnt="9"/>
      <dgm:spPr/>
      <dgm:t>
        <a:bodyPr/>
        <a:lstStyle/>
        <a:p>
          <a:endParaRPr lang="zh-TW" altLang="en-US"/>
        </a:p>
      </dgm:t>
    </dgm:pt>
    <dgm:pt modelId="{892A97EE-301D-40C4-B3DC-F64A3FB62413}" type="pres">
      <dgm:prSet presAssocID="{CEB9724E-A39E-4C94-85AA-378AF2922792}" presName="root2" presStyleCnt="0"/>
      <dgm:spPr/>
    </dgm:pt>
    <dgm:pt modelId="{197917D7-A9B9-41F5-B25E-14CF005BDAD3}" type="pres">
      <dgm:prSet presAssocID="{CEB9724E-A39E-4C94-85AA-378AF2922792}" presName="LevelTwoTextNode" presStyleLbl="node2" presStyleIdx="5" presStyleCnt="9" custLinFactNeighborX="-3545" custLinFactNeighborY="645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F368AD3-4A90-41F1-935D-ABC8DBF16BD9}" type="pres">
      <dgm:prSet presAssocID="{CEB9724E-A39E-4C94-85AA-378AF2922792}" presName="level3hierChild" presStyleCnt="0"/>
      <dgm:spPr/>
    </dgm:pt>
    <dgm:pt modelId="{81A55357-EF7A-48B4-97FA-4DACCC8AB5CF}" type="pres">
      <dgm:prSet presAssocID="{1D538495-0067-4AC0-9DB8-1276E2986037}" presName="conn2-1" presStyleLbl="parChTrans1D3" presStyleIdx="5" presStyleCnt="6"/>
      <dgm:spPr/>
      <dgm:t>
        <a:bodyPr/>
        <a:lstStyle/>
        <a:p>
          <a:endParaRPr lang="zh-TW" altLang="en-US"/>
        </a:p>
      </dgm:t>
    </dgm:pt>
    <dgm:pt modelId="{E9CCD872-B724-4EBE-B479-2946E1B50F1F}" type="pres">
      <dgm:prSet presAssocID="{1D538495-0067-4AC0-9DB8-1276E2986037}" presName="connTx" presStyleLbl="parChTrans1D3" presStyleIdx="5" presStyleCnt="6"/>
      <dgm:spPr/>
      <dgm:t>
        <a:bodyPr/>
        <a:lstStyle/>
        <a:p>
          <a:endParaRPr lang="zh-TW" altLang="en-US"/>
        </a:p>
      </dgm:t>
    </dgm:pt>
    <dgm:pt modelId="{8C3D1C27-83C1-4AA7-91FA-8DB6B83BAD9E}" type="pres">
      <dgm:prSet presAssocID="{E54E84F6-A5F2-495C-B8E5-99B14CC09848}" presName="root2" presStyleCnt="0"/>
      <dgm:spPr/>
    </dgm:pt>
    <dgm:pt modelId="{4C648E48-2305-4AFA-8D28-F0818189AF43}" type="pres">
      <dgm:prSet presAssocID="{E54E84F6-A5F2-495C-B8E5-99B14CC09848}" presName="LevelTwoTextNode" presStyleLbl="node3" presStyleIdx="5" presStyleCnt="6" custScaleX="30251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38E92AF-C36F-438B-B4DC-75ABF620CA45}" type="pres">
      <dgm:prSet presAssocID="{E54E84F6-A5F2-495C-B8E5-99B14CC09848}" presName="level3hierChild" presStyleCnt="0"/>
      <dgm:spPr/>
    </dgm:pt>
    <dgm:pt modelId="{587C40B4-58BB-422D-AA1E-C853B7CDB01B}" type="pres">
      <dgm:prSet presAssocID="{B5A4E7AD-09AD-4D85-8BDE-CF9E389E9107}" presName="root1" presStyleCnt="0"/>
      <dgm:spPr/>
    </dgm:pt>
    <dgm:pt modelId="{FBE8D848-69B8-4056-A0AF-9D22300A53A0}" type="pres">
      <dgm:prSet presAssocID="{B5A4E7AD-09AD-4D85-8BDE-CF9E389E9107}" presName="LevelOneTextNode" presStyleLbl="node0" presStyleIdx="3" presStyleCnt="6" custScaleX="210616" custScaleY="12837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5C00E53-36C8-4F65-ABF8-EF4E3EFCC2A7}" type="pres">
      <dgm:prSet presAssocID="{B5A4E7AD-09AD-4D85-8BDE-CF9E389E9107}" presName="level2hierChild" presStyleCnt="0"/>
      <dgm:spPr/>
    </dgm:pt>
    <dgm:pt modelId="{9CEAD333-0DDF-4A73-A4A0-672D56641FBA}" type="pres">
      <dgm:prSet presAssocID="{5F79E421-430B-4197-86DF-C0AFA8526EDA}" presName="conn2-1" presStyleLbl="parChTrans1D2" presStyleIdx="6" presStyleCnt="9"/>
      <dgm:spPr/>
      <dgm:t>
        <a:bodyPr/>
        <a:lstStyle/>
        <a:p>
          <a:endParaRPr lang="zh-TW" altLang="en-US"/>
        </a:p>
      </dgm:t>
    </dgm:pt>
    <dgm:pt modelId="{879C3B9E-27CD-4263-9531-025A2F2A36FB}" type="pres">
      <dgm:prSet presAssocID="{5F79E421-430B-4197-86DF-C0AFA8526EDA}" presName="connTx" presStyleLbl="parChTrans1D2" presStyleIdx="6" presStyleCnt="9"/>
      <dgm:spPr/>
      <dgm:t>
        <a:bodyPr/>
        <a:lstStyle/>
        <a:p>
          <a:endParaRPr lang="zh-TW" altLang="en-US"/>
        </a:p>
      </dgm:t>
    </dgm:pt>
    <dgm:pt modelId="{8D7EFCCE-F759-4E94-AE4F-0B5814D5F87E}" type="pres">
      <dgm:prSet presAssocID="{1D557BBD-D5DD-4F40-AD51-1D587A6F4BB2}" presName="root2" presStyleCnt="0"/>
      <dgm:spPr/>
    </dgm:pt>
    <dgm:pt modelId="{FA828631-381C-4246-913B-D2D18F7595D5}" type="pres">
      <dgm:prSet presAssocID="{1D557BBD-D5DD-4F40-AD51-1D587A6F4BB2}" presName="LevelTwoTextNode" presStyleLbl="node2" presStyleIdx="6" presStyleCnt="9" custScaleX="444665" custLinFactNeighborX="-5374" custLinFactNeighborY="848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3226A0F-3AB8-4A84-9AD1-4177930838B3}" type="pres">
      <dgm:prSet presAssocID="{1D557BBD-D5DD-4F40-AD51-1D587A6F4BB2}" presName="level3hierChild" presStyleCnt="0"/>
      <dgm:spPr/>
    </dgm:pt>
    <dgm:pt modelId="{80E48E28-087D-4721-B457-883819C235F7}" type="pres">
      <dgm:prSet presAssocID="{1548FB61-D296-465D-B033-97E7C9A5705A}" presName="root1" presStyleCnt="0"/>
      <dgm:spPr/>
    </dgm:pt>
    <dgm:pt modelId="{801A2901-F70A-4224-938E-DB5EF620218E}" type="pres">
      <dgm:prSet presAssocID="{1548FB61-D296-465D-B033-97E7C9A5705A}" presName="LevelOneTextNode" presStyleLbl="node0" presStyleIdx="4" presStyleCnt="6" custScaleX="21066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645067D-3F02-40E0-AE73-0AC6E597ACC2}" type="pres">
      <dgm:prSet presAssocID="{1548FB61-D296-465D-B033-97E7C9A5705A}" presName="level2hierChild" presStyleCnt="0"/>
      <dgm:spPr/>
    </dgm:pt>
    <dgm:pt modelId="{F7F0171B-81C0-478F-8756-DA336CA605AA}" type="pres">
      <dgm:prSet presAssocID="{C15DB441-F02D-445A-9724-EE15F6876F7F}" presName="conn2-1" presStyleLbl="parChTrans1D2" presStyleIdx="7" presStyleCnt="9"/>
      <dgm:spPr/>
      <dgm:t>
        <a:bodyPr/>
        <a:lstStyle/>
        <a:p>
          <a:endParaRPr lang="zh-TW" altLang="en-US"/>
        </a:p>
      </dgm:t>
    </dgm:pt>
    <dgm:pt modelId="{562A9690-5F2D-436A-9821-911F0F400045}" type="pres">
      <dgm:prSet presAssocID="{C15DB441-F02D-445A-9724-EE15F6876F7F}" presName="connTx" presStyleLbl="parChTrans1D2" presStyleIdx="7" presStyleCnt="9"/>
      <dgm:spPr/>
      <dgm:t>
        <a:bodyPr/>
        <a:lstStyle/>
        <a:p>
          <a:endParaRPr lang="zh-TW" altLang="en-US"/>
        </a:p>
      </dgm:t>
    </dgm:pt>
    <dgm:pt modelId="{0E103845-45EC-48AA-9228-29E1549E401E}" type="pres">
      <dgm:prSet presAssocID="{D82E993D-92D2-427B-B788-37419AF047A8}" presName="root2" presStyleCnt="0"/>
      <dgm:spPr/>
    </dgm:pt>
    <dgm:pt modelId="{586E1301-ACD3-486D-B853-6FE4ED3FAA2B}" type="pres">
      <dgm:prSet presAssocID="{D82E993D-92D2-427B-B788-37419AF047A8}" presName="LevelTwoTextNode" presStyleLbl="node2" presStyleIdx="7" presStyleCnt="9" custScaleX="444069" custLinFactNeighborX="-5424" custLinFactNeighborY="-367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587E9C3-AA48-4675-8D56-487B11FF3375}" type="pres">
      <dgm:prSet presAssocID="{D82E993D-92D2-427B-B788-37419AF047A8}" presName="level3hierChild" presStyleCnt="0"/>
      <dgm:spPr/>
    </dgm:pt>
    <dgm:pt modelId="{7B605E4D-2068-4AAB-829B-14185600A24C}" type="pres">
      <dgm:prSet presAssocID="{F3B6659F-025F-4EF2-A0A8-91935247E6A3}" presName="root1" presStyleCnt="0"/>
      <dgm:spPr/>
    </dgm:pt>
    <dgm:pt modelId="{CCE2430C-4CE6-40F1-9051-C97D80764252}" type="pres">
      <dgm:prSet presAssocID="{F3B6659F-025F-4EF2-A0A8-91935247E6A3}" presName="LevelOneTextNode" presStyleLbl="node0" presStyleIdx="5" presStyleCnt="6" custScaleX="21066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6FAA209-BD82-4E3A-AB04-DCB9C4B1A326}" type="pres">
      <dgm:prSet presAssocID="{F3B6659F-025F-4EF2-A0A8-91935247E6A3}" presName="level2hierChild" presStyleCnt="0"/>
      <dgm:spPr/>
    </dgm:pt>
    <dgm:pt modelId="{C129C498-091E-4505-973A-B0E1042A682F}" type="pres">
      <dgm:prSet presAssocID="{07B27A5B-50D1-4898-AD64-9596E60E86AD}" presName="conn2-1" presStyleLbl="parChTrans1D2" presStyleIdx="8" presStyleCnt="9"/>
      <dgm:spPr/>
      <dgm:t>
        <a:bodyPr/>
        <a:lstStyle/>
        <a:p>
          <a:endParaRPr lang="zh-TW" altLang="en-US"/>
        </a:p>
      </dgm:t>
    </dgm:pt>
    <dgm:pt modelId="{B044410A-14A9-4C00-AEA8-ABAB6605CB62}" type="pres">
      <dgm:prSet presAssocID="{07B27A5B-50D1-4898-AD64-9596E60E86AD}" presName="connTx" presStyleLbl="parChTrans1D2" presStyleIdx="8" presStyleCnt="9"/>
      <dgm:spPr/>
      <dgm:t>
        <a:bodyPr/>
        <a:lstStyle/>
        <a:p>
          <a:endParaRPr lang="zh-TW" altLang="en-US"/>
        </a:p>
      </dgm:t>
    </dgm:pt>
    <dgm:pt modelId="{F56C2552-3DB2-43CE-B9ED-1F7593F8D2E7}" type="pres">
      <dgm:prSet presAssocID="{EDD35327-36BA-414A-8D12-E7992EC9D849}" presName="root2" presStyleCnt="0"/>
      <dgm:spPr/>
    </dgm:pt>
    <dgm:pt modelId="{EEE31186-1744-47E5-B709-83932AB7AC4D}" type="pres">
      <dgm:prSet presAssocID="{EDD35327-36BA-414A-8D12-E7992EC9D849}" presName="LevelTwoTextNode" presStyleLbl="node2" presStyleIdx="8" presStyleCnt="9" custScaleX="446971" custLinFactNeighborX="-5424" custLinFactNeighborY="-165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466F1B5-F5AD-4D51-AAA3-F6C7DC3D6E21}" type="pres">
      <dgm:prSet presAssocID="{EDD35327-36BA-414A-8D12-E7992EC9D849}" presName="level3hierChild" presStyleCnt="0"/>
      <dgm:spPr/>
    </dgm:pt>
  </dgm:ptLst>
  <dgm:cxnLst>
    <dgm:cxn modelId="{E1130622-E7B2-4DD5-9C95-BEC84D4A6B4C}" type="presOf" srcId="{5F79E421-430B-4197-86DF-C0AFA8526EDA}" destId="{879C3B9E-27CD-4263-9531-025A2F2A36FB}" srcOrd="1" destOrd="0" presId="urn:microsoft.com/office/officeart/2005/8/layout/hierarchy2"/>
    <dgm:cxn modelId="{4BD833A4-ABDD-49AA-A833-F7314743DE2E}" type="presOf" srcId="{64619866-A485-4E9C-96A1-6D123941D8B9}" destId="{102FDADD-76EE-46DC-9922-1AD67128EC2B}" srcOrd="0" destOrd="0" presId="urn:microsoft.com/office/officeart/2005/8/layout/hierarchy2"/>
    <dgm:cxn modelId="{509655F5-00A0-4AFA-BBA8-1F67C2AF43F1}" type="presOf" srcId="{1D557BBD-D5DD-4F40-AD51-1D587A6F4BB2}" destId="{FA828631-381C-4246-913B-D2D18F7595D5}" srcOrd="0" destOrd="0" presId="urn:microsoft.com/office/officeart/2005/8/layout/hierarchy2"/>
    <dgm:cxn modelId="{751C6671-8160-4D96-A84B-154E47F5BC4A}" type="presOf" srcId="{98492AE6-72FA-4C2C-827D-19B40C1D301E}" destId="{631DF7F6-1A37-4E4F-8A89-33BB8EB7E39A}" srcOrd="0" destOrd="0" presId="urn:microsoft.com/office/officeart/2005/8/layout/hierarchy2"/>
    <dgm:cxn modelId="{C9D713E1-BCAA-49E4-BE7C-F9B9BD7F18A1}" type="presOf" srcId="{E4E4CF4F-D757-4E1A-AB44-5848DEC09AEC}" destId="{A7C05536-583C-425F-A5B9-054781E17824}" srcOrd="1" destOrd="0" presId="urn:microsoft.com/office/officeart/2005/8/layout/hierarchy2"/>
    <dgm:cxn modelId="{0C5E8F84-79D8-4E81-8D73-6968554F6A84}" srcId="{64619866-A485-4E9C-96A1-6D123941D8B9}" destId="{B5A4E7AD-09AD-4D85-8BDE-CF9E389E9107}" srcOrd="3" destOrd="0" parTransId="{E2699628-FD0B-40F9-9FF6-912099D73064}" sibTransId="{37619EF9-5496-4F2B-BDF1-3CD61C753026}"/>
    <dgm:cxn modelId="{0DE5DE1C-B270-4C6D-8F37-AAF19B73CE34}" type="presOf" srcId="{07B27A5B-50D1-4898-AD64-9596E60E86AD}" destId="{C129C498-091E-4505-973A-B0E1042A682F}" srcOrd="0" destOrd="0" presId="urn:microsoft.com/office/officeart/2005/8/layout/hierarchy2"/>
    <dgm:cxn modelId="{ECE93D5F-C1B8-440C-B21D-A8C8CE27997B}" type="presOf" srcId="{4C778F9B-0C02-4721-A053-27DC0058F10C}" destId="{63851DEB-90BE-4F06-8297-75BBFB2E2FFD}" srcOrd="0" destOrd="0" presId="urn:microsoft.com/office/officeart/2005/8/layout/hierarchy2"/>
    <dgm:cxn modelId="{CF0FF7F4-1A5C-453E-951A-9331145C9420}" type="presOf" srcId="{E0584F93-A87D-4B79-ABF3-3821FC5461CB}" destId="{88760B86-0470-486C-BB82-CF5A9848A976}" srcOrd="0" destOrd="0" presId="urn:microsoft.com/office/officeart/2005/8/layout/hierarchy2"/>
    <dgm:cxn modelId="{B220C640-D619-48F7-9511-9D4DAF2BE5A2}" type="presOf" srcId="{D276F240-8DE8-4C89-A960-7F1757B9C0BF}" destId="{B0C61BBD-019D-4459-8301-74E41E5E51D1}" srcOrd="0" destOrd="0" presId="urn:microsoft.com/office/officeart/2005/8/layout/hierarchy2"/>
    <dgm:cxn modelId="{F77F45AE-8E05-4489-8972-FD1EDF4AA2CA}" srcId="{42159977-2CDC-4A34-A1AE-BB27C4EDF35A}" destId="{4C778F9B-0C02-4721-A053-27DC0058F10C}" srcOrd="1" destOrd="0" parTransId="{0117CFD9-EBD0-4278-8A0A-9CC3164A69D3}" sibTransId="{5016C638-ADE5-4AC6-8C01-382113E33CA7}"/>
    <dgm:cxn modelId="{56AB435C-DC91-485F-985D-2C5882AB33D9}" type="presOf" srcId="{E54E84F6-A5F2-495C-B8E5-99B14CC09848}" destId="{4C648E48-2305-4AFA-8D28-F0818189AF43}" srcOrd="0" destOrd="0" presId="urn:microsoft.com/office/officeart/2005/8/layout/hierarchy2"/>
    <dgm:cxn modelId="{1BB31933-85D4-4265-A763-C7A78F231B71}" type="presOf" srcId="{22B4E55F-0F70-41C4-951B-5379B1958FCD}" destId="{D38C2EDA-50B7-4BCB-9196-665600D8BF20}" srcOrd="1" destOrd="0" presId="urn:microsoft.com/office/officeart/2005/8/layout/hierarchy2"/>
    <dgm:cxn modelId="{99F7073A-9678-4944-BD68-8C13F0BB9441}" type="presOf" srcId="{D2F3234B-9274-4B25-A73F-1CE3F4FB9408}" destId="{37313CAD-8E29-473D-B695-FC43CC486467}" srcOrd="0" destOrd="0" presId="urn:microsoft.com/office/officeart/2005/8/layout/hierarchy2"/>
    <dgm:cxn modelId="{C4618217-D733-466B-882E-C2B46CD8F133}" type="presOf" srcId="{D82E993D-92D2-427B-B788-37419AF047A8}" destId="{586E1301-ACD3-486D-B853-6FE4ED3FAA2B}" srcOrd="0" destOrd="0" presId="urn:microsoft.com/office/officeart/2005/8/layout/hierarchy2"/>
    <dgm:cxn modelId="{B1A7D2F4-2E80-4FF1-9C76-1589863E493E}" type="presOf" srcId="{677C66B0-8801-4DF0-8C35-97D3C489409B}" destId="{6C76B8A0-7C3E-4666-979B-2FD03E7889D8}" srcOrd="1" destOrd="0" presId="urn:microsoft.com/office/officeart/2005/8/layout/hierarchy2"/>
    <dgm:cxn modelId="{651CAE4C-AAEE-45CA-94B4-F7B446E3EECB}" srcId="{00823843-85C1-4B70-A652-F5FB6C440C09}" destId="{D98B4522-107F-4C9A-B214-7FDD2F065D67}" srcOrd="0" destOrd="0" parTransId="{D276F240-8DE8-4C89-A960-7F1757B9C0BF}" sibTransId="{BA5EFF87-0178-4F94-A9EF-E32135440831}"/>
    <dgm:cxn modelId="{9020D5F0-72D5-43FD-AE60-B8D31C9EE313}" type="presOf" srcId="{D276F240-8DE8-4C89-A960-7F1757B9C0BF}" destId="{18B85546-72B1-4F99-B7EE-6D471A2EF799}" srcOrd="1" destOrd="0" presId="urn:microsoft.com/office/officeart/2005/8/layout/hierarchy2"/>
    <dgm:cxn modelId="{C8AF1D63-467C-45F5-8BAD-F8F0D153B943}" srcId="{E366CBC9-98E3-4F9D-923D-548E837B138A}" destId="{D2F3234B-9274-4B25-A73F-1CE3F4FB9408}" srcOrd="0" destOrd="0" parTransId="{491272D2-7F5C-49C4-97E1-27F6F4AAA35E}" sibTransId="{6F870209-E090-432D-8758-01DE72FA1496}"/>
    <dgm:cxn modelId="{5D0A012F-6EF5-440A-B510-45BC04828689}" type="presOf" srcId="{491272D2-7F5C-49C4-97E1-27F6F4AAA35E}" destId="{DEBE3235-B6D6-4FA2-8924-85ECE56BE1C8}" srcOrd="0" destOrd="0" presId="urn:microsoft.com/office/officeart/2005/8/layout/hierarchy2"/>
    <dgm:cxn modelId="{92F72708-CDCF-42E0-9F3F-6AE48C965434}" type="presOf" srcId="{C15DB441-F02D-445A-9724-EE15F6876F7F}" destId="{562A9690-5F2D-436A-9821-911F0F400045}" srcOrd="1" destOrd="0" presId="urn:microsoft.com/office/officeart/2005/8/layout/hierarchy2"/>
    <dgm:cxn modelId="{38C5C518-8078-4D70-8B68-25C6D84C769C}" type="presOf" srcId="{1D538495-0067-4AC0-9DB8-1276E2986037}" destId="{81A55357-EF7A-48B4-97FA-4DACCC8AB5CF}" srcOrd="0" destOrd="0" presId="urn:microsoft.com/office/officeart/2005/8/layout/hierarchy2"/>
    <dgm:cxn modelId="{039CB62E-DA93-4B15-A848-F0AEBCB4FEDE}" type="presOf" srcId="{BE8E7763-AEF2-4636-8EE9-A88F03F445AF}" destId="{09486EA5-C473-47D8-817B-A062B7369B55}" srcOrd="0" destOrd="0" presId="urn:microsoft.com/office/officeart/2005/8/layout/hierarchy2"/>
    <dgm:cxn modelId="{86A91573-E1C7-402E-9B2F-D087EDF78C3A}" type="presOf" srcId="{1440A454-6709-4747-A7C9-0861463EDF1B}" destId="{B2366AFE-E1D4-4211-A5DD-C71193FD2317}" srcOrd="1" destOrd="0" presId="urn:microsoft.com/office/officeart/2005/8/layout/hierarchy2"/>
    <dgm:cxn modelId="{2BB38FB7-8935-48C9-B98B-EE936D61C703}" type="presOf" srcId="{EDD35327-36BA-414A-8D12-E7992EC9D849}" destId="{EEE31186-1744-47E5-B709-83932AB7AC4D}" srcOrd="0" destOrd="0" presId="urn:microsoft.com/office/officeart/2005/8/layout/hierarchy2"/>
    <dgm:cxn modelId="{999B5A4F-FE34-4A90-99EB-A84BB9B836E0}" type="presOf" srcId="{22B4E55F-0F70-41C4-951B-5379B1958FCD}" destId="{F00390D2-EF4C-41C9-AB4B-18A1B3179EC0}" srcOrd="0" destOrd="0" presId="urn:microsoft.com/office/officeart/2005/8/layout/hierarchy2"/>
    <dgm:cxn modelId="{6F3EB8D5-89D9-476B-9B16-66258117FD93}" type="presOf" srcId="{D66F2CE8-508C-4B2D-9E6D-AD90738E0DC9}" destId="{CD9E54D8-5111-4FD0-AE7C-6F277ADCB4C0}" srcOrd="1" destOrd="0" presId="urn:microsoft.com/office/officeart/2005/8/layout/hierarchy2"/>
    <dgm:cxn modelId="{965F2BED-F938-4592-904D-3CFD3D8E6591}" type="presOf" srcId="{07B27A5B-50D1-4898-AD64-9596E60E86AD}" destId="{B044410A-14A9-4C00-AEA8-ABAB6605CB62}" srcOrd="1" destOrd="0" presId="urn:microsoft.com/office/officeart/2005/8/layout/hierarchy2"/>
    <dgm:cxn modelId="{23C58BA3-A040-4590-BD8D-242DB3C3E661}" srcId="{64619866-A485-4E9C-96A1-6D123941D8B9}" destId="{DF8068A1-E84B-4323-B536-B1B376057D5C}" srcOrd="2" destOrd="0" parTransId="{9544A656-5152-4123-9D2E-BC561173497E}" sibTransId="{BE251516-34E8-494D-B101-3651B81D6A04}"/>
    <dgm:cxn modelId="{E03205D0-9358-4903-9597-85578E08B12F}" srcId="{E0584F93-A87D-4B79-ABF3-3821FC5461CB}" destId="{BE8E7763-AEF2-4636-8EE9-A88F03F445AF}" srcOrd="0" destOrd="0" parTransId="{869C09AB-BA92-430E-9AF1-9B52BD972999}" sibTransId="{67FA7355-3FEF-4904-A52A-D7E00F2E8F02}"/>
    <dgm:cxn modelId="{0CBF3557-5D69-47C6-B80D-A8E227AFA9BF}" type="presOf" srcId="{1D538495-0067-4AC0-9DB8-1276E2986037}" destId="{E9CCD872-B724-4EBE-B479-2946E1B50F1F}" srcOrd="1" destOrd="0" presId="urn:microsoft.com/office/officeart/2005/8/layout/hierarchy2"/>
    <dgm:cxn modelId="{5205E9A8-C2AE-47AC-814A-095DFBC346C2}" srcId="{64619866-A485-4E9C-96A1-6D123941D8B9}" destId="{1548FB61-D296-465D-B033-97E7C9A5705A}" srcOrd="4" destOrd="0" parTransId="{2C1C68C9-3CFD-47B6-BE89-E34F820B4B3F}" sibTransId="{642FA82C-29B6-4A0D-903C-4EB8F4300CF2}"/>
    <dgm:cxn modelId="{90E778EE-B871-46F7-9A59-45A81D565821}" type="presOf" srcId="{D98B4522-107F-4C9A-B214-7FDD2F065D67}" destId="{90F34B12-EEF0-4FB9-BD6D-7AB9C9556BE5}" srcOrd="0" destOrd="0" presId="urn:microsoft.com/office/officeart/2005/8/layout/hierarchy2"/>
    <dgm:cxn modelId="{C51279FE-1F44-46EC-BA7B-8A910B7018E0}" srcId="{DF8068A1-E84B-4323-B536-B1B376057D5C}" destId="{E366CBC9-98E3-4F9D-923D-548E837B138A}" srcOrd="0" destOrd="0" parTransId="{9DE8D764-AFC6-4408-B328-E758C1A2D8A8}" sibTransId="{BB1FFF32-E61F-406C-BC01-FAEB4D49B5F1}"/>
    <dgm:cxn modelId="{7F900DD2-C9D5-4EC8-8278-48D5DFB65402}" type="presOf" srcId="{BA0099C1-6567-48A9-86F2-E9577354F2C1}" destId="{21A0726C-F029-4499-AD3C-DA2CA41707EE}" srcOrd="0" destOrd="0" presId="urn:microsoft.com/office/officeart/2005/8/layout/hierarchy2"/>
    <dgm:cxn modelId="{1266788E-9010-4C78-B564-17D51D9F5F92}" srcId="{DF8068A1-E84B-4323-B536-B1B376057D5C}" destId="{CEB9724E-A39E-4C94-85AA-378AF2922792}" srcOrd="1" destOrd="0" parTransId="{1440A454-6709-4747-A7C9-0861463EDF1B}" sibTransId="{C0330241-07D5-4E3D-BA91-AC55B4B2F863}"/>
    <dgm:cxn modelId="{23496B28-6C39-4E04-846A-33E9846CF830}" type="presOf" srcId="{0117CFD9-EBD0-4278-8A0A-9CC3164A69D3}" destId="{462C4A80-4828-493C-AC65-091F68A5298C}" srcOrd="0" destOrd="0" presId="urn:microsoft.com/office/officeart/2005/8/layout/hierarchy2"/>
    <dgm:cxn modelId="{68B9AC34-84C4-474C-BDE9-F7A54619C9E5}" type="presOf" srcId="{ACDE1B1E-2253-4937-85C8-ECF8BF1D0521}" destId="{45510355-DE60-4196-B8B6-39BBBF4A2CF0}" srcOrd="0" destOrd="0" presId="urn:microsoft.com/office/officeart/2005/8/layout/hierarchy2"/>
    <dgm:cxn modelId="{107C74F4-5A5D-461B-833B-D68DC8F85AF3}" srcId="{B5A4E7AD-09AD-4D85-8BDE-CF9E389E9107}" destId="{1D557BBD-D5DD-4F40-AD51-1D587A6F4BB2}" srcOrd="0" destOrd="0" parTransId="{5F79E421-430B-4197-86DF-C0AFA8526EDA}" sibTransId="{063FD6C3-898A-4D17-A601-409658BCB77A}"/>
    <dgm:cxn modelId="{2C58387F-6FD3-463B-A2CB-8A740DD4F978}" type="presOf" srcId="{8DA16263-6C49-4325-8EC2-8250D4F92A71}" destId="{B7B57C20-21C2-4696-8529-21C2F0CDF930}" srcOrd="1" destOrd="0" presId="urn:microsoft.com/office/officeart/2005/8/layout/hierarchy2"/>
    <dgm:cxn modelId="{13799D27-D3CD-4181-9913-EC8E7292E5E2}" type="presOf" srcId="{FA5FCF72-D98F-4BB4-9F0B-5446E680C514}" destId="{FB186F33-1432-468E-BB08-B31296C4DBD1}" srcOrd="0" destOrd="0" presId="urn:microsoft.com/office/officeart/2005/8/layout/hierarchy2"/>
    <dgm:cxn modelId="{216493A6-ECD8-4AC7-9007-3BD30D872BB2}" srcId="{64619866-A485-4E9C-96A1-6D123941D8B9}" destId="{42159977-2CDC-4A34-A1AE-BB27C4EDF35A}" srcOrd="0" destOrd="0" parTransId="{E6EE8E78-BE50-4020-9DCD-86FE26579E18}" sibTransId="{44613C9B-DC2A-4C0A-94A6-AD8820654823}"/>
    <dgm:cxn modelId="{3AD925C9-85EE-4852-8EE7-85FDFDC7CDCA}" type="presOf" srcId="{C15DB441-F02D-445A-9724-EE15F6876F7F}" destId="{F7F0171B-81C0-478F-8756-DA336CA605AA}" srcOrd="0" destOrd="0" presId="urn:microsoft.com/office/officeart/2005/8/layout/hierarchy2"/>
    <dgm:cxn modelId="{835DCBDF-5564-4FE7-B0CC-B6D3191E9151}" srcId="{64619866-A485-4E9C-96A1-6D123941D8B9}" destId="{ACDE1B1E-2253-4937-85C8-ECF8BF1D0521}" srcOrd="1" destOrd="0" parTransId="{EF547879-ABEC-47A4-962D-9B7CFF9E5E40}" sibTransId="{790FAEC3-0900-40C0-808A-44F3CCD9A629}"/>
    <dgm:cxn modelId="{2A29943F-6ACA-4281-95E8-03C9F0CE317F}" type="presOf" srcId="{E366CBC9-98E3-4F9D-923D-548E837B138A}" destId="{43ADE71F-D60F-46B1-9382-45504E4BE93C}" srcOrd="0" destOrd="0" presId="urn:microsoft.com/office/officeart/2005/8/layout/hierarchy2"/>
    <dgm:cxn modelId="{FBBA4C04-1DE5-406B-931E-0BAB2F754D30}" srcId="{F3B6659F-025F-4EF2-A0A8-91935247E6A3}" destId="{EDD35327-36BA-414A-8D12-E7992EC9D849}" srcOrd="0" destOrd="0" parTransId="{07B27A5B-50D1-4898-AD64-9596E60E86AD}" sibTransId="{705AD382-64E4-404E-9F75-CB6475DF5BE1}"/>
    <dgm:cxn modelId="{0C40BB4A-5D54-460D-B081-4EBB2F993EFF}" type="presOf" srcId="{8DA16263-6C49-4325-8EC2-8250D4F92A71}" destId="{7C2FB24A-4C58-4CB0-BE4B-C0F138ABFEF3}" srcOrd="0" destOrd="0" presId="urn:microsoft.com/office/officeart/2005/8/layout/hierarchy2"/>
    <dgm:cxn modelId="{195860DA-2C8E-4D37-82DF-4C02A3C766B6}" type="presOf" srcId="{491272D2-7F5C-49C4-97E1-27F6F4AAA35E}" destId="{61D3945C-5B2D-40D5-8812-47884E09386F}" srcOrd="1" destOrd="0" presId="urn:microsoft.com/office/officeart/2005/8/layout/hierarchy2"/>
    <dgm:cxn modelId="{367EFE35-DE37-4044-A7A4-CFC72A9414B3}" type="presOf" srcId="{9DE8D764-AFC6-4408-B328-E758C1A2D8A8}" destId="{E32D201D-F171-44EF-A2C8-7AA9427DCA07}" srcOrd="0" destOrd="0" presId="urn:microsoft.com/office/officeart/2005/8/layout/hierarchy2"/>
    <dgm:cxn modelId="{4E7B2B73-E450-4D06-B34A-8F2D4D7CBB1F}" type="presOf" srcId="{E4E4CF4F-D757-4E1A-AB44-5848DEC09AEC}" destId="{F6A6EC68-5F5A-485B-A304-0A1D321C12D7}" srcOrd="0" destOrd="0" presId="urn:microsoft.com/office/officeart/2005/8/layout/hierarchy2"/>
    <dgm:cxn modelId="{167B80A5-B558-4961-8CF7-2C531535EA02}" type="presOf" srcId="{1440A454-6709-4747-A7C9-0861463EDF1B}" destId="{12F76293-A276-432D-AD14-E145D6739F37}" srcOrd="0" destOrd="0" presId="urn:microsoft.com/office/officeart/2005/8/layout/hierarchy2"/>
    <dgm:cxn modelId="{0CA9D8E0-A7A6-4256-A1E5-A61EB62118C1}" type="presOf" srcId="{869C09AB-BA92-430E-9AF1-9B52BD972999}" destId="{F23843D2-4DB2-4FBB-B85E-E06AD226DFC8}" srcOrd="0" destOrd="0" presId="urn:microsoft.com/office/officeart/2005/8/layout/hierarchy2"/>
    <dgm:cxn modelId="{D4C3F673-A785-4A1D-BA9A-8050FFE7CEA2}" srcId="{98492AE6-72FA-4C2C-827D-19B40C1D301E}" destId="{BA0099C1-6567-48A9-86F2-E9577354F2C1}" srcOrd="0" destOrd="0" parTransId="{E4E4CF4F-D757-4E1A-AB44-5848DEC09AEC}" sibTransId="{F48F41A9-4302-44A7-9704-07AA07FA58B5}"/>
    <dgm:cxn modelId="{91CFCDAF-C810-4FB7-88A3-AA4C0051ED81}" type="presOf" srcId="{D66F2CE8-508C-4B2D-9E6D-AD90738E0DC9}" destId="{EC0B0452-FB7A-4F9E-B838-033F7B9B3344}" srcOrd="0" destOrd="0" presId="urn:microsoft.com/office/officeart/2005/8/layout/hierarchy2"/>
    <dgm:cxn modelId="{8D50F8BB-644B-43E8-BF7E-7003CB7D16EA}" srcId="{64619866-A485-4E9C-96A1-6D123941D8B9}" destId="{F3B6659F-025F-4EF2-A0A8-91935247E6A3}" srcOrd="5" destOrd="0" parTransId="{502594C2-B4C7-4ABE-9AB7-221B9F9C4B91}" sibTransId="{EC73730D-FA64-411C-85B8-B1B34F73E359}"/>
    <dgm:cxn modelId="{C9B24D31-96C6-4542-B231-40B75FA6BD0E}" srcId="{42159977-2CDC-4A34-A1AE-BB27C4EDF35A}" destId="{E0584F93-A87D-4B79-ABF3-3821FC5461CB}" srcOrd="0" destOrd="0" parTransId="{8DA16263-6C49-4325-8EC2-8250D4F92A71}" sibTransId="{F0CD05BB-F279-4925-B422-7CC617BF8E2E}"/>
    <dgm:cxn modelId="{B0FFC6D7-E3C2-4C4E-BD2A-F43614BCF3E3}" type="presOf" srcId="{DF8068A1-E84B-4323-B536-B1B376057D5C}" destId="{B5290D1D-6169-4D91-8695-3159814654B2}" srcOrd="0" destOrd="0" presId="urn:microsoft.com/office/officeart/2005/8/layout/hierarchy2"/>
    <dgm:cxn modelId="{F6530782-52F1-445D-B534-2B74D8228ADC}" type="presOf" srcId="{677C66B0-8801-4DF0-8C35-97D3C489409B}" destId="{6CC3CC17-C218-4A67-A3BE-3F7ED3701A8B}" srcOrd="0" destOrd="0" presId="urn:microsoft.com/office/officeart/2005/8/layout/hierarchy2"/>
    <dgm:cxn modelId="{97A14293-06E2-4D34-8F43-A4D292B24D35}" type="presOf" srcId="{00823843-85C1-4B70-A652-F5FB6C440C09}" destId="{F6B2F96C-DAB1-4F46-AC86-401F1CF03682}" srcOrd="0" destOrd="0" presId="urn:microsoft.com/office/officeart/2005/8/layout/hierarchy2"/>
    <dgm:cxn modelId="{BCE21A2B-99A6-46B3-8A1C-41A32A085E79}" srcId="{ACDE1B1E-2253-4937-85C8-ECF8BF1D0521}" destId="{98492AE6-72FA-4C2C-827D-19B40C1D301E}" srcOrd="0" destOrd="0" parTransId="{22B4E55F-0F70-41C4-951B-5379B1958FCD}" sibTransId="{ABF2DF4F-EC45-4AC3-A3E1-0FAF6D1D2FF2}"/>
    <dgm:cxn modelId="{0D3E5A3C-7268-469C-B995-841C362B1DED}" type="presOf" srcId="{F3B6659F-025F-4EF2-A0A8-91935247E6A3}" destId="{CCE2430C-4CE6-40F1-9051-C97D80764252}" srcOrd="0" destOrd="0" presId="urn:microsoft.com/office/officeart/2005/8/layout/hierarchy2"/>
    <dgm:cxn modelId="{9FF57E35-5266-44D8-93CB-0C1EF80C2382}" type="presOf" srcId="{CEB9724E-A39E-4C94-85AA-378AF2922792}" destId="{197917D7-A9B9-41F5-B25E-14CF005BDAD3}" srcOrd="0" destOrd="0" presId="urn:microsoft.com/office/officeart/2005/8/layout/hierarchy2"/>
    <dgm:cxn modelId="{DF4E0B24-F187-4430-975D-B0FE6D3C728E}" type="presOf" srcId="{5F79E421-430B-4197-86DF-C0AFA8526EDA}" destId="{9CEAD333-0DDF-4A73-A4A0-672D56641FBA}" srcOrd="0" destOrd="0" presId="urn:microsoft.com/office/officeart/2005/8/layout/hierarchy2"/>
    <dgm:cxn modelId="{1F80D485-D2A7-4AD8-94FC-9EDA0C0DEB1B}" srcId="{CEB9724E-A39E-4C94-85AA-378AF2922792}" destId="{E54E84F6-A5F2-495C-B8E5-99B14CC09848}" srcOrd="0" destOrd="0" parTransId="{1D538495-0067-4AC0-9DB8-1276E2986037}" sibTransId="{18EEB097-927C-4041-A0C3-A7C9464073DA}"/>
    <dgm:cxn modelId="{D429C85C-1C7E-445B-B87A-B1E408C600C5}" type="presOf" srcId="{B5A4E7AD-09AD-4D85-8BDE-CF9E389E9107}" destId="{FBE8D848-69B8-4056-A0AF-9D22300A53A0}" srcOrd="0" destOrd="0" presId="urn:microsoft.com/office/officeart/2005/8/layout/hierarchy2"/>
    <dgm:cxn modelId="{CBA67EB3-188C-433F-B539-9F9664251F80}" type="presOf" srcId="{0117CFD9-EBD0-4278-8A0A-9CC3164A69D3}" destId="{9FC0F0B8-F551-4CB1-A2C3-C5E62D02B1D4}" srcOrd="1" destOrd="0" presId="urn:microsoft.com/office/officeart/2005/8/layout/hierarchy2"/>
    <dgm:cxn modelId="{80A367F6-8327-43E9-9B19-A500C93F3E6A}" srcId="{4C778F9B-0C02-4721-A053-27DC0058F10C}" destId="{FA5FCF72-D98F-4BB4-9F0B-5446E680C514}" srcOrd="0" destOrd="0" parTransId="{D66F2CE8-508C-4B2D-9E6D-AD90738E0DC9}" sibTransId="{7789D107-7744-4246-964B-65D3E7AF9AD9}"/>
    <dgm:cxn modelId="{EFCD45F3-AF98-4AE6-B576-72CD8924BEB8}" type="presOf" srcId="{9DE8D764-AFC6-4408-B328-E758C1A2D8A8}" destId="{9F2EF418-E6C4-47A7-AEA7-1E7FF6F139DF}" srcOrd="1" destOrd="0" presId="urn:microsoft.com/office/officeart/2005/8/layout/hierarchy2"/>
    <dgm:cxn modelId="{02EE6966-5A39-4830-BBB8-70742E5805C3}" srcId="{ACDE1B1E-2253-4937-85C8-ECF8BF1D0521}" destId="{00823843-85C1-4B70-A652-F5FB6C440C09}" srcOrd="1" destOrd="0" parTransId="{677C66B0-8801-4DF0-8C35-97D3C489409B}" sibTransId="{D3E56591-DD54-4BE1-990D-EC4902B50B2E}"/>
    <dgm:cxn modelId="{12661087-E854-44EC-9CDC-F6B09AF0CAC6}" type="presOf" srcId="{869C09AB-BA92-430E-9AF1-9B52BD972999}" destId="{DAB97EA4-3857-455E-9496-931CBD3EAB55}" srcOrd="1" destOrd="0" presId="urn:microsoft.com/office/officeart/2005/8/layout/hierarchy2"/>
    <dgm:cxn modelId="{11F0CC69-E4B9-4BE9-8FC6-92C40A6A7481}" type="presOf" srcId="{1548FB61-D296-465D-B033-97E7C9A5705A}" destId="{801A2901-F70A-4224-938E-DB5EF620218E}" srcOrd="0" destOrd="0" presId="urn:microsoft.com/office/officeart/2005/8/layout/hierarchy2"/>
    <dgm:cxn modelId="{04D88280-6E17-4928-A554-2D638EF5AE5D}" srcId="{1548FB61-D296-465D-B033-97E7C9A5705A}" destId="{D82E993D-92D2-427B-B788-37419AF047A8}" srcOrd="0" destOrd="0" parTransId="{C15DB441-F02D-445A-9724-EE15F6876F7F}" sibTransId="{B31E45F5-8F96-4615-AF75-9CBA01E95E58}"/>
    <dgm:cxn modelId="{37275C68-C05D-452C-B80D-79411A0C0F52}" type="presOf" srcId="{42159977-2CDC-4A34-A1AE-BB27C4EDF35A}" destId="{A326D9C9-724D-48DA-88BC-9CA5A99681E3}" srcOrd="0" destOrd="0" presId="urn:microsoft.com/office/officeart/2005/8/layout/hierarchy2"/>
    <dgm:cxn modelId="{E7C728DC-342A-43BB-B663-D94955B683F7}" type="presParOf" srcId="{102FDADD-76EE-46DC-9922-1AD67128EC2B}" destId="{1068B26C-DB21-4479-A79C-87FA67953F20}" srcOrd="0" destOrd="0" presId="urn:microsoft.com/office/officeart/2005/8/layout/hierarchy2"/>
    <dgm:cxn modelId="{CE916A4E-7D74-48CB-8E57-442D6B2F9862}" type="presParOf" srcId="{1068B26C-DB21-4479-A79C-87FA67953F20}" destId="{A326D9C9-724D-48DA-88BC-9CA5A99681E3}" srcOrd="0" destOrd="0" presId="urn:microsoft.com/office/officeart/2005/8/layout/hierarchy2"/>
    <dgm:cxn modelId="{F415B5FB-C2D6-434C-A7C5-D751D8234F59}" type="presParOf" srcId="{1068B26C-DB21-4479-A79C-87FA67953F20}" destId="{8A277080-7510-4EC3-B17B-4B1928A6D32C}" srcOrd="1" destOrd="0" presId="urn:microsoft.com/office/officeart/2005/8/layout/hierarchy2"/>
    <dgm:cxn modelId="{E36D1C38-E551-40A6-91E4-E59B5651B75D}" type="presParOf" srcId="{8A277080-7510-4EC3-B17B-4B1928A6D32C}" destId="{7C2FB24A-4C58-4CB0-BE4B-C0F138ABFEF3}" srcOrd="0" destOrd="0" presId="urn:microsoft.com/office/officeart/2005/8/layout/hierarchy2"/>
    <dgm:cxn modelId="{9D8CD7AA-D9BB-46D1-AB31-2AADC43720AF}" type="presParOf" srcId="{7C2FB24A-4C58-4CB0-BE4B-C0F138ABFEF3}" destId="{B7B57C20-21C2-4696-8529-21C2F0CDF930}" srcOrd="0" destOrd="0" presId="urn:microsoft.com/office/officeart/2005/8/layout/hierarchy2"/>
    <dgm:cxn modelId="{3D185908-EA4B-4D5B-9321-2BE2683E0D51}" type="presParOf" srcId="{8A277080-7510-4EC3-B17B-4B1928A6D32C}" destId="{1D685EF2-4CDB-4539-81D4-DDEC2FD6618C}" srcOrd="1" destOrd="0" presId="urn:microsoft.com/office/officeart/2005/8/layout/hierarchy2"/>
    <dgm:cxn modelId="{95D8EEFD-99DA-432E-A72B-1E5353E9DB36}" type="presParOf" srcId="{1D685EF2-4CDB-4539-81D4-DDEC2FD6618C}" destId="{88760B86-0470-486C-BB82-CF5A9848A976}" srcOrd="0" destOrd="0" presId="urn:microsoft.com/office/officeart/2005/8/layout/hierarchy2"/>
    <dgm:cxn modelId="{A1A46FD7-8F9A-4A35-811E-501BC9D24954}" type="presParOf" srcId="{1D685EF2-4CDB-4539-81D4-DDEC2FD6618C}" destId="{95BE587C-070F-4BEF-8EDE-AA5B17219E27}" srcOrd="1" destOrd="0" presId="urn:microsoft.com/office/officeart/2005/8/layout/hierarchy2"/>
    <dgm:cxn modelId="{6A6CBBFA-DB6D-4F7E-8E83-C01C5603A8FF}" type="presParOf" srcId="{95BE587C-070F-4BEF-8EDE-AA5B17219E27}" destId="{F23843D2-4DB2-4FBB-B85E-E06AD226DFC8}" srcOrd="0" destOrd="0" presId="urn:microsoft.com/office/officeart/2005/8/layout/hierarchy2"/>
    <dgm:cxn modelId="{7DC1944A-E000-46A6-88A0-8B52746B005B}" type="presParOf" srcId="{F23843D2-4DB2-4FBB-B85E-E06AD226DFC8}" destId="{DAB97EA4-3857-455E-9496-931CBD3EAB55}" srcOrd="0" destOrd="0" presId="urn:microsoft.com/office/officeart/2005/8/layout/hierarchy2"/>
    <dgm:cxn modelId="{8CFFA52A-6E5E-41AC-892D-51458CAE8D8E}" type="presParOf" srcId="{95BE587C-070F-4BEF-8EDE-AA5B17219E27}" destId="{DF5CE66F-6B8E-42EB-B5A0-F16533F45341}" srcOrd="1" destOrd="0" presId="urn:microsoft.com/office/officeart/2005/8/layout/hierarchy2"/>
    <dgm:cxn modelId="{A91EE68E-9BF8-440B-AB31-978BB8556C3A}" type="presParOf" srcId="{DF5CE66F-6B8E-42EB-B5A0-F16533F45341}" destId="{09486EA5-C473-47D8-817B-A062B7369B55}" srcOrd="0" destOrd="0" presId="urn:microsoft.com/office/officeart/2005/8/layout/hierarchy2"/>
    <dgm:cxn modelId="{3B9FE8D0-3691-4A99-AAC1-66B583576CDF}" type="presParOf" srcId="{DF5CE66F-6B8E-42EB-B5A0-F16533F45341}" destId="{FED0B030-6570-4493-AFD9-492D0E81C212}" srcOrd="1" destOrd="0" presId="urn:microsoft.com/office/officeart/2005/8/layout/hierarchy2"/>
    <dgm:cxn modelId="{3E576A33-546D-42C0-8499-1BC80ACC406F}" type="presParOf" srcId="{8A277080-7510-4EC3-B17B-4B1928A6D32C}" destId="{462C4A80-4828-493C-AC65-091F68A5298C}" srcOrd="2" destOrd="0" presId="urn:microsoft.com/office/officeart/2005/8/layout/hierarchy2"/>
    <dgm:cxn modelId="{D7F8AAA8-D95E-4FB2-8508-9C94A52E2DAC}" type="presParOf" srcId="{462C4A80-4828-493C-AC65-091F68A5298C}" destId="{9FC0F0B8-F551-4CB1-A2C3-C5E62D02B1D4}" srcOrd="0" destOrd="0" presId="urn:microsoft.com/office/officeart/2005/8/layout/hierarchy2"/>
    <dgm:cxn modelId="{5A794B15-04CC-45A0-AB8A-E7076F976B98}" type="presParOf" srcId="{8A277080-7510-4EC3-B17B-4B1928A6D32C}" destId="{B9BB08FD-5B3F-4CBC-A7EC-C746D82A8FDC}" srcOrd="3" destOrd="0" presId="urn:microsoft.com/office/officeart/2005/8/layout/hierarchy2"/>
    <dgm:cxn modelId="{BEC12405-06A4-4802-A6F8-B6E7F51DEEB9}" type="presParOf" srcId="{B9BB08FD-5B3F-4CBC-A7EC-C746D82A8FDC}" destId="{63851DEB-90BE-4F06-8297-75BBFB2E2FFD}" srcOrd="0" destOrd="0" presId="urn:microsoft.com/office/officeart/2005/8/layout/hierarchy2"/>
    <dgm:cxn modelId="{F3E28565-E94B-4E28-BA4D-D7F1D33FE0F2}" type="presParOf" srcId="{B9BB08FD-5B3F-4CBC-A7EC-C746D82A8FDC}" destId="{BF7E3AE6-B082-4DF2-8B51-29DADF89BF87}" srcOrd="1" destOrd="0" presId="urn:microsoft.com/office/officeart/2005/8/layout/hierarchy2"/>
    <dgm:cxn modelId="{2B4DC38C-9BAE-47CA-BF80-683DC3882F5B}" type="presParOf" srcId="{BF7E3AE6-B082-4DF2-8B51-29DADF89BF87}" destId="{EC0B0452-FB7A-4F9E-B838-033F7B9B3344}" srcOrd="0" destOrd="0" presId="urn:microsoft.com/office/officeart/2005/8/layout/hierarchy2"/>
    <dgm:cxn modelId="{9E5A1E30-B078-4271-B87B-FDEDA028BD33}" type="presParOf" srcId="{EC0B0452-FB7A-4F9E-B838-033F7B9B3344}" destId="{CD9E54D8-5111-4FD0-AE7C-6F277ADCB4C0}" srcOrd="0" destOrd="0" presId="urn:microsoft.com/office/officeart/2005/8/layout/hierarchy2"/>
    <dgm:cxn modelId="{4698366E-6F37-4013-A643-DA4A326255F9}" type="presParOf" srcId="{BF7E3AE6-B082-4DF2-8B51-29DADF89BF87}" destId="{04E27108-983B-4EA1-B9A8-F2AA9931B555}" srcOrd="1" destOrd="0" presId="urn:microsoft.com/office/officeart/2005/8/layout/hierarchy2"/>
    <dgm:cxn modelId="{698A26FB-055E-457E-A465-9C6046F50C2D}" type="presParOf" srcId="{04E27108-983B-4EA1-B9A8-F2AA9931B555}" destId="{FB186F33-1432-468E-BB08-B31296C4DBD1}" srcOrd="0" destOrd="0" presId="urn:microsoft.com/office/officeart/2005/8/layout/hierarchy2"/>
    <dgm:cxn modelId="{B78307E6-557F-4694-9A24-2F4B88465466}" type="presParOf" srcId="{04E27108-983B-4EA1-B9A8-F2AA9931B555}" destId="{D6E7DEA6-D023-45BB-BEF9-3549F16EB33C}" srcOrd="1" destOrd="0" presId="urn:microsoft.com/office/officeart/2005/8/layout/hierarchy2"/>
    <dgm:cxn modelId="{C336164D-4C9C-43A8-B5FC-4F6D8E63EBEA}" type="presParOf" srcId="{102FDADD-76EE-46DC-9922-1AD67128EC2B}" destId="{6A78667B-D8D6-4194-8677-5104CB373867}" srcOrd="1" destOrd="0" presId="urn:microsoft.com/office/officeart/2005/8/layout/hierarchy2"/>
    <dgm:cxn modelId="{1164402B-CFB9-490F-B84C-52621C82B651}" type="presParOf" srcId="{6A78667B-D8D6-4194-8677-5104CB373867}" destId="{45510355-DE60-4196-B8B6-39BBBF4A2CF0}" srcOrd="0" destOrd="0" presId="urn:microsoft.com/office/officeart/2005/8/layout/hierarchy2"/>
    <dgm:cxn modelId="{8E7E307A-0C3F-4F37-984F-ED219FF233A4}" type="presParOf" srcId="{6A78667B-D8D6-4194-8677-5104CB373867}" destId="{962D3F92-5959-42F5-A2DF-8E307F5564D3}" srcOrd="1" destOrd="0" presId="urn:microsoft.com/office/officeart/2005/8/layout/hierarchy2"/>
    <dgm:cxn modelId="{EFAC2303-C13D-4358-8EC0-D4000CAF12DC}" type="presParOf" srcId="{962D3F92-5959-42F5-A2DF-8E307F5564D3}" destId="{F00390D2-EF4C-41C9-AB4B-18A1B3179EC0}" srcOrd="0" destOrd="0" presId="urn:microsoft.com/office/officeart/2005/8/layout/hierarchy2"/>
    <dgm:cxn modelId="{D25E54D8-6C9B-4C21-AE95-4E48ACFAD5CE}" type="presParOf" srcId="{F00390D2-EF4C-41C9-AB4B-18A1B3179EC0}" destId="{D38C2EDA-50B7-4BCB-9196-665600D8BF20}" srcOrd="0" destOrd="0" presId="urn:microsoft.com/office/officeart/2005/8/layout/hierarchy2"/>
    <dgm:cxn modelId="{9A78F2DA-65D2-4AD0-9B29-71B17F7AE41F}" type="presParOf" srcId="{962D3F92-5959-42F5-A2DF-8E307F5564D3}" destId="{0041273F-8B76-46A1-AC60-40FDC05CB76E}" srcOrd="1" destOrd="0" presId="urn:microsoft.com/office/officeart/2005/8/layout/hierarchy2"/>
    <dgm:cxn modelId="{FAECE30A-6484-42EE-8580-CFB788BEB1AB}" type="presParOf" srcId="{0041273F-8B76-46A1-AC60-40FDC05CB76E}" destId="{631DF7F6-1A37-4E4F-8A89-33BB8EB7E39A}" srcOrd="0" destOrd="0" presId="urn:microsoft.com/office/officeart/2005/8/layout/hierarchy2"/>
    <dgm:cxn modelId="{286CDEAC-6289-4430-88CB-6926159E7384}" type="presParOf" srcId="{0041273F-8B76-46A1-AC60-40FDC05CB76E}" destId="{31C36CCC-4F0D-4E92-B91E-75BC6748E5F6}" srcOrd="1" destOrd="0" presId="urn:microsoft.com/office/officeart/2005/8/layout/hierarchy2"/>
    <dgm:cxn modelId="{489DAC41-2C5B-4C57-9C84-8B2729C08F26}" type="presParOf" srcId="{31C36CCC-4F0D-4E92-B91E-75BC6748E5F6}" destId="{F6A6EC68-5F5A-485B-A304-0A1D321C12D7}" srcOrd="0" destOrd="0" presId="urn:microsoft.com/office/officeart/2005/8/layout/hierarchy2"/>
    <dgm:cxn modelId="{E5C639F4-9B1D-49F9-BA3A-E864814B205A}" type="presParOf" srcId="{F6A6EC68-5F5A-485B-A304-0A1D321C12D7}" destId="{A7C05536-583C-425F-A5B9-054781E17824}" srcOrd="0" destOrd="0" presId="urn:microsoft.com/office/officeart/2005/8/layout/hierarchy2"/>
    <dgm:cxn modelId="{9B0E99B4-79D9-438B-85C2-E4C49EA1D4AA}" type="presParOf" srcId="{31C36CCC-4F0D-4E92-B91E-75BC6748E5F6}" destId="{B9B7280E-BFBF-44AF-801B-57A8AE6C96F5}" srcOrd="1" destOrd="0" presId="urn:microsoft.com/office/officeart/2005/8/layout/hierarchy2"/>
    <dgm:cxn modelId="{D4C51885-EF9A-40A2-919E-0A9DC42D4CBF}" type="presParOf" srcId="{B9B7280E-BFBF-44AF-801B-57A8AE6C96F5}" destId="{21A0726C-F029-4499-AD3C-DA2CA41707EE}" srcOrd="0" destOrd="0" presId="urn:microsoft.com/office/officeart/2005/8/layout/hierarchy2"/>
    <dgm:cxn modelId="{94733B26-5E49-47B3-A3A2-66E63E18521C}" type="presParOf" srcId="{B9B7280E-BFBF-44AF-801B-57A8AE6C96F5}" destId="{DE4B67B6-A06A-412B-80F9-7004683CE56F}" srcOrd="1" destOrd="0" presId="urn:microsoft.com/office/officeart/2005/8/layout/hierarchy2"/>
    <dgm:cxn modelId="{FC8EE72A-DDB7-4DD9-A7F8-58EED3BC8C37}" type="presParOf" srcId="{962D3F92-5959-42F5-A2DF-8E307F5564D3}" destId="{6CC3CC17-C218-4A67-A3BE-3F7ED3701A8B}" srcOrd="2" destOrd="0" presId="urn:microsoft.com/office/officeart/2005/8/layout/hierarchy2"/>
    <dgm:cxn modelId="{09276535-DAFD-4A25-AD56-F58B42BD9CF6}" type="presParOf" srcId="{6CC3CC17-C218-4A67-A3BE-3F7ED3701A8B}" destId="{6C76B8A0-7C3E-4666-979B-2FD03E7889D8}" srcOrd="0" destOrd="0" presId="urn:microsoft.com/office/officeart/2005/8/layout/hierarchy2"/>
    <dgm:cxn modelId="{528BC4AB-174C-46B0-97F9-A9C5331C1743}" type="presParOf" srcId="{962D3F92-5959-42F5-A2DF-8E307F5564D3}" destId="{CA17B4B7-AFB8-42BA-BC06-34599B035878}" srcOrd="3" destOrd="0" presId="urn:microsoft.com/office/officeart/2005/8/layout/hierarchy2"/>
    <dgm:cxn modelId="{C64F57FA-4D78-45F3-87C1-17F2A39A9319}" type="presParOf" srcId="{CA17B4B7-AFB8-42BA-BC06-34599B035878}" destId="{F6B2F96C-DAB1-4F46-AC86-401F1CF03682}" srcOrd="0" destOrd="0" presId="urn:microsoft.com/office/officeart/2005/8/layout/hierarchy2"/>
    <dgm:cxn modelId="{ADEC8FA6-C969-4791-8697-05CAF7D2C4BA}" type="presParOf" srcId="{CA17B4B7-AFB8-42BA-BC06-34599B035878}" destId="{60B547EB-3AA2-4DF4-9545-6CDC7F3DA6A2}" srcOrd="1" destOrd="0" presId="urn:microsoft.com/office/officeart/2005/8/layout/hierarchy2"/>
    <dgm:cxn modelId="{268820A4-80B2-4E36-BB9A-76EB820E1C97}" type="presParOf" srcId="{60B547EB-3AA2-4DF4-9545-6CDC7F3DA6A2}" destId="{B0C61BBD-019D-4459-8301-74E41E5E51D1}" srcOrd="0" destOrd="0" presId="urn:microsoft.com/office/officeart/2005/8/layout/hierarchy2"/>
    <dgm:cxn modelId="{874FE677-59CA-4AA8-969A-FB320CE0D936}" type="presParOf" srcId="{B0C61BBD-019D-4459-8301-74E41E5E51D1}" destId="{18B85546-72B1-4F99-B7EE-6D471A2EF799}" srcOrd="0" destOrd="0" presId="urn:microsoft.com/office/officeart/2005/8/layout/hierarchy2"/>
    <dgm:cxn modelId="{D0D18B0A-5C90-41D7-96D0-2605C4FF41F2}" type="presParOf" srcId="{60B547EB-3AA2-4DF4-9545-6CDC7F3DA6A2}" destId="{9DB23872-9BCC-4488-9CF7-20C6B9ACA2AB}" srcOrd="1" destOrd="0" presId="urn:microsoft.com/office/officeart/2005/8/layout/hierarchy2"/>
    <dgm:cxn modelId="{C3BB8F3E-5FA6-4048-AA07-899EB7ECACB5}" type="presParOf" srcId="{9DB23872-9BCC-4488-9CF7-20C6B9ACA2AB}" destId="{90F34B12-EEF0-4FB9-BD6D-7AB9C9556BE5}" srcOrd="0" destOrd="0" presId="urn:microsoft.com/office/officeart/2005/8/layout/hierarchy2"/>
    <dgm:cxn modelId="{38BB5D92-3A71-478E-9F9E-6A6CE913DEAC}" type="presParOf" srcId="{9DB23872-9BCC-4488-9CF7-20C6B9ACA2AB}" destId="{BC313269-3524-4B17-B8B4-3ABB6EF1D4BC}" srcOrd="1" destOrd="0" presId="urn:microsoft.com/office/officeart/2005/8/layout/hierarchy2"/>
    <dgm:cxn modelId="{2A216671-004C-41B0-B33C-360793A6527E}" type="presParOf" srcId="{102FDADD-76EE-46DC-9922-1AD67128EC2B}" destId="{38FA1D43-F0C4-4CB5-A393-CCE0668B79D2}" srcOrd="2" destOrd="0" presId="urn:microsoft.com/office/officeart/2005/8/layout/hierarchy2"/>
    <dgm:cxn modelId="{01F47E40-4CBA-41D3-84E1-9D7F835FFB82}" type="presParOf" srcId="{38FA1D43-F0C4-4CB5-A393-CCE0668B79D2}" destId="{B5290D1D-6169-4D91-8695-3159814654B2}" srcOrd="0" destOrd="0" presId="urn:microsoft.com/office/officeart/2005/8/layout/hierarchy2"/>
    <dgm:cxn modelId="{F2C865B4-1F4A-4EE2-B046-BB60F8CF8264}" type="presParOf" srcId="{38FA1D43-F0C4-4CB5-A393-CCE0668B79D2}" destId="{69761443-7F4A-4AC7-B19D-80AD2B403E30}" srcOrd="1" destOrd="0" presId="urn:microsoft.com/office/officeart/2005/8/layout/hierarchy2"/>
    <dgm:cxn modelId="{7101F67B-925B-406F-B96C-FC96CEABD1ED}" type="presParOf" srcId="{69761443-7F4A-4AC7-B19D-80AD2B403E30}" destId="{E32D201D-F171-44EF-A2C8-7AA9427DCA07}" srcOrd="0" destOrd="0" presId="urn:microsoft.com/office/officeart/2005/8/layout/hierarchy2"/>
    <dgm:cxn modelId="{15ADE567-C00A-49BE-8460-DD1CD56977A4}" type="presParOf" srcId="{E32D201D-F171-44EF-A2C8-7AA9427DCA07}" destId="{9F2EF418-E6C4-47A7-AEA7-1E7FF6F139DF}" srcOrd="0" destOrd="0" presId="urn:microsoft.com/office/officeart/2005/8/layout/hierarchy2"/>
    <dgm:cxn modelId="{9A623BB6-BA15-4738-963B-AF1A17808028}" type="presParOf" srcId="{69761443-7F4A-4AC7-B19D-80AD2B403E30}" destId="{319105DC-0568-4E2E-BF17-E8AB26E87F29}" srcOrd="1" destOrd="0" presId="urn:microsoft.com/office/officeart/2005/8/layout/hierarchy2"/>
    <dgm:cxn modelId="{CAAC952B-C5B7-4245-B383-B6D37BF5FCF8}" type="presParOf" srcId="{319105DC-0568-4E2E-BF17-E8AB26E87F29}" destId="{43ADE71F-D60F-46B1-9382-45504E4BE93C}" srcOrd="0" destOrd="0" presId="urn:microsoft.com/office/officeart/2005/8/layout/hierarchy2"/>
    <dgm:cxn modelId="{0535AE63-CC48-4A89-87CA-74C58A60A266}" type="presParOf" srcId="{319105DC-0568-4E2E-BF17-E8AB26E87F29}" destId="{0776B4AE-1999-4878-BFD7-712A5C7C55A8}" srcOrd="1" destOrd="0" presId="urn:microsoft.com/office/officeart/2005/8/layout/hierarchy2"/>
    <dgm:cxn modelId="{A54598C1-41B3-4A27-8C0A-B351C0ECEBEC}" type="presParOf" srcId="{0776B4AE-1999-4878-BFD7-712A5C7C55A8}" destId="{DEBE3235-B6D6-4FA2-8924-85ECE56BE1C8}" srcOrd="0" destOrd="0" presId="urn:microsoft.com/office/officeart/2005/8/layout/hierarchy2"/>
    <dgm:cxn modelId="{3716CAE3-5117-4EAD-8D1A-9E3A7A89C4C9}" type="presParOf" srcId="{DEBE3235-B6D6-4FA2-8924-85ECE56BE1C8}" destId="{61D3945C-5B2D-40D5-8812-47884E09386F}" srcOrd="0" destOrd="0" presId="urn:microsoft.com/office/officeart/2005/8/layout/hierarchy2"/>
    <dgm:cxn modelId="{500CCF50-1199-4350-A3E6-716887B49105}" type="presParOf" srcId="{0776B4AE-1999-4878-BFD7-712A5C7C55A8}" destId="{2A2E75CA-8E40-4AAF-B8F8-89B2E1D6E31B}" srcOrd="1" destOrd="0" presId="urn:microsoft.com/office/officeart/2005/8/layout/hierarchy2"/>
    <dgm:cxn modelId="{62E7FD77-6D6E-44BF-8982-5BF44A9F54B8}" type="presParOf" srcId="{2A2E75CA-8E40-4AAF-B8F8-89B2E1D6E31B}" destId="{37313CAD-8E29-473D-B695-FC43CC486467}" srcOrd="0" destOrd="0" presId="urn:microsoft.com/office/officeart/2005/8/layout/hierarchy2"/>
    <dgm:cxn modelId="{9BA3E100-9161-4B52-B116-41AA5B9D7EB7}" type="presParOf" srcId="{2A2E75CA-8E40-4AAF-B8F8-89B2E1D6E31B}" destId="{C0DD5281-7F0C-4A27-91BE-307E921EE001}" srcOrd="1" destOrd="0" presId="urn:microsoft.com/office/officeart/2005/8/layout/hierarchy2"/>
    <dgm:cxn modelId="{94492920-BB9B-4045-BAF3-F96C7092A4CD}" type="presParOf" srcId="{69761443-7F4A-4AC7-B19D-80AD2B403E30}" destId="{12F76293-A276-432D-AD14-E145D6739F37}" srcOrd="2" destOrd="0" presId="urn:microsoft.com/office/officeart/2005/8/layout/hierarchy2"/>
    <dgm:cxn modelId="{8A169893-0D61-4FBB-A848-2B026FAB25F4}" type="presParOf" srcId="{12F76293-A276-432D-AD14-E145D6739F37}" destId="{B2366AFE-E1D4-4211-A5DD-C71193FD2317}" srcOrd="0" destOrd="0" presId="urn:microsoft.com/office/officeart/2005/8/layout/hierarchy2"/>
    <dgm:cxn modelId="{836E5023-0FEB-4446-98DC-4FC0683C0B23}" type="presParOf" srcId="{69761443-7F4A-4AC7-B19D-80AD2B403E30}" destId="{892A97EE-301D-40C4-B3DC-F64A3FB62413}" srcOrd="3" destOrd="0" presId="urn:microsoft.com/office/officeart/2005/8/layout/hierarchy2"/>
    <dgm:cxn modelId="{63B14AD9-E170-4ED9-8FF5-31F6F359D0C4}" type="presParOf" srcId="{892A97EE-301D-40C4-B3DC-F64A3FB62413}" destId="{197917D7-A9B9-41F5-B25E-14CF005BDAD3}" srcOrd="0" destOrd="0" presId="urn:microsoft.com/office/officeart/2005/8/layout/hierarchy2"/>
    <dgm:cxn modelId="{CCE2E4ED-73C9-4ABB-B004-930E34EBD931}" type="presParOf" srcId="{892A97EE-301D-40C4-B3DC-F64A3FB62413}" destId="{BF368AD3-4A90-41F1-935D-ABC8DBF16BD9}" srcOrd="1" destOrd="0" presId="urn:microsoft.com/office/officeart/2005/8/layout/hierarchy2"/>
    <dgm:cxn modelId="{14CE95A6-54E7-4415-9CC0-F2B90E66A850}" type="presParOf" srcId="{BF368AD3-4A90-41F1-935D-ABC8DBF16BD9}" destId="{81A55357-EF7A-48B4-97FA-4DACCC8AB5CF}" srcOrd="0" destOrd="0" presId="urn:microsoft.com/office/officeart/2005/8/layout/hierarchy2"/>
    <dgm:cxn modelId="{96A383F3-080C-42D8-B39D-B6ECA2B39B51}" type="presParOf" srcId="{81A55357-EF7A-48B4-97FA-4DACCC8AB5CF}" destId="{E9CCD872-B724-4EBE-B479-2946E1B50F1F}" srcOrd="0" destOrd="0" presId="urn:microsoft.com/office/officeart/2005/8/layout/hierarchy2"/>
    <dgm:cxn modelId="{2886A6EB-CF5F-4C94-8046-C2926191D2F9}" type="presParOf" srcId="{BF368AD3-4A90-41F1-935D-ABC8DBF16BD9}" destId="{8C3D1C27-83C1-4AA7-91FA-8DB6B83BAD9E}" srcOrd="1" destOrd="0" presId="urn:microsoft.com/office/officeart/2005/8/layout/hierarchy2"/>
    <dgm:cxn modelId="{629B6CDA-844E-4C12-9412-0751BAE68194}" type="presParOf" srcId="{8C3D1C27-83C1-4AA7-91FA-8DB6B83BAD9E}" destId="{4C648E48-2305-4AFA-8D28-F0818189AF43}" srcOrd="0" destOrd="0" presId="urn:microsoft.com/office/officeart/2005/8/layout/hierarchy2"/>
    <dgm:cxn modelId="{F444F337-A6B9-4D58-B300-A42FB965458D}" type="presParOf" srcId="{8C3D1C27-83C1-4AA7-91FA-8DB6B83BAD9E}" destId="{738E92AF-C36F-438B-B4DC-75ABF620CA45}" srcOrd="1" destOrd="0" presId="urn:microsoft.com/office/officeart/2005/8/layout/hierarchy2"/>
    <dgm:cxn modelId="{4E457047-15A8-42D9-8FC8-FF2B69F1FEBB}" type="presParOf" srcId="{102FDADD-76EE-46DC-9922-1AD67128EC2B}" destId="{587C40B4-58BB-422D-AA1E-C853B7CDB01B}" srcOrd="3" destOrd="0" presId="urn:microsoft.com/office/officeart/2005/8/layout/hierarchy2"/>
    <dgm:cxn modelId="{B6014DCF-6FDC-421B-8F3B-2B75446C34CF}" type="presParOf" srcId="{587C40B4-58BB-422D-AA1E-C853B7CDB01B}" destId="{FBE8D848-69B8-4056-A0AF-9D22300A53A0}" srcOrd="0" destOrd="0" presId="urn:microsoft.com/office/officeart/2005/8/layout/hierarchy2"/>
    <dgm:cxn modelId="{10EFF6BA-7F83-4B27-9821-B86C9D29BCB6}" type="presParOf" srcId="{587C40B4-58BB-422D-AA1E-C853B7CDB01B}" destId="{75C00E53-36C8-4F65-ABF8-EF4E3EFCC2A7}" srcOrd="1" destOrd="0" presId="urn:microsoft.com/office/officeart/2005/8/layout/hierarchy2"/>
    <dgm:cxn modelId="{1C2BF60A-60C6-4619-9710-16EB4AD9097B}" type="presParOf" srcId="{75C00E53-36C8-4F65-ABF8-EF4E3EFCC2A7}" destId="{9CEAD333-0DDF-4A73-A4A0-672D56641FBA}" srcOrd="0" destOrd="0" presId="urn:microsoft.com/office/officeart/2005/8/layout/hierarchy2"/>
    <dgm:cxn modelId="{5AE14A17-3C32-4839-BCDF-ED9F1778B5D8}" type="presParOf" srcId="{9CEAD333-0DDF-4A73-A4A0-672D56641FBA}" destId="{879C3B9E-27CD-4263-9531-025A2F2A36FB}" srcOrd="0" destOrd="0" presId="urn:microsoft.com/office/officeart/2005/8/layout/hierarchy2"/>
    <dgm:cxn modelId="{3BD51EE1-47FC-4C0A-ABB2-71724AA5E30A}" type="presParOf" srcId="{75C00E53-36C8-4F65-ABF8-EF4E3EFCC2A7}" destId="{8D7EFCCE-F759-4E94-AE4F-0B5814D5F87E}" srcOrd="1" destOrd="0" presId="urn:microsoft.com/office/officeart/2005/8/layout/hierarchy2"/>
    <dgm:cxn modelId="{4F50F881-202E-42B8-9E01-7C759CF8DC5B}" type="presParOf" srcId="{8D7EFCCE-F759-4E94-AE4F-0B5814D5F87E}" destId="{FA828631-381C-4246-913B-D2D18F7595D5}" srcOrd="0" destOrd="0" presId="urn:microsoft.com/office/officeart/2005/8/layout/hierarchy2"/>
    <dgm:cxn modelId="{A00E96DD-94FD-45D8-88D4-6E3BD52902D0}" type="presParOf" srcId="{8D7EFCCE-F759-4E94-AE4F-0B5814D5F87E}" destId="{93226A0F-3AB8-4A84-9AD1-4177930838B3}" srcOrd="1" destOrd="0" presId="urn:microsoft.com/office/officeart/2005/8/layout/hierarchy2"/>
    <dgm:cxn modelId="{03A44F72-D0C6-4049-9A9E-8BDA4C8DB2D9}" type="presParOf" srcId="{102FDADD-76EE-46DC-9922-1AD67128EC2B}" destId="{80E48E28-087D-4721-B457-883819C235F7}" srcOrd="4" destOrd="0" presId="urn:microsoft.com/office/officeart/2005/8/layout/hierarchy2"/>
    <dgm:cxn modelId="{64CA90C7-C5A6-4B89-A9B0-1B05027D7F66}" type="presParOf" srcId="{80E48E28-087D-4721-B457-883819C235F7}" destId="{801A2901-F70A-4224-938E-DB5EF620218E}" srcOrd="0" destOrd="0" presId="urn:microsoft.com/office/officeart/2005/8/layout/hierarchy2"/>
    <dgm:cxn modelId="{E1FFCFDD-73B8-4AE4-8DF8-0BF38DADE1D7}" type="presParOf" srcId="{80E48E28-087D-4721-B457-883819C235F7}" destId="{5645067D-3F02-40E0-AE73-0AC6E597ACC2}" srcOrd="1" destOrd="0" presId="urn:microsoft.com/office/officeart/2005/8/layout/hierarchy2"/>
    <dgm:cxn modelId="{EBF1F699-C773-42E8-8DB2-7EA592F70CAF}" type="presParOf" srcId="{5645067D-3F02-40E0-AE73-0AC6E597ACC2}" destId="{F7F0171B-81C0-478F-8756-DA336CA605AA}" srcOrd="0" destOrd="0" presId="urn:microsoft.com/office/officeart/2005/8/layout/hierarchy2"/>
    <dgm:cxn modelId="{D4A21A24-8821-4EFF-B900-2657C6D137BF}" type="presParOf" srcId="{F7F0171B-81C0-478F-8756-DA336CA605AA}" destId="{562A9690-5F2D-436A-9821-911F0F400045}" srcOrd="0" destOrd="0" presId="urn:microsoft.com/office/officeart/2005/8/layout/hierarchy2"/>
    <dgm:cxn modelId="{3695367A-8171-4281-B498-FFF8426BB9FF}" type="presParOf" srcId="{5645067D-3F02-40E0-AE73-0AC6E597ACC2}" destId="{0E103845-45EC-48AA-9228-29E1549E401E}" srcOrd="1" destOrd="0" presId="urn:microsoft.com/office/officeart/2005/8/layout/hierarchy2"/>
    <dgm:cxn modelId="{C211A1C6-03E4-420B-94DF-96BDB13CF6A9}" type="presParOf" srcId="{0E103845-45EC-48AA-9228-29E1549E401E}" destId="{586E1301-ACD3-486D-B853-6FE4ED3FAA2B}" srcOrd="0" destOrd="0" presId="urn:microsoft.com/office/officeart/2005/8/layout/hierarchy2"/>
    <dgm:cxn modelId="{0E36D3F7-5726-4D84-B8C1-B1FDDEDA4712}" type="presParOf" srcId="{0E103845-45EC-48AA-9228-29E1549E401E}" destId="{F587E9C3-AA48-4675-8D56-487B11FF3375}" srcOrd="1" destOrd="0" presId="urn:microsoft.com/office/officeart/2005/8/layout/hierarchy2"/>
    <dgm:cxn modelId="{A0782608-9642-4E6D-B89F-04BBD40EEA36}" type="presParOf" srcId="{102FDADD-76EE-46DC-9922-1AD67128EC2B}" destId="{7B605E4D-2068-4AAB-829B-14185600A24C}" srcOrd="5" destOrd="0" presId="urn:microsoft.com/office/officeart/2005/8/layout/hierarchy2"/>
    <dgm:cxn modelId="{C303D58C-ACA9-47A8-A516-D27225E21685}" type="presParOf" srcId="{7B605E4D-2068-4AAB-829B-14185600A24C}" destId="{CCE2430C-4CE6-40F1-9051-C97D80764252}" srcOrd="0" destOrd="0" presId="urn:microsoft.com/office/officeart/2005/8/layout/hierarchy2"/>
    <dgm:cxn modelId="{4DB20050-26B7-4C63-88D6-56AF4E6911CF}" type="presParOf" srcId="{7B605E4D-2068-4AAB-829B-14185600A24C}" destId="{56FAA209-BD82-4E3A-AB04-DCB9C4B1A326}" srcOrd="1" destOrd="0" presId="urn:microsoft.com/office/officeart/2005/8/layout/hierarchy2"/>
    <dgm:cxn modelId="{CFF876EB-1657-4162-87EA-CDA1941B042C}" type="presParOf" srcId="{56FAA209-BD82-4E3A-AB04-DCB9C4B1A326}" destId="{C129C498-091E-4505-973A-B0E1042A682F}" srcOrd="0" destOrd="0" presId="urn:microsoft.com/office/officeart/2005/8/layout/hierarchy2"/>
    <dgm:cxn modelId="{4A91F1FB-2ED7-4D0A-B816-34D194D61DE8}" type="presParOf" srcId="{C129C498-091E-4505-973A-B0E1042A682F}" destId="{B044410A-14A9-4C00-AEA8-ABAB6605CB62}" srcOrd="0" destOrd="0" presId="urn:microsoft.com/office/officeart/2005/8/layout/hierarchy2"/>
    <dgm:cxn modelId="{11EF910F-1C1B-4C9A-A6EB-9F9BA33EAA47}" type="presParOf" srcId="{56FAA209-BD82-4E3A-AB04-DCB9C4B1A326}" destId="{F56C2552-3DB2-43CE-B9ED-1F7593F8D2E7}" srcOrd="1" destOrd="0" presId="urn:microsoft.com/office/officeart/2005/8/layout/hierarchy2"/>
    <dgm:cxn modelId="{EC107BCF-FCF3-43FF-B180-193FFCDFEDF1}" type="presParOf" srcId="{F56C2552-3DB2-43CE-B9ED-1F7593F8D2E7}" destId="{EEE31186-1744-47E5-B709-83932AB7AC4D}" srcOrd="0" destOrd="0" presId="urn:microsoft.com/office/officeart/2005/8/layout/hierarchy2"/>
    <dgm:cxn modelId="{415B9C7D-A545-48F8-9A8D-1D04FE2BFCA5}" type="presParOf" srcId="{F56C2552-3DB2-43CE-B9ED-1F7593F8D2E7}" destId="{C466F1B5-F5AD-4D51-AAA3-F6C7DC3D6E2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52307E-EAC6-4909-B6FC-4F6CD9A1C3A7}" type="doc">
      <dgm:prSet loTypeId="urn:microsoft.com/office/officeart/2005/8/layout/chart3" loCatId="relationship" qsTypeId="urn:microsoft.com/office/officeart/2005/8/quickstyle/simple3" qsCatId="simple" csTypeId="urn:microsoft.com/office/officeart/2005/8/colors/colorful1#1" csCatId="colorful" phldr="1"/>
      <dgm:spPr/>
    </dgm:pt>
    <dgm:pt modelId="{A47E0B00-4727-4D54-B935-732D451B4EA5}">
      <dgm:prSet custT="1"/>
      <dgm:spPr/>
      <dgm:t>
        <a:bodyPr/>
        <a:lstStyle/>
        <a:p>
          <a:r>
            <a:rPr lang="zh-TW" altLang="en-US" sz="3200" b="1" dirty="0" smtClean="0">
              <a:latin typeface="標楷體" pitchFamily="65" charset="-120"/>
              <a:ea typeface="標楷體" pitchFamily="65" charset="-120"/>
            </a:rPr>
            <a:t>家庭教育與人際關係</a:t>
          </a:r>
          <a:endParaRPr lang="zh-TW" altLang="en-US" sz="3200" dirty="0">
            <a:latin typeface="標楷體" pitchFamily="65" charset="-120"/>
            <a:ea typeface="標楷體" pitchFamily="65" charset="-120"/>
          </a:endParaRPr>
        </a:p>
      </dgm:t>
    </dgm:pt>
    <dgm:pt modelId="{377EBA32-A0D2-4C9C-9AFC-3FA1D962D8E2}" type="parTrans" cxnId="{8364551F-FAFF-45AB-8A11-1E437EC63365}">
      <dgm:prSet/>
      <dgm:spPr/>
      <dgm:t>
        <a:bodyPr/>
        <a:lstStyle/>
        <a:p>
          <a:endParaRPr lang="zh-TW" altLang="en-US" sz="3200">
            <a:latin typeface="標楷體" pitchFamily="65" charset="-120"/>
            <a:ea typeface="標楷體" pitchFamily="65" charset="-120"/>
          </a:endParaRPr>
        </a:p>
      </dgm:t>
    </dgm:pt>
    <dgm:pt modelId="{362A0460-D16E-428E-838D-FDB622CFA0EA}" type="sibTrans" cxnId="{8364551F-FAFF-45AB-8A11-1E437EC63365}">
      <dgm:prSet/>
      <dgm:spPr/>
      <dgm:t>
        <a:bodyPr/>
        <a:lstStyle/>
        <a:p>
          <a:endParaRPr lang="zh-TW" altLang="en-US" sz="3200">
            <a:latin typeface="標楷體" pitchFamily="65" charset="-120"/>
            <a:ea typeface="標楷體" pitchFamily="65" charset="-120"/>
          </a:endParaRPr>
        </a:p>
      </dgm:t>
    </dgm:pt>
    <dgm:pt modelId="{BD2E1E9B-8DB9-4D90-A21D-CB364C168FF6}">
      <dgm:prSet phldrT="[文字]" custT="1"/>
      <dgm:spPr/>
      <dgm:t>
        <a:bodyPr/>
        <a:lstStyle/>
        <a:p>
          <a:r>
            <a:rPr lang="zh-TW" altLang="en-US" sz="3200" dirty="0" smtClean="0">
              <a:latin typeface="標楷體" pitchFamily="65" charset="-120"/>
              <a:ea typeface="標楷體" pitchFamily="65" charset="-120"/>
            </a:rPr>
            <a:t>自我概念與自我實現</a:t>
          </a:r>
          <a:endParaRPr lang="zh-TW" altLang="en-US" sz="3200" dirty="0">
            <a:latin typeface="標楷體" pitchFamily="65" charset="-120"/>
            <a:ea typeface="標楷體" pitchFamily="65" charset="-120"/>
          </a:endParaRPr>
        </a:p>
      </dgm:t>
    </dgm:pt>
    <dgm:pt modelId="{B25A6979-D226-4D6E-AFDB-23C6CF96D5FB}" type="parTrans" cxnId="{AC9B622B-5FA2-4C32-9E3D-7386BF655719}">
      <dgm:prSet/>
      <dgm:spPr/>
      <dgm:t>
        <a:bodyPr/>
        <a:lstStyle/>
        <a:p>
          <a:endParaRPr lang="zh-TW" altLang="en-US"/>
        </a:p>
      </dgm:t>
    </dgm:pt>
    <dgm:pt modelId="{75558FF2-8926-4D97-BFED-130AEBB1BF05}" type="sibTrans" cxnId="{AC9B622B-5FA2-4C32-9E3D-7386BF655719}">
      <dgm:prSet/>
      <dgm:spPr/>
      <dgm:t>
        <a:bodyPr/>
        <a:lstStyle/>
        <a:p>
          <a:endParaRPr lang="zh-TW" altLang="en-US"/>
        </a:p>
      </dgm:t>
    </dgm:pt>
    <dgm:pt modelId="{B916FCDE-13B2-4FDD-AFC9-7FE87060BCAE}">
      <dgm:prSet phldrT="[文字]" custT="1"/>
      <dgm:spPr/>
      <dgm:t>
        <a:bodyPr/>
        <a:lstStyle/>
        <a:p>
          <a:r>
            <a:rPr lang="zh-TW" altLang="en-US" sz="3200" dirty="0" smtClean="0">
              <a:latin typeface="標楷體" pitchFamily="65" charset="-120"/>
              <a:ea typeface="標楷體" pitchFamily="65" charset="-120"/>
            </a:rPr>
            <a:t>情緒管理與有效溝通</a:t>
          </a:r>
          <a:endParaRPr lang="zh-TW" altLang="en-US" sz="3200" dirty="0">
            <a:latin typeface="標楷體" pitchFamily="65" charset="-120"/>
            <a:ea typeface="標楷體" pitchFamily="65" charset="-120"/>
          </a:endParaRPr>
        </a:p>
      </dgm:t>
    </dgm:pt>
    <dgm:pt modelId="{C9E9058B-E9B0-449E-BAF0-3512E9E4B9D7}" type="parTrans" cxnId="{581A7F4D-6BFA-4890-9F7F-F1BA6200CCD0}">
      <dgm:prSet/>
      <dgm:spPr/>
      <dgm:t>
        <a:bodyPr/>
        <a:lstStyle/>
        <a:p>
          <a:endParaRPr lang="zh-TW" altLang="en-US"/>
        </a:p>
      </dgm:t>
    </dgm:pt>
    <dgm:pt modelId="{3BB20CB5-8FCA-4C3F-B5CF-EDDB104EE1F7}" type="sibTrans" cxnId="{581A7F4D-6BFA-4890-9F7F-F1BA6200CCD0}">
      <dgm:prSet/>
      <dgm:spPr/>
      <dgm:t>
        <a:bodyPr/>
        <a:lstStyle/>
        <a:p>
          <a:endParaRPr lang="zh-TW" altLang="en-US"/>
        </a:p>
      </dgm:t>
    </dgm:pt>
    <dgm:pt modelId="{32449456-98BE-4965-B17B-F60102507911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壓力</a:t>
          </a:r>
          <a:endParaRPr lang="en-US" altLang="zh-TW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處理</a:t>
          </a:r>
          <a:endParaRPr lang="zh-TW" altLang="en-US" dirty="0"/>
        </a:p>
      </dgm:t>
    </dgm:pt>
    <dgm:pt modelId="{4AFB808D-CB2D-4D36-8B41-5A6A7F181724}" type="parTrans" cxnId="{EC9CE432-A484-4ADF-B97E-F49EB31CCA9C}">
      <dgm:prSet/>
      <dgm:spPr/>
      <dgm:t>
        <a:bodyPr/>
        <a:lstStyle/>
        <a:p>
          <a:endParaRPr lang="zh-TW" altLang="en-US"/>
        </a:p>
      </dgm:t>
    </dgm:pt>
    <dgm:pt modelId="{260842D6-D957-4482-93A5-FD12B72FC7F5}" type="sibTrans" cxnId="{EC9CE432-A484-4ADF-B97E-F49EB31CCA9C}">
      <dgm:prSet/>
      <dgm:spPr/>
      <dgm:t>
        <a:bodyPr/>
        <a:lstStyle/>
        <a:p>
          <a:endParaRPr lang="zh-TW" altLang="en-US"/>
        </a:p>
      </dgm:t>
    </dgm:pt>
    <dgm:pt modelId="{4E4D4DD8-74C2-4C85-8017-316A5F727F4D}" type="pres">
      <dgm:prSet presAssocID="{6A52307E-EAC6-4909-B6FC-4F6CD9A1C3A7}" presName="compositeShape" presStyleCnt="0">
        <dgm:presLayoutVars>
          <dgm:chMax val="7"/>
          <dgm:dir/>
          <dgm:resizeHandles val="exact"/>
        </dgm:presLayoutVars>
      </dgm:prSet>
      <dgm:spPr/>
    </dgm:pt>
    <dgm:pt modelId="{3714428C-2A6C-4D31-AE4E-31ECAD95540F}" type="pres">
      <dgm:prSet presAssocID="{6A52307E-EAC6-4909-B6FC-4F6CD9A1C3A7}" presName="wedge1" presStyleLbl="node1" presStyleIdx="0" presStyleCnt="4" custScaleX="119113" custScaleY="107426"/>
      <dgm:spPr/>
      <dgm:t>
        <a:bodyPr/>
        <a:lstStyle/>
        <a:p>
          <a:endParaRPr lang="zh-TW" altLang="en-US"/>
        </a:p>
      </dgm:t>
    </dgm:pt>
    <dgm:pt modelId="{53D1A77A-CB0E-4555-8BA8-A29105E84FE1}" type="pres">
      <dgm:prSet presAssocID="{6A52307E-EAC6-4909-B6FC-4F6CD9A1C3A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C13C3C-2008-4524-ABA6-E2E39FDA6066}" type="pres">
      <dgm:prSet presAssocID="{6A52307E-EAC6-4909-B6FC-4F6CD9A1C3A7}" presName="wedge2" presStyleLbl="node1" presStyleIdx="1" presStyleCnt="4"/>
      <dgm:spPr/>
      <dgm:t>
        <a:bodyPr/>
        <a:lstStyle/>
        <a:p>
          <a:endParaRPr lang="zh-TW" altLang="en-US"/>
        </a:p>
      </dgm:t>
    </dgm:pt>
    <dgm:pt modelId="{F8CAB8DF-D059-4A73-BFE5-C41402A60B75}" type="pres">
      <dgm:prSet presAssocID="{6A52307E-EAC6-4909-B6FC-4F6CD9A1C3A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1E8D0F-EAE8-4A3E-B57C-264ABE126E9D}" type="pres">
      <dgm:prSet presAssocID="{6A52307E-EAC6-4909-B6FC-4F6CD9A1C3A7}" presName="wedge3" presStyleLbl="node1" presStyleIdx="2" presStyleCnt="4"/>
      <dgm:spPr/>
      <dgm:t>
        <a:bodyPr/>
        <a:lstStyle/>
        <a:p>
          <a:endParaRPr lang="zh-TW" altLang="en-US"/>
        </a:p>
      </dgm:t>
    </dgm:pt>
    <dgm:pt modelId="{79F3305B-9A94-4A36-8AF3-2DE5DE719CB2}" type="pres">
      <dgm:prSet presAssocID="{6A52307E-EAC6-4909-B6FC-4F6CD9A1C3A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994612-E8AF-4E98-9756-8986C7467B89}" type="pres">
      <dgm:prSet presAssocID="{6A52307E-EAC6-4909-B6FC-4F6CD9A1C3A7}" presName="wedge4" presStyleLbl="node1" presStyleIdx="3" presStyleCnt="4"/>
      <dgm:spPr/>
      <dgm:t>
        <a:bodyPr/>
        <a:lstStyle/>
        <a:p>
          <a:endParaRPr lang="zh-TW" altLang="en-US"/>
        </a:p>
      </dgm:t>
    </dgm:pt>
    <dgm:pt modelId="{6DFF188F-6070-436C-A2ED-1BA647BEA26B}" type="pres">
      <dgm:prSet presAssocID="{6A52307E-EAC6-4909-B6FC-4F6CD9A1C3A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C9CE432-A484-4ADF-B97E-F49EB31CCA9C}" srcId="{6A52307E-EAC6-4909-B6FC-4F6CD9A1C3A7}" destId="{32449456-98BE-4965-B17B-F60102507911}" srcOrd="0" destOrd="0" parTransId="{4AFB808D-CB2D-4D36-8B41-5A6A7F181724}" sibTransId="{260842D6-D957-4482-93A5-FD12B72FC7F5}"/>
    <dgm:cxn modelId="{E67459E7-B0B3-42A6-98B6-C9E83487E5BD}" type="presOf" srcId="{B916FCDE-13B2-4FDD-AFC9-7FE87060BCAE}" destId="{C7C13C3C-2008-4524-ABA6-E2E39FDA6066}" srcOrd="0" destOrd="0" presId="urn:microsoft.com/office/officeart/2005/8/layout/chart3"/>
    <dgm:cxn modelId="{838A30B8-9CEA-4C2E-9566-D3CA92B4264D}" type="presOf" srcId="{32449456-98BE-4965-B17B-F60102507911}" destId="{3714428C-2A6C-4D31-AE4E-31ECAD95540F}" srcOrd="0" destOrd="0" presId="urn:microsoft.com/office/officeart/2005/8/layout/chart3"/>
    <dgm:cxn modelId="{5A8CCE59-53F0-4342-BFAE-1B6B875B7144}" type="presOf" srcId="{A47E0B00-4727-4D54-B935-732D451B4EA5}" destId="{9E1E8D0F-EAE8-4A3E-B57C-264ABE126E9D}" srcOrd="0" destOrd="0" presId="urn:microsoft.com/office/officeart/2005/8/layout/chart3"/>
    <dgm:cxn modelId="{AC9B622B-5FA2-4C32-9E3D-7386BF655719}" srcId="{6A52307E-EAC6-4909-B6FC-4F6CD9A1C3A7}" destId="{BD2E1E9B-8DB9-4D90-A21D-CB364C168FF6}" srcOrd="3" destOrd="0" parTransId="{B25A6979-D226-4D6E-AFDB-23C6CF96D5FB}" sibTransId="{75558FF2-8926-4D97-BFED-130AEBB1BF05}"/>
    <dgm:cxn modelId="{8364551F-FAFF-45AB-8A11-1E437EC63365}" srcId="{6A52307E-EAC6-4909-B6FC-4F6CD9A1C3A7}" destId="{A47E0B00-4727-4D54-B935-732D451B4EA5}" srcOrd="2" destOrd="0" parTransId="{377EBA32-A0D2-4C9C-9AFC-3FA1D962D8E2}" sibTransId="{362A0460-D16E-428E-838D-FDB622CFA0EA}"/>
    <dgm:cxn modelId="{581A7F4D-6BFA-4890-9F7F-F1BA6200CCD0}" srcId="{6A52307E-EAC6-4909-B6FC-4F6CD9A1C3A7}" destId="{B916FCDE-13B2-4FDD-AFC9-7FE87060BCAE}" srcOrd="1" destOrd="0" parTransId="{C9E9058B-E9B0-449E-BAF0-3512E9E4B9D7}" sibTransId="{3BB20CB5-8FCA-4C3F-B5CF-EDDB104EE1F7}"/>
    <dgm:cxn modelId="{670C96C0-FD16-4B81-ABB8-1A1258F25613}" type="presOf" srcId="{B916FCDE-13B2-4FDD-AFC9-7FE87060BCAE}" destId="{F8CAB8DF-D059-4A73-BFE5-C41402A60B75}" srcOrd="1" destOrd="0" presId="urn:microsoft.com/office/officeart/2005/8/layout/chart3"/>
    <dgm:cxn modelId="{AB288347-959E-46C3-AB5F-715729FAB50C}" type="presOf" srcId="{32449456-98BE-4965-B17B-F60102507911}" destId="{53D1A77A-CB0E-4555-8BA8-A29105E84FE1}" srcOrd="1" destOrd="0" presId="urn:microsoft.com/office/officeart/2005/8/layout/chart3"/>
    <dgm:cxn modelId="{7CC5E307-2084-4889-A75A-8B6CD62FAB83}" type="presOf" srcId="{6A52307E-EAC6-4909-B6FC-4F6CD9A1C3A7}" destId="{4E4D4DD8-74C2-4C85-8017-316A5F727F4D}" srcOrd="0" destOrd="0" presId="urn:microsoft.com/office/officeart/2005/8/layout/chart3"/>
    <dgm:cxn modelId="{420AE60B-1C9D-42F1-8B7A-AD3D832A1887}" type="presOf" srcId="{A47E0B00-4727-4D54-B935-732D451B4EA5}" destId="{79F3305B-9A94-4A36-8AF3-2DE5DE719CB2}" srcOrd="1" destOrd="0" presId="urn:microsoft.com/office/officeart/2005/8/layout/chart3"/>
    <dgm:cxn modelId="{8073A83E-C288-436F-A578-D6C0AA570227}" type="presOf" srcId="{BD2E1E9B-8DB9-4D90-A21D-CB364C168FF6}" destId="{6DFF188F-6070-436C-A2ED-1BA647BEA26B}" srcOrd="1" destOrd="0" presId="urn:microsoft.com/office/officeart/2005/8/layout/chart3"/>
    <dgm:cxn modelId="{69028BB1-EDD7-4410-AC0F-114463C039D1}" type="presOf" srcId="{BD2E1E9B-8DB9-4D90-A21D-CB364C168FF6}" destId="{11994612-E8AF-4E98-9756-8986C7467B89}" srcOrd="0" destOrd="0" presId="urn:microsoft.com/office/officeart/2005/8/layout/chart3"/>
    <dgm:cxn modelId="{67E8CF65-35C6-45D8-932D-CD7A130CAE6E}" type="presParOf" srcId="{4E4D4DD8-74C2-4C85-8017-316A5F727F4D}" destId="{3714428C-2A6C-4D31-AE4E-31ECAD95540F}" srcOrd="0" destOrd="0" presId="urn:microsoft.com/office/officeart/2005/8/layout/chart3"/>
    <dgm:cxn modelId="{85627ABD-D82D-4803-B644-0C7405808E62}" type="presParOf" srcId="{4E4D4DD8-74C2-4C85-8017-316A5F727F4D}" destId="{53D1A77A-CB0E-4555-8BA8-A29105E84FE1}" srcOrd="1" destOrd="0" presId="urn:microsoft.com/office/officeart/2005/8/layout/chart3"/>
    <dgm:cxn modelId="{6DFEA803-662E-47A4-963C-80152EB6BEE1}" type="presParOf" srcId="{4E4D4DD8-74C2-4C85-8017-316A5F727F4D}" destId="{C7C13C3C-2008-4524-ABA6-E2E39FDA6066}" srcOrd="2" destOrd="0" presId="urn:microsoft.com/office/officeart/2005/8/layout/chart3"/>
    <dgm:cxn modelId="{6FB7B74A-6138-4096-84FB-51B4F9E132BF}" type="presParOf" srcId="{4E4D4DD8-74C2-4C85-8017-316A5F727F4D}" destId="{F8CAB8DF-D059-4A73-BFE5-C41402A60B75}" srcOrd="3" destOrd="0" presId="urn:microsoft.com/office/officeart/2005/8/layout/chart3"/>
    <dgm:cxn modelId="{F586C7CB-165E-40A7-A941-06910D2E1349}" type="presParOf" srcId="{4E4D4DD8-74C2-4C85-8017-316A5F727F4D}" destId="{9E1E8D0F-EAE8-4A3E-B57C-264ABE126E9D}" srcOrd="4" destOrd="0" presId="urn:microsoft.com/office/officeart/2005/8/layout/chart3"/>
    <dgm:cxn modelId="{648819B2-1030-4135-88B3-421554C21ECE}" type="presParOf" srcId="{4E4D4DD8-74C2-4C85-8017-316A5F727F4D}" destId="{79F3305B-9A94-4A36-8AF3-2DE5DE719CB2}" srcOrd="5" destOrd="0" presId="urn:microsoft.com/office/officeart/2005/8/layout/chart3"/>
    <dgm:cxn modelId="{19C27E43-6A31-490C-A9B7-111BB6525683}" type="presParOf" srcId="{4E4D4DD8-74C2-4C85-8017-316A5F727F4D}" destId="{11994612-E8AF-4E98-9756-8986C7467B89}" srcOrd="6" destOrd="0" presId="urn:microsoft.com/office/officeart/2005/8/layout/chart3"/>
    <dgm:cxn modelId="{E06843B4-84E9-4921-8A4E-4380DE6DE7E9}" type="presParOf" srcId="{4E4D4DD8-74C2-4C85-8017-316A5F727F4D}" destId="{6DFF188F-6070-436C-A2ED-1BA647BEA26B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6A3CD7-ED6C-4A39-8F18-AA3755E7AEF9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/>
      <dgm:spPr/>
    </dgm:pt>
    <dgm:pt modelId="{0E5883D8-4363-447C-9207-509A84478AD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1.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1" lang="en-US" altLang="zh-TW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gm:t>
    </dgm:pt>
    <dgm:pt modelId="{52421D3B-A34C-47FE-BE6C-F9BCEC05D8A0}" type="parTrans" cxnId="{00EB47CF-EF05-44F1-AE42-E0EADDC9710A}">
      <dgm:prSet/>
      <dgm:spPr/>
    </dgm:pt>
    <dgm:pt modelId="{033E97A3-4E66-4C44-9BC4-30BDBDA1CD60}" type="sibTrans" cxnId="{00EB47CF-EF05-44F1-AE42-E0EADDC9710A}">
      <dgm:prSet/>
      <dgm:spPr/>
    </dgm:pt>
    <dgm:pt modelId="{A14B6A8A-3F4C-46F7-876C-8DEA82374BE7}">
      <dgm:prSet/>
      <dgm:spPr/>
      <dgm:t>
        <a:bodyPr/>
        <a:lstStyle/>
        <a:p>
          <a:endParaRPr lang="zh-TW" altLang="en-US" dirty="0"/>
        </a:p>
      </dgm:t>
    </dgm:pt>
    <dgm:pt modelId="{727DFB1C-A271-438F-8AC0-1FE043A200A7}" type="parTrans" cxnId="{FF1E77DB-0DD4-46E3-B503-430BBA02E5A0}">
      <dgm:prSet/>
      <dgm:spPr/>
    </dgm:pt>
    <dgm:pt modelId="{D1F6BAAC-72C7-4EE8-9F1D-C067E23B4F64}" type="sibTrans" cxnId="{FF1E77DB-0DD4-46E3-B503-430BBA02E5A0}">
      <dgm:prSet/>
      <dgm:spPr/>
    </dgm:pt>
    <dgm:pt modelId="{394CA73E-19FB-4ED4-A226-BE94BCDC8536}">
      <dgm:prSet/>
      <dgm:spPr/>
      <dgm:t>
        <a:bodyPr/>
        <a:lstStyle/>
        <a:p>
          <a:endParaRPr lang="zh-TW" altLang="en-US" dirty="0"/>
        </a:p>
      </dgm:t>
    </dgm:pt>
    <dgm:pt modelId="{92F923D5-B487-42C2-B17B-7033FD433706}" type="parTrans" cxnId="{638BAD61-A621-46AE-9211-0CBFDE36EFDA}">
      <dgm:prSet/>
      <dgm:spPr/>
    </dgm:pt>
    <dgm:pt modelId="{BC7BB4D0-996C-478B-962A-DBC9C6F9CEA3}" type="sibTrans" cxnId="{638BAD61-A621-46AE-9211-0CBFDE36EFDA}">
      <dgm:prSet/>
      <dgm:spPr/>
    </dgm:pt>
    <dgm:pt modelId="{9FCDEC34-3ECB-4B72-98EB-B64BE082EACC}" type="pres">
      <dgm:prSet presAssocID="{406A3CD7-ED6C-4A39-8F18-AA3755E7AEF9}" presName="composite" presStyleCnt="0">
        <dgm:presLayoutVars>
          <dgm:chMax val="5"/>
          <dgm:dir/>
          <dgm:resizeHandles val="exact"/>
        </dgm:presLayoutVars>
      </dgm:prSet>
      <dgm:spPr/>
    </dgm:pt>
    <dgm:pt modelId="{304DBE6A-9B52-4153-B603-0CE6F6D69A3F}" type="pres">
      <dgm:prSet presAssocID="{0E5883D8-4363-447C-9207-509A84478ADD}" presName="circle1" presStyleLbl="lnNode1" presStyleIdx="0" presStyleCnt="3"/>
      <dgm:spPr/>
    </dgm:pt>
    <dgm:pt modelId="{9AD9B07D-67A3-4883-91EF-F682C81E7031}" type="pres">
      <dgm:prSet presAssocID="{0E5883D8-4363-447C-9207-509A84478ADD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FA801E-EC8A-4D55-B769-B8D8DF187279}" type="pres">
      <dgm:prSet presAssocID="{0E5883D8-4363-447C-9207-509A84478ADD}" presName="line1" presStyleLbl="callout" presStyleIdx="0" presStyleCnt="6"/>
      <dgm:spPr/>
    </dgm:pt>
    <dgm:pt modelId="{A526C804-4BEC-40E4-94E2-5A9523420580}" type="pres">
      <dgm:prSet presAssocID="{0E5883D8-4363-447C-9207-509A84478ADD}" presName="d1" presStyleLbl="callout" presStyleIdx="1" presStyleCnt="6"/>
      <dgm:spPr/>
    </dgm:pt>
    <dgm:pt modelId="{091E80C6-D270-43CB-B6FC-58558DE00C92}" type="pres">
      <dgm:prSet presAssocID="{A14B6A8A-3F4C-46F7-876C-8DEA82374BE7}" presName="circle2" presStyleLbl="lnNode1" presStyleIdx="1" presStyleCnt="3"/>
      <dgm:spPr/>
    </dgm:pt>
    <dgm:pt modelId="{7DD7E681-A136-45C5-B4DD-813064C6114C}" type="pres">
      <dgm:prSet presAssocID="{A14B6A8A-3F4C-46F7-876C-8DEA82374BE7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30186DF-2B4E-4D77-A122-DDE773C5F893}" type="pres">
      <dgm:prSet presAssocID="{A14B6A8A-3F4C-46F7-876C-8DEA82374BE7}" presName="line2" presStyleLbl="callout" presStyleIdx="2" presStyleCnt="6"/>
      <dgm:spPr/>
    </dgm:pt>
    <dgm:pt modelId="{BA6AC51C-3E7E-4F97-BEBD-C48F78A3E593}" type="pres">
      <dgm:prSet presAssocID="{A14B6A8A-3F4C-46F7-876C-8DEA82374BE7}" presName="d2" presStyleLbl="callout" presStyleIdx="3" presStyleCnt="6"/>
      <dgm:spPr/>
    </dgm:pt>
    <dgm:pt modelId="{65EF4035-FAE5-4699-BA82-0D7550B3475C}" type="pres">
      <dgm:prSet presAssocID="{394CA73E-19FB-4ED4-A226-BE94BCDC8536}" presName="circle3" presStyleLbl="lnNode1" presStyleIdx="2" presStyleCnt="3"/>
      <dgm:spPr/>
    </dgm:pt>
    <dgm:pt modelId="{8F3B9043-71D9-4BA2-A7E4-71B84839EA57}" type="pres">
      <dgm:prSet presAssocID="{394CA73E-19FB-4ED4-A226-BE94BCDC8536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A27FE9-B628-4E5D-8C91-42810A56A3FC}" type="pres">
      <dgm:prSet presAssocID="{394CA73E-19FB-4ED4-A226-BE94BCDC8536}" presName="line3" presStyleLbl="callout" presStyleIdx="4" presStyleCnt="6"/>
      <dgm:spPr/>
    </dgm:pt>
    <dgm:pt modelId="{F171C084-9A6F-465F-B58E-75205CF7A320}" type="pres">
      <dgm:prSet presAssocID="{394CA73E-19FB-4ED4-A226-BE94BCDC8536}" presName="d3" presStyleLbl="callout" presStyleIdx="5" presStyleCnt="6"/>
      <dgm:spPr/>
    </dgm:pt>
  </dgm:ptLst>
  <dgm:cxnLst>
    <dgm:cxn modelId="{FF1E77DB-0DD4-46E3-B503-430BBA02E5A0}" srcId="{406A3CD7-ED6C-4A39-8F18-AA3755E7AEF9}" destId="{A14B6A8A-3F4C-46F7-876C-8DEA82374BE7}" srcOrd="1" destOrd="0" parTransId="{727DFB1C-A271-438F-8AC0-1FE043A200A7}" sibTransId="{D1F6BAAC-72C7-4EE8-9F1D-C067E23B4F64}"/>
    <dgm:cxn modelId="{00EB47CF-EF05-44F1-AE42-E0EADDC9710A}" srcId="{406A3CD7-ED6C-4A39-8F18-AA3755E7AEF9}" destId="{0E5883D8-4363-447C-9207-509A84478ADD}" srcOrd="0" destOrd="0" parTransId="{52421D3B-A34C-47FE-BE6C-F9BCEC05D8A0}" sibTransId="{033E97A3-4E66-4C44-9BC4-30BDBDA1CD60}"/>
    <dgm:cxn modelId="{EA108B90-8597-4C50-ADBA-F018E852EA01}" type="presOf" srcId="{0E5883D8-4363-447C-9207-509A84478ADD}" destId="{9AD9B07D-67A3-4883-91EF-F682C81E7031}" srcOrd="0" destOrd="0" presId="urn:microsoft.com/office/officeart/2005/8/layout/target1"/>
    <dgm:cxn modelId="{C7D9DAEF-0804-489A-AD84-A61215AFA009}" type="presOf" srcId="{406A3CD7-ED6C-4A39-8F18-AA3755E7AEF9}" destId="{9FCDEC34-3ECB-4B72-98EB-B64BE082EACC}" srcOrd="0" destOrd="0" presId="urn:microsoft.com/office/officeart/2005/8/layout/target1"/>
    <dgm:cxn modelId="{638BAD61-A621-46AE-9211-0CBFDE36EFDA}" srcId="{406A3CD7-ED6C-4A39-8F18-AA3755E7AEF9}" destId="{394CA73E-19FB-4ED4-A226-BE94BCDC8536}" srcOrd="2" destOrd="0" parTransId="{92F923D5-B487-42C2-B17B-7033FD433706}" sibTransId="{BC7BB4D0-996C-478B-962A-DBC9C6F9CEA3}"/>
    <dgm:cxn modelId="{F66D9021-6A1F-42F8-97CE-DABD69AD768C}" type="presOf" srcId="{A14B6A8A-3F4C-46F7-876C-8DEA82374BE7}" destId="{7DD7E681-A136-45C5-B4DD-813064C6114C}" srcOrd="0" destOrd="0" presId="urn:microsoft.com/office/officeart/2005/8/layout/target1"/>
    <dgm:cxn modelId="{F82F433D-1E63-4ADF-B007-0B5A6CE26224}" type="presOf" srcId="{394CA73E-19FB-4ED4-A226-BE94BCDC8536}" destId="{8F3B9043-71D9-4BA2-A7E4-71B84839EA57}" srcOrd="0" destOrd="0" presId="urn:microsoft.com/office/officeart/2005/8/layout/target1"/>
    <dgm:cxn modelId="{20AE9A98-CFFC-4FA5-8F60-50EA3C068907}" type="presParOf" srcId="{9FCDEC34-3ECB-4B72-98EB-B64BE082EACC}" destId="{304DBE6A-9B52-4153-B603-0CE6F6D69A3F}" srcOrd="0" destOrd="0" presId="urn:microsoft.com/office/officeart/2005/8/layout/target1"/>
    <dgm:cxn modelId="{9DD7BE4A-5DA6-42CF-913F-540B3BB84B19}" type="presParOf" srcId="{9FCDEC34-3ECB-4B72-98EB-B64BE082EACC}" destId="{9AD9B07D-67A3-4883-91EF-F682C81E7031}" srcOrd="1" destOrd="0" presId="urn:microsoft.com/office/officeart/2005/8/layout/target1"/>
    <dgm:cxn modelId="{42BCDC87-5F55-4A2C-A7C6-36A00C5A0F05}" type="presParOf" srcId="{9FCDEC34-3ECB-4B72-98EB-B64BE082EACC}" destId="{67FA801E-EC8A-4D55-B769-B8D8DF187279}" srcOrd="2" destOrd="0" presId="urn:microsoft.com/office/officeart/2005/8/layout/target1"/>
    <dgm:cxn modelId="{DB2AB693-DD90-4A70-9758-8D49C325F045}" type="presParOf" srcId="{9FCDEC34-3ECB-4B72-98EB-B64BE082EACC}" destId="{A526C804-4BEC-40E4-94E2-5A9523420580}" srcOrd="3" destOrd="0" presId="urn:microsoft.com/office/officeart/2005/8/layout/target1"/>
    <dgm:cxn modelId="{ADACFBEB-3915-4F91-B67C-E141B6030572}" type="presParOf" srcId="{9FCDEC34-3ECB-4B72-98EB-B64BE082EACC}" destId="{091E80C6-D270-43CB-B6FC-58558DE00C92}" srcOrd="4" destOrd="0" presId="urn:microsoft.com/office/officeart/2005/8/layout/target1"/>
    <dgm:cxn modelId="{109F3268-510B-41E7-AF91-49A84126E6BD}" type="presParOf" srcId="{9FCDEC34-3ECB-4B72-98EB-B64BE082EACC}" destId="{7DD7E681-A136-45C5-B4DD-813064C6114C}" srcOrd="5" destOrd="0" presId="urn:microsoft.com/office/officeart/2005/8/layout/target1"/>
    <dgm:cxn modelId="{B70D0D01-F7C9-46CC-8862-B8E862118107}" type="presParOf" srcId="{9FCDEC34-3ECB-4B72-98EB-B64BE082EACC}" destId="{930186DF-2B4E-4D77-A122-DDE773C5F893}" srcOrd="6" destOrd="0" presId="urn:microsoft.com/office/officeart/2005/8/layout/target1"/>
    <dgm:cxn modelId="{42920066-64EB-45C2-9319-1F9F3014E1BF}" type="presParOf" srcId="{9FCDEC34-3ECB-4B72-98EB-B64BE082EACC}" destId="{BA6AC51C-3E7E-4F97-BEBD-C48F78A3E593}" srcOrd="7" destOrd="0" presId="urn:microsoft.com/office/officeart/2005/8/layout/target1"/>
    <dgm:cxn modelId="{563FB014-7E31-482E-919D-B6F275D1B246}" type="presParOf" srcId="{9FCDEC34-3ECB-4B72-98EB-B64BE082EACC}" destId="{65EF4035-FAE5-4699-BA82-0D7550B3475C}" srcOrd="8" destOrd="0" presId="urn:microsoft.com/office/officeart/2005/8/layout/target1"/>
    <dgm:cxn modelId="{5623B810-C9E5-4940-839B-9859AA8C7A78}" type="presParOf" srcId="{9FCDEC34-3ECB-4B72-98EB-B64BE082EACC}" destId="{8F3B9043-71D9-4BA2-A7E4-71B84839EA57}" srcOrd="9" destOrd="0" presId="urn:microsoft.com/office/officeart/2005/8/layout/target1"/>
    <dgm:cxn modelId="{9C44C7C9-89C3-4332-B2DB-3BAEF1F68294}" type="presParOf" srcId="{9FCDEC34-3ECB-4B72-98EB-B64BE082EACC}" destId="{54A27FE9-B628-4E5D-8C91-42810A56A3FC}" srcOrd="10" destOrd="0" presId="urn:microsoft.com/office/officeart/2005/8/layout/target1"/>
    <dgm:cxn modelId="{3625B5BE-26FE-4CE8-8316-5A0F4966411B}" type="presParOf" srcId="{9FCDEC34-3ECB-4B72-98EB-B64BE082EACC}" destId="{F171C084-9A6F-465F-B58E-75205CF7A320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52307E-EAC6-4909-B6FC-4F6CD9A1C3A7}" type="doc">
      <dgm:prSet loTypeId="urn:microsoft.com/office/officeart/2005/8/layout/chart3" loCatId="relationship" qsTypeId="urn:microsoft.com/office/officeart/2005/8/quickstyle/simple3" qsCatId="simple" csTypeId="urn:microsoft.com/office/officeart/2005/8/colors/colorful1#1" csCatId="colorful" phldr="1"/>
      <dgm:spPr/>
    </dgm:pt>
    <dgm:pt modelId="{A47E0B00-4727-4D54-B935-732D451B4EA5}">
      <dgm:prSet custT="1"/>
      <dgm:spPr/>
      <dgm:t>
        <a:bodyPr/>
        <a:lstStyle/>
        <a:p>
          <a:r>
            <a:rPr lang="zh-TW" altLang="en-US" sz="3200" b="1" dirty="0" smtClean="0">
              <a:latin typeface="標楷體" pitchFamily="65" charset="-120"/>
              <a:ea typeface="標楷體" pitchFamily="65" charset="-120"/>
            </a:rPr>
            <a:t>家庭教育與人際關係</a:t>
          </a:r>
          <a:endParaRPr lang="zh-TW" altLang="en-US" sz="3200" dirty="0">
            <a:latin typeface="標楷體" pitchFamily="65" charset="-120"/>
            <a:ea typeface="標楷體" pitchFamily="65" charset="-120"/>
          </a:endParaRPr>
        </a:p>
      </dgm:t>
    </dgm:pt>
    <dgm:pt modelId="{377EBA32-A0D2-4C9C-9AFC-3FA1D962D8E2}" type="parTrans" cxnId="{8364551F-FAFF-45AB-8A11-1E437EC63365}">
      <dgm:prSet/>
      <dgm:spPr/>
      <dgm:t>
        <a:bodyPr/>
        <a:lstStyle/>
        <a:p>
          <a:endParaRPr lang="zh-TW" altLang="en-US" sz="3200">
            <a:latin typeface="標楷體" pitchFamily="65" charset="-120"/>
            <a:ea typeface="標楷體" pitchFamily="65" charset="-120"/>
          </a:endParaRPr>
        </a:p>
      </dgm:t>
    </dgm:pt>
    <dgm:pt modelId="{362A0460-D16E-428E-838D-FDB622CFA0EA}" type="sibTrans" cxnId="{8364551F-FAFF-45AB-8A11-1E437EC63365}">
      <dgm:prSet/>
      <dgm:spPr/>
      <dgm:t>
        <a:bodyPr/>
        <a:lstStyle/>
        <a:p>
          <a:endParaRPr lang="zh-TW" altLang="en-US" sz="3200">
            <a:latin typeface="標楷體" pitchFamily="65" charset="-120"/>
            <a:ea typeface="標楷體" pitchFamily="65" charset="-120"/>
          </a:endParaRPr>
        </a:p>
      </dgm:t>
    </dgm:pt>
    <dgm:pt modelId="{BD2E1E9B-8DB9-4D90-A21D-CB364C168FF6}">
      <dgm:prSet phldrT="[文字]" custT="1"/>
      <dgm:spPr/>
      <dgm:t>
        <a:bodyPr/>
        <a:lstStyle/>
        <a:p>
          <a:r>
            <a:rPr lang="zh-TW" altLang="en-US" sz="3200" dirty="0" smtClean="0">
              <a:latin typeface="標楷體" pitchFamily="65" charset="-120"/>
              <a:ea typeface="標楷體" pitchFamily="65" charset="-120"/>
            </a:rPr>
            <a:t>自我概念與自我實現</a:t>
          </a:r>
          <a:endParaRPr lang="zh-TW" altLang="en-US" sz="3200" dirty="0">
            <a:latin typeface="標楷體" pitchFamily="65" charset="-120"/>
            <a:ea typeface="標楷體" pitchFamily="65" charset="-120"/>
          </a:endParaRPr>
        </a:p>
      </dgm:t>
    </dgm:pt>
    <dgm:pt modelId="{B25A6979-D226-4D6E-AFDB-23C6CF96D5FB}" type="parTrans" cxnId="{AC9B622B-5FA2-4C32-9E3D-7386BF655719}">
      <dgm:prSet/>
      <dgm:spPr/>
      <dgm:t>
        <a:bodyPr/>
        <a:lstStyle/>
        <a:p>
          <a:endParaRPr lang="zh-TW" altLang="en-US"/>
        </a:p>
      </dgm:t>
    </dgm:pt>
    <dgm:pt modelId="{75558FF2-8926-4D97-BFED-130AEBB1BF05}" type="sibTrans" cxnId="{AC9B622B-5FA2-4C32-9E3D-7386BF655719}">
      <dgm:prSet/>
      <dgm:spPr/>
      <dgm:t>
        <a:bodyPr/>
        <a:lstStyle/>
        <a:p>
          <a:endParaRPr lang="zh-TW" altLang="en-US"/>
        </a:p>
      </dgm:t>
    </dgm:pt>
    <dgm:pt modelId="{B916FCDE-13B2-4FDD-AFC9-7FE87060BCAE}">
      <dgm:prSet phldrT="[文字]" custT="1"/>
      <dgm:spPr/>
      <dgm:t>
        <a:bodyPr/>
        <a:lstStyle/>
        <a:p>
          <a:r>
            <a:rPr lang="zh-TW" altLang="en-US" sz="3200" dirty="0" smtClean="0">
              <a:latin typeface="標楷體" pitchFamily="65" charset="-120"/>
              <a:ea typeface="標楷體" pitchFamily="65" charset="-120"/>
            </a:rPr>
            <a:t>情緒管理與有效溝通</a:t>
          </a:r>
          <a:endParaRPr lang="zh-TW" altLang="en-US" sz="3200" dirty="0">
            <a:latin typeface="標楷體" pitchFamily="65" charset="-120"/>
            <a:ea typeface="標楷體" pitchFamily="65" charset="-120"/>
          </a:endParaRPr>
        </a:p>
      </dgm:t>
    </dgm:pt>
    <dgm:pt modelId="{C9E9058B-E9B0-449E-BAF0-3512E9E4B9D7}" type="parTrans" cxnId="{581A7F4D-6BFA-4890-9F7F-F1BA6200CCD0}">
      <dgm:prSet/>
      <dgm:spPr/>
      <dgm:t>
        <a:bodyPr/>
        <a:lstStyle/>
        <a:p>
          <a:endParaRPr lang="zh-TW" altLang="en-US"/>
        </a:p>
      </dgm:t>
    </dgm:pt>
    <dgm:pt modelId="{3BB20CB5-8FCA-4C3F-B5CF-EDDB104EE1F7}" type="sibTrans" cxnId="{581A7F4D-6BFA-4890-9F7F-F1BA6200CCD0}">
      <dgm:prSet/>
      <dgm:spPr/>
      <dgm:t>
        <a:bodyPr/>
        <a:lstStyle/>
        <a:p>
          <a:endParaRPr lang="zh-TW" altLang="en-US"/>
        </a:p>
      </dgm:t>
    </dgm:pt>
    <dgm:pt modelId="{32449456-98BE-4965-B17B-F60102507911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壓力</a:t>
          </a:r>
          <a:endParaRPr lang="en-US" altLang="zh-TW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處理</a:t>
          </a:r>
          <a:endParaRPr lang="zh-TW" altLang="en-US" dirty="0"/>
        </a:p>
      </dgm:t>
    </dgm:pt>
    <dgm:pt modelId="{4AFB808D-CB2D-4D36-8B41-5A6A7F181724}" type="parTrans" cxnId="{EC9CE432-A484-4ADF-B97E-F49EB31CCA9C}">
      <dgm:prSet/>
      <dgm:spPr/>
      <dgm:t>
        <a:bodyPr/>
        <a:lstStyle/>
        <a:p>
          <a:endParaRPr lang="zh-TW" altLang="en-US"/>
        </a:p>
      </dgm:t>
    </dgm:pt>
    <dgm:pt modelId="{260842D6-D957-4482-93A5-FD12B72FC7F5}" type="sibTrans" cxnId="{EC9CE432-A484-4ADF-B97E-F49EB31CCA9C}">
      <dgm:prSet/>
      <dgm:spPr/>
      <dgm:t>
        <a:bodyPr/>
        <a:lstStyle/>
        <a:p>
          <a:endParaRPr lang="zh-TW" altLang="en-US"/>
        </a:p>
      </dgm:t>
    </dgm:pt>
    <dgm:pt modelId="{4E4D4DD8-74C2-4C85-8017-316A5F727F4D}" type="pres">
      <dgm:prSet presAssocID="{6A52307E-EAC6-4909-B6FC-4F6CD9A1C3A7}" presName="compositeShape" presStyleCnt="0">
        <dgm:presLayoutVars>
          <dgm:chMax val="7"/>
          <dgm:dir/>
          <dgm:resizeHandles val="exact"/>
        </dgm:presLayoutVars>
      </dgm:prSet>
      <dgm:spPr/>
    </dgm:pt>
    <dgm:pt modelId="{3714428C-2A6C-4D31-AE4E-31ECAD95540F}" type="pres">
      <dgm:prSet presAssocID="{6A52307E-EAC6-4909-B6FC-4F6CD9A1C3A7}" presName="wedge1" presStyleLbl="node1" presStyleIdx="0" presStyleCnt="4" custScaleX="98385" custScaleY="106619" custLinFactNeighborX="-4568" custLinFactNeighborY="6667"/>
      <dgm:spPr/>
      <dgm:t>
        <a:bodyPr/>
        <a:lstStyle/>
        <a:p>
          <a:endParaRPr lang="zh-TW" altLang="en-US"/>
        </a:p>
      </dgm:t>
    </dgm:pt>
    <dgm:pt modelId="{53D1A77A-CB0E-4555-8BA8-A29105E84FE1}" type="pres">
      <dgm:prSet presAssocID="{6A52307E-EAC6-4909-B6FC-4F6CD9A1C3A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C13C3C-2008-4524-ABA6-E2E39FDA6066}" type="pres">
      <dgm:prSet presAssocID="{6A52307E-EAC6-4909-B6FC-4F6CD9A1C3A7}" presName="wedge2" presStyleLbl="node1" presStyleIdx="1" presStyleCnt="4"/>
      <dgm:spPr/>
      <dgm:t>
        <a:bodyPr/>
        <a:lstStyle/>
        <a:p>
          <a:endParaRPr lang="zh-TW" altLang="en-US"/>
        </a:p>
      </dgm:t>
    </dgm:pt>
    <dgm:pt modelId="{F8CAB8DF-D059-4A73-BFE5-C41402A60B75}" type="pres">
      <dgm:prSet presAssocID="{6A52307E-EAC6-4909-B6FC-4F6CD9A1C3A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1E8D0F-EAE8-4A3E-B57C-264ABE126E9D}" type="pres">
      <dgm:prSet presAssocID="{6A52307E-EAC6-4909-B6FC-4F6CD9A1C3A7}" presName="wedge3" presStyleLbl="node1" presStyleIdx="2" presStyleCnt="4" custScaleX="111592" custScaleY="102475" custLinFactNeighborX="-2953" custLinFactNeighborY="5143"/>
      <dgm:spPr/>
      <dgm:t>
        <a:bodyPr/>
        <a:lstStyle/>
        <a:p>
          <a:endParaRPr lang="zh-TW" altLang="en-US"/>
        </a:p>
      </dgm:t>
    </dgm:pt>
    <dgm:pt modelId="{79F3305B-9A94-4A36-8AF3-2DE5DE719CB2}" type="pres">
      <dgm:prSet presAssocID="{6A52307E-EAC6-4909-B6FC-4F6CD9A1C3A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994612-E8AF-4E98-9756-8986C7467B89}" type="pres">
      <dgm:prSet presAssocID="{6A52307E-EAC6-4909-B6FC-4F6CD9A1C3A7}" presName="wedge4" presStyleLbl="node1" presStyleIdx="3" presStyleCnt="4"/>
      <dgm:spPr/>
      <dgm:t>
        <a:bodyPr/>
        <a:lstStyle/>
        <a:p>
          <a:endParaRPr lang="zh-TW" altLang="en-US"/>
        </a:p>
      </dgm:t>
    </dgm:pt>
    <dgm:pt modelId="{6DFF188F-6070-436C-A2ED-1BA647BEA26B}" type="pres">
      <dgm:prSet presAssocID="{6A52307E-EAC6-4909-B6FC-4F6CD9A1C3A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C9CE432-A484-4ADF-B97E-F49EB31CCA9C}" srcId="{6A52307E-EAC6-4909-B6FC-4F6CD9A1C3A7}" destId="{32449456-98BE-4965-B17B-F60102507911}" srcOrd="0" destOrd="0" parTransId="{4AFB808D-CB2D-4D36-8B41-5A6A7F181724}" sibTransId="{260842D6-D957-4482-93A5-FD12B72FC7F5}"/>
    <dgm:cxn modelId="{CD8E13AB-980A-4611-B205-467982FC1AD4}" type="presOf" srcId="{A47E0B00-4727-4D54-B935-732D451B4EA5}" destId="{9E1E8D0F-EAE8-4A3E-B57C-264ABE126E9D}" srcOrd="0" destOrd="0" presId="urn:microsoft.com/office/officeart/2005/8/layout/chart3"/>
    <dgm:cxn modelId="{ED920127-9001-40E5-B8B5-7D9E3033110F}" type="presOf" srcId="{BD2E1E9B-8DB9-4D90-A21D-CB364C168FF6}" destId="{6DFF188F-6070-436C-A2ED-1BA647BEA26B}" srcOrd="1" destOrd="0" presId="urn:microsoft.com/office/officeart/2005/8/layout/chart3"/>
    <dgm:cxn modelId="{AC9B622B-5FA2-4C32-9E3D-7386BF655719}" srcId="{6A52307E-EAC6-4909-B6FC-4F6CD9A1C3A7}" destId="{BD2E1E9B-8DB9-4D90-A21D-CB364C168FF6}" srcOrd="3" destOrd="0" parTransId="{B25A6979-D226-4D6E-AFDB-23C6CF96D5FB}" sibTransId="{75558FF2-8926-4D97-BFED-130AEBB1BF05}"/>
    <dgm:cxn modelId="{2FF9AD18-0269-4BED-81DC-40978AEC478D}" type="presOf" srcId="{6A52307E-EAC6-4909-B6FC-4F6CD9A1C3A7}" destId="{4E4D4DD8-74C2-4C85-8017-316A5F727F4D}" srcOrd="0" destOrd="0" presId="urn:microsoft.com/office/officeart/2005/8/layout/chart3"/>
    <dgm:cxn modelId="{24A0F945-3013-42BB-81F2-B97EE2C30BAA}" type="presOf" srcId="{B916FCDE-13B2-4FDD-AFC9-7FE87060BCAE}" destId="{F8CAB8DF-D059-4A73-BFE5-C41402A60B75}" srcOrd="1" destOrd="0" presId="urn:microsoft.com/office/officeart/2005/8/layout/chart3"/>
    <dgm:cxn modelId="{8364551F-FAFF-45AB-8A11-1E437EC63365}" srcId="{6A52307E-EAC6-4909-B6FC-4F6CD9A1C3A7}" destId="{A47E0B00-4727-4D54-B935-732D451B4EA5}" srcOrd="2" destOrd="0" parTransId="{377EBA32-A0D2-4C9C-9AFC-3FA1D962D8E2}" sibTransId="{362A0460-D16E-428E-838D-FDB622CFA0EA}"/>
    <dgm:cxn modelId="{37C5B600-419C-4A44-8D5F-D02FE1ABB942}" type="presOf" srcId="{B916FCDE-13B2-4FDD-AFC9-7FE87060BCAE}" destId="{C7C13C3C-2008-4524-ABA6-E2E39FDA6066}" srcOrd="0" destOrd="0" presId="urn:microsoft.com/office/officeart/2005/8/layout/chart3"/>
    <dgm:cxn modelId="{581A7F4D-6BFA-4890-9F7F-F1BA6200CCD0}" srcId="{6A52307E-EAC6-4909-B6FC-4F6CD9A1C3A7}" destId="{B916FCDE-13B2-4FDD-AFC9-7FE87060BCAE}" srcOrd="1" destOrd="0" parTransId="{C9E9058B-E9B0-449E-BAF0-3512E9E4B9D7}" sibTransId="{3BB20CB5-8FCA-4C3F-B5CF-EDDB104EE1F7}"/>
    <dgm:cxn modelId="{2266BF55-BE47-4AF6-B257-FFE03A2716C4}" type="presOf" srcId="{A47E0B00-4727-4D54-B935-732D451B4EA5}" destId="{79F3305B-9A94-4A36-8AF3-2DE5DE719CB2}" srcOrd="1" destOrd="0" presId="urn:microsoft.com/office/officeart/2005/8/layout/chart3"/>
    <dgm:cxn modelId="{6CDC228F-FBD1-40E9-85F1-3432067A31C9}" type="presOf" srcId="{BD2E1E9B-8DB9-4D90-A21D-CB364C168FF6}" destId="{11994612-E8AF-4E98-9756-8986C7467B89}" srcOrd="0" destOrd="0" presId="urn:microsoft.com/office/officeart/2005/8/layout/chart3"/>
    <dgm:cxn modelId="{10A3FB0E-1781-42A6-9933-F36198D0BFD0}" type="presOf" srcId="{32449456-98BE-4965-B17B-F60102507911}" destId="{53D1A77A-CB0E-4555-8BA8-A29105E84FE1}" srcOrd="1" destOrd="0" presId="urn:microsoft.com/office/officeart/2005/8/layout/chart3"/>
    <dgm:cxn modelId="{E2A97AAF-F8B8-4934-B3DF-F61DB40115C8}" type="presOf" srcId="{32449456-98BE-4965-B17B-F60102507911}" destId="{3714428C-2A6C-4D31-AE4E-31ECAD95540F}" srcOrd="0" destOrd="0" presId="urn:microsoft.com/office/officeart/2005/8/layout/chart3"/>
    <dgm:cxn modelId="{F8A63FFC-90AC-4004-A0DC-5167EE4BBCCB}" type="presParOf" srcId="{4E4D4DD8-74C2-4C85-8017-316A5F727F4D}" destId="{3714428C-2A6C-4D31-AE4E-31ECAD95540F}" srcOrd="0" destOrd="0" presId="urn:microsoft.com/office/officeart/2005/8/layout/chart3"/>
    <dgm:cxn modelId="{752966F3-93BD-48F7-BBCF-61AB888143D0}" type="presParOf" srcId="{4E4D4DD8-74C2-4C85-8017-316A5F727F4D}" destId="{53D1A77A-CB0E-4555-8BA8-A29105E84FE1}" srcOrd="1" destOrd="0" presId="urn:microsoft.com/office/officeart/2005/8/layout/chart3"/>
    <dgm:cxn modelId="{E39EBED6-1D9A-4079-900E-4534009D024B}" type="presParOf" srcId="{4E4D4DD8-74C2-4C85-8017-316A5F727F4D}" destId="{C7C13C3C-2008-4524-ABA6-E2E39FDA6066}" srcOrd="2" destOrd="0" presId="urn:microsoft.com/office/officeart/2005/8/layout/chart3"/>
    <dgm:cxn modelId="{71931DDE-1281-4847-B13F-72F377C89B4D}" type="presParOf" srcId="{4E4D4DD8-74C2-4C85-8017-316A5F727F4D}" destId="{F8CAB8DF-D059-4A73-BFE5-C41402A60B75}" srcOrd="3" destOrd="0" presId="urn:microsoft.com/office/officeart/2005/8/layout/chart3"/>
    <dgm:cxn modelId="{BB1B5D36-6BE6-47EA-A76B-3E81C4534BD6}" type="presParOf" srcId="{4E4D4DD8-74C2-4C85-8017-316A5F727F4D}" destId="{9E1E8D0F-EAE8-4A3E-B57C-264ABE126E9D}" srcOrd="4" destOrd="0" presId="urn:microsoft.com/office/officeart/2005/8/layout/chart3"/>
    <dgm:cxn modelId="{3C9CF1D5-A008-4CF6-892E-02719910A2A2}" type="presParOf" srcId="{4E4D4DD8-74C2-4C85-8017-316A5F727F4D}" destId="{79F3305B-9A94-4A36-8AF3-2DE5DE719CB2}" srcOrd="5" destOrd="0" presId="urn:microsoft.com/office/officeart/2005/8/layout/chart3"/>
    <dgm:cxn modelId="{2473624A-8F24-4518-AF76-33A729B08108}" type="presParOf" srcId="{4E4D4DD8-74C2-4C85-8017-316A5F727F4D}" destId="{11994612-E8AF-4E98-9756-8986C7467B89}" srcOrd="6" destOrd="0" presId="urn:microsoft.com/office/officeart/2005/8/layout/chart3"/>
    <dgm:cxn modelId="{F24E2E46-CE59-4DE3-AF22-F6FC2AF6439F}" type="presParOf" srcId="{4E4D4DD8-74C2-4C85-8017-316A5F727F4D}" destId="{6DFF188F-6070-436C-A2ED-1BA647BEA26B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3D3717-5174-493D-96B0-624D4C04AD41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zh-TW" altLang="en-US"/>
        </a:p>
      </dgm:t>
    </dgm:pt>
    <dgm:pt modelId="{E50D3E64-4151-4BD8-BA34-2F7B4F2951DC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希望家庭  積極人生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3F8C7E41-7E32-45AB-A7B4-EE5B8AE4C768}" type="parTrans" cxnId="{003BB3C1-EACD-4D75-9B68-53A8C16CE57E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C138A363-D49D-4A31-8F18-B00AC132C065}" type="sibTrans" cxnId="{003BB3C1-EACD-4D75-9B68-53A8C16CE57E}">
      <dgm:prSet custT="1"/>
      <dgm:spPr/>
      <dgm:t>
        <a:bodyPr/>
        <a:lstStyle/>
        <a:p>
          <a:r>
            <a:rPr lang="en-US" altLang="zh-TW" sz="2000" dirty="0" smtClean="0">
              <a:latin typeface="標楷體" pitchFamily="65" charset="-120"/>
              <a:ea typeface="標楷體" pitchFamily="65" charset="-120"/>
            </a:rPr>
            <a:t>4</a:t>
          </a:r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節課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104B8031-899B-4E24-97CC-9A7C22423971}">
      <dgm:prSet phldrT="[文字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由愛而生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EFB5139F-A655-4FEA-B9D8-E1338052902F}" type="parTrans" cxnId="{79E5688B-0D2F-45A3-9D89-BDA43D1A325F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E5C40F7A-79BD-4CBB-82BB-2452BC22D638}" type="sibTrans" cxnId="{79E5688B-0D2F-45A3-9D89-BDA43D1A325F}">
      <dgm:prSet custT="1"/>
      <dgm:spPr/>
      <dgm:t>
        <a:bodyPr/>
        <a:lstStyle/>
        <a:p>
          <a:r>
            <a:rPr lang="en-US" altLang="zh-TW" sz="2000" dirty="0" smtClean="0">
              <a:latin typeface="標楷體" pitchFamily="65" charset="-120"/>
              <a:ea typeface="標楷體" pitchFamily="65" charset="-120"/>
            </a:rPr>
            <a:t>1</a:t>
          </a:r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節課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1DE1ED54-8A65-4CAD-95BE-70BC58D8BEF6}">
      <dgm:prSet phldrT="[文字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用愛交流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72D74E40-1F1F-401B-8714-2FCF99BE5EBE}" type="parTrans" cxnId="{FF40FE98-0A63-4C19-A9F8-92A665D6AB5F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934A7181-554F-402B-A5C0-A3291028C55C}" type="sibTrans" cxnId="{FF40FE98-0A63-4C19-A9F8-92A665D6AB5F}">
      <dgm:prSet custT="1"/>
      <dgm:spPr/>
      <dgm:t>
        <a:bodyPr/>
        <a:lstStyle/>
        <a:p>
          <a:r>
            <a:rPr lang="en-US" altLang="zh-TW" sz="2000" dirty="0" smtClean="0">
              <a:latin typeface="標楷體" pitchFamily="65" charset="-120"/>
              <a:ea typeface="標楷體" pitchFamily="65" charset="-120"/>
            </a:rPr>
            <a:t>1</a:t>
          </a:r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節課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806C1485-D453-4DF8-9940-C39D0473087F}">
      <dgm:prSet phldrT="[文字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為愛發聲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20770374-7556-4E70-8DE1-1ACBD53D3A7B}" type="parTrans" cxnId="{414BBEBD-B062-42D4-8F12-193A67E1E718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9B766918-09AB-4D08-9925-D16F08D0DA35}" type="sibTrans" cxnId="{414BBEBD-B062-42D4-8F12-193A67E1E718}">
      <dgm:prSet custT="1"/>
      <dgm:spPr/>
      <dgm:t>
        <a:bodyPr/>
        <a:lstStyle/>
        <a:p>
          <a:r>
            <a:rPr lang="en-US" altLang="zh-TW" sz="2000" dirty="0" smtClean="0">
              <a:latin typeface="標楷體" pitchFamily="65" charset="-120"/>
              <a:ea typeface="標楷體" pitchFamily="65" charset="-120"/>
            </a:rPr>
            <a:t>1</a:t>
          </a:r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節課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AB2D77A8-18A0-41F0-8869-A4BC11165C1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為愛「家」溫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B3921C6A-B597-4E75-B8AE-408BFEE6D622}" type="parTrans" cxnId="{F87028F1-CF82-463A-B5AB-F7F024DB4D76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361CA142-E7DA-4C45-88B8-E16DA3BE6428}" type="sibTrans" cxnId="{F87028F1-CF82-463A-B5AB-F7F024DB4D76}">
      <dgm:prSet custT="1"/>
      <dgm:spPr/>
      <dgm:t>
        <a:bodyPr/>
        <a:lstStyle/>
        <a:p>
          <a:r>
            <a:rPr lang="en-US" altLang="zh-TW" sz="2000" dirty="0" smtClean="0">
              <a:latin typeface="標楷體" pitchFamily="65" charset="-120"/>
              <a:ea typeface="標楷體" pitchFamily="65" charset="-120"/>
            </a:rPr>
            <a:t>1</a:t>
          </a:r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節課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2744D4F6-2A31-4896-92C2-AE3143D50F3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自我覺察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707544E6-C649-4891-9B01-EEBAF3BA81D5}" type="parTrans" cxnId="{1DA8F733-302E-442D-8859-27D898F9C9A3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AC6C79B2-4EBB-415C-B965-80653C4F8006}" type="sibTrans" cxnId="{1DA8F733-302E-442D-8859-27D898F9C9A3}">
      <dgm:prSet custT="1"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E89D1529-EA08-4D06-8E6E-1DC6FCCD3CBC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理性行動理論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55986D0D-E81A-42ED-AEBB-A1668FBF47CD}" type="parTrans" cxnId="{62581D38-C130-4F7A-B080-C1345F993305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002ACA34-F58A-4E0E-BEEB-3D3E3D78A3F7}" type="sibTrans" cxnId="{62581D38-C130-4F7A-B080-C1345F993305}">
      <dgm:prSet custT="1"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D9B9B39E-1FB3-43DA-95AA-02B9140B8162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協商技巧、人際溝通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FA3BEA15-2D44-44D0-BD9F-DB9B9DA2A322}" type="parTrans" cxnId="{94839AD9-45FC-4D66-A5C1-DCE8BDBD527A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2C4E2B97-3005-4E95-9AEB-387B433C7ADD}" type="sibTrans" cxnId="{94839AD9-45FC-4D66-A5C1-DCE8BDBD527A}">
      <dgm:prSet custT="1"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1E64B318-0023-4F6F-BAAE-7A1471DAC51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理性行動理論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E2D005CB-7649-4019-9714-3DE2C35BF05F}" type="parTrans" cxnId="{36D5D9E4-0D75-4DD9-9E5D-D28343F42F2B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3AD69FF8-E8AD-447F-9A63-4F286D255BBA}" type="sibTrans" cxnId="{36D5D9E4-0D75-4DD9-9E5D-D28343F42F2B}">
      <dgm:prSet custT="1"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CAA1A3F5-C3E5-48A5-9887-DEDBAE4B9C97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同理心、問題解決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873FD254-23A7-459C-96A3-A8C61072243D}" type="parTrans" cxnId="{F0FA1677-5679-4221-87DF-E2615FA639B3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BC864A26-AD23-4D0D-9360-C5F5083AEB76}" type="sibTrans" cxnId="{F0FA1677-5679-4221-87DF-E2615FA639B3}">
      <dgm:prSet custT="1"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E668B00D-46CA-4D94-93D9-1019818C6204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sz="2000" dirty="0" smtClean="0">
              <a:latin typeface="標楷體" pitchFamily="65" charset="-120"/>
              <a:ea typeface="標楷體" pitchFamily="65" charset="-120"/>
            </a:rPr>
            <a:t>社會認知理論</a:t>
          </a:r>
          <a:r>
            <a:rPr lang="en-US" sz="2000" dirty="0" smtClean="0">
              <a:latin typeface="標楷體" pitchFamily="65" charset="-120"/>
              <a:ea typeface="標楷體" pitchFamily="65" charset="-120"/>
            </a:rPr>
            <a:t>—</a:t>
          </a:r>
          <a:r>
            <a:rPr lang="zh-TW" sz="2000" dirty="0" smtClean="0">
              <a:latin typeface="標楷體" pitchFamily="65" charset="-120"/>
              <a:ea typeface="標楷體" pitchFamily="65" charset="-120"/>
            </a:rPr>
            <a:t>自我效能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775C37AC-AA89-4B51-986D-EDE91C098CC4}" type="parTrans" cxnId="{D880C6DA-D422-42E5-97D6-7C2BCD0597DF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A8B5849E-442C-4BA7-8A22-02D492480B9D}" type="sibTrans" cxnId="{D880C6DA-D422-42E5-97D6-7C2BCD0597DF}">
      <dgm:prSet custT="1"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38656222-D3BA-4633-ABFD-BFD6BDD0E251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自我覺察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4B387609-281A-4A1A-A430-DC2E1870DF74}" type="parTrans" cxnId="{8E7EB45D-30EF-4617-9F67-4EE7F156C547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4A50B975-A591-4F8F-8878-9824CACA86A0}" type="sibTrans" cxnId="{8E7EB45D-30EF-4617-9F67-4EE7F156C547}">
      <dgm:prSet custT="1"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49214B08-943A-4C8F-8A7D-D22C5504AECE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sz="2000" dirty="0" smtClean="0">
              <a:latin typeface="標楷體" pitchFamily="65" charset="-120"/>
              <a:ea typeface="標楷體" pitchFamily="65" charset="-120"/>
            </a:rPr>
            <a:t>社會認知理論</a:t>
          </a:r>
          <a:r>
            <a:rPr lang="en-US" sz="2000" dirty="0" smtClean="0">
              <a:latin typeface="標楷體" pitchFamily="65" charset="-120"/>
              <a:ea typeface="標楷體" pitchFamily="65" charset="-120"/>
            </a:rPr>
            <a:t>—</a:t>
          </a:r>
          <a:r>
            <a:rPr lang="zh-TW" sz="2000" dirty="0" smtClean="0">
              <a:latin typeface="標楷體" pitchFamily="65" charset="-120"/>
              <a:ea typeface="標楷體" pitchFamily="65" charset="-120"/>
            </a:rPr>
            <a:t>自我效能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7716AD21-48B3-4BA8-B815-81548E9F5B0C}" type="parTrans" cxnId="{E4BDD6A9-05D6-4162-91B8-338B3BF98D0F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BBA1010F-5140-4870-9070-2CF9DA564C57}" type="sibTrans" cxnId="{E4BDD6A9-05D6-4162-91B8-338B3BF98D0F}">
      <dgm:prSet custT="1"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F1CC6555-D0FD-45A4-9D1A-EF874918437D}" type="pres">
      <dgm:prSet presAssocID="{FA3D3717-5174-493D-96B0-624D4C04AD4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02438D3A-0B6A-4CCB-B34E-95C7950C9F82}" type="pres">
      <dgm:prSet presAssocID="{E50D3E64-4151-4BD8-BA34-2F7B4F2951DC}" presName="hierRoot1" presStyleCnt="0">
        <dgm:presLayoutVars>
          <dgm:hierBranch val="init"/>
        </dgm:presLayoutVars>
      </dgm:prSet>
      <dgm:spPr/>
    </dgm:pt>
    <dgm:pt modelId="{9BAA41D0-57F9-4C1A-9A51-95B4F7012647}" type="pres">
      <dgm:prSet presAssocID="{E50D3E64-4151-4BD8-BA34-2F7B4F2951DC}" presName="rootComposite1" presStyleCnt="0"/>
      <dgm:spPr/>
    </dgm:pt>
    <dgm:pt modelId="{61CEFAF1-CC59-47AA-B73B-E7773DD39293}" type="pres">
      <dgm:prSet presAssocID="{E50D3E64-4151-4BD8-BA34-2F7B4F2951DC}" presName="rootText1" presStyleLbl="node0" presStyleIdx="0" presStyleCnt="1" custLinFactNeighborX="1816" custLinFactNeighborY="-26961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1DD70F7-ED61-4F83-A5BA-B5FE2EAE8849}" type="pres">
      <dgm:prSet presAssocID="{E50D3E64-4151-4BD8-BA34-2F7B4F2951DC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9293C5D9-83DE-4E4F-97B1-710C8D8D818E}" type="pres">
      <dgm:prSet presAssocID="{E50D3E64-4151-4BD8-BA34-2F7B4F2951DC}" presName="rootConnector1" presStyleLbl="node1" presStyleIdx="0" presStyleCnt="12"/>
      <dgm:spPr/>
      <dgm:t>
        <a:bodyPr/>
        <a:lstStyle/>
        <a:p>
          <a:endParaRPr lang="zh-TW" altLang="en-US"/>
        </a:p>
      </dgm:t>
    </dgm:pt>
    <dgm:pt modelId="{640D1090-DA8A-412D-B6E0-8E9149EB7E95}" type="pres">
      <dgm:prSet presAssocID="{E50D3E64-4151-4BD8-BA34-2F7B4F2951DC}" presName="hierChild2" presStyleCnt="0"/>
      <dgm:spPr/>
    </dgm:pt>
    <dgm:pt modelId="{3A6C1122-734E-40BA-85B1-F96AABE32978}" type="pres">
      <dgm:prSet presAssocID="{EFB5139F-A655-4FEA-B9D8-E1338052902F}" presName="Name37" presStyleLbl="parChTrans1D2" presStyleIdx="0" presStyleCnt="4"/>
      <dgm:spPr/>
      <dgm:t>
        <a:bodyPr/>
        <a:lstStyle/>
        <a:p>
          <a:endParaRPr lang="zh-TW" altLang="en-US"/>
        </a:p>
      </dgm:t>
    </dgm:pt>
    <dgm:pt modelId="{A3F51C4E-F4D1-4D94-8C5A-1F11E70E0D3F}" type="pres">
      <dgm:prSet presAssocID="{104B8031-899B-4E24-97CC-9A7C22423971}" presName="hierRoot2" presStyleCnt="0">
        <dgm:presLayoutVars>
          <dgm:hierBranch val="init"/>
        </dgm:presLayoutVars>
      </dgm:prSet>
      <dgm:spPr/>
    </dgm:pt>
    <dgm:pt modelId="{DB38BC3C-8412-485A-9E19-F5EBE7CA0E9E}" type="pres">
      <dgm:prSet presAssocID="{104B8031-899B-4E24-97CC-9A7C22423971}" presName="rootComposite" presStyleCnt="0"/>
      <dgm:spPr/>
    </dgm:pt>
    <dgm:pt modelId="{4058885E-6467-445C-9827-0B2E0131BD11}" type="pres">
      <dgm:prSet presAssocID="{104B8031-899B-4E24-97CC-9A7C22423971}" presName="rootText" presStyleLbl="node1" presStyleIdx="0" presStyleCnt="12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69BCFF2-7A1B-4261-B812-F037287F3E6D}" type="pres">
      <dgm:prSet presAssocID="{104B8031-899B-4E24-97CC-9A7C22423971}" presName="titleText2" presStyleLbl="fgAcc1" presStyleIdx="0" presStyleCnt="12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954A9A9B-AF00-4122-9196-45ECDC087ED6}" type="pres">
      <dgm:prSet presAssocID="{104B8031-899B-4E24-97CC-9A7C22423971}" presName="rootConnector" presStyleLbl="node2" presStyleIdx="0" presStyleCnt="0"/>
      <dgm:spPr/>
      <dgm:t>
        <a:bodyPr/>
        <a:lstStyle/>
        <a:p>
          <a:endParaRPr lang="zh-TW" altLang="en-US"/>
        </a:p>
      </dgm:t>
    </dgm:pt>
    <dgm:pt modelId="{806AE63D-B0F7-433E-8C3C-30B55690896D}" type="pres">
      <dgm:prSet presAssocID="{104B8031-899B-4E24-97CC-9A7C22423971}" presName="hierChild4" presStyleCnt="0"/>
      <dgm:spPr/>
    </dgm:pt>
    <dgm:pt modelId="{FEEEF873-53A7-43EE-B4EF-2587CAE14DCB}" type="pres">
      <dgm:prSet presAssocID="{707544E6-C649-4891-9B01-EEBAF3BA81D5}" presName="Name37" presStyleLbl="parChTrans1D3" presStyleIdx="0" presStyleCnt="4"/>
      <dgm:spPr/>
      <dgm:t>
        <a:bodyPr/>
        <a:lstStyle/>
        <a:p>
          <a:endParaRPr lang="zh-TW" altLang="en-US"/>
        </a:p>
      </dgm:t>
    </dgm:pt>
    <dgm:pt modelId="{6584CDF5-CEA1-43F7-9923-A658683A9A16}" type="pres">
      <dgm:prSet presAssocID="{2744D4F6-2A31-4896-92C2-AE3143D50F3F}" presName="hierRoot2" presStyleCnt="0">
        <dgm:presLayoutVars>
          <dgm:hierBranch val="init"/>
        </dgm:presLayoutVars>
      </dgm:prSet>
      <dgm:spPr/>
    </dgm:pt>
    <dgm:pt modelId="{A5309F53-8BE5-4128-8AE0-B93F6838250F}" type="pres">
      <dgm:prSet presAssocID="{2744D4F6-2A31-4896-92C2-AE3143D50F3F}" presName="rootComposite" presStyleCnt="0"/>
      <dgm:spPr/>
    </dgm:pt>
    <dgm:pt modelId="{6A34B771-8343-40CE-86CB-ED87A4C6A9BC}" type="pres">
      <dgm:prSet presAssocID="{2744D4F6-2A31-4896-92C2-AE3143D50F3F}" presName="rootText" presStyleLbl="node1" presStyleIdx="1" presStyleCnt="12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CF3886D-8EA8-44EC-B2A0-6AD78CF01542}" type="pres">
      <dgm:prSet presAssocID="{2744D4F6-2A31-4896-92C2-AE3143D50F3F}" presName="titleText2" presStyleLbl="fgAcc1" presStyleIdx="1" presStyleCnt="12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584168A9-382D-47DA-8F32-8F02430C01D5}" type="pres">
      <dgm:prSet presAssocID="{2744D4F6-2A31-4896-92C2-AE3143D50F3F}" presName="rootConnector" presStyleLbl="node3" presStyleIdx="0" presStyleCnt="0"/>
      <dgm:spPr/>
      <dgm:t>
        <a:bodyPr/>
        <a:lstStyle/>
        <a:p>
          <a:endParaRPr lang="zh-TW" altLang="en-US"/>
        </a:p>
      </dgm:t>
    </dgm:pt>
    <dgm:pt modelId="{AB4F0CB8-ACA2-4CBC-BD89-33BB79B1ABA5}" type="pres">
      <dgm:prSet presAssocID="{2744D4F6-2A31-4896-92C2-AE3143D50F3F}" presName="hierChild4" presStyleCnt="0"/>
      <dgm:spPr/>
    </dgm:pt>
    <dgm:pt modelId="{0E34361D-B4F1-4201-9265-E1A47D8BCF12}" type="pres">
      <dgm:prSet presAssocID="{55986D0D-E81A-42ED-AEBB-A1668FBF47CD}" presName="Name37" presStyleLbl="parChTrans1D4" presStyleIdx="0" presStyleCnt="4"/>
      <dgm:spPr/>
      <dgm:t>
        <a:bodyPr/>
        <a:lstStyle/>
        <a:p>
          <a:endParaRPr lang="zh-TW" altLang="en-US"/>
        </a:p>
      </dgm:t>
    </dgm:pt>
    <dgm:pt modelId="{7D1E0370-14AC-40A6-91DE-6636DEDD1429}" type="pres">
      <dgm:prSet presAssocID="{E89D1529-EA08-4D06-8E6E-1DC6FCCD3CBC}" presName="hierRoot2" presStyleCnt="0">
        <dgm:presLayoutVars>
          <dgm:hierBranch val="init"/>
        </dgm:presLayoutVars>
      </dgm:prSet>
      <dgm:spPr/>
    </dgm:pt>
    <dgm:pt modelId="{6AEC4A1A-8D91-4B78-98CD-460EA8CAA085}" type="pres">
      <dgm:prSet presAssocID="{E89D1529-EA08-4D06-8E6E-1DC6FCCD3CBC}" presName="rootComposite" presStyleCnt="0"/>
      <dgm:spPr/>
    </dgm:pt>
    <dgm:pt modelId="{F62CB736-1060-490E-9734-804B97DB3B1B}" type="pres">
      <dgm:prSet presAssocID="{E89D1529-EA08-4D06-8E6E-1DC6FCCD3CBC}" presName="rootText" presStyleLbl="node1" presStyleIdx="2" presStyleCnt="12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47A562D-5CF2-4503-98A5-427EB8DD3971}" type="pres">
      <dgm:prSet presAssocID="{E89D1529-EA08-4D06-8E6E-1DC6FCCD3CBC}" presName="titleText2" presStyleLbl="fgAcc1" presStyleIdx="2" presStyleCnt="12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E8AC549C-AD02-433E-86C2-DA3D7029B028}" type="pres">
      <dgm:prSet presAssocID="{E89D1529-EA08-4D06-8E6E-1DC6FCCD3CBC}" presName="rootConnector" presStyleLbl="node4" presStyleIdx="0" presStyleCnt="0"/>
      <dgm:spPr/>
      <dgm:t>
        <a:bodyPr/>
        <a:lstStyle/>
        <a:p>
          <a:endParaRPr lang="zh-TW" altLang="en-US"/>
        </a:p>
      </dgm:t>
    </dgm:pt>
    <dgm:pt modelId="{35136615-9539-4E5C-851B-FCAB61B61598}" type="pres">
      <dgm:prSet presAssocID="{E89D1529-EA08-4D06-8E6E-1DC6FCCD3CBC}" presName="hierChild4" presStyleCnt="0"/>
      <dgm:spPr/>
    </dgm:pt>
    <dgm:pt modelId="{1F2A6880-3375-4F16-B5B1-AB25DA14A921}" type="pres">
      <dgm:prSet presAssocID="{E89D1529-EA08-4D06-8E6E-1DC6FCCD3CBC}" presName="hierChild5" presStyleCnt="0"/>
      <dgm:spPr/>
    </dgm:pt>
    <dgm:pt modelId="{E052F403-775F-4B33-AC6C-8D842AE26FC6}" type="pres">
      <dgm:prSet presAssocID="{2744D4F6-2A31-4896-92C2-AE3143D50F3F}" presName="hierChild5" presStyleCnt="0"/>
      <dgm:spPr/>
    </dgm:pt>
    <dgm:pt modelId="{81AB0B99-3EE9-4CA6-B920-9DB0B7DE3AD9}" type="pres">
      <dgm:prSet presAssocID="{104B8031-899B-4E24-97CC-9A7C22423971}" presName="hierChild5" presStyleCnt="0"/>
      <dgm:spPr/>
    </dgm:pt>
    <dgm:pt modelId="{8A782192-00D3-45FD-92CC-8122C2A8F213}" type="pres">
      <dgm:prSet presAssocID="{72D74E40-1F1F-401B-8714-2FCF99BE5EBE}" presName="Name37" presStyleLbl="parChTrans1D2" presStyleIdx="1" presStyleCnt="4"/>
      <dgm:spPr/>
      <dgm:t>
        <a:bodyPr/>
        <a:lstStyle/>
        <a:p>
          <a:endParaRPr lang="zh-TW" altLang="en-US"/>
        </a:p>
      </dgm:t>
    </dgm:pt>
    <dgm:pt modelId="{6B9338FC-B162-4279-A277-8A740FB8845E}" type="pres">
      <dgm:prSet presAssocID="{1DE1ED54-8A65-4CAD-95BE-70BC58D8BEF6}" presName="hierRoot2" presStyleCnt="0">
        <dgm:presLayoutVars>
          <dgm:hierBranch val="init"/>
        </dgm:presLayoutVars>
      </dgm:prSet>
      <dgm:spPr/>
    </dgm:pt>
    <dgm:pt modelId="{DB64284B-D779-4F67-BAAF-3FD8BF5DFD87}" type="pres">
      <dgm:prSet presAssocID="{1DE1ED54-8A65-4CAD-95BE-70BC58D8BEF6}" presName="rootComposite" presStyleCnt="0"/>
      <dgm:spPr/>
    </dgm:pt>
    <dgm:pt modelId="{EC3CB72A-D7A3-495F-BEC7-C9E2A3A333F2}" type="pres">
      <dgm:prSet presAssocID="{1DE1ED54-8A65-4CAD-95BE-70BC58D8BEF6}" presName="rootText" presStyleLbl="node1" presStyleIdx="3" presStyleCnt="12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B800C55-A583-49C4-B6BA-3A11CF94AAD7}" type="pres">
      <dgm:prSet presAssocID="{1DE1ED54-8A65-4CAD-95BE-70BC58D8BEF6}" presName="titleText2" presStyleLbl="fgAcc1" presStyleIdx="3" presStyleCnt="12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EE2B72F7-EB19-497C-BF29-280F9CA43C52}" type="pres">
      <dgm:prSet presAssocID="{1DE1ED54-8A65-4CAD-95BE-70BC58D8BEF6}" presName="rootConnector" presStyleLbl="node2" presStyleIdx="0" presStyleCnt="0"/>
      <dgm:spPr/>
      <dgm:t>
        <a:bodyPr/>
        <a:lstStyle/>
        <a:p>
          <a:endParaRPr lang="zh-TW" altLang="en-US"/>
        </a:p>
      </dgm:t>
    </dgm:pt>
    <dgm:pt modelId="{75F3727A-8B6E-42B5-AF38-975E5DD8A6FD}" type="pres">
      <dgm:prSet presAssocID="{1DE1ED54-8A65-4CAD-95BE-70BC58D8BEF6}" presName="hierChild4" presStyleCnt="0"/>
      <dgm:spPr/>
    </dgm:pt>
    <dgm:pt modelId="{7119149E-C661-4D5B-9179-2632A02C9750}" type="pres">
      <dgm:prSet presAssocID="{FA3BEA15-2D44-44D0-BD9F-DB9B9DA2A322}" presName="Name37" presStyleLbl="parChTrans1D3" presStyleIdx="1" presStyleCnt="4"/>
      <dgm:spPr/>
      <dgm:t>
        <a:bodyPr/>
        <a:lstStyle/>
        <a:p>
          <a:endParaRPr lang="zh-TW" altLang="en-US"/>
        </a:p>
      </dgm:t>
    </dgm:pt>
    <dgm:pt modelId="{3C303C2C-7817-4759-A94A-58FBD7E8FA1E}" type="pres">
      <dgm:prSet presAssocID="{D9B9B39E-1FB3-43DA-95AA-02B9140B8162}" presName="hierRoot2" presStyleCnt="0">
        <dgm:presLayoutVars>
          <dgm:hierBranch val="init"/>
        </dgm:presLayoutVars>
      </dgm:prSet>
      <dgm:spPr/>
    </dgm:pt>
    <dgm:pt modelId="{06E3E016-A9CD-4F77-8547-644EB8A9ABC7}" type="pres">
      <dgm:prSet presAssocID="{D9B9B39E-1FB3-43DA-95AA-02B9140B8162}" presName="rootComposite" presStyleCnt="0"/>
      <dgm:spPr/>
    </dgm:pt>
    <dgm:pt modelId="{DB0A7E67-B48E-48FA-A2BC-2D92F7FF7064}" type="pres">
      <dgm:prSet presAssocID="{D9B9B39E-1FB3-43DA-95AA-02B9140B8162}" presName="rootText" presStyleLbl="node1" presStyleIdx="4" presStyleCnt="12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07798B-77F6-41A5-AFEE-105EB0921F45}" type="pres">
      <dgm:prSet presAssocID="{D9B9B39E-1FB3-43DA-95AA-02B9140B8162}" presName="titleText2" presStyleLbl="fgAcc1" presStyleIdx="4" presStyleCnt="12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7F67663D-422F-43BA-B699-61448844E88A}" type="pres">
      <dgm:prSet presAssocID="{D9B9B39E-1FB3-43DA-95AA-02B9140B8162}" presName="rootConnector" presStyleLbl="node3" presStyleIdx="0" presStyleCnt="0"/>
      <dgm:spPr/>
      <dgm:t>
        <a:bodyPr/>
        <a:lstStyle/>
        <a:p>
          <a:endParaRPr lang="zh-TW" altLang="en-US"/>
        </a:p>
      </dgm:t>
    </dgm:pt>
    <dgm:pt modelId="{4BAC69F6-4E4A-455F-A53B-614FE81ED5A6}" type="pres">
      <dgm:prSet presAssocID="{D9B9B39E-1FB3-43DA-95AA-02B9140B8162}" presName="hierChild4" presStyleCnt="0"/>
      <dgm:spPr/>
    </dgm:pt>
    <dgm:pt modelId="{1F7C05F6-E907-4406-9A85-09F97D51BEFA}" type="pres">
      <dgm:prSet presAssocID="{E2D005CB-7649-4019-9714-3DE2C35BF05F}" presName="Name37" presStyleLbl="parChTrans1D4" presStyleIdx="1" presStyleCnt="4"/>
      <dgm:spPr/>
      <dgm:t>
        <a:bodyPr/>
        <a:lstStyle/>
        <a:p>
          <a:endParaRPr lang="zh-TW" altLang="en-US"/>
        </a:p>
      </dgm:t>
    </dgm:pt>
    <dgm:pt modelId="{4B91FCB6-88A0-463A-8B56-1ABE4D002A77}" type="pres">
      <dgm:prSet presAssocID="{1E64B318-0023-4F6F-BAAE-7A1471DAC51B}" presName="hierRoot2" presStyleCnt="0">
        <dgm:presLayoutVars>
          <dgm:hierBranch val="init"/>
        </dgm:presLayoutVars>
      </dgm:prSet>
      <dgm:spPr/>
    </dgm:pt>
    <dgm:pt modelId="{7DBB69F7-C009-45C1-9266-9C421E4A9ED5}" type="pres">
      <dgm:prSet presAssocID="{1E64B318-0023-4F6F-BAAE-7A1471DAC51B}" presName="rootComposite" presStyleCnt="0"/>
      <dgm:spPr/>
    </dgm:pt>
    <dgm:pt modelId="{40AEBA5C-11B5-4479-9695-10C708D584E3}" type="pres">
      <dgm:prSet presAssocID="{1E64B318-0023-4F6F-BAAE-7A1471DAC51B}" presName="rootText" presStyleLbl="node1" presStyleIdx="5" presStyleCnt="12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D2D4604-D749-42CB-B152-DE7818DEA531}" type="pres">
      <dgm:prSet presAssocID="{1E64B318-0023-4F6F-BAAE-7A1471DAC51B}" presName="titleText2" presStyleLbl="fgAcc1" presStyleIdx="5" presStyleCnt="12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ADBA8394-56FA-4245-B4B1-6B10ED9D42CD}" type="pres">
      <dgm:prSet presAssocID="{1E64B318-0023-4F6F-BAAE-7A1471DAC51B}" presName="rootConnector" presStyleLbl="node4" presStyleIdx="0" presStyleCnt="0"/>
      <dgm:spPr/>
      <dgm:t>
        <a:bodyPr/>
        <a:lstStyle/>
        <a:p>
          <a:endParaRPr lang="zh-TW" altLang="en-US"/>
        </a:p>
      </dgm:t>
    </dgm:pt>
    <dgm:pt modelId="{69BDDB5A-1DCC-4439-920D-C480407CF117}" type="pres">
      <dgm:prSet presAssocID="{1E64B318-0023-4F6F-BAAE-7A1471DAC51B}" presName="hierChild4" presStyleCnt="0"/>
      <dgm:spPr/>
    </dgm:pt>
    <dgm:pt modelId="{7DE29161-6951-43AF-BFFB-A804E703ABFB}" type="pres">
      <dgm:prSet presAssocID="{1E64B318-0023-4F6F-BAAE-7A1471DAC51B}" presName="hierChild5" presStyleCnt="0"/>
      <dgm:spPr/>
    </dgm:pt>
    <dgm:pt modelId="{C37436AB-3A17-437D-A3CA-F60D029726E4}" type="pres">
      <dgm:prSet presAssocID="{D9B9B39E-1FB3-43DA-95AA-02B9140B8162}" presName="hierChild5" presStyleCnt="0"/>
      <dgm:spPr/>
    </dgm:pt>
    <dgm:pt modelId="{342AC99E-ED72-467C-AC89-79EEDF44C6FB}" type="pres">
      <dgm:prSet presAssocID="{1DE1ED54-8A65-4CAD-95BE-70BC58D8BEF6}" presName="hierChild5" presStyleCnt="0"/>
      <dgm:spPr/>
    </dgm:pt>
    <dgm:pt modelId="{64877207-C23E-4BA9-B260-1BEBEE30255A}" type="pres">
      <dgm:prSet presAssocID="{20770374-7556-4E70-8DE1-1ACBD53D3A7B}" presName="Name37" presStyleLbl="parChTrans1D2" presStyleIdx="2" presStyleCnt="4"/>
      <dgm:spPr/>
      <dgm:t>
        <a:bodyPr/>
        <a:lstStyle/>
        <a:p>
          <a:endParaRPr lang="zh-TW" altLang="en-US"/>
        </a:p>
      </dgm:t>
    </dgm:pt>
    <dgm:pt modelId="{876D0A8D-9DC3-4F6C-9227-D9D6BD4BFCE3}" type="pres">
      <dgm:prSet presAssocID="{806C1485-D453-4DF8-9940-C39D0473087F}" presName="hierRoot2" presStyleCnt="0">
        <dgm:presLayoutVars>
          <dgm:hierBranch val="init"/>
        </dgm:presLayoutVars>
      </dgm:prSet>
      <dgm:spPr/>
    </dgm:pt>
    <dgm:pt modelId="{C2786BA6-1888-48C9-9EC4-2E1B3D8EB460}" type="pres">
      <dgm:prSet presAssocID="{806C1485-D453-4DF8-9940-C39D0473087F}" presName="rootComposite" presStyleCnt="0"/>
      <dgm:spPr/>
    </dgm:pt>
    <dgm:pt modelId="{E977EBF5-5A5D-4EC2-A736-BD9017397774}" type="pres">
      <dgm:prSet presAssocID="{806C1485-D453-4DF8-9940-C39D0473087F}" presName="rootText" presStyleLbl="node1" presStyleIdx="6" presStyleCnt="12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F8ADA9C-C49F-4B29-B847-7D62F6A7EFC0}" type="pres">
      <dgm:prSet presAssocID="{806C1485-D453-4DF8-9940-C39D0473087F}" presName="titleText2" presStyleLbl="fgAcc1" presStyleIdx="6" presStyleCnt="12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C43B3D0D-8E76-4082-96BA-C0ED6B6EA6C2}" type="pres">
      <dgm:prSet presAssocID="{806C1485-D453-4DF8-9940-C39D0473087F}" presName="rootConnector" presStyleLbl="node2" presStyleIdx="0" presStyleCnt="0"/>
      <dgm:spPr/>
      <dgm:t>
        <a:bodyPr/>
        <a:lstStyle/>
        <a:p>
          <a:endParaRPr lang="zh-TW" altLang="en-US"/>
        </a:p>
      </dgm:t>
    </dgm:pt>
    <dgm:pt modelId="{40E802FC-4B19-4020-864C-11D858E78B4A}" type="pres">
      <dgm:prSet presAssocID="{806C1485-D453-4DF8-9940-C39D0473087F}" presName="hierChild4" presStyleCnt="0"/>
      <dgm:spPr/>
    </dgm:pt>
    <dgm:pt modelId="{861ACCB7-287E-449E-BD37-1A8ED6FF06AC}" type="pres">
      <dgm:prSet presAssocID="{873FD254-23A7-459C-96A3-A8C61072243D}" presName="Name37" presStyleLbl="parChTrans1D3" presStyleIdx="2" presStyleCnt="4"/>
      <dgm:spPr/>
      <dgm:t>
        <a:bodyPr/>
        <a:lstStyle/>
        <a:p>
          <a:endParaRPr lang="zh-TW" altLang="en-US"/>
        </a:p>
      </dgm:t>
    </dgm:pt>
    <dgm:pt modelId="{FAB33CB2-3714-4CEE-A126-2F6F6C44C5E2}" type="pres">
      <dgm:prSet presAssocID="{CAA1A3F5-C3E5-48A5-9887-DEDBAE4B9C97}" presName="hierRoot2" presStyleCnt="0">
        <dgm:presLayoutVars>
          <dgm:hierBranch val="init"/>
        </dgm:presLayoutVars>
      </dgm:prSet>
      <dgm:spPr/>
    </dgm:pt>
    <dgm:pt modelId="{B0987312-1413-4CDE-8FC7-25883F3BC505}" type="pres">
      <dgm:prSet presAssocID="{CAA1A3F5-C3E5-48A5-9887-DEDBAE4B9C97}" presName="rootComposite" presStyleCnt="0"/>
      <dgm:spPr/>
    </dgm:pt>
    <dgm:pt modelId="{A6132B05-E847-4904-A81A-F1ABCE0E629D}" type="pres">
      <dgm:prSet presAssocID="{CAA1A3F5-C3E5-48A5-9887-DEDBAE4B9C97}" presName="rootText" presStyleLbl="node1" presStyleIdx="7" presStyleCnt="12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30B9A67-26B7-481E-A209-CFCD3917FC36}" type="pres">
      <dgm:prSet presAssocID="{CAA1A3F5-C3E5-48A5-9887-DEDBAE4B9C97}" presName="titleText2" presStyleLbl="fgAcc1" presStyleIdx="7" presStyleCnt="12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A9FFE963-95D8-4779-987B-4A86DF18CB41}" type="pres">
      <dgm:prSet presAssocID="{CAA1A3F5-C3E5-48A5-9887-DEDBAE4B9C97}" presName="rootConnector" presStyleLbl="node3" presStyleIdx="0" presStyleCnt="0"/>
      <dgm:spPr/>
      <dgm:t>
        <a:bodyPr/>
        <a:lstStyle/>
        <a:p>
          <a:endParaRPr lang="zh-TW" altLang="en-US"/>
        </a:p>
      </dgm:t>
    </dgm:pt>
    <dgm:pt modelId="{D35D289C-36F3-4716-AA99-B054D6620626}" type="pres">
      <dgm:prSet presAssocID="{CAA1A3F5-C3E5-48A5-9887-DEDBAE4B9C97}" presName="hierChild4" presStyleCnt="0"/>
      <dgm:spPr/>
    </dgm:pt>
    <dgm:pt modelId="{D8FC8F74-9215-4A95-9283-8B420E2BCEE2}" type="pres">
      <dgm:prSet presAssocID="{775C37AC-AA89-4B51-986D-EDE91C098CC4}" presName="Name37" presStyleLbl="parChTrans1D4" presStyleIdx="2" presStyleCnt="4"/>
      <dgm:spPr/>
      <dgm:t>
        <a:bodyPr/>
        <a:lstStyle/>
        <a:p>
          <a:endParaRPr lang="zh-TW" altLang="en-US"/>
        </a:p>
      </dgm:t>
    </dgm:pt>
    <dgm:pt modelId="{E16231A1-4325-45CB-B939-04F195C875C6}" type="pres">
      <dgm:prSet presAssocID="{E668B00D-46CA-4D94-93D9-1019818C6204}" presName="hierRoot2" presStyleCnt="0">
        <dgm:presLayoutVars>
          <dgm:hierBranch val="init"/>
        </dgm:presLayoutVars>
      </dgm:prSet>
      <dgm:spPr/>
    </dgm:pt>
    <dgm:pt modelId="{43C83A71-8359-4D0B-AF0D-2BBD27105A43}" type="pres">
      <dgm:prSet presAssocID="{E668B00D-46CA-4D94-93D9-1019818C6204}" presName="rootComposite" presStyleCnt="0"/>
      <dgm:spPr/>
    </dgm:pt>
    <dgm:pt modelId="{C170E743-D21F-4485-890C-2E2FD89BC965}" type="pres">
      <dgm:prSet presAssocID="{E668B00D-46CA-4D94-93D9-1019818C6204}" presName="rootText" presStyleLbl="node1" presStyleIdx="8" presStyleCnt="12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7A157B7-41C6-4A9A-93EA-B21E1CC43A32}" type="pres">
      <dgm:prSet presAssocID="{E668B00D-46CA-4D94-93D9-1019818C6204}" presName="titleText2" presStyleLbl="fgAcc1" presStyleIdx="8" presStyleCnt="12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08B72E68-A0ED-45DD-B266-02681B5FDBB8}" type="pres">
      <dgm:prSet presAssocID="{E668B00D-46CA-4D94-93D9-1019818C6204}" presName="rootConnector" presStyleLbl="node4" presStyleIdx="0" presStyleCnt="0"/>
      <dgm:spPr/>
      <dgm:t>
        <a:bodyPr/>
        <a:lstStyle/>
        <a:p>
          <a:endParaRPr lang="zh-TW" altLang="en-US"/>
        </a:p>
      </dgm:t>
    </dgm:pt>
    <dgm:pt modelId="{8CD5D1FE-C86C-4B5F-877F-FFBDFBB8F78D}" type="pres">
      <dgm:prSet presAssocID="{E668B00D-46CA-4D94-93D9-1019818C6204}" presName="hierChild4" presStyleCnt="0"/>
      <dgm:spPr/>
    </dgm:pt>
    <dgm:pt modelId="{8F1181E6-B19A-4A27-A5FD-3658E2366F06}" type="pres">
      <dgm:prSet presAssocID="{E668B00D-46CA-4D94-93D9-1019818C6204}" presName="hierChild5" presStyleCnt="0"/>
      <dgm:spPr/>
    </dgm:pt>
    <dgm:pt modelId="{4E6478E6-017E-4EF6-A679-2E2D84DD1EC6}" type="pres">
      <dgm:prSet presAssocID="{CAA1A3F5-C3E5-48A5-9887-DEDBAE4B9C97}" presName="hierChild5" presStyleCnt="0"/>
      <dgm:spPr/>
    </dgm:pt>
    <dgm:pt modelId="{EF803FCD-9A03-49E3-A9EE-E441EC231EC0}" type="pres">
      <dgm:prSet presAssocID="{806C1485-D453-4DF8-9940-C39D0473087F}" presName="hierChild5" presStyleCnt="0"/>
      <dgm:spPr/>
    </dgm:pt>
    <dgm:pt modelId="{913B5906-9072-4AC2-A75B-CDE7D4AA2169}" type="pres">
      <dgm:prSet presAssocID="{B3921C6A-B597-4E75-B8AE-408BFEE6D622}" presName="Name37" presStyleLbl="parChTrans1D2" presStyleIdx="3" presStyleCnt="4"/>
      <dgm:spPr/>
      <dgm:t>
        <a:bodyPr/>
        <a:lstStyle/>
        <a:p>
          <a:endParaRPr lang="zh-TW" altLang="en-US"/>
        </a:p>
      </dgm:t>
    </dgm:pt>
    <dgm:pt modelId="{C3226B31-F57F-418A-9068-9ACD306254FF}" type="pres">
      <dgm:prSet presAssocID="{AB2D77A8-18A0-41F0-8869-A4BC11165C19}" presName="hierRoot2" presStyleCnt="0">
        <dgm:presLayoutVars>
          <dgm:hierBranch val="init"/>
        </dgm:presLayoutVars>
      </dgm:prSet>
      <dgm:spPr/>
    </dgm:pt>
    <dgm:pt modelId="{F10C4C96-F25C-417C-9657-17D1020DB52B}" type="pres">
      <dgm:prSet presAssocID="{AB2D77A8-18A0-41F0-8869-A4BC11165C19}" presName="rootComposite" presStyleCnt="0"/>
      <dgm:spPr/>
    </dgm:pt>
    <dgm:pt modelId="{535B97E6-09ED-4C07-92E0-21FCF41D5FE5}" type="pres">
      <dgm:prSet presAssocID="{AB2D77A8-18A0-41F0-8869-A4BC11165C19}" presName="rootText" presStyleLbl="node1" presStyleIdx="9" presStyleCnt="12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8C2B7CE-DCB8-4B93-9BF3-1D2389B58348}" type="pres">
      <dgm:prSet presAssocID="{AB2D77A8-18A0-41F0-8869-A4BC11165C19}" presName="titleText2" presStyleLbl="fgAcc1" presStyleIdx="9" presStyleCnt="12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507D465F-DE2C-4B88-A21C-4C751B971B2E}" type="pres">
      <dgm:prSet presAssocID="{AB2D77A8-18A0-41F0-8869-A4BC11165C19}" presName="rootConnector" presStyleLbl="node2" presStyleIdx="0" presStyleCnt="0"/>
      <dgm:spPr/>
      <dgm:t>
        <a:bodyPr/>
        <a:lstStyle/>
        <a:p>
          <a:endParaRPr lang="zh-TW" altLang="en-US"/>
        </a:p>
      </dgm:t>
    </dgm:pt>
    <dgm:pt modelId="{2B164474-9190-4BFF-88EA-A144A0BD9478}" type="pres">
      <dgm:prSet presAssocID="{AB2D77A8-18A0-41F0-8869-A4BC11165C19}" presName="hierChild4" presStyleCnt="0"/>
      <dgm:spPr/>
    </dgm:pt>
    <dgm:pt modelId="{5B5C05A1-2FF4-4D76-BE97-8127DCCDD919}" type="pres">
      <dgm:prSet presAssocID="{4B387609-281A-4A1A-A430-DC2E1870DF74}" presName="Name37" presStyleLbl="parChTrans1D3" presStyleIdx="3" presStyleCnt="4"/>
      <dgm:spPr/>
      <dgm:t>
        <a:bodyPr/>
        <a:lstStyle/>
        <a:p>
          <a:endParaRPr lang="zh-TW" altLang="en-US"/>
        </a:p>
      </dgm:t>
    </dgm:pt>
    <dgm:pt modelId="{8C8C882C-7E53-4B00-B1A0-10717F0E6AB0}" type="pres">
      <dgm:prSet presAssocID="{38656222-D3BA-4633-ABFD-BFD6BDD0E251}" presName="hierRoot2" presStyleCnt="0">
        <dgm:presLayoutVars>
          <dgm:hierBranch val="init"/>
        </dgm:presLayoutVars>
      </dgm:prSet>
      <dgm:spPr/>
    </dgm:pt>
    <dgm:pt modelId="{0BC18DB5-6885-4A43-9557-B89819179E58}" type="pres">
      <dgm:prSet presAssocID="{38656222-D3BA-4633-ABFD-BFD6BDD0E251}" presName="rootComposite" presStyleCnt="0"/>
      <dgm:spPr/>
    </dgm:pt>
    <dgm:pt modelId="{EB16B407-C463-481A-8463-B921662CFC0F}" type="pres">
      <dgm:prSet presAssocID="{38656222-D3BA-4633-ABFD-BFD6BDD0E251}" presName="rootText" presStyleLbl="node1" presStyleIdx="10" presStyleCnt="12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7A50869-3EF6-4388-96E7-B894A1D4079A}" type="pres">
      <dgm:prSet presAssocID="{38656222-D3BA-4633-ABFD-BFD6BDD0E251}" presName="titleText2" presStyleLbl="fgAcc1" presStyleIdx="10" presStyleCnt="12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0D22F42C-7AD0-4ED8-96CB-345C1700DA0D}" type="pres">
      <dgm:prSet presAssocID="{38656222-D3BA-4633-ABFD-BFD6BDD0E251}" presName="rootConnector" presStyleLbl="node3" presStyleIdx="0" presStyleCnt="0"/>
      <dgm:spPr/>
      <dgm:t>
        <a:bodyPr/>
        <a:lstStyle/>
        <a:p>
          <a:endParaRPr lang="zh-TW" altLang="en-US"/>
        </a:p>
      </dgm:t>
    </dgm:pt>
    <dgm:pt modelId="{1B98581B-37D2-47DF-BADB-3768FF276537}" type="pres">
      <dgm:prSet presAssocID="{38656222-D3BA-4633-ABFD-BFD6BDD0E251}" presName="hierChild4" presStyleCnt="0"/>
      <dgm:spPr/>
    </dgm:pt>
    <dgm:pt modelId="{4BD1612C-EB9F-4C2F-9E0D-DBB95F4447E4}" type="pres">
      <dgm:prSet presAssocID="{7716AD21-48B3-4BA8-B815-81548E9F5B0C}" presName="Name37" presStyleLbl="parChTrans1D4" presStyleIdx="3" presStyleCnt="4"/>
      <dgm:spPr/>
      <dgm:t>
        <a:bodyPr/>
        <a:lstStyle/>
        <a:p>
          <a:endParaRPr lang="zh-TW" altLang="en-US"/>
        </a:p>
      </dgm:t>
    </dgm:pt>
    <dgm:pt modelId="{0AFE8C70-E98F-41F8-A022-35BEBA11E3DD}" type="pres">
      <dgm:prSet presAssocID="{49214B08-943A-4C8F-8A7D-D22C5504AECE}" presName="hierRoot2" presStyleCnt="0">
        <dgm:presLayoutVars>
          <dgm:hierBranch val="init"/>
        </dgm:presLayoutVars>
      </dgm:prSet>
      <dgm:spPr/>
    </dgm:pt>
    <dgm:pt modelId="{8E73B0B5-80AA-4672-8AE1-068E3763800B}" type="pres">
      <dgm:prSet presAssocID="{49214B08-943A-4C8F-8A7D-D22C5504AECE}" presName="rootComposite" presStyleCnt="0"/>
      <dgm:spPr/>
    </dgm:pt>
    <dgm:pt modelId="{C28CF4D5-D031-4826-BEEA-96F722B1FEAB}" type="pres">
      <dgm:prSet presAssocID="{49214B08-943A-4C8F-8A7D-D22C5504AECE}" presName="rootText" presStyleLbl="node1" presStyleIdx="11" presStyleCnt="12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AE2C3CF-B160-4D65-B09B-710A9E825240}" type="pres">
      <dgm:prSet presAssocID="{49214B08-943A-4C8F-8A7D-D22C5504AECE}" presName="titleText2" presStyleLbl="fgAcc1" presStyleIdx="11" presStyleCnt="12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4F51836A-9BAD-476D-803C-574A4EE36F15}" type="pres">
      <dgm:prSet presAssocID="{49214B08-943A-4C8F-8A7D-D22C5504AECE}" presName="rootConnector" presStyleLbl="node4" presStyleIdx="0" presStyleCnt="0"/>
      <dgm:spPr/>
      <dgm:t>
        <a:bodyPr/>
        <a:lstStyle/>
        <a:p>
          <a:endParaRPr lang="zh-TW" altLang="en-US"/>
        </a:p>
      </dgm:t>
    </dgm:pt>
    <dgm:pt modelId="{EF22FE96-C431-4F9C-A401-B4744CA07091}" type="pres">
      <dgm:prSet presAssocID="{49214B08-943A-4C8F-8A7D-D22C5504AECE}" presName="hierChild4" presStyleCnt="0"/>
      <dgm:spPr/>
    </dgm:pt>
    <dgm:pt modelId="{01739924-6421-4641-A311-68BAB7C55F07}" type="pres">
      <dgm:prSet presAssocID="{49214B08-943A-4C8F-8A7D-D22C5504AECE}" presName="hierChild5" presStyleCnt="0"/>
      <dgm:spPr/>
    </dgm:pt>
    <dgm:pt modelId="{6520E81D-71B3-4167-B6F7-79F3C390333E}" type="pres">
      <dgm:prSet presAssocID="{38656222-D3BA-4633-ABFD-BFD6BDD0E251}" presName="hierChild5" presStyleCnt="0"/>
      <dgm:spPr/>
    </dgm:pt>
    <dgm:pt modelId="{1F246E60-43C3-4C3A-8DF7-6D9661AEF05A}" type="pres">
      <dgm:prSet presAssocID="{AB2D77A8-18A0-41F0-8869-A4BC11165C19}" presName="hierChild5" presStyleCnt="0"/>
      <dgm:spPr/>
    </dgm:pt>
    <dgm:pt modelId="{216ACA2B-590F-4D6A-AA7E-FAEA8C1278B8}" type="pres">
      <dgm:prSet presAssocID="{E50D3E64-4151-4BD8-BA34-2F7B4F2951DC}" presName="hierChild3" presStyleCnt="0"/>
      <dgm:spPr/>
    </dgm:pt>
  </dgm:ptLst>
  <dgm:cxnLst>
    <dgm:cxn modelId="{721BA8C0-A453-4A2B-9FF7-E64400F6D4BF}" type="presOf" srcId="{4B387609-281A-4A1A-A430-DC2E1870DF74}" destId="{5B5C05A1-2FF4-4D76-BE97-8127DCCDD919}" srcOrd="0" destOrd="0" presId="urn:microsoft.com/office/officeart/2008/layout/NameandTitleOrganizationalChart"/>
    <dgm:cxn modelId="{009094C7-32FD-496B-8CCE-01D4B9838526}" type="presOf" srcId="{1DE1ED54-8A65-4CAD-95BE-70BC58D8BEF6}" destId="{EC3CB72A-D7A3-495F-BEC7-C9E2A3A333F2}" srcOrd="0" destOrd="0" presId="urn:microsoft.com/office/officeart/2008/layout/NameandTitleOrganizationalChart"/>
    <dgm:cxn modelId="{0D9AF1B4-EAC1-43DA-A6B1-7DB26451B5F1}" type="presOf" srcId="{707544E6-C649-4891-9B01-EEBAF3BA81D5}" destId="{FEEEF873-53A7-43EE-B4EF-2587CAE14DCB}" srcOrd="0" destOrd="0" presId="urn:microsoft.com/office/officeart/2008/layout/NameandTitleOrganizationalChart"/>
    <dgm:cxn modelId="{DA404BCF-8069-45A4-9AD2-C5BFCFD83168}" type="presOf" srcId="{55986D0D-E81A-42ED-AEBB-A1668FBF47CD}" destId="{0E34361D-B4F1-4201-9265-E1A47D8BCF12}" srcOrd="0" destOrd="0" presId="urn:microsoft.com/office/officeart/2008/layout/NameandTitleOrganizationalChart"/>
    <dgm:cxn modelId="{0D4D9A8B-D254-441A-B18C-D3513A9C7198}" type="presOf" srcId="{D9B9B39E-1FB3-43DA-95AA-02B9140B8162}" destId="{7F67663D-422F-43BA-B699-61448844E88A}" srcOrd="1" destOrd="0" presId="urn:microsoft.com/office/officeart/2008/layout/NameandTitleOrganizationalChart"/>
    <dgm:cxn modelId="{559B9626-325E-4079-BC42-950BA5CA4E53}" type="presOf" srcId="{7716AD21-48B3-4BA8-B815-81548E9F5B0C}" destId="{4BD1612C-EB9F-4C2F-9E0D-DBB95F4447E4}" srcOrd="0" destOrd="0" presId="urn:microsoft.com/office/officeart/2008/layout/NameandTitleOrganizationalChart"/>
    <dgm:cxn modelId="{CF80DB99-95C1-4E06-B559-A8DFCEFC8DCA}" type="presOf" srcId="{49214B08-943A-4C8F-8A7D-D22C5504AECE}" destId="{C28CF4D5-D031-4826-BEEA-96F722B1FEAB}" srcOrd="0" destOrd="0" presId="urn:microsoft.com/office/officeart/2008/layout/NameandTitleOrganizationalChart"/>
    <dgm:cxn modelId="{3BF4539C-86F4-43B5-9D7D-395F693159B1}" type="presOf" srcId="{AB2D77A8-18A0-41F0-8869-A4BC11165C19}" destId="{507D465F-DE2C-4B88-A21C-4C751B971B2E}" srcOrd="1" destOrd="0" presId="urn:microsoft.com/office/officeart/2008/layout/NameandTitleOrganizationalChart"/>
    <dgm:cxn modelId="{A625A5A5-036D-4E55-BE67-4449D15EE3B0}" type="presOf" srcId="{BC864A26-AD23-4D0D-9360-C5F5083AEB76}" destId="{C30B9A67-26B7-481E-A209-CFCD3917FC36}" srcOrd="0" destOrd="0" presId="urn:microsoft.com/office/officeart/2008/layout/NameandTitleOrganizationalChart"/>
    <dgm:cxn modelId="{8E7EB45D-30EF-4617-9F67-4EE7F156C547}" srcId="{AB2D77A8-18A0-41F0-8869-A4BC11165C19}" destId="{38656222-D3BA-4633-ABFD-BFD6BDD0E251}" srcOrd="0" destOrd="0" parTransId="{4B387609-281A-4A1A-A430-DC2E1870DF74}" sibTransId="{4A50B975-A591-4F8F-8878-9824CACA86A0}"/>
    <dgm:cxn modelId="{94839AD9-45FC-4D66-A5C1-DCE8BDBD527A}" srcId="{1DE1ED54-8A65-4CAD-95BE-70BC58D8BEF6}" destId="{D9B9B39E-1FB3-43DA-95AA-02B9140B8162}" srcOrd="0" destOrd="0" parTransId="{FA3BEA15-2D44-44D0-BD9F-DB9B9DA2A322}" sibTransId="{2C4E2B97-3005-4E95-9AEB-387B433C7ADD}"/>
    <dgm:cxn modelId="{F87028F1-CF82-463A-B5AB-F7F024DB4D76}" srcId="{E50D3E64-4151-4BD8-BA34-2F7B4F2951DC}" destId="{AB2D77A8-18A0-41F0-8869-A4BC11165C19}" srcOrd="3" destOrd="0" parTransId="{B3921C6A-B597-4E75-B8AE-408BFEE6D622}" sibTransId="{361CA142-E7DA-4C45-88B8-E16DA3BE6428}"/>
    <dgm:cxn modelId="{414BBEBD-B062-42D4-8F12-193A67E1E718}" srcId="{E50D3E64-4151-4BD8-BA34-2F7B4F2951DC}" destId="{806C1485-D453-4DF8-9940-C39D0473087F}" srcOrd="2" destOrd="0" parTransId="{20770374-7556-4E70-8DE1-1ACBD53D3A7B}" sibTransId="{9B766918-09AB-4D08-9925-D16F08D0DA35}"/>
    <dgm:cxn modelId="{BE783671-E0F0-4DE1-B1C8-AE6689071D69}" type="presOf" srcId="{FA3BEA15-2D44-44D0-BD9F-DB9B9DA2A322}" destId="{7119149E-C661-4D5B-9179-2632A02C9750}" srcOrd="0" destOrd="0" presId="urn:microsoft.com/office/officeart/2008/layout/NameandTitleOrganizationalChart"/>
    <dgm:cxn modelId="{D03EB631-C148-4A66-BB1B-9E151B6356F2}" type="presOf" srcId="{E668B00D-46CA-4D94-93D9-1019818C6204}" destId="{C170E743-D21F-4485-890C-2E2FD89BC965}" srcOrd="0" destOrd="0" presId="urn:microsoft.com/office/officeart/2008/layout/NameandTitleOrganizationalChart"/>
    <dgm:cxn modelId="{D5D2D400-B4A6-46D7-8913-E11B7974D693}" type="presOf" srcId="{2744D4F6-2A31-4896-92C2-AE3143D50F3F}" destId="{584168A9-382D-47DA-8F32-8F02430C01D5}" srcOrd="1" destOrd="0" presId="urn:microsoft.com/office/officeart/2008/layout/NameandTitleOrganizationalChart"/>
    <dgm:cxn modelId="{DBC6BE4F-9CCD-4122-85E3-97E96B189F57}" type="presOf" srcId="{20770374-7556-4E70-8DE1-1ACBD53D3A7B}" destId="{64877207-C23E-4BA9-B260-1BEBEE30255A}" srcOrd="0" destOrd="0" presId="urn:microsoft.com/office/officeart/2008/layout/NameandTitleOrganizationalChart"/>
    <dgm:cxn modelId="{1BDA92DD-0FEF-4433-A19E-EFD57C2E3401}" type="presOf" srcId="{4A50B975-A591-4F8F-8878-9824CACA86A0}" destId="{47A50869-3EF6-4388-96E7-B894A1D4079A}" srcOrd="0" destOrd="0" presId="urn:microsoft.com/office/officeart/2008/layout/NameandTitleOrganizationalChart"/>
    <dgm:cxn modelId="{24220B86-14AF-4DC4-A33A-1F3F31D36C86}" type="presOf" srcId="{1E64B318-0023-4F6F-BAAE-7A1471DAC51B}" destId="{40AEBA5C-11B5-4479-9695-10C708D584E3}" srcOrd="0" destOrd="0" presId="urn:microsoft.com/office/officeart/2008/layout/NameandTitleOrganizationalChart"/>
    <dgm:cxn modelId="{79E5688B-0D2F-45A3-9D89-BDA43D1A325F}" srcId="{E50D3E64-4151-4BD8-BA34-2F7B4F2951DC}" destId="{104B8031-899B-4E24-97CC-9A7C22423971}" srcOrd="0" destOrd="0" parTransId="{EFB5139F-A655-4FEA-B9D8-E1338052902F}" sibTransId="{E5C40F7A-79BD-4CBB-82BB-2452BC22D638}"/>
    <dgm:cxn modelId="{26374272-2F9E-4CE5-B453-142664929BDE}" type="presOf" srcId="{104B8031-899B-4E24-97CC-9A7C22423971}" destId="{4058885E-6467-445C-9827-0B2E0131BD11}" srcOrd="0" destOrd="0" presId="urn:microsoft.com/office/officeart/2008/layout/NameandTitleOrganizationalChart"/>
    <dgm:cxn modelId="{506E6D70-31FC-4539-98E9-6ADD2D9BB3A3}" type="presOf" srcId="{002ACA34-F58A-4E0E-BEEB-3D3E3D78A3F7}" destId="{747A562D-5CF2-4503-98A5-427EB8DD3971}" srcOrd="0" destOrd="0" presId="urn:microsoft.com/office/officeart/2008/layout/NameandTitleOrganizationalChart"/>
    <dgm:cxn modelId="{003BB3C1-EACD-4D75-9B68-53A8C16CE57E}" srcId="{FA3D3717-5174-493D-96B0-624D4C04AD41}" destId="{E50D3E64-4151-4BD8-BA34-2F7B4F2951DC}" srcOrd="0" destOrd="0" parTransId="{3F8C7E41-7E32-45AB-A7B4-EE5B8AE4C768}" sibTransId="{C138A363-D49D-4A31-8F18-B00AC132C065}"/>
    <dgm:cxn modelId="{D00C760E-4965-4107-903E-FCF52D873326}" type="presOf" srcId="{E89D1529-EA08-4D06-8E6E-1DC6FCCD3CBC}" destId="{F62CB736-1060-490E-9734-804B97DB3B1B}" srcOrd="0" destOrd="0" presId="urn:microsoft.com/office/officeart/2008/layout/NameandTitleOrganizationalChart"/>
    <dgm:cxn modelId="{5B394D7E-199F-41EC-9C6C-3AF5D633AD16}" type="presOf" srcId="{104B8031-899B-4E24-97CC-9A7C22423971}" destId="{954A9A9B-AF00-4122-9196-45ECDC087ED6}" srcOrd="1" destOrd="0" presId="urn:microsoft.com/office/officeart/2008/layout/NameandTitleOrganizationalChart"/>
    <dgm:cxn modelId="{E4BDD6A9-05D6-4162-91B8-338B3BF98D0F}" srcId="{38656222-D3BA-4633-ABFD-BFD6BDD0E251}" destId="{49214B08-943A-4C8F-8A7D-D22C5504AECE}" srcOrd="0" destOrd="0" parTransId="{7716AD21-48B3-4BA8-B815-81548E9F5B0C}" sibTransId="{BBA1010F-5140-4870-9070-2CF9DA564C57}"/>
    <dgm:cxn modelId="{E32474DF-2294-48EF-88AF-E0D23CAFA3CC}" type="presOf" srcId="{361CA142-E7DA-4C45-88B8-E16DA3BE6428}" destId="{28C2B7CE-DCB8-4B93-9BF3-1D2389B58348}" srcOrd="0" destOrd="0" presId="urn:microsoft.com/office/officeart/2008/layout/NameandTitleOrganizationalChart"/>
    <dgm:cxn modelId="{42B7BEA4-4B51-4543-90AE-B205914DCF3F}" type="presOf" srcId="{A8B5849E-442C-4BA7-8A22-02D492480B9D}" destId="{E7A157B7-41C6-4A9A-93EA-B21E1CC43A32}" srcOrd="0" destOrd="0" presId="urn:microsoft.com/office/officeart/2008/layout/NameandTitleOrganizationalChart"/>
    <dgm:cxn modelId="{5D890C24-B280-449A-AD52-237E0578EEA1}" type="presOf" srcId="{934A7181-554F-402B-A5C0-A3291028C55C}" destId="{2B800C55-A583-49C4-B6BA-3A11CF94AAD7}" srcOrd="0" destOrd="0" presId="urn:microsoft.com/office/officeart/2008/layout/NameandTitleOrganizationalChart"/>
    <dgm:cxn modelId="{78CC247E-F9B2-4E1A-A8E5-23315BA50108}" type="presOf" srcId="{C138A363-D49D-4A31-8F18-B00AC132C065}" destId="{E1DD70F7-ED61-4F83-A5BA-B5FE2EAE8849}" srcOrd="0" destOrd="0" presId="urn:microsoft.com/office/officeart/2008/layout/NameandTitleOrganizationalChart"/>
    <dgm:cxn modelId="{7ED570F4-F0E8-44DA-A68C-361628E89EB0}" type="presOf" srcId="{E5C40F7A-79BD-4CBB-82BB-2452BC22D638}" destId="{869BCFF2-7A1B-4261-B812-F037287F3E6D}" srcOrd="0" destOrd="0" presId="urn:microsoft.com/office/officeart/2008/layout/NameandTitleOrganizationalChart"/>
    <dgm:cxn modelId="{3290183A-DC47-4ED2-A616-D0DF7D074503}" type="presOf" srcId="{EFB5139F-A655-4FEA-B9D8-E1338052902F}" destId="{3A6C1122-734E-40BA-85B1-F96AABE32978}" srcOrd="0" destOrd="0" presId="urn:microsoft.com/office/officeart/2008/layout/NameandTitleOrganizationalChart"/>
    <dgm:cxn modelId="{B962ED24-474D-47E6-AA08-40836FE092B7}" type="presOf" srcId="{38656222-D3BA-4633-ABFD-BFD6BDD0E251}" destId="{0D22F42C-7AD0-4ED8-96CB-345C1700DA0D}" srcOrd="1" destOrd="0" presId="urn:microsoft.com/office/officeart/2008/layout/NameandTitleOrganizationalChart"/>
    <dgm:cxn modelId="{E468ABFC-D0A8-4839-9150-7DA66C960357}" type="presOf" srcId="{AC6C79B2-4EBB-415C-B965-80653C4F8006}" destId="{BCF3886D-8EA8-44EC-B2A0-6AD78CF01542}" srcOrd="0" destOrd="0" presId="urn:microsoft.com/office/officeart/2008/layout/NameandTitleOrganizationalChart"/>
    <dgm:cxn modelId="{D0C09EC4-1970-4E68-AD73-1E36C2367372}" type="presOf" srcId="{E89D1529-EA08-4D06-8E6E-1DC6FCCD3CBC}" destId="{E8AC549C-AD02-433E-86C2-DA3D7029B028}" srcOrd="1" destOrd="0" presId="urn:microsoft.com/office/officeart/2008/layout/NameandTitleOrganizationalChart"/>
    <dgm:cxn modelId="{56D2AF1C-2490-409B-8B23-2B7C5EF07897}" type="presOf" srcId="{873FD254-23A7-459C-96A3-A8C61072243D}" destId="{861ACCB7-287E-449E-BD37-1A8ED6FF06AC}" srcOrd="0" destOrd="0" presId="urn:microsoft.com/office/officeart/2008/layout/NameandTitleOrganizationalChart"/>
    <dgm:cxn modelId="{D880C6DA-D422-42E5-97D6-7C2BCD0597DF}" srcId="{CAA1A3F5-C3E5-48A5-9887-DEDBAE4B9C97}" destId="{E668B00D-46CA-4D94-93D9-1019818C6204}" srcOrd="0" destOrd="0" parTransId="{775C37AC-AA89-4B51-986D-EDE91C098CC4}" sibTransId="{A8B5849E-442C-4BA7-8A22-02D492480B9D}"/>
    <dgm:cxn modelId="{62581D38-C130-4F7A-B080-C1345F993305}" srcId="{2744D4F6-2A31-4896-92C2-AE3143D50F3F}" destId="{E89D1529-EA08-4D06-8E6E-1DC6FCCD3CBC}" srcOrd="0" destOrd="0" parTransId="{55986D0D-E81A-42ED-AEBB-A1668FBF47CD}" sibTransId="{002ACA34-F58A-4E0E-BEEB-3D3E3D78A3F7}"/>
    <dgm:cxn modelId="{2AA038F0-5A89-4E2A-A2E6-FDFDCA05FB1E}" type="presOf" srcId="{2744D4F6-2A31-4896-92C2-AE3143D50F3F}" destId="{6A34B771-8343-40CE-86CB-ED87A4C6A9BC}" srcOrd="0" destOrd="0" presId="urn:microsoft.com/office/officeart/2008/layout/NameandTitleOrganizationalChart"/>
    <dgm:cxn modelId="{0C219C14-E15F-49C2-9FDE-A9C5E02B7824}" type="presOf" srcId="{2C4E2B97-3005-4E95-9AEB-387B433C7ADD}" destId="{AC07798B-77F6-41A5-AFEE-105EB0921F45}" srcOrd="0" destOrd="0" presId="urn:microsoft.com/office/officeart/2008/layout/NameandTitleOrganizationalChart"/>
    <dgm:cxn modelId="{753910AB-A876-4933-B79C-1A339216D4CD}" type="presOf" srcId="{1DE1ED54-8A65-4CAD-95BE-70BC58D8BEF6}" destId="{EE2B72F7-EB19-497C-BF29-280F9CA43C52}" srcOrd="1" destOrd="0" presId="urn:microsoft.com/office/officeart/2008/layout/NameandTitleOrganizationalChart"/>
    <dgm:cxn modelId="{589734EC-0F18-476F-9FBB-208E2B8EF85A}" type="presOf" srcId="{E2D005CB-7649-4019-9714-3DE2C35BF05F}" destId="{1F7C05F6-E907-4406-9A85-09F97D51BEFA}" srcOrd="0" destOrd="0" presId="urn:microsoft.com/office/officeart/2008/layout/NameandTitleOrganizationalChart"/>
    <dgm:cxn modelId="{36D5D9E4-0D75-4DD9-9E5D-D28343F42F2B}" srcId="{D9B9B39E-1FB3-43DA-95AA-02B9140B8162}" destId="{1E64B318-0023-4F6F-BAAE-7A1471DAC51B}" srcOrd="0" destOrd="0" parTransId="{E2D005CB-7649-4019-9714-3DE2C35BF05F}" sibTransId="{3AD69FF8-E8AD-447F-9A63-4F286D255BBA}"/>
    <dgm:cxn modelId="{9487F08E-B72C-4770-A020-30BD18292A5C}" type="presOf" srcId="{E668B00D-46CA-4D94-93D9-1019818C6204}" destId="{08B72E68-A0ED-45DD-B266-02681B5FDBB8}" srcOrd="1" destOrd="0" presId="urn:microsoft.com/office/officeart/2008/layout/NameandTitleOrganizationalChart"/>
    <dgm:cxn modelId="{DC214545-D6C8-483D-8B48-EFD432C2BB15}" type="presOf" srcId="{D9B9B39E-1FB3-43DA-95AA-02B9140B8162}" destId="{DB0A7E67-B48E-48FA-A2BC-2D92F7FF7064}" srcOrd="0" destOrd="0" presId="urn:microsoft.com/office/officeart/2008/layout/NameandTitleOrganizationalChart"/>
    <dgm:cxn modelId="{3DCB702C-BEA2-46DE-B5E2-B3FCD3CCBAD8}" type="presOf" srcId="{AB2D77A8-18A0-41F0-8869-A4BC11165C19}" destId="{535B97E6-09ED-4C07-92E0-21FCF41D5FE5}" srcOrd="0" destOrd="0" presId="urn:microsoft.com/office/officeart/2008/layout/NameandTitleOrganizationalChart"/>
    <dgm:cxn modelId="{F6FDCDD7-3BFC-4720-BF56-73A5E25ED62E}" type="presOf" srcId="{72D74E40-1F1F-401B-8714-2FCF99BE5EBE}" destId="{8A782192-00D3-45FD-92CC-8122C2A8F213}" srcOrd="0" destOrd="0" presId="urn:microsoft.com/office/officeart/2008/layout/NameandTitleOrganizationalChart"/>
    <dgm:cxn modelId="{F22DD50F-C185-4AB0-94BB-0A5D3B8A6281}" type="presOf" srcId="{49214B08-943A-4C8F-8A7D-D22C5504AECE}" destId="{4F51836A-9BAD-476D-803C-574A4EE36F15}" srcOrd="1" destOrd="0" presId="urn:microsoft.com/office/officeart/2008/layout/NameandTitleOrganizationalChart"/>
    <dgm:cxn modelId="{036E22FC-BD83-4AE0-B9C0-0D7ED93AD1CD}" type="presOf" srcId="{806C1485-D453-4DF8-9940-C39D0473087F}" destId="{E977EBF5-5A5D-4EC2-A736-BD9017397774}" srcOrd="0" destOrd="0" presId="urn:microsoft.com/office/officeart/2008/layout/NameandTitleOrganizationalChart"/>
    <dgm:cxn modelId="{A5CF7A4C-DD43-4F98-8C12-33305B1AE29E}" type="presOf" srcId="{FA3D3717-5174-493D-96B0-624D4C04AD41}" destId="{F1CC6555-D0FD-45A4-9D1A-EF874918437D}" srcOrd="0" destOrd="0" presId="urn:microsoft.com/office/officeart/2008/layout/NameandTitleOrganizationalChart"/>
    <dgm:cxn modelId="{42A91C5A-2253-4526-81D6-FCC76D485C69}" type="presOf" srcId="{38656222-D3BA-4633-ABFD-BFD6BDD0E251}" destId="{EB16B407-C463-481A-8463-B921662CFC0F}" srcOrd="0" destOrd="0" presId="urn:microsoft.com/office/officeart/2008/layout/NameandTitleOrganizationalChart"/>
    <dgm:cxn modelId="{7182ADB1-1615-460A-9341-CDAEEFC2D29F}" type="presOf" srcId="{CAA1A3F5-C3E5-48A5-9887-DEDBAE4B9C97}" destId="{A9FFE963-95D8-4779-987B-4A86DF18CB41}" srcOrd="1" destOrd="0" presId="urn:microsoft.com/office/officeart/2008/layout/NameandTitleOrganizationalChart"/>
    <dgm:cxn modelId="{9CA1D6D7-42D5-4365-A890-0FE145CCA352}" type="presOf" srcId="{E50D3E64-4151-4BD8-BA34-2F7B4F2951DC}" destId="{9293C5D9-83DE-4E4F-97B1-710C8D8D818E}" srcOrd="1" destOrd="0" presId="urn:microsoft.com/office/officeart/2008/layout/NameandTitleOrganizationalChart"/>
    <dgm:cxn modelId="{FF40FE98-0A63-4C19-A9F8-92A665D6AB5F}" srcId="{E50D3E64-4151-4BD8-BA34-2F7B4F2951DC}" destId="{1DE1ED54-8A65-4CAD-95BE-70BC58D8BEF6}" srcOrd="1" destOrd="0" parTransId="{72D74E40-1F1F-401B-8714-2FCF99BE5EBE}" sibTransId="{934A7181-554F-402B-A5C0-A3291028C55C}"/>
    <dgm:cxn modelId="{8166163A-7B7D-41C8-8B2E-3975C210B0CE}" type="presOf" srcId="{B3921C6A-B597-4E75-B8AE-408BFEE6D622}" destId="{913B5906-9072-4AC2-A75B-CDE7D4AA2169}" srcOrd="0" destOrd="0" presId="urn:microsoft.com/office/officeart/2008/layout/NameandTitleOrganizationalChart"/>
    <dgm:cxn modelId="{6776A09B-186F-469F-ADB6-A0D0F131A0E2}" type="presOf" srcId="{BBA1010F-5140-4870-9070-2CF9DA564C57}" destId="{DAE2C3CF-B160-4D65-B09B-710A9E825240}" srcOrd="0" destOrd="0" presId="urn:microsoft.com/office/officeart/2008/layout/NameandTitleOrganizationalChart"/>
    <dgm:cxn modelId="{964D7630-E7E5-4D59-B09E-4736A01747BC}" type="presOf" srcId="{775C37AC-AA89-4B51-986D-EDE91C098CC4}" destId="{D8FC8F74-9215-4A95-9283-8B420E2BCEE2}" srcOrd="0" destOrd="0" presId="urn:microsoft.com/office/officeart/2008/layout/NameandTitleOrganizationalChart"/>
    <dgm:cxn modelId="{6C5D129D-B722-4E52-B7F4-62A6771C9C63}" type="presOf" srcId="{3AD69FF8-E8AD-447F-9A63-4F286D255BBA}" destId="{6D2D4604-D749-42CB-B152-DE7818DEA531}" srcOrd="0" destOrd="0" presId="urn:microsoft.com/office/officeart/2008/layout/NameandTitleOrganizationalChart"/>
    <dgm:cxn modelId="{28305BAD-5E40-43A0-B9C2-99324F60F17F}" type="presOf" srcId="{806C1485-D453-4DF8-9940-C39D0473087F}" destId="{C43B3D0D-8E76-4082-96BA-C0ED6B6EA6C2}" srcOrd="1" destOrd="0" presId="urn:microsoft.com/office/officeart/2008/layout/NameandTitleOrganizationalChart"/>
    <dgm:cxn modelId="{8C6A0925-B515-4AC2-8C3A-50C859D1EF3E}" type="presOf" srcId="{9B766918-09AB-4D08-9925-D16F08D0DA35}" destId="{AF8ADA9C-C49F-4B29-B847-7D62F6A7EFC0}" srcOrd="0" destOrd="0" presId="urn:microsoft.com/office/officeart/2008/layout/NameandTitleOrganizationalChart"/>
    <dgm:cxn modelId="{F0FA1677-5679-4221-87DF-E2615FA639B3}" srcId="{806C1485-D453-4DF8-9940-C39D0473087F}" destId="{CAA1A3F5-C3E5-48A5-9887-DEDBAE4B9C97}" srcOrd="0" destOrd="0" parTransId="{873FD254-23A7-459C-96A3-A8C61072243D}" sibTransId="{BC864A26-AD23-4D0D-9360-C5F5083AEB76}"/>
    <dgm:cxn modelId="{F199A43A-2A19-42BE-A511-4FB6046C01AB}" type="presOf" srcId="{CAA1A3F5-C3E5-48A5-9887-DEDBAE4B9C97}" destId="{A6132B05-E847-4904-A81A-F1ABCE0E629D}" srcOrd="0" destOrd="0" presId="urn:microsoft.com/office/officeart/2008/layout/NameandTitleOrganizationalChart"/>
    <dgm:cxn modelId="{1D5F1CF2-5789-46AF-8600-6AFC3F67DAFA}" type="presOf" srcId="{1E64B318-0023-4F6F-BAAE-7A1471DAC51B}" destId="{ADBA8394-56FA-4245-B4B1-6B10ED9D42CD}" srcOrd="1" destOrd="0" presId="urn:microsoft.com/office/officeart/2008/layout/NameandTitleOrganizationalChart"/>
    <dgm:cxn modelId="{3073405D-04CF-4027-B1F5-0213EC9FF9CF}" type="presOf" srcId="{E50D3E64-4151-4BD8-BA34-2F7B4F2951DC}" destId="{61CEFAF1-CC59-47AA-B73B-E7773DD39293}" srcOrd="0" destOrd="0" presId="urn:microsoft.com/office/officeart/2008/layout/NameandTitleOrganizationalChart"/>
    <dgm:cxn modelId="{1DA8F733-302E-442D-8859-27D898F9C9A3}" srcId="{104B8031-899B-4E24-97CC-9A7C22423971}" destId="{2744D4F6-2A31-4896-92C2-AE3143D50F3F}" srcOrd="0" destOrd="0" parTransId="{707544E6-C649-4891-9B01-EEBAF3BA81D5}" sibTransId="{AC6C79B2-4EBB-415C-B965-80653C4F8006}"/>
    <dgm:cxn modelId="{8405D8AD-4860-46B2-9762-3C6860F98F30}" type="presParOf" srcId="{F1CC6555-D0FD-45A4-9D1A-EF874918437D}" destId="{02438D3A-0B6A-4CCB-B34E-95C7950C9F82}" srcOrd="0" destOrd="0" presId="urn:microsoft.com/office/officeart/2008/layout/NameandTitleOrganizationalChart"/>
    <dgm:cxn modelId="{B43E14A6-B22E-47FA-B03A-0869385FE5F9}" type="presParOf" srcId="{02438D3A-0B6A-4CCB-B34E-95C7950C9F82}" destId="{9BAA41D0-57F9-4C1A-9A51-95B4F7012647}" srcOrd="0" destOrd="0" presId="urn:microsoft.com/office/officeart/2008/layout/NameandTitleOrganizationalChart"/>
    <dgm:cxn modelId="{77818932-84BB-42E1-9747-63FE74CB87C5}" type="presParOf" srcId="{9BAA41D0-57F9-4C1A-9A51-95B4F7012647}" destId="{61CEFAF1-CC59-47AA-B73B-E7773DD39293}" srcOrd="0" destOrd="0" presId="urn:microsoft.com/office/officeart/2008/layout/NameandTitleOrganizationalChart"/>
    <dgm:cxn modelId="{CC406BF6-BE82-4594-B2D0-ECCB5A626D23}" type="presParOf" srcId="{9BAA41D0-57F9-4C1A-9A51-95B4F7012647}" destId="{E1DD70F7-ED61-4F83-A5BA-B5FE2EAE8849}" srcOrd="1" destOrd="0" presId="urn:microsoft.com/office/officeart/2008/layout/NameandTitleOrganizationalChart"/>
    <dgm:cxn modelId="{BD6B1FE4-B433-4DD1-AD9A-800A12089CDA}" type="presParOf" srcId="{9BAA41D0-57F9-4C1A-9A51-95B4F7012647}" destId="{9293C5D9-83DE-4E4F-97B1-710C8D8D818E}" srcOrd="2" destOrd="0" presId="urn:microsoft.com/office/officeart/2008/layout/NameandTitleOrganizationalChart"/>
    <dgm:cxn modelId="{F704E9E6-1B68-42FE-BA86-85F77D69E8B5}" type="presParOf" srcId="{02438D3A-0B6A-4CCB-B34E-95C7950C9F82}" destId="{640D1090-DA8A-412D-B6E0-8E9149EB7E95}" srcOrd="1" destOrd="0" presId="urn:microsoft.com/office/officeart/2008/layout/NameandTitleOrganizationalChart"/>
    <dgm:cxn modelId="{33DE4CA0-79BE-405C-A087-D4B24036F576}" type="presParOf" srcId="{640D1090-DA8A-412D-B6E0-8E9149EB7E95}" destId="{3A6C1122-734E-40BA-85B1-F96AABE32978}" srcOrd="0" destOrd="0" presId="urn:microsoft.com/office/officeart/2008/layout/NameandTitleOrganizationalChart"/>
    <dgm:cxn modelId="{7F5CA78F-4BF6-4E5A-8B8A-A4C6DD46E120}" type="presParOf" srcId="{640D1090-DA8A-412D-B6E0-8E9149EB7E95}" destId="{A3F51C4E-F4D1-4D94-8C5A-1F11E70E0D3F}" srcOrd="1" destOrd="0" presId="urn:microsoft.com/office/officeart/2008/layout/NameandTitleOrganizationalChart"/>
    <dgm:cxn modelId="{12FA21AB-A412-4575-870A-5407E874DE34}" type="presParOf" srcId="{A3F51C4E-F4D1-4D94-8C5A-1F11E70E0D3F}" destId="{DB38BC3C-8412-485A-9E19-F5EBE7CA0E9E}" srcOrd="0" destOrd="0" presId="urn:microsoft.com/office/officeart/2008/layout/NameandTitleOrganizationalChart"/>
    <dgm:cxn modelId="{AF1BA088-3DBA-4AA6-B1AC-F57051DA639B}" type="presParOf" srcId="{DB38BC3C-8412-485A-9E19-F5EBE7CA0E9E}" destId="{4058885E-6467-445C-9827-0B2E0131BD11}" srcOrd="0" destOrd="0" presId="urn:microsoft.com/office/officeart/2008/layout/NameandTitleOrganizationalChart"/>
    <dgm:cxn modelId="{6F12C3C2-E52B-4C60-8E75-7DBA1785C897}" type="presParOf" srcId="{DB38BC3C-8412-485A-9E19-F5EBE7CA0E9E}" destId="{869BCFF2-7A1B-4261-B812-F037287F3E6D}" srcOrd="1" destOrd="0" presId="urn:microsoft.com/office/officeart/2008/layout/NameandTitleOrganizationalChart"/>
    <dgm:cxn modelId="{4E6FD674-483F-4D14-BC55-9274489D252C}" type="presParOf" srcId="{DB38BC3C-8412-485A-9E19-F5EBE7CA0E9E}" destId="{954A9A9B-AF00-4122-9196-45ECDC087ED6}" srcOrd="2" destOrd="0" presId="urn:microsoft.com/office/officeart/2008/layout/NameandTitleOrganizationalChart"/>
    <dgm:cxn modelId="{8E5C46DE-2C94-4F7F-800E-DD03A9F2EBB7}" type="presParOf" srcId="{A3F51C4E-F4D1-4D94-8C5A-1F11E70E0D3F}" destId="{806AE63D-B0F7-433E-8C3C-30B55690896D}" srcOrd="1" destOrd="0" presId="urn:microsoft.com/office/officeart/2008/layout/NameandTitleOrganizationalChart"/>
    <dgm:cxn modelId="{53D638DE-421C-4AC9-B9FD-60C83A7E2137}" type="presParOf" srcId="{806AE63D-B0F7-433E-8C3C-30B55690896D}" destId="{FEEEF873-53A7-43EE-B4EF-2587CAE14DCB}" srcOrd="0" destOrd="0" presId="urn:microsoft.com/office/officeart/2008/layout/NameandTitleOrganizationalChart"/>
    <dgm:cxn modelId="{7E1E1DF3-5AA5-4D7A-AEB2-7F24453BA441}" type="presParOf" srcId="{806AE63D-B0F7-433E-8C3C-30B55690896D}" destId="{6584CDF5-CEA1-43F7-9923-A658683A9A16}" srcOrd="1" destOrd="0" presId="urn:microsoft.com/office/officeart/2008/layout/NameandTitleOrganizationalChart"/>
    <dgm:cxn modelId="{4B48DCFA-3B89-45AA-A1A4-F65D0ABB45DF}" type="presParOf" srcId="{6584CDF5-CEA1-43F7-9923-A658683A9A16}" destId="{A5309F53-8BE5-4128-8AE0-B93F6838250F}" srcOrd="0" destOrd="0" presId="urn:microsoft.com/office/officeart/2008/layout/NameandTitleOrganizationalChart"/>
    <dgm:cxn modelId="{0517B974-260E-4CFF-96A6-F71DEF12C9B8}" type="presParOf" srcId="{A5309F53-8BE5-4128-8AE0-B93F6838250F}" destId="{6A34B771-8343-40CE-86CB-ED87A4C6A9BC}" srcOrd="0" destOrd="0" presId="urn:microsoft.com/office/officeart/2008/layout/NameandTitleOrganizationalChart"/>
    <dgm:cxn modelId="{20220F59-1D10-40FE-81A6-89BDFF9266C0}" type="presParOf" srcId="{A5309F53-8BE5-4128-8AE0-B93F6838250F}" destId="{BCF3886D-8EA8-44EC-B2A0-6AD78CF01542}" srcOrd="1" destOrd="0" presId="urn:microsoft.com/office/officeart/2008/layout/NameandTitleOrganizationalChart"/>
    <dgm:cxn modelId="{31CC3F3F-667E-4B0D-B848-0D0DD55E52F3}" type="presParOf" srcId="{A5309F53-8BE5-4128-8AE0-B93F6838250F}" destId="{584168A9-382D-47DA-8F32-8F02430C01D5}" srcOrd="2" destOrd="0" presId="urn:microsoft.com/office/officeart/2008/layout/NameandTitleOrganizationalChart"/>
    <dgm:cxn modelId="{0B7624AE-C026-4D14-AAEF-5F0AA2E00C8D}" type="presParOf" srcId="{6584CDF5-CEA1-43F7-9923-A658683A9A16}" destId="{AB4F0CB8-ACA2-4CBC-BD89-33BB79B1ABA5}" srcOrd="1" destOrd="0" presId="urn:microsoft.com/office/officeart/2008/layout/NameandTitleOrganizationalChart"/>
    <dgm:cxn modelId="{3B1962CC-A74F-4723-B78C-117A16C85637}" type="presParOf" srcId="{AB4F0CB8-ACA2-4CBC-BD89-33BB79B1ABA5}" destId="{0E34361D-B4F1-4201-9265-E1A47D8BCF12}" srcOrd="0" destOrd="0" presId="urn:microsoft.com/office/officeart/2008/layout/NameandTitleOrganizationalChart"/>
    <dgm:cxn modelId="{3F6F9704-C27B-4DDA-ACEF-94062A050A0A}" type="presParOf" srcId="{AB4F0CB8-ACA2-4CBC-BD89-33BB79B1ABA5}" destId="{7D1E0370-14AC-40A6-91DE-6636DEDD1429}" srcOrd="1" destOrd="0" presId="urn:microsoft.com/office/officeart/2008/layout/NameandTitleOrganizationalChart"/>
    <dgm:cxn modelId="{B65C12BA-CDEF-4366-9A45-AC1C9EC217AF}" type="presParOf" srcId="{7D1E0370-14AC-40A6-91DE-6636DEDD1429}" destId="{6AEC4A1A-8D91-4B78-98CD-460EA8CAA085}" srcOrd="0" destOrd="0" presId="urn:microsoft.com/office/officeart/2008/layout/NameandTitleOrganizationalChart"/>
    <dgm:cxn modelId="{1842D9FF-CB87-4D45-9E6C-997F55EFD2E8}" type="presParOf" srcId="{6AEC4A1A-8D91-4B78-98CD-460EA8CAA085}" destId="{F62CB736-1060-490E-9734-804B97DB3B1B}" srcOrd="0" destOrd="0" presId="urn:microsoft.com/office/officeart/2008/layout/NameandTitleOrganizationalChart"/>
    <dgm:cxn modelId="{8A6EA33B-B11C-4ADB-A262-15194D7640D2}" type="presParOf" srcId="{6AEC4A1A-8D91-4B78-98CD-460EA8CAA085}" destId="{747A562D-5CF2-4503-98A5-427EB8DD3971}" srcOrd="1" destOrd="0" presId="urn:microsoft.com/office/officeart/2008/layout/NameandTitleOrganizationalChart"/>
    <dgm:cxn modelId="{7E6E257F-E870-4E6F-AF2C-32B8574232F9}" type="presParOf" srcId="{6AEC4A1A-8D91-4B78-98CD-460EA8CAA085}" destId="{E8AC549C-AD02-433E-86C2-DA3D7029B028}" srcOrd="2" destOrd="0" presId="urn:microsoft.com/office/officeart/2008/layout/NameandTitleOrganizationalChart"/>
    <dgm:cxn modelId="{97C20D4F-4177-4CCC-957F-95C893DE2B1E}" type="presParOf" srcId="{7D1E0370-14AC-40A6-91DE-6636DEDD1429}" destId="{35136615-9539-4E5C-851B-FCAB61B61598}" srcOrd="1" destOrd="0" presId="urn:microsoft.com/office/officeart/2008/layout/NameandTitleOrganizationalChart"/>
    <dgm:cxn modelId="{8214AE9B-9204-43D6-8679-32B94963D7FA}" type="presParOf" srcId="{7D1E0370-14AC-40A6-91DE-6636DEDD1429}" destId="{1F2A6880-3375-4F16-B5B1-AB25DA14A921}" srcOrd="2" destOrd="0" presId="urn:microsoft.com/office/officeart/2008/layout/NameandTitleOrganizationalChart"/>
    <dgm:cxn modelId="{5525B20F-B2B2-4FD6-B482-19EB15C465C7}" type="presParOf" srcId="{6584CDF5-CEA1-43F7-9923-A658683A9A16}" destId="{E052F403-775F-4B33-AC6C-8D842AE26FC6}" srcOrd="2" destOrd="0" presId="urn:microsoft.com/office/officeart/2008/layout/NameandTitleOrganizationalChart"/>
    <dgm:cxn modelId="{2F7EB5FC-03FC-4CDF-AEA6-BD57BDF891EF}" type="presParOf" srcId="{A3F51C4E-F4D1-4D94-8C5A-1F11E70E0D3F}" destId="{81AB0B99-3EE9-4CA6-B920-9DB0B7DE3AD9}" srcOrd="2" destOrd="0" presId="urn:microsoft.com/office/officeart/2008/layout/NameandTitleOrganizationalChart"/>
    <dgm:cxn modelId="{B7E998A3-84A6-4426-A568-6F527667FC98}" type="presParOf" srcId="{640D1090-DA8A-412D-B6E0-8E9149EB7E95}" destId="{8A782192-00D3-45FD-92CC-8122C2A8F213}" srcOrd="2" destOrd="0" presId="urn:microsoft.com/office/officeart/2008/layout/NameandTitleOrganizationalChart"/>
    <dgm:cxn modelId="{60FAEE0E-8070-4A91-957C-0FA23A13ACAA}" type="presParOf" srcId="{640D1090-DA8A-412D-B6E0-8E9149EB7E95}" destId="{6B9338FC-B162-4279-A277-8A740FB8845E}" srcOrd="3" destOrd="0" presId="urn:microsoft.com/office/officeart/2008/layout/NameandTitleOrganizationalChart"/>
    <dgm:cxn modelId="{97FF9653-2F6D-42FA-9222-3E72DD335BFA}" type="presParOf" srcId="{6B9338FC-B162-4279-A277-8A740FB8845E}" destId="{DB64284B-D779-4F67-BAAF-3FD8BF5DFD87}" srcOrd="0" destOrd="0" presId="urn:microsoft.com/office/officeart/2008/layout/NameandTitleOrganizationalChart"/>
    <dgm:cxn modelId="{F2BEA7E2-AF0F-423A-ADBB-78083F04F43B}" type="presParOf" srcId="{DB64284B-D779-4F67-BAAF-3FD8BF5DFD87}" destId="{EC3CB72A-D7A3-495F-BEC7-C9E2A3A333F2}" srcOrd="0" destOrd="0" presId="urn:microsoft.com/office/officeart/2008/layout/NameandTitleOrganizationalChart"/>
    <dgm:cxn modelId="{AACBE8EC-59DB-4647-A6E8-FC380D713018}" type="presParOf" srcId="{DB64284B-D779-4F67-BAAF-3FD8BF5DFD87}" destId="{2B800C55-A583-49C4-B6BA-3A11CF94AAD7}" srcOrd="1" destOrd="0" presId="urn:microsoft.com/office/officeart/2008/layout/NameandTitleOrganizationalChart"/>
    <dgm:cxn modelId="{36622665-B41D-4628-ADE6-C97241548F33}" type="presParOf" srcId="{DB64284B-D779-4F67-BAAF-3FD8BF5DFD87}" destId="{EE2B72F7-EB19-497C-BF29-280F9CA43C52}" srcOrd="2" destOrd="0" presId="urn:microsoft.com/office/officeart/2008/layout/NameandTitleOrganizationalChart"/>
    <dgm:cxn modelId="{D19F4A5B-5073-4359-9D85-58B97C1CAFC6}" type="presParOf" srcId="{6B9338FC-B162-4279-A277-8A740FB8845E}" destId="{75F3727A-8B6E-42B5-AF38-975E5DD8A6FD}" srcOrd="1" destOrd="0" presId="urn:microsoft.com/office/officeart/2008/layout/NameandTitleOrganizationalChart"/>
    <dgm:cxn modelId="{93155634-643D-46F3-B7F0-16A1060320F9}" type="presParOf" srcId="{75F3727A-8B6E-42B5-AF38-975E5DD8A6FD}" destId="{7119149E-C661-4D5B-9179-2632A02C9750}" srcOrd="0" destOrd="0" presId="urn:microsoft.com/office/officeart/2008/layout/NameandTitleOrganizationalChart"/>
    <dgm:cxn modelId="{A2E9625C-18B3-46CE-9BCB-E693780B023C}" type="presParOf" srcId="{75F3727A-8B6E-42B5-AF38-975E5DD8A6FD}" destId="{3C303C2C-7817-4759-A94A-58FBD7E8FA1E}" srcOrd="1" destOrd="0" presId="urn:microsoft.com/office/officeart/2008/layout/NameandTitleOrganizationalChart"/>
    <dgm:cxn modelId="{074AB767-06C9-429E-9DDD-B546555A27CD}" type="presParOf" srcId="{3C303C2C-7817-4759-A94A-58FBD7E8FA1E}" destId="{06E3E016-A9CD-4F77-8547-644EB8A9ABC7}" srcOrd="0" destOrd="0" presId="urn:microsoft.com/office/officeart/2008/layout/NameandTitleOrganizationalChart"/>
    <dgm:cxn modelId="{BBA66CE1-51F6-456D-80ED-36BB71A16459}" type="presParOf" srcId="{06E3E016-A9CD-4F77-8547-644EB8A9ABC7}" destId="{DB0A7E67-B48E-48FA-A2BC-2D92F7FF7064}" srcOrd="0" destOrd="0" presId="urn:microsoft.com/office/officeart/2008/layout/NameandTitleOrganizationalChart"/>
    <dgm:cxn modelId="{AD87E5F6-1418-44F8-8958-DC4BF33E916E}" type="presParOf" srcId="{06E3E016-A9CD-4F77-8547-644EB8A9ABC7}" destId="{AC07798B-77F6-41A5-AFEE-105EB0921F45}" srcOrd="1" destOrd="0" presId="urn:microsoft.com/office/officeart/2008/layout/NameandTitleOrganizationalChart"/>
    <dgm:cxn modelId="{21A07A9B-E1A3-4FD8-9A6D-FDB29BFA44B9}" type="presParOf" srcId="{06E3E016-A9CD-4F77-8547-644EB8A9ABC7}" destId="{7F67663D-422F-43BA-B699-61448844E88A}" srcOrd="2" destOrd="0" presId="urn:microsoft.com/office/officeart/2008/layout/NameandTitleOrganizationalChart"/>
    <dgm:cxn modelId="{D9F5D03F-6CCC-4D2A-B1C0-D4D307877988}" type="presParOf" srcId="{3C303C2C-7817-4759-A94A-58FBD7E8FA1E}" destId="{4BAC69F6-4E4A-455F-A53B-614FE81ED5A6}" srcOrd="1" destOrd="0" presId="urn:microsoft.com/office/officeart/2008/layout/NameandTitleOrganizationalChart"/>
    <dgm:cxn modelId="{0657211B-DC6B-4330-81DC-09BBB92C25FC}" type="presParOf" srcId="{4BAC69F6-4E4A-455F-A53B-614FE81ED5A6}" destId="{1F7C05F6-E907-4406-9A85-09F97D51BEFA}" srcOrd="0" destOrd="0" presId="urn:microsoft.com/office/officeart/2008/layout/NameandTitleOrganizationalChart"/>
    <dgm:cxn modelId="{4666166B-E2D5-4625-B01A-DECC3125EC80}" type="presParOf" srcId="{4BAC69F6-4E4A-455F-A53B-614FE81ED5A6}" destId="{4B91FCB6-88A0-463A-8B56-1ABE4D002A77}" srcOrd="1" destOrd="0" presId="urn:microsoft.com/office/officeart/2008/layout/NameandTitleOrganizationalChart"/>
    <dgm:cxn modelId="{E6425C05-9679-4901-9F6D-0E03FE6FC813}" type="presParOf" srcId="{4B91FCB6-88A0-463A-8B56-1ABE4D002A77}" destId="{7DBB69F7-C009-45C1-9266-9C421E4A9ED5}" srcOrd="0" destOrd="0" presId="urn:microsoft.com/office/officeart/2008/layout/NameandTitleOrganizationalChart"/>
    <dgm:cxn modelId="{E824523A-03BF-4424-93FB-9D8A3E8B6D9B}" type="presParOf" srcId="{7DBB69F7-C009-45C1-9266-9C421E4A9ED5}" destId="{40AEBA5C-11B5-4479-9695-10C708D584E3}" srcOrd="0" destOrd="0" presId="urn:microsoft.com/office/officeart/2008/layout/NameandTitleOrganizationalChart"/>
    <dgm:cxn modelId="{5B1D9597-76D1-444B-8470-106C16801E06}" type="presParOf" srcId="{7DBB69F7-C009-45C1-9266-9C421E4A9ED5}" destId="{6D2D4604-D749-42CB-B152-DE7818DEA531}" srcOrd="1" destOrd="0" presId="urn:microsoft.com/office/officeart/2008/layout/NameandTitleOrganizationalChart"/>
    <dgm:cxn modelId="{25D7B149-0668-457A-926F-978D810B759E}" type="presParOf" srcId="{7DBB69F7-C009-45C1-9266-9C421E4A9ED5}" destId="{ADBA8394-56FA-4245-B4B1-6B10ED9D42CD}" srcOrd="2" destOrd="0" presId="urn:microsoft.com/office/officeart/2008/layout/NameandTitleOrganizationalChart"/>
    <dgm:cxn modelId="{B6E5285B-E50B-432C-874C-C7C3A12EACE8}" type="presParOf" srcId="{4B91FCB6-88A0-463A-8B56-1ABE4D002A77}" destId="{69BDDB5A-1DCC-4439-920D-C480407CF117}" srcOrd="1" destOrd="0" presId="urn:microsoft.com/office/officeart/2008/layout/NameandTitleOrganizationalChart"/>
    <dgm:cxn modelId="{F7F8B6C1-9CB0-45A5-BC03-94620454E5AD}" type="presParOf" srcId="{4B91FCB6-88A0-463A-8B56-1ABE4D002A77}" destId="{7DE29161-6951-43AF-BFFB-A804E703ABFB}" srcOrd="2" destOrd="0" presId="urn:microsoft.com/office/officeart/2008/layout/NameandTitleOrganizationalChart"/>
    <dgm:cxn modelId="{01F20D13-81C2-489A-8D29-908ABF1B5E09}" type="presParOf" srcId="{3C303C2C-7817-4759-A94A-58FBD7E8FA1E}" destId="{C37436AB-3A17-437D-A3CA-F60D029726E4}" srcOrd="2" destOrd="0" presId="urn:microsoft.com/office/officeart/2008/layout/NameandTitleOrganizationalChart"/>
    <dgm:cxn modelId="{BE9F742A-EA55-4059-A205-8F0514862F1F}" type="presParOf" srcId="{6B9338FC-B162-4279-A277-8A740FB8845E}" destId="{342AC99E-ED72-467C-AC89-79EEDF44C6FB}" srcOrd="2" destOrd="0" presId="urn:microsoft.com/office/officeart/2008/layout/NameandTitleOrganizationalChart"/>
    <dgm:cxn modelId="{5F7A318D-6EC8-4109-A577-54B6A20674B0}" type="presParOf" srcId="{640D1090-DA8A-412D-B6E0-8E9149EB7E95}" destId="{64877207-C23E-4BA9-B260-1BEBEE30255A}" srcOrd="4" destOrd="0" presId="urn:microsoft.com/office/officeart/2008/layout/NameandTitleOrganizationalChart"/>
    <dgm:cxn modelId="{669DA211-9D90-4B68-9835-50C97E6F6FB8}" type="presParOf" srcId="{640D1090-DA8A-412D-B6E0-8E9149EB7E95}" destId="{876D0A8D-9DC3-4F6C-9227-D9D6BD4BFCE3}" srcOrd="5" destOrd="0" presId="urn:microsoft.com/office/officeart/2008/layout/NameandTitleOrganizationalChart"/>
    <dgm:cxn modelId="{6F31E112-0D67-4ED8-A394-35863F8B48CC}" type="presParOf" srcId="{876D0A8D-9DC3-4F6C-9227-D9D6BD4BFCE3}" destId="{C2786BA6-1888-48C9-9EC4-2E1B3D8EB460}" srcOrd="0" destOrd="0" presId="urn:microsoft.com/office/officeart/2008/layout/NameandTitleOrganizationalChart"/>
    <dgm:cxn modelId="{ACF0868A-1790-4A9E-8AEE-FDD1D7A8A637}" type="presParOf" srcId="{C2786BA6-1888-48C9-9EC4-2E1B3D8EB460}" destId="{E977EBF5-5A5D-4EC2-A736-BD9017397774}" srcOrd="0" destOrd="0" presId="urn:microsoft.com/office/officeart/2008/layout/NameandTitleOrganizationalChart"/>
    <dgm:cxn modelId="{78B646BA-CBB8-4A15-A0F1-7A9873A80525}" type="presParOf" srcId="{C2786BA6-1888-48C9-9EC4-2E1B3D8EB460}" destId="{AF8ADA9C-C49F-4B29-B847-7D62F6A7EFC0}" srcOrd="1" destOrd="0" presId="urn:microsoft.com/office/officeart/2008/layout/NameandTitleOrganizationalChart"/>
    <dgm:cxn modelId="{543408F5-9093-4047-88D1-A829605CE549}" type="presParOf" srcId="{C2786BA6-1888-48C9-9EC4-2E1B3D8EB460}" destId="{C43B3D0D-8E76-4082-96BA-C0ED6B6EA6C2}" srcOrd="2" destOrd="0" presId="urn:microsoft.com/office/officeart/2008/layout/NameandTitleOrganizationalChart"/>
    <dgm:cxn modelId="{EB9A3BF6-8BE6-42D9-A2EC-11D64EC0946A}" type="presParOf" srcId="{876D0A8D-9DC3-4F6C-9227-D9D6BD4BFCE3}" destId="{40E802FC-4B19-4020-864C-11D858E78B4A}" srcOrd="1" destOrd="0" presId="urn:microsoft.com/office/officeart/2008/layout/NameandTitleOrganizationalChart"/>
    <dgm:cxn modelId="{988A94C3-EB82-4F17-B198-158C4D7EA41D}" type="presParOf" srcId="{40E802FC-4B19-4020-864C-11D858E78B4A}" destId="{861ACCB7-287E-449E-BD37-1A8ED6FF06AC}" srcOrd="0" destOrd="0" presId="urn:microsoft.com/office/officeart/2008/layout/NameandTitleOrganizationalChart"/>
    <dgm:cxn modelId="{3D6B5D13-0896-42E7-8EE5-1466C0316E3A}" type="presParOf" srcId="{40E802FC-4B19-4020-864C-11D858E78B4A}" destId="{FAB33CB2-3714-4CEE-A126-2F6F6C44C5E2}" srcOrd="1" destOrd="0" presId="urn:microsoft.com/office/officeart/2008/layout/NameandTitleOrganizationalChart"/>
    <dgm:cxn modelId="{F0894096-088B-417B-9B61-12EA4E40D136}" type="presParOf" srcId="{FAB33CB2-3714-4CEE-A126-2F6F6C44C5E2}" destId="{B0987312-1413-4CDE-8FC7-25883F3BC505}" srcOrd="0" destOrd="0" presId="urn:microsoft.com/office/officeart/2008/layout/NameandTitleOrganizationalChart"/>
    <dgm:cxn modelId="{A722D4E7-0D51-48A6-AF2E-871FE4530FDB}" type="presParOf" srcId="{B0987312-1413-4CDE-8FC7-25883F3BC505}" destId="{A6132B05-E847-4904-A81A-F1ABCE0E629D}" srcOrd="0" destOrd="0" presId="urn:microsoft.com/office/officeart/2008/layout/NameandTitleOrganizationalChart"/>
    <dgm:cxn modelId="{44526525-3A3B-4B53-9C72-E5B5D98F5DCD}" type="presParOf" srcId="{B0987312-1413-4CDE-8FC7-25883F3BC505}" destId="{C30B9A67-26B7-481E-A209-CFCD3917FC36}" srcOrd="1" destOrd="0" presId="urn:microsoft.com/office/officeart/2008/layout/NameandTitleOrganizationalChart"/>
    <dgm:cxn modelId="{9603D264-3B39-4933-97DE-EE20E108453E}" type="presParOf" srcId="{B0987312-1413-4CDE-8FC7-25883F3BC505}" destId="{A9FFE963-95D8-4779-987B-4A86DF18CB41}" srcOrd="2" destOrd="0" presId="urn:microsoft.com/office/officeart/2008/layout/NameandTitleOrganizationalChart"/>
    <dgm:cxn modelId="{E5FEF53F-DCC3-40B8-A6E8-74DEC6923A5D}" type="presParOf" srcId="{FAB33CB2-3714-4CEE-A126-2F6F6C44C5E2}" destId="{D35D289C-36F3-4716-AA99-B054D6620626}" srcOrd="1" destOrd="0" presId="urn:microsoft.com/office/officeart/2008/layout/NameandTitleOrganizationalChart"/>
    <dgm:cxn modelId="{CB6187D1-9497-4F04-A6C0-23D4D3C2B82D}" type="presParOf" srcId="{D35D289C-36F3-4716-AA99-B054D6620626}" destId="{D8FC8F74-9215-4A95-9283-8B420E2BCEE2}" srcOrd="0" destOrd="0" presId="urn:microsoft.com/office/officeart/2008/layout/NameandTitleOrganizationalChart"/>
    <dgm:cxn modelId="{FCF5EF2E-6BCD-41E4-AFBF-DC4971385818}" type="presParOf" srcId="{D35D289C-36F3-4716-AA99-B054D6620626}" destId="{E16231A1-4325-45CB-B939-04F195C875C6}" srcOrd="1" destOrd="0" presId="urn:microsoft.com/office/officeart/2008/layout/NameandTitleOrganizationalChart"/>
    <dgm:cxn modelId="{5631A05D-AF61-48D8-A937-AA2DE72C955A}" type="presParOf" srcId="{E16231A1-4325-45CB-B939-04F195C875C6}" destId="{43C83A71-8359-4D0B-AF0D-2BBD27105A43}" srcOrd="0" destOrd="0" presId="urn:microsoft.com/office/officeart/2008/layout/NameandTitleOrganizationalChart"/>
    <dgm:cxn modelId="{20F21201-2C80-4715-9A0A-3EB051284450}" type="presParOf" srcId="{43C83A71-8359-4D0B-AF0D-2BBD27105A43}" destId="{C170E743-D21F-4485-890C-2E2FD89BC965}" srcOrd="0" destOrd="0" presId="urn:microsoft.com/office/officeart/2008/layout/NameandTitleOrganizationalChart"/>
    <dgm:cxn modelId="{E909FFB0-44CD-4344-B4CF-16CA31DE8DB8}" type="presParOf" srcId="{43C83A71-8359-4D0B-AF0D-2BBD27105A43}" destId="{E7A157B7-41C6-4A9A-93EA-B21E1CC43A32}" srcOrd="1" destOrd="0" presId="urn:microsoft.com/office/officeart/2008/layout/NameandTitleOrganizationalChart"/>
    <dgm:cxn modelId="{2AAB6652-FD04-4AAB-9DA2-CC5134CC1364}" type="presParOf" srcId="{43C83A71-8359-4D0B-AF0D-2BBD27105A43}" destId="{08B72E68-A0ED-45DD-B266-02681B5FDBB8}" srcOrd="2" destOrd="0" presId="urn:microsoft.com/office/officeart/2008/layout/NameandTitleOrganizationalChart"/>
    <dgm:cxn modelId="{DFC5413E-B5C4-436F-90F0-29A27C1F34FC}" type="presParOf" srcId="{E16231A1-4325-45CB-B939-04F195C875C6}" destId="{8CD5D1FE-C86C-4B5F-877F-FFBDFBB8F78D}" srcOrd="1" destOrd="0" presId="urn:microsoft.com/office/officeart/2008/layout/NameandTitleOrganizationalChart"/>
    <dgm:cxn modelId="{94FF607D-6198-4DA2-8A22-D3A14BE22430}" type="presParOf" srcId="{E16231A1-4325-45CB-B939-04F195C875C6}" destId="{8F1181E6-B19A-4A27-A5FD-3658E2366F06}" srcOrd="2" destOrd="0" presId="urn:microsoft.com/office/officeart/2008/layout/NameandTitleOrganizationalChart"/>
    <dgm:cxn modelId="{508F38A3-2520-450D-9775-E71AC6305A94}" type="presParOf" srcId="{FAB33CB2-3714-4CEE-A126-2F6F6C44C5E2}" destId="{4E6478E6-017E-4EF6-A679-2E2D84DD1EC6}" srcOrd="2" destOrd="0" presId="urn:microsoft.com/office/officeart/2008/layout/NameandTitleOrganizationalChart"/>
    <dgm:cxn modelId="{67C80F83-2A7D-484F-84DA-2B72A5482394}" type="presParOf" srcId="{876D0A8D-9DC3-4F6C-9227-D9D6BD4BFCE3}" destId="{EF803FCD-9A03-49E3-A9EE-E441EC231EC0}" srcOrd="2" destOrd="0" presId="urn:microsoft.com/office/officeart/2008/layout/NameandTitleOrganizationalChart"/>
    <dgm:cxn modelId="{7078AC86-923F-4E9E-86C6-0CBB4324B2A3}" type="presParOf" srcId="{640D1090-DA8A-412D-B6E0-8E9149EB7E95}" destId="{913B5906-9072-4AC2-A75B-CDE7D4AA2169}" srcOrd="6" destOrd="0" presId="urn:microsoft.com/office/officeart/2008/layout/NameandTitleOrganizationalChart"/>
    <dgm:cxn modelId="{D51DCA7B-013F-433D-A5F7-0013B00828A0}" type="presParOf" srcId="{640D1090-DA8A-412D-B6E0-8E9149EB7E95}" destId="{C3226B31-F57F-418A-9068-9ACD306254FF}" srcOrd="7" destOrd="0" presId="urn:microsoft.com/office/officeart/2008/layout/NameandTitleOrganizationalChart"/>
    <dgm:cxn modelId="{78D7D5A2-AFD6-46E0-9C51-9A3C7BA834A0}" type="presParOf" srcId="{C3226B31-F57F-418A-9068-9ACD306254FF}" destId="{F10C4C96-F25C-417C-9657-17D1020DB52B}" srcOrd="0" destOrd="0" presId="urn:microsoft.com/office/officeart/2008/layout/NameandTitleOrganizationalChart"/>
    <dgm:cxn modelId="{DCFC59B6-96AE-4E6B-BA12-783B61AFF7C2}" type="presParOf" srcId="{F10C4C96-F25C-417C-9657-17D1020DB52B}" destId="{535B97E6-09ED-4C07-92E0-21FCF41D5FE5}" srcOrd="0" destOrd="0" presId="urn:microsoft.com/office/officeart/2008/layout/NameandTitleOrganizationalChart"/>
    <dgm:cxn modelId="{A2192948-70E3-4154-BF36-BC6FB578C4EB}" type="presParOf" srcId="{F10C4C96-F25C-417C-9657-17D1020DB52B}" destId="{28C2B7CE-DCB8-4B93-9BF3-1D2389B58348}" srcOrd="1" destOrd="0" presId="urn:microsoft.com/office/officeart/2008/layout/NameandTitleOrganizationalChart"/>
    <dgm:cxn modelId="{0AACE59C-7683-4D01-81FE-735569D97E97}" type="presParOf" srcId="{F10C4C96-F25C-417C-9657-17D1020DB52B}" destId="{507D465F-DE2C-4B88-A21C-4C751B971B2E}" srcOrd="2" destOrd="0" presId="urn:microsoft.com/office/officeart/2008/layout/NameandTitleOrganizationalChart"/>
    <dgm:cxn modelId="{2B872D8F-8481-4BA5-80DA-C5DC9617803E}" type="presParOf" srcId="{C3226B31-F57F-418A-9068-9ACD306254FF}" destId="{2B164474-9190-4BFF-88EA-A144A0BD9478}" srcOrd="1" destOrd="0" presId="urn:microsoft.com/office/officeart/2008/layout/NameandTitleOrganizationalChart"/>
    <dgm:cxn modelId="{9D6C9210-D39C-4F3C-A651-BD50E9B5DB1D}" type="presParOf" srcId="{2B164474-9190-4BFF-88EA-A144A0BD9478}" destId="{5B5C05A1-2FF4-4D76-BE97-8127DCCDD919}" srcOrd="0" destOrd="0" presId="urn:microsoft.com/office/officeart/2008/layout/NameandTitleOrganizationalChart"/>
    <dgm:cxn modelId="{3EAFD763-167F-44E8-A0E0-2E982764E49A}" type="presParOf" srcId="{2B164474-9190-4BFF-88EA-A144A0BD9478}" destId="{8C8C882C-7E53-4B00-B1A0-10717F0E6AB0}" srcOrd="1" destOrd="0" presId="urn:microsoft.com/office/officeart/2008/layout/NameandTitleOrganizationalChart"/>
    <dgm:cxn modelId="{9C323244-1392-458F-8C33-EEBB472DB19E}" type="presParOf" srcId="{8C8C882C-7E53-4B00-B1A0-10717F0E6AB0}" destId="{0BC18DB5-6885-4A43-9557-B89819179E58}" srcOrd="0" destOrd="0" presId="urn:microsoft.com/office/officeart/2008/layout/NameandTitleOrganizationalChart"/>
    <dgm:cxn modelId="{9718417C-5C0E-4262-B90A-8F402D3C8B75}" type="presParOf" srcId="{0BC18DB5-6885-4A43-9557-B89819179E58}" destId="{EB16B407-C463-481A-8463-B921662CFC0F}" srcOrd="0" destOrd="0" presId="urn:microsoft.com/office/officeart/2008/layout/NameandTitleOrganizationalChart"/>
    <dgm:cxn modelId="{053A9D81-0F0E-4641-B9D5-10A9CCDFED04}" type="presParOf" srcId="{0BC18DB5-6885-4A43-9557-B89819179E58}" destId="{47A50869-3EF6-4388-96E7-B894A1D4079A}" srcOrd="1" destOrd="0" presId="urn:microsoft.com/office/officeart/2008/layout/NameandTitleOrganizationalChart"/>
    <dgm:cxn modelId="{B84FBE13-456A-4831-B957-B79ACA546369}" type="presParOf" srcId="{0BC18DB5-6885-4A43-9557-B89819179E58}" destId="{0D22F42C-7AD0-4ED8-96CB-345C1700DA0D}" srcOrd="2" destOrd="0" presId="urn:microsoft.com/office/officeart/2008/layout/NameandTitleOrganizationalChart"/>
    <dgm:cxn modelId="{994B529E-D733-4D4C-A45C-19290A8F54A4}" type="presParOf" srcId="{8C8C882C-7E53-4B00-B1A0-10717F0E6AB0}" destId="{1B98581B-37D2-47DF-BADB-3768FF276537}" srcOrd="1" destOrd="0" presId="urn:microsoft.com/office/officeart/2008/layout/NameandTitleOrganizationalChart"/>
    <dgm:cxn modelId="{27E76B00-3859-4500-AAF1-450C3946955D}" type="presParOf" srcId="{1B98581B-37D2-47DF-BADB-3768FF276537}" destId="{4BD1612C-EB9F-4C2F-9E0D-DBB95F4447E4}" srcOrd="0" destOrd="0" presId="urn:microsoft.com/office/officeart/2008/layout/NameandTitleOrganizationalChart"/>
    <dgm:cxn modelId="{602F19DC-47E4-4724-8761-289276A72456}" type="presParOf" srcId="{1B98581B-37D2-47DF-BADB-3768FF276537}" destId="{0AFE8C70-E98F-41F8-A022-35BEBA11E3DD}" srcOrd="1" destOrd="0" presId="urn:microsoft.com/office/officeart/2008/layout/NameandTitleOrganizationalChart"/>
    <dgm:cxn modelId="{D7BE6A6E-3EE3-42DC-A175-C273BA02D681}" type="presParOf" srcId="{0AFE8C70-E98F-41F8-A022-35BEBA11E3DD}" destId="{8E73B0B5-80AA-4672-8AE1-068E3763800B}" srcOrd="0" destOrd="0" presId="urn:microsoft.com/office/officeart/2008/layout/NameandTitleOrganizationalChart"/>
    <dgm:cxn modelId="{72FB91CD-3153-4160-AAB9-F7207D9421C0}" type="presParOf" srcId="{8E73B0B5-80AA-4672-8AE1-068E3763800B}" destId="{C28CF4D5-D031-4826-BEEA-96F722B1FEAB}" srcOrd="0" destOrd="0" presId="urn:microsoft.com/office/officeart/2008/layout/NameandTitleOrganizationalChart"/>
    <dgm:cxn modelId="{5435893B-A67F-4ED7-8BEB-9390F8BE7381}" type="presParOf" srcId="{8E73B0B5-80AA-4672-8AE1-068E3763800B}" destId="{DAE2C3CF-B160-4D65-B09B-710A9E825240}" srcOrd="1" destOrd="0" presId="urn:microsoft.com/office/officeart/2008/layout/NameandTitleOrganizationalChart"/>
    <dgm:cxn modelId="{640FC2A7-5C40-46C5-B41B-F589EA2B8D34}" type="presParOf" srcId="{8E73B0B5-80AA-4672-8AE1-068E3763800B}" destId="{4F51836A-9BAD-476D-803C-574A4EE36F15}" srcOrd="2" destOrd="0" presId="urn:microsoft.com/office/officeart/2008/layout/NameandTitleOrganizationalChart"/>
    <dgm:cxn modelId="{93D89C4B-705D-401C-A725-E547BB88837F}" type="presParOf" srcId="{0AFE8C70-E98F-41F8-A022-35BEBA11E3DD}" destId="{EF22FE96-C431-4F9C-A401-B4744CA07091}" srcOrd="1" destOrd="0" presId="urn:microsoft.com/office/officeart/2008/layout/NameandTitleOrganizationalChart"/>
    <dgm:cxn modelId="{B75C118E-139B-48D7-A42D-DF46C4EA0F24}" type="presParOf" srcId="{0AFE8C70-E98F-41F8-A022-35BEBA11E3DD}" destId="{01739924-6421-4641-A311-68BAB7C55F07}" srcOrd="2" destOrd="0" presId="urn:microsoft.com/office/officeart/2008/layout/NameandTitleOrganizationalChart"/>
    <dgm:cxn modelId="{1A504988-6378-4360-B451-3FBB445BDEF2}" type="presParOf" srcId="{8C8C882C-7E53-4B00-B1A0-10717F0E6AB0}" destId="{6520E81D-71B3-4167-B6F7-79F3C390333E}" srcOrd="2" destOrd="0" presId="urn:microsoft.com/office/officeart/2008/layout/NameandTitleOrganizationalChart"/>
    <dgm:cxn modelId="{B6E37228-5B4E-4972-94D6-0098489E2CFF}" type="presParOf" srcId="{C3226B31-F57F-418A-9068-9ACD306254FF}" destId="{1F246E60-43C3-4C3A-8DF7-6D9661AEF05A}" srcOrd="2" destOrd="0" presId="urn:microsoft.com/office/officeart/2008/layout/NameandTitleOrganizationalChart"/>
    <dgm:cxn modelId="{1F494DB2-EF43-4F8E-A82B-328EF509AD8D}" type="presParOf" srcId="{02438D3A-0B6A-4CCB-B34E-95C7950C9F82}" destId="{216ACA2B-590F-4D6A-AA7E-FAEA8C1278B8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434F961-905A-4110-B28E-2A97599B9D56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zh-TW" altLang="en-US"/>
        </a:p>
      </dgm:t>
    </dgm:pt>
    <dgm:pt modelId="{83B04B8A-9A76-4590-BED1-D55EEE0CE9E8}">
      <dgm:prSet phldrT="[文字]" custT="1"/>
      <dgm:spPr/>
      <dgm:t>
        <a:bodyPr/>
        <a:lstStyle/>
        <a:p>
          <a:r>
            <a:rPr lang="zh-TW" altLang="en-US" sz="3200" b="1" dirty="0" smtClean="0">
              <a:latin typeface="標楷體" pitchFamily="65" charset="-120"/>
              <a:ea typeface="標楷體" pitchFamily="65" charset="-120"/>
            </a:rPr>
            <a:t>教學策略</a:t>
          </a:r>
          <a:endParaRPr lang="zh-TW" altLang="en-US" sz="3200" b="1" dirty="0">
            <a:latin typeface="標楷體" pitchFamily="65" charset="-120"/>
            <a:ea typeface="標楷體" pitchFamily="65" charset="-120"/>
          </a:endParaRPr>
        </a:p>
      </dgm:t>
    </dgm:pt>
    <dgm:pt modelId="{22818CFD-DF39-4573-B57C-FAB5D8FFAE67}" type="parTrans" cxnId="{00F9EDDD-3C65-4B26-9825-6D4618C4EB4D}">
      <dgm:prSet/>
      <dgm:spPr/>
      <dgm:t>
        <a:bodyPr/>
        <a:lstStyle/>
        <a:p>
          <a:endParaRPr lang="zh-TW" altLang="en-US"/>
        </a:p>
      </dgm:t>
    </dgm:pt>
    <dgm:pt modelId="{99FBEE8C-6530-4324-988C-DC533EE3535D}" type="sibTrans" cxnId="{00F9EDDD-3C65-4B26-9825-6D4618C4EB4D}">
      <dgm:prSet/>
      <dgm:spPr/>
      <dgm:t>
        <a:bodyPr/>
        <a:lstStyle/>
        <a:p>
          <a:endParaRPr lang="zh-TW" altLang="en-US"/>
        </a:p>
      </dgm:t>
    </dgm:pt>
    <dgm:pt modelId="{3DB69F0A-632B-437C-8402-4E297F307260}">
      <dgm:prSet phldrT="[文字]" custT="1"/>
      <dgm:spPr/>
      <dgm:t>
        <a:bodyPr/>
        <a:lstStyle/>
        <a:p>
          <a:r>
            <a:rPr lang="zh-TW" altLang="en-US" sz="3200" b="1" dirty="0" smtClean="0">
              <a:latin typeface="標楷體" pitchFamily="65" charset="-120"/>
              <a:ea typeface="標楷體" pitchFamily="65" charset="-120"/>
            </a:rPr>
            <a:t>教學評量</a:t>
          </a:r>
          <a:endParaRPr lang="zh-TW" altLang="en-US" sz="3200" b="1" dirty="0">
            <a:latin typeface="標楷體" pitchFamily="65" charset="-120"/>
            <a:ea typeface="標楷體" pitchFamily="65" charset="-120"/>
          </a:endParaRPr>
        </a:p>
      </dgm:t>
    </dgm:pt>
    <dgm:pt modelId="{3C5B01D7-1D33-4C76-8DCC-BDDD917061F1}" type="parTrans" cxnId="{E6F736ED-9E0E-44A9-9F1A-4FF21D4B37CE}">
      <dgm:prSet/>
      <dgm:spPr/>
      <dgm:t>
        <a:bodyPr/>
        <a:lstStyle/>
        <a:p>
          <a:endParaRPr lang="zh-TW" altLang="en-US"/>
        </a:p>
      </dgm:t>
    </dgm:pt>
    <dgm:pt modelId="{BCCA9E2B-B66A-4A89-ADC3-980E1E888DDC}" type="sibTrans" cxnId="{E6F736ED-9E0E-44A9-9F1A-4FF21D4B37CE}">
      <dgm:prSet/>
      <dgm:spPr/>
      <dgm:t>
        <a:bodyPr/>
        <a:lstStyle/>
        <a:p>
          <a:endParaRPr lang="zh-TW" altLang="en-US"/>
        </a:p>
      </dgm:t>
    </dgm:pt>
    <dgm:pt modelId="{4038B36A-AE84-4D37-A666-A7DC5FAC6085}">
      <dgm:prSet phldrT="[文字]" custT="1"/>
      <dgm:spPr/>
      <dgm:t>
        <a:bodyPr/>
        <a:lstStyle/>
        <a:p>
          <a:r>
            <a:rPr lang="zh-TW" altLang="en-US" sz="3200" dirty="0" smtClean="0">
              <a:latin typeface="標楷體" pitchFamily="65" charset="-120"/>
              <a:ea typeface="標楷體" pitchFamily="65" charset="-120"/>
            </a:rPr>
            <a:t>課堂學習單</a:t>
          </a:r>
          <a:endParaRPr lang="zh-TW" altLang="en-US" sz="3200" dirty="0">
            <a:latin typeface="標楷體" pitchFamily="65" charset="-120"/>
            <a:ea typeface="標楷體" pitchFamily="65" charset="-120"/>
          </a:endParaRPr>
        </a:p>
      </dgm:t>
    </dgm:pt>
    <dgm:pt modelId="{F4C59CE9-5ABD-49B1-93BE-CCF5CD795B9A}" type="parTrans" cxnId="{7FE40D44-0C7D-4B12-A43D-6D24ADA5DABE}">
      <dgm:prSet/>
      <dgm:spPr/>
      <dgm:t>
        <a:bodyPr/>
        <a:lstStyle/>
        <a:p>
          <a:endParaRPr lang="zh-TW" altLang="en-US"/>
        </a:p>
      </dgm:t>
    </dgm:pt>
    <dgm:pt modelId="{063DB3AD-847F-48F5-966E-8051B62F71F3}" type="sibTrans" cxnId="{7FE40D44-0C7D-4B12-A43D-6D24ADA5DABE}">
      <dgm:prSet/>
      <dgm:spPr/>
      <dgm:t>
        <a:bodyPr/>
        <a:lstStyle/>
        <a:p>
          <a:endParaRPr lang="zh-TW" altLang="en-US"/>
        </a:p>
      </dgm:t>
    </dgm:pt>
    <dgm:pt modelId="{8E3ECA03-EFDA-4BD3-8604-1F9F3EF7E127}">
      <dgm:prSet phldrT="[文字]" custT="1"/>
      <dgm:spPr/>
      <dgm:t>
        <a:bodyPr/>
        <a:lstStyle/>
        <a:p>
          <a:r>
            <a:rPr lang="zh-TW" altLang="en-US" sz="3200" dirty="0" smtClean="0">
              <a:latin typeface="標楷體" pitchFamily="65" charset="-120"/>
              <a:ea typeface="標楷體" pitchFamily="65" charset="-120"/>
            </a:rPr>
            <a:t>延伸學習單</a:t>
          </a:r>
          <a:endParaRPr lang="zh-TW" altLang="en-US" sz="3200" dirty="0">
            <a:latin typeface="標楷體" pitchFamily="65" charset="-120"/>
            <a:ea typeface="標楷體" pitchFamily="65" charset="-120"/>
          </a:endParaRPr>
        </a:p>
      </dgm:t>
    </dgm:pt>
    <dgm:pt modelId="{4BB8ADF0-52E1-43A4-A216-4FB1B3B9468F}" type="parTrans" cxnId="{38ED1C99-168A-4EC5-B83F-B6F1CF165D24}">
      <dgm:prSet/>
      <dgm:spPr/>
      <dgm:t>
        <a:bodyPr/>
        <a:lstStyle/>
        <a:p>
          <a:endParaRPr lang="zh-TW" altLang="en-US"/>
        </a:p>
      </dgm:t>
    </dgm:pt>
    <dgm:pt modelId="{D7C4150E-4F42-413C-9B8F-6D95377E3C08}" type="sibTrans" cxnId="{38ED1C99-168A-4EC5-B83F-B6F1CF165D24}">
      <dgm:prSet/>
      <dgm:spPr/>
      <dgm:t>
        <a:bodyPr/>
        <a:lstStyle/>
        <a:p>
          <a:endParaRPr lang="zh-TW" altLang="en-US"/>
        </a:p>
      </dgm:t>
    </dgm:pt>
    <dgm:pt modelId="{B62B261B-31F6-427B-8AFF-EC39F9EB4CB6}">
      <dgm:prSet phldrT="[文字]" custT="1"/>
      <dgm:spPr/>
      <dgm:t>
        <a:bodyPr/>
        <a:lstStyle/>
        <a:p>
          <a:r>
            <a:rPr lang="en-US" altLang="zh-TW" sz="3200" dirty="0" smtClean="0">
              <a:latin typeface="標楷體" pitchFamily="65" charset="-120"/>
              <a:ea typeface="標楷體" pitchFamily="65" charset="-120"/>
            </a:rPr>
            <a:t>【</a:t>
          </a:r>
          <a:r>
            <a:rPr lang="zh-TW" altLang="en-US" sz="3200" dirty="0" smtClean="0">
              <a:latin typeface="標楷體" pitchFamily="65" charset="-120"/>
              <a:ea typeface="標楷體" pitchFamily="65" charset="-120"/>
            </a:rPr>
            <a:t>理性行動理論</a:t>
          </a:r>
          <a:r>
            <a:rPr lang="en-US" altLang="zh-TW" sz="3200" dirty="0" smtClean="0">
              <a:latin typeface="標楷體" pitchFamily="65" charset="-120"/>
              <a:ea typeface="標楷體" pitchFamily="65" charset="-120"/>
            </a:rPr>
            <a:t>】</a:t>
          </a:r>
          <a:endParaRPr lang="zh-TW" altLang="en-US" sz="3200" dirty="0">
            <a:latin typeface="標楷體" pitchFamily="65" charset="-120"/>
            <a:ea typeface="標楷體" pitchFamily="65" charset="-120"/>
          </a:endParaRPr>
        </a:p>
      </dgm:t>
    </dgm:pt>
    <dgm:pt modelId="{8EE5EA80-251D-4662-817A-CF32DFD61031}" type="parTrans" cxnId="{4AFFDD06-E919-4FAC-8801-4450A4ED8E19}">
      <dgm:prSet/>
      <dgm:spPr/>
      <dgm:t>
        <a:bodyPr/>
        <a:lstStyle/>
        <a:p>
          <a:endParaRPr lang="zh-TW" altLang="en-US"/>
        </a:p>
      </dgm:t>
    </dgm:pt>
    <dgm:pt modelId="{DA96B6C4-D7E4-4A61-81A7-F4B788DE8418}" type="sibTrans" cxnId="{4AFFDD06-E919-4FAC-8801-4450A4ED8E19}">
      <dgm:prSet/>
      <dgm:spPr/>
      <dgm:t>
        <a:bodyPr/>
        <a:lstStyle/>
        <a:p>
          <a:endParaRPr lang="zh-TW" altLang="en-US"/>
        </a:p>
      </dgm:t>
    </dgm:pt>
    <dgm:pt modelId="{E13ECD62-5309-4184-9032-662A8FDE6430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itchFamily="65" charset="-120"/>
              <a:ea typeface="標楷體" pitchFamily="65" charset="-120"/>
            </a:rPr>
            <a:t>建立面對家庭經驗的正向態度</a:t>
          </a:r>
          <a:endParaRPr lang="zh-TW" altLang="en-US" sz="2800" dirty="0">
            <a:latin typeface="標楷體" pitchFamily="65" charset="-120"/>
            <a:ea typeface="標楷體" pitchFamily="65" charset="-120"/>
          </a:endParaRPr>
        </a:p>
      </dgm:t>
    </dgm:pt>
    <dgm:pt modelId="{EB452C7A-C967-454D-8299-1CFE21EF06D1}" type="parTrans" cxnId="{150F4611-0F43-40AF-969F-CFD72F26096A}">
      <dgm:prSet/>
      <dgm:spPr/>
      <dgm:t>
        <a:bodyPr/>
        <a:lstStyle/>
        <a:p>
          <a:endParaRPr lang="zh-TW" altLang="en-US"/>
        </a:p>
      </dgm:t>
    </dgm:pt>
    <dgm:pt modelId="{5CE27E88-7229-4800-8ADC-03380570B2D8}" type="sibTrans" cxnId="{150F4611-0F43-40AF-969F-CFD72F26096A}">
      <dgm:prSet/>
      <dgm:spPr/>
      <dgm:t>
        <a:bodyPr/>
        <a:lstStyle/>
        <a:p>
          <a:endParaRPr lang="zh-TW" altLang="en-US"/>
        </a:p>
      </dgm:t>
    </dgm:pt>
    <dgm:pt modelId="{68017D3A-313C-4CF1-B2EF-C07D4E2BBC37}">
      <dgm:prSet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透過建立正向態度提升家庭幸福行動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32A0B2DA-17C4-4F85-9CBC-A528160EE431}" type="parTrans" cxnId="{27E9DF44-11C3-4D86-A303-52BF01B852BA}">
      <dgm:prSet/>
      <dgm:spPr/>
      <dgm:t>
        <a:bodyPr/>
        <a:lstStyle/>
        <a:p>
          <a:endParaRPr lang="zh-TW" altLang="en-US"/>
        </a:p>
      </dgm:t>
    </dgm:pt>
    <dgm:pt modelId="{DEA859E2-6648-40C4-9BE3-F423C0E3F3AF}" type="sibTrans" cxnId="{27E9DF44-11C3-4D86-A303-52BF01B852BA}">
      <dgm:prSet/>
      <dgm:spPr/>
      <dgm:t>
        <a:bodyPr/>
        <a:lstStyle/>
        <a:p>
          <a:endParaRPr lang="zh-TW" altLang="en-US"/>
        </a:p>
      </dgm:t>
    </dgm:pt>
    <dgm:pt modelId="{A7E03049-E0BB-459E-8CEB-12268045F916}" type="pres">
      <dgm:prSet presAssocID="{B434F961-905A-4110-B28E-2A97599B9D5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E9DA451-EA28-46D6-926C-0CABA0FB90FC}" type="pres">
      <dgm:prSet presAssocID="{83B04B8A-9A76-4590-BED1-D55EEE0CE9E8}" presName="compNode" presStyleCnt="0"/>
      <dgm:spPr/>
    </dgm:pt>
    <dgm:pt modelId="{052299CA-D01E-4903-9275-92B505A79A87}" type="pres">
      <dgm:prSet presAssocID="{83B04B8A-9A76-4590-BED1-D55EEE0CE9E8}" presName="aNode" presStyleLbl="bgShp" presStyleIdx="0" presStyleCnt="2" custLinFactNeighborX="-2101"/>
      <dgm:spPr/>
      <dgm:t>
        <a:bodyPr/>
        <a:lstStyle/>
        <a:p>
          <a:endParaRPr lang="zh-TW" altLang="en-US"/>
        </a:p>
      </dgm:t>
    </dgm:pt>
    <dgm:pt modelId="{C6AFEC94-976D-46EB-A26B-F25E93ABBEF8}" type="pres">
      <dgm:prSet presAssocID="{83B04B8A-9A76-4590-BED1-D55EEE0CE9E8}" presName="textNode" presStyleLbl="bgShp" presStyleIdx="0" presStyleCnt="2"/>
      <dgm:spPr/>
      <dgm:t>
        <a:bodyPr/>
        <a:lstStyle/>
        <a:p>
          <a:endParaRPr lang="zh-TW" altLang="en-US"/>
        </a:p>
      </dgm:t>
    </dgm:pt>
    <dgm:pt modelId="{75784C74-302D-4BC4-9884-BA094F09DB04}" type="pres">
      <dgm:prSet presAssocID="{83B04B8A-9A76-4590-BED1-D55EEE0CE9E8}" presName="compChildNode" presStyleCnt="0"/>
      <dgm:spPr/>
    </dgm:pt>
    <dgm:pt modelId="{AE66522F-C739-49D4-9B13-C7695DE1029B}" type="pres">
      <dgm:prSet presAssocID="{83B04B8A-9A76-4590-BED1-D55EEE0CE9E8}" presName="theInnerList" presStyleCnt="0"/>
      <dgm:spPr/>
    </dgm:pt>
    <dgm:pt modelId="{31EFF5CA-D402-4AB3-BCC2-237DE712377A}" type="pres">
      <dgm:prSet presAssocID="{B62B261B-31F6-427B-8AFF-EC39F9EB4CB6}" presName="childNode" presStyleLbl="node1" presStyleIdx="0" presStyleCnt="5" custScaleX="11440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406F45-AF4E-4E4D-95BA-B3C53E104F2F}" type="pres">
      <dgm:prSet presAssocID="{B62B261B-31F6-427B-8AFF-EC39F9EB4CB6}" presName="aSpace2" presStyleCnt="0"/>
      <dgm:spPr/>
    </dgm:pt>
    <dgm:pt modelId="{5355E26D-276A-49EB-9D39-62AB859E7209}" type="pres">
      <dgm:prSet presAssocID="{E13ECD62-5309-4184-9032-662A8FDE6430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825031-3FD4-4314-8C81-58CFAA0704FD}" type="pres">
      <dgm:prSet presAssocID="{E13ECD62-5309-4184-9032-662A8FDE6430}" presName="aSpace2" presStyleCnt="0"/>
      <dgm:spPr/>
    </dgm:pt>
    <dgm:pt modelId="{BA13A9DE-F931-4F93-8677-DEB20E15C65C}" type="pres">
      <dgm:prSet presAssocID="{68017D3A-313C-4CF1-B2EF-C07D4E2BBC37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44D3BE-DF0A-45AF-9C6B-1750B6526989}" type="pres">
      <dgm:prSet presAssocID="{83B04B8A-9A76-4590-BED1-D55EEE0CE9E8}" presName="aSpace" presStyleCnt="0"/>
      <dgm:spPr/>
    </dgm:pt>
    <dgm:pt modelId="{23647B5C-B89B-4C60-88D9-5486C61FC04F}" type="pres">
      <dgm:prSet presAssocID="{3DB69F0A-632B-437C-8402-4E297F307260}" presName="compNode" presStyleCnt="0"/>
      <dgm:spPr/>
    </dgm:pt>
    <dgm:pt modelId="{87373012-A98A-49D8-8092-9F0753D8F6B9}" type="pres">
      <dgm:prSet presAssocID="{3DB69F0A-632B-437C-8402-4E297F307260}" presName="aNode" presStyleLbl="bgShp" presStyleIdx="1" presStyleCnt="2"/>
      <dgm:spPr/>
      <dgm:t>
        <a:bodyPr/>
        <a:lstStyle/>
        <a:p>
          <a:endParaRPr lang="zh-TW" altLang="en-US"/>
        </a:p>
      </dgm:t>
    </dgm:pt>
    <dgm:pt modelId="{A8686695-C1A7-4A74-8B41-BC986D5C69B8}" type="pres">
      <dgm:prSet presAssocID="{3DB69F0A-632B-437C-8402-4E297F307260}" presName="textNode" presStyleLbl="bgShp" presStyleIdx="1" presStyleCnt="2"/>
      <dgm:spPr/>
      <dgm:t>
        <a:bodyPr/>
        <a:lstStyle/>
        <a:p>
          <a:endParaRPr lang="zh-TW" altLang="en-US"/>
        </a:p>
      </dgm:t>
    </dgm:pt>
    <dgm:pt modelId="{40F2A1FF-FA1C-4DEA-B415-38AAA829BE38}" type="pres">
      <dgm:prSet presAssocID="{3DB69F0A-632B-437C-8402-4E297F307260}" presName="compChildNode" presStyleCnt="0"/>
      <dgm:spPr/>
    </dgm:pt>
    <dgm:pt modelId="{18393BB5-3245-44DA-8E40-A3EA4B883411}" type="pres">
      <dgm:prSet presAssocID="{3DB69F0A-632B-437C-8402-4E297F307260}" presName="theInnerList" presStyleCnt="0"/>
      <dgm:spPr/>
    </dgm:pt>
    <dgm:pt modelId="{C428E078-C53D-4BC1-8461-6C8B7ECC8A26}" type="pres">
      <dgm:prSet presAssocID="{4038B36A-AE84-4D37-A666-A7DC5FAC6085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9F6402-34F6-4150-8BDA-2E4CED6CD76E}" type="pres">
      <dgm:prSet presAssocID="{4038B36A-AE84-4D37-A666-A7DC5FAC6085}" presName="aSpace2" presStyleCnt="0"/>
      <dgm:spPr/>
    </dgm:pt>
    <dgm:pt modelId="{A3AA4177-07D2-4EA5-9821-1D154EA8AB0A}" type="pres">
      <dgm:prSet presAssocID="{8E3ECA03-EFDA-4BD3-8604-1F9F3EF7E127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A5341C9-FC62-4AAC-B3A3-E247053543E2}" type="presOf" srcId="{4038B36A-AE84-4D37-A666-A7DC5FAC6085}" destId="{C428E078-C53D-4BC1-8461-6C8B7ECC8A26}" srcOrd="0" destOrd="0" presId="urn:microsoft.com/office/officeart/2005/8/layout/lProcess2"/>
    <dgm:cxn modelId="{E6F736ED-9E0E-44A9-9F1A-4FF21D4B37CE}" srcId="{B434F961-905A-4110-B28E-2A97599B9D56}" destId="{3DB69F0A-632B-437C-8402-4E297F307260}" srcOrd="1" destOrd="0" parTransId="{3C5B01D7-1D33-4C76-8DCC-BDDD917061F1}" sibTransId="{BCCA9E2B-B66A-4A89-ADC3-980E1E888DDC}"/>
    <dgm:cxn modelId="{3B860F46-CCA1-46CE-A776-AA56305CB1CB}" type="presOf" srcId="{83B04B8A-9A76-4590-BED1-D55EEE0CE9E8}" destId="{C6AFEC94-976D-46EB-A26B-F25E93ABBEF8}" srcOrd="1" destOrd="0" presId="urn:microsoft.com/office/officeart/2005/8/layout/lProcess2"/>
    <dgm:cxn modelId="{150F4611-0F43-40AF-969F-CFD72F26096A}" srcId="{83B04B8A-9A76-4590-BED1-D55EEE0CE9E8}" destId="{E13ECD62-5309-4184-9032-662A8FDE6430}" srcOrd="1" destOrd="0" parTransId="{EB452C7A-C967-454D-8299-1CFE21EF06D1}" sibTransId="{5CE27E88-7229-4800-8ADC-03380570B2D8}"/>
    <dgm:cxn modelId="{094DCE1D-8F92-439F-A281-C4761E320CBD}" type="presOf" srcId="{3DB69F0A-632B-437C-8402-4E297F307260}" destId="{A8686695-C1A7-4A74-8B41-BC986D5C69B8}" srcOrd="1" destOrd="0" presId="urn:microsoft.com/office/officeart/2005/8/layout/lProcess2"/>
    <dgm:cxn modelId="{E1B2EB7B-94D1-472A-B60A-004B7976DD74}" type="presOf" srcId="{68017D3A-313C-4CF1-B2EF-C07D4E2BBC37}" destId="{BA13A9DE-F931-4F93-8677-DEB20E15C65C}" srcOrd="0" destOrd="0" presId="urn:microsoft.com/office/officeart/2005/8/layout/lProcess2"/>
    <dgm:cxn modelId="{8B56782A-1D88-4053-A753-8CF46FB3EFED}" type="presOf" srcId="{E13ECD62-5309-4184-9032-662A8FDE6430}" destId="{5355E26D-276A-49EB-9D39-62AB859E7209}" srcOrd="0" destOrd="0" presId="urn:microsoft.com/office/officeart/2005/8/layout/lProcess2"/>
    <dgm:cxn modelId="{A2746D6F-E88D-450A-BD1A-EB9B6368C1E4}" type="presOf" srcId="{83B04B8A-9A76-4590-BED1-D55EEE0CE9E8}" destId="{052299CA-D01E-4903-9275-92B505A79A87}" srcOrd="0" destOrd="0" presId="urn:microsoft.com/office/officeart/2005/8/layout/lProcess2"/>
    <dgm:cxn modelId="{38ED1C99-168A-4EC5-B83F-B6F1CF165D24}" srcId="{3DB69F0A-632B-437C-8402-4E297F307260}" destId="{8E3ECA03-EFDA-4BD3-8604-1F9F3EF7E127}" srcOrd="1" destOrd="0" parTransId="{4BB8ADF0-52E1-43A4-A216-4FB1B3B9468F}" sibTransId="{D7C4150E-4F42-413C-9B8F-6D95377E3C08}"/>
    <dgm:cxn modelId="{7FE40D44-0C7D-4B12-A43D-6D24ADA5DABE}" srcId="{3DB69F0A-632B-437C-8402-4E297F307260}" destId="{4038B36A-AE84-4D37-A666-A7DC5FAC6085}" srcOrd="0" destOrd="0" parTransId="{F4C59CE9-5ABD-49B1-93BE-CCF5CD795B9A}" sibTransId="{063DB3AD-847F-48F5-966E-8051B62F71F3}"/>
    <dgm:cxn modelId="{00F9EDDD-3C65-4B26-9825-6D4618C4EB4D}" srcId="{B434F961-905A-4110-B28E-2A97599B9D56}" destId="{83B04B8A-9A76-4590-BED1-D55EEE0CE9E8}" srcOrd="0" destOrd="0" parTransId="{22818CFD-DF39-4573-B57C-FAB5D8FFAE67}" sibTransId="{99FBEE8C-6530-4324-988C-DC533EE3535D}"/>
    <dgm:cxn modelId="{27E9DF44-11C3-4D86-A303-52BF01B852BA}" srcId="{83B04B8A-9A76-4590-BED1-D55EEE0CE9E8}" destId="{68017D3A-313C-4CF1-B2EF-C07D4E2BBC37}" srcOrd="2" destOrd="0" parTransId="{32A0B2DA-17C4-4F85-9CBC-A528160EE431}" sibTransId="{DEA859E2-6648-40C4-9BE3-F423C0E3F3AF}"/>
    <dgm:cxn modelId="{809E100E-8737-4836-82AE-0E14602CE754}" type="presOf" srcId="{B434F961-905A-4110-B28E-2A97599B9D56}" destId="{A7E03049-E0BB-459E-8CEB-12268045F916}" srcOrd="0" destOrd="0" presId="urn:microsoft.com/office/officeart/2005/8/layout/lProcess2"/>
    <dgm:cxn modelId="{436B8B6B-84FF-4B2A-8BF4-7517BE83F9C9}" type="presOf" srcId="{B62B261B-31F6-427B-8AFF-EC39F9EB4CB6}" destId="{31EFF5CA-D402-4AB3-BCC2-237DE712377A}" srcOrd="0" destOrd="0" presId="urn:microsoft.com/office/officeart/2005/8/layout/lProcess2"/>
    <dgm:cxn modelId="{FFD385AB-20C1-414E-B1E3-61712427DF4E}" type="presOf" srcId="{3DB69F0A-632B-437C-8402-4E297F307260}" destId="{87373012-A98A-49D8-8092-9F0753D8F6B9}" srcOrd="0" destOrd="0" presId="urn:microsoft.com/office/officeart/2005/8/layout/lProcess2"/>
    <dgm:cxn modelId="{4785CBD8-551D-45E8-AB70-079B23B7DCC1}" type="presOf" srcId="{8E3ECA03-EFDA-4BD3-8604-1F9F3EF7E127}" destId="{A3AA4177-07D2-4EA5-9821-1D154EA8AB0A}" srcOrd="0" destOrd="0" presId="urn:microsoft.com/office/officeart/2005/8/layout/lProcess2"/>
    <dgm:cxn modelId="{4AFFDD06-E919-4FAC-8801-4450A4ED8E19}" srcId="{83B04B8A-9A76-4590-BED1-D55EEE0CE9E8}" destId="{B62B261B-31F6-427B-8AFF-EC39F9EB4CB6}" srcOrd="0" destOrd="0" parTransId="{8EE5EA80-251D-4662-817A-CF32DFD61031}" sibTransId="{DA96B6C4-D7E4-4A61-81A7-F4B788DE8418}"/>
    <dgm:cxn modelId="{FDC97F93-225B-4D7C-898D-93D5FCB1A34E}" type="presParOf" srcId="{A7E03049-E0BB-459E-8CEB-12268045F916}" destId="{2E9DA451-EA28-46D6-926C-0CABA0FB90FC}" srcOrd="0" destOrd="0" presId="urn:microsoft.com/office/officeart/2005/8/layout/lProcess2"/>
    <dgm:cxn modelId="{D5C603B5-D329-435D-ABBA-0C266BB936EF}" type="presParOf" srcId="{2E9DA451-EA28-46D6-926C-0CABA0FB90FC}" destId="{052299CA-D01E-4903-9275-92B505A79A87}" srcOrd="0" destOrd="0" presId="urn:microsoft.com/office/officeart/2005/8/layout/lProcess2"/>
    <dgm:cxn modelId="{D64D6E60-F994-41DD-9478-BE4DC920C060}" type="presParOf" srcId="{2E9DA451-EA28-46D6-926C-0CABA0FB90FC}" destId="{C6AFEC94-976D-46EB-A26B-F25E93ABBEF8}" srcOrd="1" destOrd="0" presId="urn:microsoft.com/office/officeart/2005/8/layout/lProcess2"/>
    <dgm:cxn modelId="{01DC05DA-EADD-451E-B6D6-D19A02108D2A}" type="presParOf" srcId="{2E9DA451-EA28-46D6-926C-0CABA0FB90FC}" destId="{75784C74-302D-4BC4-9884-BA094F09DB04}" srcOrd="2" destOrd="0" presId="urn:microsoft.com/office/officeart/2005/8/layout/lProcess2"/>
    <dgm:cxn modelId="{4ADFB41B-3743-4E44-A8FD-DC20E1F5EBB7}" type="presParOf" srcId="{75784C74-302D-4BC4-9884-BA094F09DB04}" destId="{AE66522F-C739-49D4-9B13-C7695DE1029B}" srcOrd="0" destOrd="0" presId="urn:microsoft.com/office/officeart/2005/8/layout/lProcess2"/>
    <dgm:cxn modelId="{65A57221-9DE1-410B-BE20-5C022BAAC02F}" type="presParOf" srcId="{AE66522F-C739-49D4-9B13-C7695DE1029B}" destId="{31EFF5CA-D402-4AB3-BCC2-237DE712377A}" srcOrd="0" destOrd="0" presId="urn:microsoft.com/office/officeart/2005/8/layout/lProcess2"/>
    <dgm:cxn modelId="{C6F4D5C9-E9F9-43DD-8596-E53853F0F393}" type="presParOf" srcId="{AE66522F-C739-49D4-9B13-C7695DE1029B}" destId="{5E406F45-AF4E-4E4D-95BA-B3C53E104F2F}" srcOrd="1" destOrd="0" presId="urn:microsoft.com/office/officeart/2005/8/layout/lProcess2"/>
    <dgm:cxn modelId="{642D1F8F-73D3-40E3-BFD8-313052121144}" type="presParOf" srcId="{AE66522F-C739-49D4-9B13-C7695DE1029B}" destId="{5355E26D-276A-49EB-9D39-62AB859E7209}" srcOrd="2" destOrd="0" presId="urn:microsoft.com/office/officeart/2005/8/layout/lProcess2"/>
    <dgm:cxn modelId="{F1E72FD8-A435-48B0-A69D-E5C5EA4B8DD4}" type="presParOf" srcId="{AE66522F-C739-49D4-9B13-C7695DE1029B}" destId="{71825031-3FD4-4314-8C81-58CFAA0704FD}" srcOrd="3" destOrd="0" presId="urn:microsoft.com/office/officeart/2005/8/layout/lProcess2"/>
    <dgm:cxn modelId="{C5C8D002-817E-4A1E-B80F-61841F555871}" type="presParOf" srcId="{AE66522F-C739-49D4-9B13-C7695DE1029B}" destId="{BA13A9DE-F931-4F93-8677-DEB20E15C65C}" srcOrd="4" destOrd="0" presId="urn:microsoft.com/office/officeart/2005/8/layout/lProcess2"/>
    <dgm:cxn modelId="{E8F51AAD-BB3B-496C-9FEA-CAEC6C2A0163}" type="presParOf" srcId="{A7E03049-E0BB-459E-8CEB-12268045F916}" destId="{4E44D3BE-DF0A-45AF-9C6B-1750B6526989}" srcOrd="1" destOrd="0" presId="urn:microsoft.com/office/officeart/2005/8/layout/lProcess2"/>
    <dgm:cxn modelId="{91186EAA-1B0B-4C7A-94C4-81E10EC42240}" type="presParOf" srcId="{A7E03049-E0BB-459E-8CEB-12268045F916}" destId="{23647B5C-B89B-4C60-88D9-5486C61FC04F}" srcOrd="2" destOrd="0" presId="urn:microsoft.com/office/officeart/2005/8/layout/lProcess2"/>
    <dgm:cxn modelId="{C1E853EB-00C0-4356-B64E-D6B1049EF2D2}" type="presParOf" srcId="{23647B5C-B89B-4C60-88D9-5486C61FC04F}" destId="{87373012-A98A-49D8-8092-9F0753D8F6B9}" srcOrd="0" destOrd="0" presId="urn:microsoft.com/office/officeart/2005/8/layout/lProcess2"/>
    <dgm:cxn modelId="{2BE8F5D4-C2E1-44FD-9555-8B585C262AFB}" type="presParOf" srcId="{23647B5C-B89B-4C60-88D9-5486C61FC04F}" destId="{A8686695-C1A7-4A74-8B41-BC986D5C69B8}" srcOrd="1" destOrd="0" presId="urn:microsoft.com/office/officeart/2005/8/layout/lProcess2"/>
    <dgm:cxn modelId="{ED76BF6B-FEF5-4E31-85A3-60F4660E5D73}" type="presParOf" srcId="{23647B5C-B89B-4C60-88D9-5486C61FC04F}" destId="{40F2A1FF-FA1C-4DEA-B415-38AAA829BE38}" srcOrd="2" destOrd="0" presId="urn:microsoft.com/office/officeart/2005/8/layout/lProcess2"/>
    <dgm:cxn modelId="{F0F72432-48CC-4995-8CA8-56BB8627C22E}" type="presParOf" srcId="{40F2A1FF-FA1C-4DEA-B415-38AAA829BE38}" destId="{18393BB5-3245-44DA-8E40-A3EA4B883411}" srcOrd="0" destOrd="0" presId="urn:microsoft.com/office/officeart/2005/8/layout/lProcess2"/>
    <dgm:cxn modelId="{79327ED1-9B39-4674-9B8B-9B30C2BBCC1E}" type="presParOf" srcId="{18393BB5-3245-44DA-8E40-A3EA4B883411}" destId="{C428E078-C53D-4BC1-8461-6C8B7ECC8A26}" srcOrd="0" destOrd="0" presId="urn:microsoft.com/office/officeart/2005/8/layout/lProcess2"/>
    <dgm:cxn modelId="{2D0B4E6B-BE32-46AC-BDEC-0DCADD5E08A3}" type="presParOf" srcId="{18393BB5-3245-44DA-8E40-A3EA4B883411}" destId="{319F6402-34F6-4150-8BDA-2E4CED6CD76E}" srcOrd="1" destOrd="0" presId="urn:microsoft.com/office/officeart/2005/8/layout/lProcess2"/>
    <dgm:cxn modelId="{4D7EFCF1-1790-4265-A3CF-DE15C1E298D7}" type="presParOf" srcId="{18393BB5-3245-44DA-8E40-A3EA4B883411}" destId="{A3AA4177-07D2-4EA5-9821-1D154EA8AB0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279D2FE-EB18-4BC0-AF11-2444B2A52018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zh-TW" altLang="en-US"/>
        </a:p>
      </dgm:t>
    </dgm:pt>
    <dgm:pt modelId="{550049AD-617E-49B8-B91B-11CAF55ECF95}">
      <dgm:prSet phldrT="[文字]" custT="1"/>
      <dgm:spPr/>
      <dgm:t>
        <a:bodyPr/>
        <a:lstStyle/>
        <a:p>
          <a:r>
            <a:rPr lang="zh-TW" sz="3200" u="none" dirty="0" smtClean="0">
              <a:latin typeface="標楷體" pitchFamily="65" charset="-120"/>
              <a:ea typeface="標楷體" pitchFamily="65" charset="-120"/>
            </a:rPr>
            <a:t>愛的感光機</a:t>
          </a:r>
          <a:endParaRPr lang="zh-TW" altLang="en-US" sz="3200" b="1" u="none" dirty="0">
            <a:latin typeface="標楷體" pitchFamily="65" charset="-120"/>
            <a:ea typeface="標楷體" pitchFamily="65" charset="-120"/>
          </a:endParaRPr>
        </a:p>
      </dgm:t>
    </dgm:pt>
    <dgm:pt modelId="{9FCE6AEE-B168-4DD6-8B21-8E94CB78E662}" type="parTrans" cxnId="{53912449-6253-400B-B6FF-D15F8C4C2FB6}">
      <dgm:prSet/>
      <dgm:spPr/>
      <dgm:t>
        <a:bodyPr/>
        <a:lstStyle/>
        <a:p>
          <a:endParaRPr lang="zh-TW" altLang="en-US" sz="3200" u="none">
            <a:latin typeface="標楷體" pitchFamily="65" charset="-120"/>
            <a:ea typeface="標楷體" pitchFamily="65" charset="-120"/>
          </a:endParaRPr>
        </a:p>
      </dgm:t>
    </dgm:pt>
    <dgm:pt modelId="{4577594C-0EEC-4222-BB8B-C27E91281ECE}" type="sibTrans" cxnId="{53912449-6253-400B-B6FF-D15F8C4C2FB6}">
      <dgm:prSet/>
      <dgm:spPr/>
      <dgm:t>
        <a:bodyPr/>
        <a:lstStyle/>
        <a:p>
          <a:endParaRPr lang="zh-TW" altLang="en-US" sz="3200" u="none">
            <a:latin typeface="標楷體" pitchFamily="65" charset="-120"/>
            <a:ea typeface="標楷體" pitchFamily="65" charset="-120"/>
          </a:endParaRPr>
        </a:p>
      </dgm:t>
    </dgm:pt>
    <dgm:pt modelId="{B77F6D78-9E1C-4980-890E-8661C1F5FC1F}">
      <dgm:prSet phldrT="[文字]" custT="1"/>
      <dgm:spPr/>
      <dgm:t>
        <a:bodyPr/>
        <a:lstStyle/>
        <a:p>
          <a:r>
            <a:rPr lang="zh-TW" sz="3200" u="none" dirty="0" smtClean="0">
              <a:latin typeface="標楷體" pitchFamily="65" charset="-120"/>
              <a:ea typeface="標楷體" pitchFamily="65" charset="-120"/>
            </a:rPr>
            <a:t>教師引導學生從照片中搜尋愛的感受和行為</a:t>
          </a:r>
          <a:endParaRPr lang="zh-TW" altLang="en-US" sz="3200" u="none" dirty="0">
            <a:latin typeface="標楷體" pitchFamily="65" charset="-120"/>
            <a:ea typeface="標楷體" pitchFamily="65" charset="-120"/>
          </a:endParaRPr>
        </a:p>
      </dgm:t>
    </dgm:pt>
    <dgm:pt modelId="{1224313A-6EB9-4FF3-86C4-8890F103DF3E}" type="parTrans" cxnId="{4448B0BA-4944-4860-9C4A-A652DC43B404}">
      <dgm:prSet/>
      <dgm:spPr/>
      <dgm:t>
        <a:bodyPr/>
        <a:lstStyle/>
        <a:p>
          <a:endParaRPr lang="zh-TW" altLang="en-US" sz="3200" u="none">
            <a:latin typeface="標楷體" pitchFamily="65" charset="-120"/>
            <a:ea typeface="標楷體" pitchFamily="65" charset="-120"/>
          </a:endParaRPr>
        </a:p>
      </dgm:t>
    </dgm:pt>
    <dgm:pt modelId="{C19CFB1F-B977-4968-B438-4509B9684EF6}" type="sibTrans" cxnId="{4448B0BA-4944-4860-9C4A-A652DC43B404}">
      <dgm:prSet/>
      <dgm:spPr/>
      <dgm:t>
        <a:bodyPr/>
        <a:lstStyle/>
        <a:p>
          <a:endParaRPr lang="zh-TW" altLang="en-US" sz="3200" u="none">
            <a:latin typeface="標楷體" pitchFamily="65" charset="-120"/>
            <a:ea typeface="標楷體" pitchFamily="65" charset="-120"/>
          </a:endParaRPr>
        </a:p>
      </dgm:t>
    </dgm:pt>
    <dgm:pt modelId="{EF6EB219-5209-4EC3-B9E8-579E0E57EA10}">
      <dgm:prSet phldrT="[文字]" custT="1"/>
      <dgm:spPr/>
      <dgm:t>
        <a:bodyPr/>
        <a:lstStyle/>
        <a:p>
          <a:r>
            <a:rPr lang="zh-TW" sz="3200" u="none" dirty="0" smtClean="0">
              <a:latin typeface="標楷體" pitchFamily="65" charset="-120"/>
              <a:ea typeface="標楷體" pitchFamily="65" charset="-120"/>
            </a:rPr>
            <a:t>家的建築師</a:t>
          </a:r>
          <a:endParaRPr lang="zh-TW" altLang="en-US" sz="3200" b="1" u="none" dirty="0">
            <a:latin typeface="標楷體" pitchFamily="65" charset="-120"/>
            <a:ea typeface="標楷體" pitchFamily="65" charset="-120"/>
          </a:endParaRPr>
        </a:p>
      </dgm:t>
    </dgm:pt>
    <dgm:pt modelId="{CCA5552F-0978-448B-A7A3-9F5230EFE04A}" type="parTrans" cxnId="{39E7BECC-F1B2-4E11-BDC7-2B1857C0D195}">
      <dgm:prSet/>
      <dgm:spPr/>
      <dgm:t>
        <a:bodyPr/>
        <a:lstStyle/>
        <a:p>
          <a:endParaRPr lang="zh-TW" altLang="en-US" sz="3200" u="none">
            <a:latin typeface="標楷體" pitchFamily="65" charset="-120"/>
            <a:ea typeface="標楷體" pitchFamily="65" charset="-120"/>
          </a:endParaRPr>
        </a:p>
      </dgm:t>
    </dgm:pt>
    <dgm:pt modelId="{A3C0E49D-397E-4836-BADA-D0F3AEE569B9}" type="sibTrans" cxnId="{39E7BECC-F1B2-4E11-BDC7-2B1857C0D195}">
      <dgm:prSet/>
      <dgm:spPr/>
      <dgm:t>
        <a:bodyPr/>
        <a:lstStyle/>
        <a:p>
          <a:endParaRPr lang="zh-TW" altLang="en-US" sz="3200" u="none">
            <a:latin typeface="標楷體" pitchFamily="65" charset="-120"/>
            <a:ea typeface="標楷體" pitchFamily="65" charset="-120"/>
          </a:endParaRPr>
        </a:p>
      </dgm:t>
    </dgm:pt>
    <dgm:pt modelId="{66372DF6-AC31-41ED-8A9F-3978F6886DCA}">
      <dgm:prSet phldrT="[文字]" custT="1"/>
      <dgm:spPr/>
      <dgm:t>
        <a:bodyPr/>
        <a:lstStyle/>
        <a:p>
          <a:r>
            <a:rPr lang="zh-TW" sz="3200" u="none" dirty="0" smtClean="0">
              <a:latin typeface="標楷體" pitchFamily="65" charset="-120"/>
              <a:ea typeface="標楷體" pitchFamily="65" charset="-120"/>
            </a:rPr>
            <a:t>教師引導學生思考對於家庭的聯想以及認為溫暖家庭的條件</a:t>
          </a:r>
          <a:endParaRPr lang="zh-TW" altLang="en-US" sz="3200" u="none" dirty="0">
            <a:latin typeface="標楷體" pitchFamily="65" charset="-120"/>
            <a:ea typeface="標楷體" pitchFamily="65" charset="-120"/>
          </a:endParaRPr>
        </a:p>
      </dgm:t>
    </dgm:pt>
    <dgm:pt modelId="{C7429DAC-BD4D-4C88-A299-1B1A4D6C353F}" type="parTrans" cxnId="{3EAFBB95-CEE8-4996-8D52-01BC08CF1DA2}">
      <dgm:prSet/>
      <dgm:spPr/>
      <dgm:t>
        <a:bodyPr/>
        <a:lstStyle/>
        <a:p>
          <a:endParaRPr lang="zh-TW" altLang="en-US" sz="3200" u="none">
            <a:latin typeface="標楷體" pitchFamily="65" charset="-120"/>
            <a:ea typeface="標楷體" pitchFamily="65" charset="-120"/>
          </a:endParaRPr>
        </a:p>
      </dgm:t>
    </dgm:pt>
    <dgm:pt modelId="{003AA0AC-A27E-48C8-BEA1-07A99CFFA5C9}" type="sibTrans" cxnId="{3EAFBB95-CEE8-4996-8D52-01BC08CF1DA2}">
      <dgm:prSet/>
      <dgm:spPr/>
      <dgm:t>
        <a:bodyPr/>
        <a:lstStyle/>
        <a:p>
          <a:endParaRPr lang="zh-TW" altLang="en-US" sz="3200" u="none">
            <a:latin typeface="標楷體" pitchFamily="65" charset="-120"/>
            <a:ea typeface="標楷體" pitchFamily="65" charset="-120"/>
          </a:endParaRPr>
        </a:p>
      </dgm:t>
    </dgm:pt>
    <dgm:pt modelId="{0563C2C5-8E84-4D8A-8EFA-7E8AE836BAAE}">
      <dgm:prSet phldrT="[文字]" custT="1"/>
      <dgm:spPr/>
      <dgm:t>
        <a:bodyPr/>
        <a:lstStyle/>
        <a:p>
          <a:r>
            <a:rPr lang="zh-TW" sz="3200" u="none" dirty="0" smtClean="0">
              <a:latin typeface="標楷體" pitchFamily="65" charset="-120"/>
              <a:ea typeface="標楷體" pitchFamily="65" charset="-120"/>
            </a:rPr>
            <a:t>幸福計劃家</a:t>
          </a:r>
          <a:endParaRPr lang="zh-TW" altLang="en-US" sz="3200" b="1" u="none" dirty="0">
            <a:latin typeface="標楷體" pitchFamily="65" charset="-120"/>
            <a:ea typeface="標楷體" pitchFamily="65" charset="-120"/>
          </a:endParaRPr>
        </a:p>
      </dgm:t>
    </dgm:pt>
    <dgm:pt modelId="{E21D83CA-1640-4DF1-A91D-C38EC6A0E0AE}" type="parTrans" cxnId="{5ED11A4F-A6A3-4724-8964-AE38C148DDAB}">
      <dgm:prSet/>
      <dgm:spPr/>
      <dgm:t>
        <a:bodyPr/>
        <a:lstStyle/>
        <a:p>
          <a:endParaRPr lang="zh-TW" altLang="en-US" sz="3200" u="none">
            <a:latin typeface="標楷體" pitchFamily="65" charset="-120"/>
            <a:ea typeface="標楷體" pitchFamily="65" charset="-120"/>
          </a:endParaRPr>
        </a:p>
      </dgm:t>
    </dgm:pt>
    <dgm:pt modelId="{136C1BFE-7B82-4B60-8350-2D5288BD847E}" type="sibTrans" cxnId="{5ED11A4F-A6A3-4724-8964-AE38C148DDAB}">
      <dgm:prSet/>
      <dgm:spPr/>
      <dgm:t>
        <a:bodyPr/>
        <a:lstStyle/>
        <a:p>
          <a:endParaRPr lang="zh-TW" altLang="en-US" sz="3200" u="none">
            <a:latin typeface="標楷體" pitchFamily="65" charset="-120"/>
            <a:ea typeface="標楷體" pitchFamily="65" charset="-120"/>
          </a:endParaRPr>
        </a:p>
      </dgm:t>
    </dgm:pt>
    <dgm:pt modelId="{7E39491B-6E95-4721-95E5-B096058AE839}">
      <dgm:prSet phldrT="[文字]" custT="1"/>
      <dgm:spPr/>
      <dgm:t>
        <a:bodyPr/>
        <a:lstStyle/>
        <a:p>
          <a:r>
            <a:rPr lang="zh-TW" sz="3200" u="none" dirty="0" smtClean="0">
              <a:latin typeface="標楷體" pitchFamily="65" charset="-120"/>
              <a:ea typeface="標楷體" pitchFamily="65" charset="-120"/>
            </a:rPr>
            <a:t>教師透過學習單讓學生</a:t>
          </a:r>
          <a:r>
            <a:rPr lang="zh-TW" altLang="en-US" sz="3200" u="none" dirty="0" smtClean="0">
              <a:latin typeface="標楷體" pitchFamily="65" charset="-120"/>
              <a:ea typeface="標楷體" pitchFamily="65" charset="-120"/>
            </a:rPr>
            <a:t>分組</a:t>
          </a:r>
          <a:r>
            <a:rPr lang="zh-TW" sz="3200" u="none" dirty="0" smtClean="0">
              <a:latin typeface="標楷體" pitchFamily="65" charset="-120"/>
              <a:ea typeface="標楷體" pitchFamily="65" charset="-120"/>
            </a:rPr>
            <a:t>思考要達到溫暖家庭可以做到的行動</a:t>
          </a:r>
          <a:endParaRPr lang="zh-TW" altLang="en-US" sz="3200" u="none" dirty="0">
            <a:latin typeface="標楷體" pitchFamily="65" charset="-120"/>
            <a:ea typeface="標楷體" pitchFamily="65" charset="-120"/>
          </a:endParaRPr>
        </a:p>
      </dgm:t>
    </dgm:pt>
    <dgm:pt modelId="{E53BD2D7-810C-4DC7-92F4-853978BF1098}" type="parTrans" cxnId="{0A6C29AF-B314-4BB5-A73D-BF245C6BAB0E}">
      <dgm:prSet/>
      <dgm:spPr/>
      <dgm:t>
        <a:bodyPr/>
        <a:lstStyle/>
        <a:p>
          <a:endParaRPr lang="zh-TW" altLang="en-US" sz="3200" u="none">
            <a:latin typeface="標楷體" pitchFamily="65" charset="-120"/>
            <a:ea typeface="標楷體" pitchFamily="65" charset="-120"/>
          </a:endParaRPr>
        </a:p>
      </dgm:t>
    </dgm:pt>
    <dgm:pt modelId="{ADC0CB27-60FD-4FFE-837C-CB5AD335B864}" type="sibTrans" cxnId="{0A6C29AF-B314-4BB5-A73D-BF245C6BAB0E}">
      <dgm:prSet/>
      <dgm:spPr/>
      <dgm:t>
        <a:bodyPr/>
        <a:lstStyle/>
        <a:p>
          <a:endParaRPr lang="zh-TW" altLang="en-US" sz="3200" u="none">
            <a:latin typeface="標楷體" pitchFamily="65" charset="-120"/>
            <a:ea typeface="標楷體" pitchFamily="65" charset="-120"/>
          </a:endParaRPr>
        </a:p>
      </dgm:t>
    </dgm:pt>
    <dgm:pt modelId="{E755BE4B-6C45-479F-8FFF-BB61665CCE51}" type="pres">
      <dgm:prSet presAssocID="{B279D2FE-EB18-4BC0-AF11-2444B2A52018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61C4FBD9-5446-4853-8BF1-5603D3BCF5A7}" type="pres">
      <dgm:prSet presAssocID="{550049AD-617E-49B8-B91B-11CAF55ECF95}" presName="parentText1" presStyleLbl="node1" presStyleIdx="0" presStyleCnt="3" custLinFactNeighborX="-3931" custLinFactNeighborY="-213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D29047-8B6F-445A-8175-976D943FE7CF}" type="pres">
      <dgm:prSet presAssocID="{550049AD-617E-49B8-B91B-11CAF55ECF95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AC7F53-5909-49EC-BBE6-B6E1E58B7C65}" type="pres">
      <dgm:prSet presAssocID="{EF6EB219-5209-4EC3-B9E8-579E0E57EA10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82DC787-5794-45F9-A970-010AAC092147}" type="pres">
      <dgm:prSet presAssocID="{EF6EB219-5209-4EC3-B9E8-579E0E57EA10}" presName="childText2" presStyleLbl="solidAlignAcc1" presStyleIdx="1" presStyleCnt="3" custScaleY="120785" custLinFactNeighborX="735" custLinFactNeighborY="5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2D7ED6-5ECB-4501-9110-368D0648798E}" type="pres">
      <dgm:prSet presAssocID="{0563C2C5-8E84-4D8A-8EFA-7E8AE836BAAE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0CC53E-1A88-4DF6-A0F7-CB5F7E2FCAF7}" type="pres">
      <dgm:prSet presAssocID="{0563C2C5-8E84-4D8A-8EFA-7E8AE836BAAE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EAFBB95-CEE8-4996-8D52-01BC08CF1DA2}" srcId="{EF6EB219-5209-4EC3-B9E8-579E0E57EA10}" destId="{66372DF6-AC31-41ED-8A9F-3978F6886DCA}" srcOrd="0" destOrd="0" parTransId="{C7429DAC-BD4D-4C88-A299-1B1A4D6C353F}" sibTransId="{003AA0AC-A27E-48C8-BEA1-07A99CFFA5C9}"/>
    <dgm:cxn modelId="{7FF16D38-648C-45C2-9DE9-7E69DF2B9D27}" type="presOf" srcId="{550049AD-617E-49B8-B91B-11CAF55ECF95}" destId="{61C4FBD9-5446-4853-8BF1-5603D3BCF5A7}" srcOrd="0" destOrd="0" presId="urn:microsoft.com/office/officeart/2009/3/layout/IncreasingArrowsProcess"/>
    <dgm:cxn modelId="{A4AF7F91-D287-4527-A5AC-9696F455059C}" type="presOf" srcId="{EF6EB219-5209-4EC3-B9E8-579E0E57EA10}" destId="{DDAC7F53-5909-49EC-BBE6-B6E1E58B7C65}" srcOrd="0" destOrd="0" presId="urn:microsoft.com/office/officeart/2009/3/layout/IncreasingArrowsProcess"/>
    <dgm:cxn modelId="{BFEF178B-5F26-427A-B878-65CFEF737981}" type="presOf" srcId="{66372DF6-AC31-41ED-8A9F-3978F6886DCA}" destId="{A82DC787-5794-45F9-A970-010AAC092147}" srcOrd="0" destOrd="0" presId="urn:microsoft.com/office/officeart/2009/3/layout/IncreasingArrowsProcess"/>
    <dgm:cxn modelId="{0A6C29AF-B314-4BB5-A73D-BF245C6BAB0E}" srcId="{0563C2C5-8E84-4D8A-8EFA-7E8AE836BAAE}" destId="{7E39491B-6E95-4721-95E5-B096058AE839}" srcOrd="0" destOrd="0" parTransId="{E53BD2D7-810C-4DC7-92F4-853978BF1098}" sibTransId="{ADC0CB27-60FD-4FFE-837C-CB5AD335B864}"/>
    <dgm:cxn modelId="{4448B0BA-4944-4860-9C4A-A652DC43B404}" srcId="{550049AD-617E-49B8-B91B-11CAF55ECF95}" destId="{B77F6D78-9E1C-4980-890E-8661C1F5FC1F}" srcOrd="0" destOrd="0" parTransId="{1224313A-6EB9-4FF3-86C4-8890F103DF3E}" sibTransId="{C19CFB1F-B977-4968-B438-4509B9684EF6}"/>
    <dgm:cxn modelId="{53912449-6253-400B-B6FF-D15F8C4C2FB6}" srcId="{B279D2FE-EB18-4BC0-AF11-2444B2A52018}" destId="{550049AD-617E-49B8-B91B-11CAF55ECF95}" srcOrd="0" destOrd="0" parTransId="{9FCE6AEE-B168-4DD6-8B21-8E94CB78E662}" sibTransId="{4577594C-0EEC-4222-BB8B-C27E91281ECE}"/>
    <dgm:cxn modelId="{562867DD-6BD6-47D8-88B7-296E37EBBC68}" type="presOf" srcId="{B77F6D78-9E1C-4980-890E-8661C1F5FC1F}" destId="{94D29047-8B6F-445A-8175-976D943FE7CF}" srcOrd="0" destOrd="0" presId="urn:microsoft.com/office/officeart/2009/3/layout/IncreasingArrowsProcess"/>
    <dgm:cxn modelId="{5ED11A4F-A6A3-4724-8964-AE38C148DDAB}" srcId="{B279D2FE-EB18-4BC0-AF11-2444B2A52018}" destId="{0563C2C5-8E84-4D8A-8EFA-7E8AE836BAAE}" srcOrd="2" destOrd="0" parTransId="{E21D83CA-1640-4DF1-A91D-C38EC6A0E0AE}" sibTransId="{136C1BFE-7B82-4B60-8350-2D5288BD847E}"/>
    <dgm:cxn modelId="{CF73265A-6916-4984-B0A0-E15E43BD5375}" type="presOf" srcId="{B279D2FE-EB18-4BC0-AF11-2444B2A52018}" destId="{E755BE4B-6C45-479F-8FFF-BB61665CCE51}" srcOrd="0" destOrd="0" presId="urn:microsoft.com/office/officeart/2009/3/layout/IncreasingArrowsProcess"/>
    <dgm:cxn modelId="{A2161F16-9C05-425E-B6D5-F12D751BADAA}" type="presOf" srcId="{0563C2C5-8E84-4D8A-8EFA-7E8AE836BAAE}" destId="{9C2D7ED6-5ECB-4501-9110-368D0648798E}" srcOrd="0" destOrd="0" presId="urn:microsoft.com/office/officeart/2009/3/layout/IncreasingArrowsProcess"/>
    <dgm:cxn modelId="{39E7BECC-F1B2-4E11-BDC7-2B1857C0D195}" srcId="{B279D2FE-EB18-4BC0-AF11-2444B2A52018}" destId="{EF6EB219-5209-4EC3-B9E8-579E0E57EA10}" srcOrd="1" destOrd="0" parTransId="{CCA5552F-0978-448B-A7A3-9F5230EFE04A}" sibTransId="{A3C0E49D-397E-4836-BADA-D0F3AEE569B9}"/>
    <dgm:cxn modelId="{0B496366-5D9C-4E20-9EE5-B553795A3B30}" type="presOf" srcId="{7E39491B-6E95-4721-95E5-B096058AE839}" destId="{DB0CC53E-1A88-4DF6-A0F7-CB5F7E2FCAF7}" srcOrd="0" destOrd="0" presId="urn:microsoft.com/office/officeart/2009/3/layout/IncreasingArrowsProcess"/>
    <dgm:cxn modelId="{4D3B6AF7-ACF3-4CBE-B687-C9234A287929}" type="presParOf" srcId="{E755BE4B-6C45-479F-8FFF-BB61665CCE51}" destId="{61C4FBD9-5446-4853-8BF1-5603D3BCF5A7}" srcOrd="0" destOrd="0" presId="urn:microsoft.com/office/officeart/2009/3/layout/IncreasingArrowsProcess"/>
    <dgm:cxn modelId="{4F715DFA-A4B5-4662-A7B6-BEF83AE61225}" type="presParOf" srcId="{E755BE4B-6C45-479F-8FFF-BB61665CCE51}" destId="{94D29047-8B6F-445A-8175-976D943FE7CF}" srcOrd="1" destOrd="0" presId="urn:microsoft.com/office/officeart/2009/3/layout/IncreasingArrowsProcess"/>
    <dgm:cxn modelId="{2F32DCDE-1FA4-4C4C-87B6-DBFA70D53717}" type="presParOf" srcId="{E755BE4B-6C45-479F-8FFF-BB61665CCE51}" destId="{DDAC7F53-5909-49EC-BBE6-B6E1E58B7C65}" srcOrd="2" destOrd="0" presId="urn:microsoft.com/office/officeart/2009/3/layout/IncreasingArrowsProcess"/>
    <dgm:cxn modelId="{899AD336-0EE7-4B3E-9900-C1F286FA8ECD}" type="presParOf" srcId="{E755BE4B-6C45-479F-8FFF-BB61665CCE51}" destId="{A82DC787-5794-45F9-A970-010AAC092147}" srcOrd="3" destOrd="0" presId="urn:microsoft.com/office/officeart/2009/3/layout/IncreasingArrowsProcess"/>
    <dgm:cxn modelId="{3CD94316-2001-4E09-A60E-E0E7D32876D5}" type="presParOf" srcId="{E755BE4B-6C45-479F-8FFF-BB61665CCE51}" destId="{9C2D7ED6-5ECB-4501-9110-368D0648798E}" srcOrd="4" destOrd="0" presId="urn:microsoft.com/office/officeart/2009/3/layout/IncreasingArrowsProcess"/>
    <dgm:cxn modelId="{C24803CC-1342-4D7C-AB86-BB3B9C02B45D}" type="presParOf" srcId="{E755BE4B-6C45-479F-8FFF-BB61665CCE51}" destId="{DB0CC53E-1A88-4DF6-A0F7-CB5F7E2FCAF7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94D6820-F0B8-4AD0-AA77-97F70572F3DB}" type="doc">
      <dgm:prSet loTypeId="urn:microsoft.com/office/officeart/2005/8/layout/chart3" loCatId="cycle" qsTypeId="urn:microsoft.com/office/officeart/2005/8/quickstyle/3d4" qsCatId="3D" csTypeId="urn:microsoft.com/office/officeart/2005/8/colors/colorful1#3" csCatId="colorful" phldr="1"/>
      <dgm:spPr/>
    </dgm:pt>
    <dgm:pt modelId="{3F8FF635-78A4-43C7-A7F6-FE9137F780F5}">
      <dgm:prSet phldrT="[文字]" phldr="1"/>
      <dgm:spPr/>
      <dgm:t>
        <a:bodyPr/>
        <a:lstStyle/>
        <a:p>
          <a:endParaRPr lang="zh-TW" altLang="en-US" dirty="0"/>
        </a:p>
      </dgm:t>
    </dgm:pt>
    <dgm:pt modelId="{B405860C-91C2-4473-8DB1-F12079EC049D}" type="parTrans" cxnId="{C018A968-5A20-4104-AF2A-74FA3A85440B}">
      <dgm:prSet/>
      <dgm:spPr/>
      <dgm:t>
        <a:bodyPr/>
        <a:lstStyle/>
        <a:p>
          <a:endParaRPr lang="zh-TW" altLang="en-US"/>
        </a:p>
      </dgm:t>
    </dgm:pt>
    <dgm:pt modelId="{95899EE5-0557-4478-954D-2CA177D04A47}" type="sibTrans" cxnId="{C018A968-5A20-4104-AF2A-74FA3A85440B}">
      <dgm:prSet/>
      <dgm:spPr/>
      <dgm:t>
        <a:bodyPr/>
        <a:lstStyle/>
        <a:p>
          <a:endParaRPr lang="zh-TW" altLang="en-US"/>
        </a:p>
      </dgm:t>
    </dgm:pt>
    <dgm:pt modelId="{836CBA71-F8BF-4197-AE0C-DF1488D4080D}">
      <dgm:prSet phldrT="[文字]" phldr="1"/>
      <dgm:spPr/>
      <dgm:t>
        <a:bodyPr/>
        <a:lstStyle/>
        <a:p>
          <a:endParaRPr lang="zh-TW" altLang="en-US" dirty="0"/>
        </a:p>
      </dgm:t>
    </dgm:pt>
    <dgm:pt modelId="{7D849E05-907D-4741-9357-5FC2879C030C}" type="parTrans" cxnId="{CD39CC6F-79D0-4BE8-8031-1CD3B062771F}">
      <dgm:prSet/>
      <dgm:spPr/>
      <dgm:t>
        <a:bodyPr/>
        <a:lstStyle/>
        <a:p>
          <a:endParaRPr lang="zh-TW" altLang="en-US"/>
        </a:p>
      </dgm:t>
    </dgm:pt>
    <dgm:pt modelId="{EBF6DBA3-F16F-448C-ABCB-C7C907E3D2FA}" type="sibTrans" cxnId="{CD39CC6F-79D0-4BE8-8031-1CD3B062771F}">
      <dgm:prSet/>
      <dgm:spPr/>
      <dgm:t>
        <a:bodyPr/>
        <a:lstStyle/>
        <a:p>
          <a:endParaRPr lang="zh-TW" altLang="en-US"/>
        </a:p>
      </dgm:t>
    </dgm:pt>
    <dgm:pt modelId="{DFC7AB7A-E664-43E0-97AE-C2582CA3EC57}">
      <dgm:prSet phldrT="[文字]" phldr="1"/>
      <dgm:spPr/>
      <dgm:t>
        <a:bodyPr/>
        <a:lstStyle/>
        <a:p>
          <a:endParaRPr lang="zh-TW" altLang="en-US" dirty="0"/>
        </a:p>
      </dgm:t>
    </dgm:pt>
    <dgm:pt modelId="{5CF2A20F-67FF-46BF-A3EC-14E0493EA6E9}" type="parTrans" cxnId="{40683006-E914-4D9C-A8AF-B70797D8D23F}">
      <dgm:prSet/>
      <dgm:spPr/>
      <dgm:t>
        <a:bodyPr/>
        <a:lstStyle/>
        <a:p>
          <a:endParaRPr lang="zh-TW" altLang="en-US"/>
        </a:p>
      </dgm:t>
    </dgm:pt>
    <dgm:pt modelId="{2FA51B53-5D61-438E-B187-E79B48F23A9C}" type="sibTrans" cxnId="{40683006-E914-4D9C-A8AF-B70797D8D23F}">
      <dgm:prSet/>
      <dgm:spPr/>
      <dgm:t>
        <a:bodyPr/>
        <a:lstStyle/>
        <a:p>
          <a:endParaRPr lang="zh-TW" altLang="en-US"/>
        </a:p>
      </dgm:t>
    </dgm:pt>
    <dgm:pt modelId="{E7446AE4-1A1B-4B99-8953-B65BE25C36CC}">
      <dgm:prSet/>
      <dgm:spPr/>
      <dgm:t>
        <a:bodyPr/>
        <a:lstStyle/>
        <a:p>
          <a:endParaRPr lang="zh-TW" altLang="en-US" dirty="0"/>
        </a:p>
      </dgm:t>
    </dgm:pt>
    <dgm:pt modelId="{3D2CA45B-A51A-4ACF-B492-2E41AE78E4F6}" type="parTrans" cxnId="{FD5835A7-E0EA-4A37-B055-B2B7E9690380}">
      <dgm:prSet/>
      <dgm:spPr/>
      <dgm:t>
        <a:bodyPr/>
        <a:lstStyle/>
        <a:p>
          <a:endParaRPr lang="zh-TW" altLang="en-US"/>
        </a:p>
      </dgm:t>
    </dgm:pt>
    <dgm:pt modelId="{BC583EBD-220D-41A6-A1F6-15D108F3050D}" type="sibTrans" cxnId="{FD5835A7-E0EA-4A37-B055-B2B7E9690380}">
      <dgm:prSet/>
      <dgm:spPr/>
      <dgm:t>
        <a:bodyPr/>
        <a:lstStyle/>
        <a:p>
          <a:endParaRPr lang="zh-TW" altLang="en-US"/>
        </a:p>
      </dgm:t>
    </dgm:pt>
    <dgm:pt modelId="{3C78E9A5-C711-4E19-853F-D6655128D139}">
      <dgm:prSet/>
      <dgm:spPr/>
      <dgm:t>
        <a:bodyPr/>
        <a:lstStyle/>
        <a:p>
          <a:endParaRPr lang="zh-TW" altLang="en-US" dirty="0"/>
        </a:p>
      </dgm:t>
    </dgm:pt>
    <dgm:pt modelId="{0FAABFD8-0ABB-41BB-A024-FE371CEF9A12}" type="parTrans" cxnId="{E30D04C7-6FC7-4887-8F91-3776B6348503}">
      <dgm:prSet/>
      <dgm:spPr/>
      <dgm:t>
        <a:bodyPr/>
        <a:lstStyle/>
        <a:p>
          <a:endParaRPr lang="zh-TW" altLang="en-US"/>
        </a:p>
      </dgm:t>
    </dgm:pt>
    <dgm:pt modelId="{C157E40F-6676-4DDE-990F-BBE8BBE9356B}" type="sibTrans" cxnId="{E30D04C7-6FC7-4887-8F91-3776B6348503}">
      <dgm:prSet/>
      <dgm:spPr/>
      <dgm:t>
        <a:bodyPr/>
        <a:lstStyle/>
        <a:p>
          <a:endParaRPr lang="zh-TW" altLang="en-US"/>
        </a:p>
      </dgm:t>
    </dgm:pt>
    <dgm:pt modelId="{C5C962ED-CB92-4571-A2DB-765E7AD7525D}">
      <dgm:prSet/>
      <dgm:spPr/>
      <dgm:t>
        <a:bodyPr/>
        <a:lstStyle/>
        <a:p>
          <a:endParaRPr lang="zh-TW" altLang="en-US" dirty="0"/>
        </a:p>
      </dgm:t>
    </dgm:pt>
    <dgm:pt modelId="{E02CB760-D463-486D-ABEA-A919E86F3905}" type="parTrans" cxnId="{881F0A59-8A19-467F-B2D9-7AC48C158BD9}">
      <dgm:prSet/>
      <dgm:spPr/>
      <dgm:t>
        <a:bodyPr/>
        <a:lstStyle/>
        <a:p>
          <a:endParaRPr lang="zh-TW" altLang="en-US"/>
        </a:p>
      </dgm:t>
    </dgm:pt>
    <dgm:pt modelId="{0AEB58A5-C969-45C4-B589-492081541F27}" type="sibTrans" cxnId="{881F0A59-8A19-467F-B2D9-7AC48C158BD9}">
      <dgm:prSet/>
      <dgm:spPr/>
      <dgm:t>
        <a:bodyPr/>
        <a:lstStyle/>
        <a:p>
          <a:endParaRPr lang="zh-TW" altLang="en-US"/>
        </a:p>
      </dgm:t>
    </dgm:pt>
    <dgm:pt modelId="{386D6BA5-3472-466F-8471-F02BD6783EAA}">
      <dgm:prSet/>
      <dgm:spPr/>
      <dgm:t>
        <a:bodyPr/>
        <a:lstStyle/>
        <a:p>
          <a:endParaRPr lang="zh-TW" altLang="en-US" dirty="0"/>
        </a:p>
      </dgm:t>
    </dgm:pt>
    <dgm:pt modelId="{51D6002D-924D-4FFF-B31D-75D9495EA669}" type="parTrans" cxnId="{9416AA55-28A1-479E-9D5A-13467F6D10BC}">
      <dgm:prSet/>
      <dgm:spPr/>
      <dgm:t>
        <a:bodyPr/>
        <a:lstStyle/>
        <a:p>
          <a:endParaRPr lang="zh-TW" altLang="en-US"/>
        </a:p>
      </dgm:t>
    </dgm:pt>
    <dgm:pt modelId="{3F8B6B08-38CB-4330-A6D8-8274E04037AA}" type="sibTrans" cxnId="{9416AA55-28A1-479E-9D5A-13467F6D10BC}">
      <dgm:prSet/>
      <dgm:spPr/>
      <dgm:t>
        <a:bodyPr/>
        <a:lstStyle/>
        <a:p>
          <a:endParaRPr lang="zh-TW" altLang="en-US"/>
        </a:p>
      </dgm:t>
    </dgm:pt>
    <dgm:pt modelId="{283FED1E-288B-4BD7-B9C4-01B37A8EE9E1}" type="pres">
      <dgm:prSet presAssocID="{F94D6820-F0B8-4AD0-AA77-97F70572F3DB}" presName="compositeShape" presStyleCnt="0">
        <dgm:presLayoutVars>
          <dgm:chMax val="7"/>
          <dgm:dir/>
          <dgm:resizeHandles val="exact"/>
        </dgm:presLayoutVars>
      </dgm:prSet>
      <dgm:spPr/>
    </dgm:pt>
    <dgm:pt modelId="{0649E43A-E8E2-4FDC-A105-87C3AB37E1A4}" type="pres">
      <dgm:prSet presAssocID="{F94D6820-F0B8-4AD0-AA77-97F70572F3DB}" presName="wedge1" presStyleLbl="node1" presStyleIdx="0" presStyleCnt="7"/>
      <dgm:spPr/>
      <dgm:t>
        <a:bodyPr/>
        <a:lstStyle/>
        <a:p>
          <a:endParaRPr lang="zh-TW" altLang="en-US"/>
        </a:p>
      </dgm:t>
    </dgm:pt>
    <dgm:pt modelId="{2F225835-2D0C-496E-99D0-F214251326FB}" type="pres">
      <dgm:prSet presAssocID="{F94D6820-F0B8-4AD0-AA77-97F70572F3DB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DD7619-6103-4292-9415-C677A80BD5B6}" type="pres">
      <dgm:prSet presAssocID="{F94D6820-F0B8-4AD0-AA77-97F70572F3DB}" presName="wedge2" presStyleLbl="node1" presStyleIdx="1" presStyleCnt="7"/>
      <dgm:spPr/>
      <dgm:t>
        <a:bodyPr/>
        <a:lstStyle/>
        <a:p>
          <a:endParaRPr lang="zh-TW" altLang="en-US"/>
        </a:p>
      </dgm:t>
    </dgm:pt>
    <dgm:pt modelId="{CFD70ABD-B3F8-45FC-9615-644A1E95484B}" type="pres">
      <dgm:prSet presAssocID="{F94D6820-F0B8-4AD0-AA77-97F70572F3DB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B09911E-24A6-4F65-9628-16D73025B660}" type="pres">
      <dgm:prSet presAssocID="{F94D6820-F0B8-4AD0-AA77-97F70572F3DB}" presName="wedge3" presStyleLbl="node1" presStyleIdx="2" presStyleCnt="7"/>
      <dgm:spPr/>
      <dgm:t>
        <a:bodyPr/>
        <a:lstStyle/>
        <a:p>
          <a:endParaRPr lang="zh-TW" altLang="en-US"/>
        </a:p>
      </dgm:t>
    </dgm:pt>
    <dgm:pt modelId="{9F9781DB-F2D8-400C-8B42-E833C10CFBFD}" type="pres">
      <dgm:prSet presAssocID="{F94D6820-F0B8-4AD0-AA77-97F70572F3DB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A8449B5-2335-467A-B814-AB7A33C265F5}" type="pres">
      <dgm:prSet presAssocID="{F94D6820-F0B8-4AD0-AA77-97F70572F3DB}" presName="wedge4" presStyleLbl="node1" presStyleIdx="3" presStyleCnt="7"/>
      <dgm:spPr/>
      <dgm:t>
        <a:bodyPr/>
        <a:lstStyle/>
        <a:p>
          <a:endParaRPr lang="zh-TW" altLang="en-US"/>
        </a:p>
      </dgm:t>
    </dgm:pt>
    <dgm:pt modelId="{ABC24F90-98B2-4C3C-BF10-4F4702BC25F9}" type="pres">
      <dgm:prSet presAssocID="{F94D6820-F0B8-4AD0-AA77-97F70572F3DB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069B98-AD4F-4B66-874D-06B18650DA13}" type="pres">
      <dgm:prSet presAssocID="{F94D6820-F0B8-4AD0-AA77-97F70572F3DB}" presName="wedge5" presStyleLbl="node1" presStyleIdx="4" presStyleCnt="7"/>
      <dgm:spPr/>
      <dgm:t>
        <a:bodyPr/>
        <a:lstStyle/>
        <a:p>
          <a:endParaRPr lang="zh-TW" altLang="en-US"/>
        </a:p>
      </dgm:t>
    </dgm:pt>
    <dgm:pt modelId="{69E1145E-0E1A-44C1-B80C-5197D6E061C0}" type="pres">
      <dgm:prSet presAssocID="{F94D6820-F0B8-4AD0-AA77-97F70572F3DB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E3F942-67AF-4E31-919D-DC9A6F040D8A}" type="pres">
      <dgm:prSet presAssocID="{F94D6820-F0B8-4AD0-AA77-97F70572F3DB}" presName="wedge6" presStyleLbl="node1" presStyleIdx="5" presStyleCnt="7"/>
      <dgm:spPr/>
      <dgm:t>
        <a:bodyPr/>
        <a:lstStyle/>
        <a:p>
          <a:endParaRPr lang="zh-TW" altLang="en-US"/>
        </a:p>
      </dgm:t>
    </dgm:pt>
    <dgm:pt modelId="{477993F9-8A76-48F1-862C-C8C6A351B674}" type="pres">
      <dgm:prSet presAssocID="{F94D6820-F0B8-4AD0-AA77-97F70572F3DB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52EBDC-D223-4DD2-A392-8F715E8B8931}" type="pres">
      <dgm:prSet presAssocID="{F94D6820-F0B8-4AD0-AA77-97F70572F3DB}" presName="wedge7" presStyleLbl="node1" presStyleIdx="6" presStyleCnt="7"/>
      <dgm:spPr/>
      <dgm:t>
        <a:bodyPr/>
        <a:lstStyle/>
        <a:p>
          <a:endParaRPr lang="zh-TW" altLang="en-US"/>
        </a:p>
      </dgm:t>
    </dgm:pt>
    <dgm:pt modelId="{E3D4D082-2BC1-48FA-8FE6-538DCAE7F0E3}" type="pres">
      <dgm:prSet presAssocID="{F94D6820-F0B8-4AD0-AA77-97F70572F3DB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0AF6F6D-0617-433D-8385-97DA5DE4178D}" type="presOf" srcId="{F94D6820-F0B8-4AD0-AA77-97F70572F3DB}" destId="{283FED1E-288B-4BD7-B9C4-01B37A8EE9E1}" srcOrd="0" destOrd="0" presId="urn:microsoft.com/office/officeart/2005/8/layout/chart3"/>
    <dgm:cxn modelId="{31CDB401-3DD3-496E-9ABD-0FA433B771CD}" type="presOf" srcId="{386D6BA5-3472-466F-8471-F02BD6783EAA}" destId="{69E1145E-0E1A-44C1-B80C-5197D6E061C0}" srcOrd="1" destOrd="0" presId="urn:microsoft.com/office/officeart/2005/8/layout/chart3"/>
    <dgm:cxn modelId="{8107B7CF-E8CE-4B0D-9788-02DA3408C5A1}" type="presOf" srcId="{3F8FF635-78A4-43C7-A7F6-FE9137F780F5}" destId="{0649E43A-E8E2-4FDC-A105-87C3AB37E1A4}" srcOrd="0" destOrd="0" presId="urn:microsoft.com/office/officeart/2005/8/layout/chart3"/>
    <dgm:cxn modelId="{E30D04C7-6FC7-4887-8F91-3776B6348503}" srcId="{F94D6820-F0B8-4AD0-AA77-97F70572F3DB}" destId="{3C78E9A5-C711-4E19-853F-D6655128D139}" srcOrd="2" destOrd="0" parTransId="{0FAABFD8-0ABB-41BB-A024-FE371CEF9A12}" sibTransId="{C157E40F-6676-4DDE-990F-BBE8BBE9356B}"/>
    <dgm:cxn modelId="{C018A968-5A20-4104-AF2A-74FA3A85440B}" srcId="{F94D6820-F0B8-4AD0-AA77-97F70572F3DB}" destId="{3F8FF635-78A4-43C7-A7F6-FE9137F780F5}" srcOrd="0" destOrd="0" parTransId="{B405860C-91C2-4473-8DB1-F12079EC049D}" sibTransId="{95899EE5-0557-4478-954D-2CA177D04A47}"/>
    <dgm:cxn modelId="{298B085D-B686-4EB0-8BFF-728BA0ECC8D0}" type="presOf" srcId="{386D6BA5-3472-466F-8471-F02BD6783EAA}" destId="{8C069B98-AD4F-4B66-874D-06B18650DA13}" srcOrd="0" destOrd="0" presId="urn:microsoft.com/office/officeart/2005/8/layout/chart3"/>
    <dgm:cxn modelId="{66BB4516-C969-4164-A701-C935667CE574}" type="presOf" srcId="{836CBA71-F8BF-4197-AE0C-DF1488D4080D}" destId="{477993F9-8A76-48F1-862C-C8C6A351B674}" srcOrd="1" destOrd="0" presId="urn:microsoft.com/office/officeart/2005/8/layout/chart3"/>
    <dgm:cxn modelId="{881F0A59-8A19-467F-B2D9-7AC48C158BD9}" srcId="{F94D6820-F0B8-4AD0-AA77-97F70572F3DB}" destId="{C5C962ED-CB92-4571-A2DB-765E7AD7525D}" srcOrd="3" destOrd="0" parTransId="{E02CB760-D463-486D-ABEA-A919E86F3905}" sibTransId="{0AEB58A5-C969-45C4-B589-492081541F27}"/>
    <dgm:cxn modelId="{6583EA36-34A9-46FD-AEC1-74BDD5940EB3}" type="presOf" srcId="{3C78E9A5-C711-4E19-853F-D6655128D139}" destId="{AB09911E-24A6-4F65-9628-16D73025B660}" srcOrd="0" destOrd="0" presId="urn:microsoft.com/office/officeart/2005/8/layout/chart3"/>
    <dgm:cxn modelId="{FD5835A7-E0EA-4A37-B055-B2B7E9690380}" srcId="{F94D6820-F0B8-4AD0-AA77-97F70572F3DB}" destId="{E7446AE4-1A1B-4B99-8953-B65BE25C36CC}" srcOrd="1" destOrd="0" parTransId="{3D2CA45B-A51A-4ACF-B492-2E41AE78E4F6}" sibTransId="{BC583EBD-220D-41A6-A1F6-15D108F3050D}"/>
    <dgm:cxn modelId="{8C816ED9-68BF-4D63-AAB6-7A8746469C1E}" type="presOf" srcId="{836CBA71-F8BF-4197-AE0C-DF1488D4080D}" destId="{3BE3F942-67AF-4E31-919D-DC9A6F040D8A}" srcOrd="0" destOrd="0" presId="urn:microsoft.com/office/officeart/2005/8/layout/chart3"/>
    <dgm:cxn modelId="{8B716F8F-9487-4D2B-AE86-156F886A92EC}" type="presOf" srcId="{E7446AE4-1A1B-4B99-8953-B65BE25C36CC}" destId="{CFD70ABD-B3F8-45FC-9615-644A1E95484B}" srcOrd="1" destOrd="0" presId="urn:microsoft.com/office/officeart/2005/8/layout/chart3"/>
    <dgm:cxn modelId="{48222ED6-5419-4675-9E04-F283590C8F7D}" type="presOf" srcId="{3F8FF635-78A4-43C7-A7F6-FE9137F780F5}" destId="{2F225835-2D0C-496E-99D0-F214251326FB}" srcOrd="1" destOrd="0" presId="urn:microsoft.com/office/officeart/2005/8/layout/chart3"/>
    <dgm:cxn modelId="{40683006-E914-4D9C-A8AF-B70797D8D23F}" srcId="{F94D6820-F0B8-4AD0-AA77-97F70572F3DB}" destId="{DFC7AB7A-E664-43E0-97AE-C2582CA3EC57}" srcOrd="6" destOrd="0" parTransId="{5CF2A20F-67FF-46BF-A3EC-14E0493EA6E9}" sibTransId="{2FA51B53-5D61-438E-B187-E79B48F23A9C}"/>
    <dgm:cxn modelId="{CD39CC6F-79D0-4BE8-8031-1CD3B062771F}" srcId="{F94D6820-F0B8-4AD0-AA77-97F70572F3DB}" destId="{836CBA71-F8BF-4197-AE0C-DF1488D4080D}" srcOrd="5" destOrd="0" parTransId="{7D849E05-907D-4741-9357-5FC2879C030C}" sibTransId="{EBF6DBA3-F16F-448C-ABCB-C7C907E3D2FA}"/>
    <dgm:cxn modelId="{9E18A319-D276-4B1F-A5CC-E357DF629A65}" type="presOf" srcId="{C5C962ED-CB92-4571-A2DB-765E7AD7525D}" destId="{ABC24F90-98B2-4C3C-BF10-4F4702BC25F9}" srcOrd="1" destOrd="0" presId="urn:microsoft.com/office/officeart/2005/8/layout/chart3"/>
    <dgm:cxn modelId="{221B2E0A-6578-45B1-AFA7-55421B5A5D46}" type="presOf" srcId="{DFC7AB7A-E664-43E0-97AE-C2582CA3EC57}" destId="{9152EBDC-D223-4DD2-A392-8F715E8B8931}" srcOrd="0" destOrd="0" presId="urn:microsoft.com/office/officeart/2005/8/layout/chart3"/>
    <dgm:cxn modelId="{4F5A2E80-D92D-4F1D-AF29-6653B14223FB}" type="presOf" srcId="{DFC7AB7A-E664-43E0-97AE-C2582CA3EC57}" destId="{E3D4D082-2BC1-48FA-8FE6-538DCAE7F0E3}" srcOrd="1" destOrd="0" presId="urn:microsoft.com/office/officeart/2005/8/layout/chart3"/>
    <dgm:cxn modelId="{69ADC4A6-58AC-478C-9B20-4814A9DA5E85}" type="presOf" srcId="{E7446AE4-1A1B-4B99-8953-B65BE25C36CC}" destId="{49DD7619-6103-4292-9415-C677A80BD5B6}" srcOrd="0" destOrd="0" presId="urn:microsoft.com/office/officeart/2005/8/layout/chart3"/>
    <dgm:cxn modelId="{7A253BE4-5850-48E3-A650-A0B110EB7C7C}" type="presOf" srcId="{C5C962ED-CB92-4571-A2DB-765E7AD7525D}" destId="{AA8449B5-2335-467A-B814-AB7A33C265F5}" srcOrd="0" destOrd="0" presId="urn:microsoft.com/office/officeart/2005/8/layout/chart3"/>
    <dgm:cxn modelId="{D0D55DB7-AE54-4220-AF5C-4645C522B36E}" type="presOf" srcId="{3C78E9A5-C711-4E19-853F-D6655128D139}" destId="{9F9781DB-F2D8-400C-8B42-E833C10CFBFD}" srcOrd="1" destOrd="0" presId="urn:microsoft.com/office/officeart/2005/8/layout/chart3"/>
    <dgm:cxn modelId="{9416AA55-28A1-479E-9D5A-13467F6D10BC}" srcId="{F94D6820-F0B8-4AD0-AA77-97F70572F3DB}" destId="{386D6BA5-3472-466F-8471-F02BD6783EAA}" srcOrd="4" destOrd="0" parTransId="{51D6002D-924D-4FFF-B31D-75D9495EA669}" sibTransId="{3F8B6B08-38CB-4330-A6D8-8274E04037AA}"/>
    <dgm:cxn modelId="{8696AC2C-CDAE-48FD-BFDA-C6B0F0B7E4A0}" type="presParOf" srcId="{283FED1E-288B-4BD7-B9C4-01B37A8EE9E1}" destId="{0649E43A-E8E2-4FDC-A105-87C3AB37E1A4}" srcOrd="0" destOrd="0" presId="urn:microsoft.com/office/officeart/2005/8/layout/chart3"/>
    <dgm:cxn modelId="{52C1ABFB-5ADD-4E59-B411-EEDF554ED85D}" type="presParOf" srcId="{283FED1E-288B-4BD7-B9C4-01B37A8EE9E1}" destId="{2F225835-2D0C-496E-99D0-F214251326FB}" srcOrd="1" destOrd="0" presId="urn:microsoft.com/office/officeart/2005/8/layout/chart3"/>
    <dgm:cxn modelId="{ADAE62D2-5F00-42F6-B427-8B4D2D690BD9}" type="presParOf" srcId="{283FED1E-288B-4BD7-B9C4-01B37A8EE9E1}" destId="{49DD7619-6103-4292-9415-C677A80BD5B6}" srcOrd="2" destOrd="0" presId="urn:microsoft.com/office/officeart/2005/8/layout/chart3"/>
    <dgm:cxn modelId="{C0C9A3D6-9546-4E7B-9D70-26417DC271F1}" type="presParOf" srcId="{283FED1E-288B-4BD7-B9C4-01B37A8EE9E1}" destId="{CFD70ABD-B3F8-45FC-9615-644A1E95484B}" srcOrd="3" destOrd="0" presId="urn:microsoft.com/office/officeart/2005/8/layout/chart3"/>
    <dgm:cxn modelId="{83DB950C-E54E-42B7-BF61-85135E89B2FE}" type="presParOf" srcId="{283FED1E-288B-4BD7-B9C4-01B37A8EE9E1}" destId="{AB09911E-24A6-4F65-9628-16D73025B660}" srcOrd="4" destOrd="0" presId="urn:microsoft.com/office/officeart/2005/8/layout/chart3"/>
    <dgm:cxn modelId="{51AB1122-70E8-4412-9B95-BE6F9A8C662B}" type="presParOf" srcId="{283FED1E-288B-4BD7-B9C4-01B37A8EE9E1}" destId="{9F9781DB-F2D8-400C-8B42-E833C10CFBFD}" srcOrd="5" destOrd="0" presId="urn:microsoft.com/office/officeart/2005/8/layout/chart3"/>
    <dgm:cxn modelId="{DA4612F7-1995-40D0-A817-09047C494A83}" type="presParOf" srcId="{283FED1E-288B-4BD7-B9C4-01B37A8EE9E1}" destId="{AA8449B5-2335-467A-B814-AB7A33C265F5}" srcOrd="6" destOrd="0" presId="urn:microsoft.com/office/officeart/2005/8/layout/chart3"/>
    <dgm:cxn modelId="{626EAA01-9CE4-453E-A20B-340879FE659C}" type="presParOf" srcId="{283FED1E-288B-4BD7-B9C4-01B37A8EE9E1}" destId="{ABC24F90-98B2-4C3C-BF10-4F4702BC25F9}" srcOrd="7" destOrd="0" presId="urn:microsoft.com/office/officeart/2005/8/layout/chart3"/>
    <dgm:cxn modelId="{06320EB4-ACDB-4DAF-8B98-6ED7749200EB}" type="presParOf" srcId="{283FED1E-288B-4BD7-B9C4-01B37A8EE9E1}" destId="{8C069B98-AD4F-4B66-874D-06B18650DA13}" srcOrd="8" destOrd="0" presId="urn:microsoft.com/office/officeart/2005/8/layout/chart3"/>
    <dgm:cxn modelId="{445BFDDA-218C-4390-8146-4BBE82FB3226}" type="presParOf" srcId="{283FED1E-288B-4BD7-B9C4-01B37A8EE9E1}" destId="{69E1145E-0E1A-44C1-B80C-5197D6E061C0}" srcOrd="9" destOrd="0" presId="urn:microsoft.com/office/officeart/2005/8/layout/chart3"/>
    <dgm:cxn modelId="{7143D5E2-EB32-4BE0-96FA-6DEA73AF88CB}" type="presParOf" srcId="{283FED1E-288B-4BD7-B9C4-01B37A8EE9E1}" destId="{3BE3F942-67AF-4E31-919D-DC9A6F040D8A}" srcOrd="10" destOrd="0" presId="urn:microsoft.com/office/officeart/2005/8/layout/chart3"/>
    <dgm:cxn modelId="{016C386D-5048-4979-9DE3-325ADBDC70BC}" type="presParOf" srcId="{283FED1E-288B-4BD7-B9C4-01B37A8EE9E1}" destId="{477993F9-8A76-48F1-862C-C8C6A351B674}" srcOrd="11" destOrd="0" presId="urn:microsoft.com/office/officeart/2005/8/layout/chart3"/>
    <dgm:cxn modelId="{9B87B741-8989-41CB-853E-CCCFA8740FB8}" type="presParOf" srcId="{283FED1E-288B-4BD7-B9C4-01B37A8EE9E1}" destId="{9152EBDC-D223-4DD2-A392-8F715E8B8931}" srcOrd="12" destOrd="0" presId="urn:microsoft.com/office/officeart/2005/8/layout/chart3"/>
    <dgm:cxn modelId="{3E9D9ED8-A3A0-4ACC-8C5F-E997F4A2B05E}" type="presParOf" srcId="{283FED1E-288B-4BD7-B9C4-01B37A8EE9E1}" destId="{E3D4D082-2BC1-48FA-8FE6-538DCAE7F0E3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C1416B-21CB-44CD-A864-6D1D878C2435}">
      <dsp:nvSpPr>
        <dsp:cNvPr id="0" name=""/>
        <dsp:cNvSpPr/>
      </dsp:nvSpPr>
      <dsp:spPr>
        <a:xfrm>
          <a:off x="3291839" y="553"/>
          <a:ext cx="4937760" cy="215696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4800" kern="1200" dirty="0" smtClean="0"/>
            <a:t>人際關係</a:t>
          </a:r>
          <a:endParaRPr lang="zh-TW" altLang="en-US" sz="4800" kern="1200" dirty="0"/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4800" kern="1200" dirty="0" smtClean="0"/>
            <a:t>社會支持</a:t>
          </a:r>
          <a:endParaRPr lang="zh-TW" altLang="en-US" sz="4800" kern="1200" dirty="0"/>
        </a:p>
      </dsp:txBody>
      <dsp:txXfrm>
        <a:off x="3291839" y="553"/>
        <a:ext cx="4937760" cy="2156961"/>
      </dsp:txXfrm>
    </dsp:sp>
    <dsp:sp modelId="{C48A9950-A8E1-4566-8CB4-B4B090EFE278}">
      <dsp:nvSpPr>
        <dsp:cNvPr id="0" name=""/>
        <dsp:cNvSpPr/>
      </dsp:nvSpPr>
      <dsp:spPr>
        <a:xfrm>
          <a:off x="0" y="553"/>
          <a:ext cx="3291840" cy="2156961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500" kern="1200" dirty="0" smtClean="0"/>
            <a:t>因素一</a:t>
          </a:r>
          <a:endParaRPr lang="zh-TW" altLang="en-US" sz="6500" kern="1200" dirty="0"/>
        </a:p>
      </dsp:txBody>
      <dsp:txXfrm>
        <a:off x="0" y="553"/>
        <a:ext cx="3291840" cy="2156961"/>
      </dsp:txXfrm>
    </dsp:sp>
    <dsp:sp modelId="{0730E036-311A-4E80-899B-6A7F064CA694}">
      <dsp:nvSpPr>
        <dsp:cNvPr id="0" name=""/>
        <dsp:cNvSpPr/>
      </dsp:nvSpPr>
      <dsp:spPr>
        <a:xfrm>
          <a:off x="3291839" y="2373210"/>
          <a:ext cx="4937760" cy="2156961"/>
        </a:xfrm>
        <a:prstGeom prst="rightArrow">
          <a:avLst>
            <a:gd name="adj1" fmla="val 75000"/>
            <a:gd name="adj2" fmla="val 5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45" tIns="29845" rIns="29845" bIns="29845" numCol="1" spcCol="1270" anchor="t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4700" kern="1200" dirty="0" smtClean="0"/>
            <a:t>外向性</a:t>
          </a:r>
          <a:endParaRPr lang="zh-TW" altLang="en-US" sz="4700" kern="1200" dirty="0"/>
        </a:p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4700" kern="1200" dirty="0" smtClean="0"/>
            <a:t>和善性</a:t>
          </a:r>
          <a:endParaRPr lang="zh-TW" altLang="en-US" sz="4700" kern="1200" dirty="0"/>
        </a:p>
      </dsp:txBody>
      <dsp:txXfrm>
        <a:off x="3291839" y="2373210"/>
        <a:ext cx="4937760" cy="2156961"/>
      </dsp:txXfrm>
    </dsp:sp>
    <dsp:sp modelId="{121921F9-C9C9-4D86-8905-A404D2750148}">
      <dsp:nvSpPr>
        <dsp:cNvPr id="0" name=""/>
        <dsp:cNvSpPr/>
      </dsp:nvSpPr>
      <dsp:spPr>
        <a:xfrm>
          <a:off x="0" y="2373210"/>
          <a:ext cx="3291840" cy="2156961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500" kern="1200" dirty="0" smtClean="0"/>
            <a:t>因素二</a:t>
          </a:r>
          <a:endParaRPr lang="zh-TW" altLang="en-US" sz="6500" kern="1200" dirty="0"/>
        </a:p>
      </dsp:txBody>
      <dsp:txXfrm>
        <a:off x="0" y="2373210"/>
        <a:ext cx="3291840" cy="215696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26D9C9-724D-48DA-88BC-9CA5A99681E3}">
      <dsp:nvSpPr>
        <dsp:cNvPr id="0" name=""/>
        <dsp:cNvSpPr/>
      </dsp:nvSpPr>
      <dsp:spPr>
        <a:xfrm>
          <a:off x="8471" y="363619"/>
          <a:ext cx="2491863" cy="79238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1.</a:t>
          </a:r>
          <a:r>
            <a:rPr lang="zh-TW" sz="2000" b="1" kern="1200" dirty="0" smtClean="0"/>
            <a:t>自我</a:t>
          </a:r>
          <a:r>
            <a:rPr lang="zh-TW" altLang="en-US" sz="2000" b="1" kern="1200" dirty="0" smtClean="0"/>
            <a:t>概念</a:t>
          </a:r>
          <a:r>
            <a:rPr lang="en-US" sz="2000" b="1" kern="1200" dirty="0" smtClean="0"/>
            <a:t>&amp;</a:t>
          </a:r>
          <a:r>
            <a:rPr lang="zh-TW" sz="2000" b="1" kern="1200" dirty="0" smtClean="0"/>
            <a:t>自我實現</a:t>
          </a:r>
          <a:endParaRPr lang="en-US" sz="2000" b="1" kern="1200" dirty="0"/>
        </a:p>
      </dsp:txBody>
      <dsp:txXfrm>
        <a:off x="8471" y="363619"/>
        <a:ext cx="2491863" cy="792388"/>
      </dsp:txXfrm>
    </dsp:sp>
    <dsp:sp modelId="{7C2FB24A-4C58-4CB0-BE4B-C0F138ABFEF3}">
      <dsp:nvSpPr>
        <dsp:cNvPr id="0" name=""/>
        <dsp:cNvSpPr/>
      </dsp:nvSpPr>
      <dsp:spPr>
        <a:xfrm rot="19457599">
          <a:off x="2444027" y="576576"/>
          <a:ext cx="599067" cy="16836"/>
        </a:xfrm>
        <a:custGeom>
          <a:avLst/>
          <a:gdLst/>
          <a:ahLst/>
          <a:cxnLst/>
          <a:rect l="0" t="0" r="0" b="0"/>
          <a:pathLst>
            <a:path>
              <a:moveTo>
                <a:pt x="0" y="8418"/>
              </a:moveTo>
              <a:lnTo>
                <a:pt x="599067" y="8418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9457599">
        <a:off x="2728585" y="570018"/>
        <a:ext cx="29953" cy="29953"/>
      </dsp:txXfrm>
    </dsp:sp>
    <dsp:sp modelId="{88760B86-0470-486C-BB82-CF5A9848A976}">
      <dsp:nvSpPr>
        <dsp:cNvPr id="0" name=""/>
        <dsp:cNvSpPr/>
      </dsp:nvSpPr>
      <dsp:spPr>
        <a:xfrm>
          <a:off x="2986787" y="106143"/>
          <a:ext cx="1216130" cy="60806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700" kern="1200" dirty="0" smtClean="0"/>
            <a:t>自我</a:t>
          </a:r>
          <a:r>
            <a:rPr lang="zh-TW" altLang="en-US" sz="1700" kern="1200" dirty="0" smtClean="0"/>
            <a:t>概念</a:t>
          </a:r>
          <a:endParaRPr lang="en-US" sz="1700" kern="1200" dirty="0"/>
        </a:p>
      </dsp:txBody>
      <dsp:txXfrm>
        <a:off x="2986787" y="106143"/>
        <a:ext cx="1216130" cy="608065"/>
      </dsp:txXfrm>
    </dsp:sp>
    <dsp:sp modelId="{F23843D2-4DB2-4FBB-B85E-E06AD226DFC8}">
      <dsp:nvSpPr>
        <dsp:cNvPr id="0" name=""/>
        <dsp:cNvSpPr/>
      </dsp:nvSpPr>
      <dsp:spPr>
        <a:xfrm>
          <a:off x="4202918" y="401757"/>
          <a:ext cx="486452" cy="16836"/>
        </a:xfrm>
        <a:custGeom>
          <a:avLst/>
          <a:gdLst/>
          <a:ahLst/>
          <a:cxnLst/>
          <a:rect l="0" t="0" r="0" b="0"/>
          <a:pathLst>
            <a:path>
              <a:moveTo>
                <a:pt x="0" y="8418"/>
              </a:moveTo>
              <a:lnTo>
                <a:pt x="486452" y="8418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433983" y="398014"/>
        <a:ext cx="24322" cy="24322"/>
      </dsp:txXfrm>
    </dsp:sp>
    <dsp:sp modelId="{09486EA5-C473-47D8-817B-A062B7369B55}">
      <dsp:nvSpPr>
        <dsp:cNvPr id="0" name=""/>
        <dsp:cNvSpPr/>
      </dsp:nvSpPr>
      <dsp:spPr>
        <a:xfrm>
          <a:off x="4689370" y="106143"/>
          <a:ext cx="3740708" cy="60806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600" b="1" kern="1200" dirty="0" smtClean="0"/>
            <a:t>主觀自我、客觀自我、社會自我、理想自我；自尊</a:t>
          </a:r>
          <a:endParaRPr lang="en-US" sz="1600" b="1" kern="1200" dirty="0"/>
        </a:p>
      </dsp:txBody>
      <dsp:txXfrm>
        <a:off x="4689370" y="106143"/>
        <a:ext cx="3740708" cy="608065"/>
      </dsp:txXfrm>
    </dsp:sp>
    <dsp:sp modelId="{462C4A80-4828-493C-AC65-091F68A5298C}">
      <dsp:nvSpPr>
        <dsp:cNvPr id="0" name=""/>
        <dsp:cNvSpPr/>
      </dsp:nvSpPr>
      <dsp:spPr>
        <a:xfrm rot="2142401">
          <a:off x="2444027" y="926214"/>
          <a:ext cx="599067" cy="16836"/>
        </a:xfrm>
        <a:custGeom>
          <a:avLst/>
          <a:gdLst/>
          <a:ahLst/>
          <a:cxnLst/>
          <a:rect l="0" t="0" r="0" b="0"/>
          <a:pathLst>
            <a:path>
              <a:moveTo>
                <a:pt x="0" y="8418"/>
              </a:moveTo>
              <a:lnTo>
                <a:pt x="599067" y="8418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2142401">
        <a:off x="2728585" y="919655"/>
        <a:ext cx="29953" cy="29953"/>
      </dsp:txXfrm>
    </dsp:sp>
    <dsp:sp modelId="{63851DEB-90BE-4F06-8297-75BBFB2E2FFD}">
      <dsp:nvSpPr>
        <dsp:cNvPr id="0" name=""/>
        <dsp:cNvSpPr/>
      </dsp:nvSpPr>
      <dsp:spPr>
        <a:xfrm>
          <a:off x="2986787" y="805418"/>
          <a:ext cx="1216130" cy="60806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700" kern="1200" dirty="0" smtClean="0"/>
            <a:t>自我實現</a:t>
          </a:r>
          <a:endParaRPr lang="en-US" sz="1700" kern="1200" dirty="0"/>
        </a:p>
      </dsp:txBody>
      <dsp:txXfrm>
        <a:off x="2986787" y="805418"/>
        <a:ext cx="1216130" cy="608065"/>
      </dsp:txXfrm>
    </dsp:sp>
    <dsp:sp modelId="{EC0B0452-FB7A-4F9E-B838-033F7B9B3344}">
      <dsp:nvSpPr>
        <dsp:cNvPr id="0" name=""/>
        <dsp:cNvSpPr/>
      </dsp:nvSpPr>
      <dsp:spPr>
        <a:xfrm>
          <a:off x="4202918" y="1101033"/>
          <a:ext cx="486452" cy="16836"/>
        </a:xfrm>
        <a:custGeom>
          <a:avLst/>
          <a:gdLst/>
          <a:ahLst/>
          <a:cxnLst/>
          <a:rect l="0" t="0" r="0" b="0"/>
          <a:pathLst>
            <a:path>
              <a:moveTo>
                <a:pt x="0" y="8418"/>
              </a:moveTo>
              <a:lnTo>
                <a:pt x="486452" y="8418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433983" y="1097290"/>
        <a:ext cx="24322" cy="24322"/>
      </dsp:txXfrm>
    </dsp:sp>
    <dsp:sp modelId="{FB186F33-1432-468E-BB08-B31296C4DBD1}">
      <dsp:nvSpPr>
        <dsp:cNvPr id="0" name=""/>
        <dsp:cNvSpPr/>
      </dsp:nvSpPr>
      <dsp:spPr>
        <a:xfrm>
          <a:off x="4689370" y="805418"/>
          <a:ext cx="3765091" cy="60806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600" b="1" kern="1200" dirty="0" smtClean="0"/>
            <a:t>後天努力；追求理想、自我挑戰</a:t>
          </a:r>
          <a:endParaRPr lang="en-US" sz="1600" b="1" kern="1200" dirty="0"/>
        </a:p>
      </dsp:txBody>
      <dsp:txXfrm>
        <a:off x="4689370" y="805418"/>
        <a:ext cx="3765091" cy="608065"/>
      </dsp:txXfrm>
    </dsp:sp>
    <dsp:sp modelId="{45510355-DE60-4196-B8B6-39BBBF4A2CF0}">
      <dsp:nvSpPr>
        <dsp:cNvPr id="0" name=""/>
        <dsp:cNvSpPr/>
      </dsp:nvSpPr>
      <dsp:spPr>
        <a:xfrm>
          <a:off x="8471" y="1781816"/>
          <a:ext cx="2546261" cy="753094"/>
        </a:xfrm>
        <a:prstGeom prst="roundRect">
          <a:avLst>
            <a:gd name="adj" fmla="val 10000"/>
          </a:avLst>
        </a:prstGeom>
        <a:solidFill>
          <a:srgbClr val="CC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2.</a:t>
          </a:r>
          <a:r>
            <a:rPr lang="zh-TW" sz="2000" b="1" kern="1200" dirty="0" smtClean="0"/>
            <a:t>家庭教育</a:t>
          </a:r>
          <a:r>
            <a:rPr lang="en-US" sz="2000" b="1" kern="1200" dirty="0" smtClean="0"/>
            <a:t>&amp;</a:t>
          </a:r>
          <a:r>
            <a:rPr lang="zh-TW" sz="2000" b="1" kern="1200" dirty="0" smtClean="0"/>
            <a:t>社會支持</a:t>
          </a:r>
          <a:endParaRPr lang="en-US" sz="2000" b="1" kern="1200" dirty="0"/>
        </a:p>
      </dsp:txBody>
      <dsp:txXfrm>
        <a:off x="8471" y="1781816"/>
        <a:ext cx="2546261" cy="753094"/>
      </dsp:txXfrm>
    </dsp:sp>
    <dsp:sp modelId="{F00390D2-EF4C-41C9-AB4B-18A1B3179EC0}">
      <dsp:nvSpPr>
        <dsp:cNvPr id="0" name=""/>
        <dsp:cNvSpPr/>
      </dsp:nvSpPr>
      <dsp:spPr>
        <a:xfrm rot="19288222">
          <a:off x="2494034" y="1976276"/>
          <a:ext cx="557598" cy="16836"/>
        </a:xfrm>
        <a:custGeom>
          <a:avLst/>
          <a:gdLst/>
          <a:ahLst/>
          <a:cxnLst/>
          <a:rect l="0" t="0" r="0" b="0"/>
          <a:pathLst>
            <a:path>
              <a:moveTo>
                <a:pt x="0" y="8418"/>
              </a:moveTo>
              <a:lnTo>
                <a:pt x="557598" y="8418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9288222">
        <a:off x="2758894" y="1970754"/>
        <a:ext cx="27879" cy="27879"/>
      </dsp:txXfrm>
    </dsp:sp>
    <dsp:sp modelId="{631DF7F6-1A37-4E4F-8A89-33BB8EB7E39A}">
      <dsp:nvSpPr>
        <dsp:cNvPr id="0" name=""/>
        <dsp:cNvSpPr/>
      </dsp:nvSpPr>
      <dsp:spPr>
        <a:xfrm>
          <a:off x="2990934" y="1506992"/>
          <a:ext cx="1216130" cy="608065"/>
        </a:xfrm>
        <a:prstGeom prst="roundRect">
          <a:avLst>
            <a:gd name="adj" fmla="val 10000"/>
          </a:avLst>
        </a:prstGeom>
        <a:solidFill>
          <a:srgbClr val="CC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700" kern="1200" dirty="0" smtClean="0"/>
            <a:t>家庭教育</a:t>
          </a:r>
          <a:endParaRPr lang="en-US" sz="1700" kern="1200" dirty="0"/>
        </a:p>
      </dsp:txBody>
      <dsp:txXfrm>
        <a:off x="2990934" y="1506992"/>
        <a:ext cx="1216130" cy="608065"/>
      </dsp:txXfrm>
    </dsp:sp>
    <dsp:sp modelId="{F6A6EC68-5F5A-485B-A304-0A1D321C12D7}">
      <dsp:nvSpPr>
        <dsp:cNvPr id="0" name=""/>
        <dsp:cNvSpPr/>
      </dsp:nvSpPr>
      <dsp:spPr>
        <a:xfrm rot="21585278">
          <a:off x="4207063" y="1801457"/>
          <a:ext cx="536707" cy="16836"/>
        </a:xfrm>
        <a:custGeom>
          <a:avLst/>
          <a:gdLst/>
          <a:ahLst/>
          <a:cxnLst/>
          <a:rect l="0" t="0" r="0" b="0"/>
          <a:pathLst>
            <a:path>
              <a:moveTo>
                <a:pt x="0" y="8418"/>
              </a:moveTo>
              <a:lnTo>
                <a:pt x="536707" y="8418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21585278">
        <a:off x="4461999" y="1796458"/>
        <a:ext cx="26835" cy="26835"/>
      </dsp:txXfrm>
    </dsp:sp>
    <dsp:sp modelId="{21A0726C-F029-4499-AD3C-DA2CA41707EE}">
      <dsp:nvSpPr>
        <dsp:cNvPr id="0" name=""/>
        <dsp:cNvSpPr/>
      </dsp:nvSpPr>
      <dsp:spPr>
        <a:xfrm>
          <a:off x="4743768" y="1504693"/>
          <a:ext cx="3711606" cy="608065"/>
        </a:xfrm>
        <a:prstGeom prst="roundRect">
          <a:avLst>
            <a:gd name="adj" fmla="val 10000"/>
          </a:avLst>
        </a:prstGeom>
        <a:solidFill>
          <a:srgbClr val="CC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600" b="1" kern="1200" dirty="0" smtClean="0"/>
            <a:t>角色責任；愛；休閒活動；衝突處理；家暴</a:t>
          </a:r>
          <a:endParaRPr lang="en-US" sz="1600" b="1" kern="1200" dirty="0"/>
        </a:p>
      </dsp:txBody>
      <dsp:txXfrm>
        <a:off x="4743768" y="1504693"/>
        <a:ext cx="3711606" cy="608065"/>
      </dsp:txXfrm>
    </dsp:sp>
    <dsp:sp modelId="{6CC3CC17-C218-4A67-A3BE-3F7ED3701A8B}">
      <dsp:nvSpPr>
        <dsp:cNvPr id="0" name=""/>
        <dsp:cNvSpPr/>
      </dsp:nvSpPr>
      <dsp:spPr>
        <a:xfrm rot="2391866">
          <a:off x="2488686" y="2332076"/>
          <a:ext cx="568294" cy="16836"/>
        </a:xfrm>
        <a:custGeom>
          <a:avLst/>
          <a:gdLst/>
          <a:ahLst/>
          <a:cxnLst/>
          <a:rect l="0" t="0" r="0" b="0"/>
          <a:pathLst>
            <a:path>
              <a:moveTo>
                <a:pt x="0" y="8418"/>
              </a:moveTo>
              <a:lnTo>
                <a:pt x="568294" y="8418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2391866">
        <a:off x="2758626" y="2326287"/>
        <a:ext cx="28414" cy="28414"/>
      </dsp:txXfrm>
    </dsp:sp>
    <dsp:sp modelId="{F6B2F96C-DAB1-4F46-AC86-401F1CF03682}">
      <dsp:nvSpPr>
        <dsp:cNvPr id="0" name=""/>
        <dsp:cNvSpPr/>
      </dsp:nvSpPr>
      <dsp:spPr>
        <a:xfrm>
          <a:off x="2990934" y="2218592"/>
          <a:ext cx="1216130" cy="608065"/>
        </a:xfrm>
        <a:prstGeom prst="roundRect">
          <a:avLst>
            <a:gd name="adj" fmla="val 10000"/>
          </a:avLst>
        </a:prstGeom>
        <a:solidFill>
          <a:srgbClr val="CC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700" kern="1200" dirty="0" smtClean="0"/>
            <a:t>社會支持與人際關係</a:t>
          </a:r>
          <a:endParaRPr lang="en-US" sz="1700" kern="1200" dirty="0"/>
        </a:p>
      </dsp:txBody>
      <dsp:txXfrm>
        <a:off x="2990934" y="2218592"/>
        <a:ext cx="1216130" cy="608065"/>
      </dsp:txXfrm>
    </dsp:sp>
    <dsp:sp modelId="{B0C61BBD-019D-4459-8301-74E41E5E51D1}">
      <dsp:nvSpPr>
        <dsp:cNvPr id="0" name=""/>
        <dsp:cNvSpPr/>
      </dsp:nvSpPr>
      <dsp:spPr>
        <a:xfrm rot="21506352">
          <a:off x="4206965" y="2506895"/>
          <a:ext cx="536901" cy="16836"/>
        </a:xfrm>
        <a:custGeom>
          <a:avLst/>
          <a:gdLst/>
          <a:ahLst/>
          <a:cxnLst/>
          <a:rect l="0" t="0" r="0" b="0"/>
          <a:pathLst>
            <a:path>
              <a:moveTo>
                <a:pt x="0" y="8418"/>
              </a:moveTo>
              <a:lnTo>
                <a:pt x="536901" y="8418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21506352">
        <a:off x="4461994" y="2501891"/>
        <a:ext cx="26845" cy="26845"/>
      </dsp:txXfrm>
    </dsp:sp>
    <dsp:sp modelId="{90F34B12-EEF0-4FB9-BD6D-7AB9C9556BE5}">
      <dsp:nvSpPr>
        <dsp:cNvPr id="0" name=""/>
        <dsp:cNvSpPr/>
      </dsp:nvSpPr>
      <dsp:spPr>
        <a:xfrm>
          <a:off x="4743768" y="2203968"/>
          <a:ext cx="3687064" cy="608065"/>
        </a:xfrm>
        <a:prstGeom prst="roundRect">
          <a:avLst>
            <a:gd name="adj" fmla="val 10000"/>
          </a:avLst>
        </a:prstGeom>
        <a:solidFill>
          <a:srgbClr val="CC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600" b="1" kern="1200" dirty="0" smtClean="0"/>
            <a:t>受歡迎特質；友誼；給與以及接受社會支持；社群媒體</a:t>
          </a:r>
          <a:endParaRPr lang="en-US" sz="1600" b="1" kern="1200" dirty="0"/>
        </a:p>
      </dsp:txBody>
      <dsp:txXfrm>
        <a:off x="4743768" y="2203968"/>
        <a:ext cx="3687064" cy="608065"/>
      </dsp:txXfrm>
    </dsp:sp>
    <dsp:sp modelId="{B5290D1D-6169-4D91-8695-3159814654B2}">
      <dsp:nvSpPr>
        <dsp:cNvPr id="0" name=""/>
        <dsp:cNvSpPr/>
      </dsp:nvSpPr>
      <dsp:spPr>
        <a:xfrm>
          <a:off x="8471" y="3172498"/>
          <a:ext cx="2539122" cy="768831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3.</a:t>
          </a:r>
          <a:r>
            <a:rPr lang="zh-TW" sz="2000" b="1" kern="1200" dirty="0" smtClean="0"/>
            <a:t>情緒管理</a:t>
          </a:r>
          <a:r>
            <a:rPr lang="en-US" sz="2000" b="1" kern="1200" dirty="0" smtClean="0"/>
            <a:t>&amp;</a:t>
          </a:r>
          <a:r>
            <a:rPr lang="zh-TW" sz="2000" b="1" kern="1200" dirty="0" smtClean="0"/>
            <a:t>有效溝通</a:t>
          </a:r>
          <a:endParaRPr lang="en-US" sz="2000" b="1" kern="1200" dirty="0"/>
        </a:p>
      </dsp:txBody>
      <dsp:txXfrm>
        <a:off x="8471" y="3172498"/>
        <a:ext cx="2539122" cy="768831"/>
      </dsp:txXfrm>
    </dsp:sp>
    <dsp:sp modelId="{E32D201D-F171-44EF-A2C8-7AA9427DCA07}">
      <dsp:nvSpPr>
        <dsp:cNvPr id="0" name=""/>
        <dsp:cNvSpPr/>
      </dsp:nvSpPr>
      <dsp:spPr>
        <a:xfrm rot="19437015">
          <a:off x="2495092" y="3387148"/>
          <a:ext cx="548345" cy="16836"/>
        </a:xfrm>
        <a:custGeom>
          <a:avLst/>
          <a:gdLst/>
          <a:ahLst/>
          <a:cxnLst/>
          <a:rect l="0" t="0" r="0" b="0"/>
          <a:pathLst>
            <a:path>
              <a:moveTo>
                <a:pt x="0" y="8418"/>
              </a:moveTo>
              <a:lnTo>
                <a:pt x="548345" y="8418"/>
              </a:lnTo>
            </a:path>
          </a:pathLst>
        </a:custGeom>
        <a:noFill/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9437015">
        <a:off x="2755556" y="3381858"/>
        <a:ext cx="27417" cy="27417"/>
      </dsp:txXfrm>
    </dsp:sp>
    <dsp:sp modelId="{43ADE71F-D60F-46B1-9382-45504E4BE93C}">
      <dsp:nvSpPr>
        <dsp:cNvPr id="0" name=""/>
        <dsp:cNvSpPr/>
      </dsp:nvSpPr>
      <dsp:spPr>
        <a:xfrm>
          <a:off x="2990934" y="2930187"/>
          <a:ext cx="1216130" cy="60806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700" kern="1200" dirty="0" smtClean="0"/>
            <a:t>情緒管理</a:t>
          </a:r>
          <a:endParaRPr lang="en-US" sz="1700" kern="1200" dirty="0"/>
        </a:p>
      </dsp:txBody>
      <dsp:txXfrm>
        <a:off x="2990934" y="2930187"/>
        <a:ext cx="1216130" cy="608065"/>
      </dsp:txXfrm>
    </dsp:sp>
    <dsp:sp modelId="{DEBE3235-B6D6-4FA2-8924-85ECE56BE1C8}">
      <dsp:nvSpPr>
        <dsp:cNvPr id="0" name=""/>
        <dsp:cNvSpPr/>
      </dsp:nvSpPr>
      <dsp:spPr>
        <a:xfrm rot="21425244">
          <a:off x="4206723" y="3212330"/>
          <a:ext cx="530249" cy="16836"/>
        </a:xfrm>
        <a:custGeom>
          <a:avLst/>
          <a:gdLst/>
          <a:ahLst/>
          <a:cxnLst/>
          <a:rect l="0" t="0" r="0" b="0"/>
          <a:pathLst>
            <a:path>
              <a:moveTo>
                <a:pt x="0" y="8418"/>
              </a:moveTo>
              <a:lnTo>
                <a:pt x="530249" y="8418"/>
              </a:lnTo>
            </a:path>
          </a:pathLst>
        </a:custGeom>
        <a:noFill/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21425244">
        <a:off x="4458591" y="3207492"/>
        <a:ext cx="26512" cy="26512"/>
      </dsp:txXfrm>
    </dsp:sp>
    <dsp:sp modelId="{37313CAD-8E29-473D-B695-FC43CC486467}">
      <dsp:nvSpPr>
        <dsp:cNvPr id="0" name=""/>
        <dsp:cNvSpPr/>
      </dsp:nvSpPr>
      <dsp:spPr>
        <a:xfrm>
          <a:off x="4736629" y="2903244"/>
          <a:ext cx="3663313" cy="60806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600" b="1" kern="1200" dirty="0" smtClean="0"/>
            <a:t>情緒</a:t>
          </a:r>
          <a:r>
            <a:rPr lang="zh-TW" altLang="en-US" sz="1600" b="1" kern="1200" dirty="0" smtClean="0"/>
            <a:t> </a:t>
          </a:r>
          <a:r>
            <a:rPr lang="en-US" altLang="zh-TW" sz="1600" b="1" kern="1200" dirty="0" smtClean="0"/>
            <a:t>(</a:t>
          </a:r>
          <a:r>
            <a:rPr lang="zh-TW" sz="1600" b="1" kern="1200" dirty="0" smtClean="0"/>
            <a:t>分析</a:t>
          </a:r>
          <a:r>
            <a:rPr lang="zh-TW" altLang="en-US" sz="1600" b="1" kern="1200" dirty="0" smtClean="0"/>
            <a:t>、</a:t>
          </a:r>
          <a:r>
            <a:rPr lang="zh-TW" sz="1600" b="1" kern="1200" dirty="0" smtClean="0"/>
            <a:t>管理</a:t>
          </a:r>
          <a:r>
            <a:rPr lang="en-US" altLang="zh-TW" sz="1600" b="1" kern="1200" dirty="0" smtClean="0"/>
            <a:t>)</a:t>
          </a:r>
          <a:r>
            <a:rPr lang="zh-TW" sz="1600" b="1" kern="1200" dirty="0" smtClean="0"/>
            <a:t>；作決定；拒絕技能</a:t>
          </a:r>
          <a:endParaRPr lang="en-US" sz="1600" b="1" kern="1200" dirty="0"/>
        </a:p>
      </dsp:txBody>
      <dsp:txXfrm>
        <a:off x="4736629" y="2903244"/>
        <a:ext cx="3663313" cy="608065"/>
      </dsp:txXfrm>
    </dsp:sp>
    <dsp:sp modelId="{12F76293-A276-432D-AD14-E145D6739F37}">
      <dsp:nvSpPr>
        <dsp:cNvPr id="0" name=""/>
        <dsp:cNvSpPr/>
      </dsp:nvSpPr>
      <dsp:spPr>
        <a:xfrm rot="2475444">
          <a:off x="2474394" y="3742946"/>
          <a:ext cx="589740" cy="16836"/>
        </a:xfrm>
        <a:custGeom>
          <a:avLst/>
          <a:gdLst/>
          <a:ahLst/>
          <a:cxnLst/>
          <a:rect l="0" t="0" r="0" b="0"/>
          <a:pathLst>
            <a:path>
              <a:moveTo>
                <a:pt x="0" y="8418"/>
              </a:moveTo>
              <a:lnTo>
                <a:pt x="589740" y="8418"/>
              </a:lnTo>
            </a:path>
          </a:pathLst>
        </a:custGeom>
        <a:noFill/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2475444">
        <a:off x="2754521" y="3736620"/>
        <a:ext cx="29487" cy="29487"/>
      </dsp:txXfrm>
    </dsp:sp>
    <dsp:sp modelId="{197917D7-A9B9-41F5-B25E-14CF005BDAD3}">
      <dsp:nvSpPr>
        <dsp:cNvPr id="0" name=""/>
        <dsp:cNvSpPr/>
      </dsp:nvSpPr>
      <dsp:spPr>
        <a:xfrm>
          <a:off x="2990934" y="3641782"/>
          <a:ext cx="1216130" cy="60806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700" kern="1200" dirty="0" smtClean="0"/>
            <a:t>有效溝通</a:t>
          </a:r>
          <a:endParaRPr lang="en-US" sz="1700" kern="1200" dirty="0"/>
        </a:p>
      </dsp:txBody>
      <dsp:txXfrm>
        <a:off x="2990934" y="3641782"/>
        <a:ext cx="1216130" cy="608065"/>
      </dsp:txXfrm>
    </dsp:sp>
    <dsp:sp modelId="{81A55357-EF7A-48B4-97FA-4DACCC8AB5CF}">
      <dsp:nvSpPr>
        <dsp:cNvPr id="0" name=""/>
        <dsp:cNvSpPr/>
      </dsp:nvSpPr>
      <dsp:spPr>
        <a:xfrm rot="21345585">
          <a:off x="4206338" y="3917765"/>
          <a:ext cx="531017" cy="16836"/>
        </a:xfrm>
        <a:custGeom>
          <a:avLst/>
          <a:gdLst/>
          <a:ahLst/>
          <a:cxnLst/>
          <a:rect l="0" t="0" r="0" b="0"/>
          <a:pathLst>
            <a:path>
              <a:moveTo>
                <a:pt x="0" y="8418"/>
              </a:moveTo>
              <a:lnTo>
                <a:pt x="531017" y="8418"/>
              </a:lnTo>
            </a:path>
          </a:pathLst>
        </a:custGeom>
        <a:noFill/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21345585">
        <a:off x="4458572" y="3912907"/>
        <a:ext cx="26550" cy="26550"/>
      </dsp:txXfrm>
    </dsp:sp>
    <dsp:sp modelId="{4C648E48-2305-4AFA-8D28-F0818189AF43}">
      <dsp:nvSpPr>
        <dsp:cNvPr id="0" name=""/>
        <dsp:cNvSpPr/>
      </dsp:nvSpPr>
      <dsp:spPr>
        <a:xfrm>
          <a:off x="4736629" y="3602519"/>
          <a:ext cx="3678989" cy="60806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600" b="1" kern="1200" dirty="0" smtClean="0"/>
            <a:t>開放自己；溝通技巧；協商；衝突解決；網路影響</a:t>
          </a:r>
          <a:endParaRPr lang="en-US" sz="1600" b="1" kern="1200" dirty="0"/>
        </a:p>
      </dsp:txBody>
      <dsp:txXfrm>
        <a:off x="4736629" y="3602519"/>
        <a:ext cx="3678989" cy="608065"/>
      </dsp:txXfrm>
    </dsp:sp>
    <dsp:sp modelId="{FBE8D848-69B8-4056-A0AF-9D22300A53A0}">
      <dsp:nvSpPr>
        <dsp:cNvPr id="0" name=""/>
        <dsp:cNvSpPr/>
      </dsp:nvSpPr>
      <dsp:spPr>
        <a:xfrm>
          <a:off x="8471" y="4215512"/>
          <a:ext cx="2561365" cy="78062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4.</a:t>
          </a:r>
          <a:r>
            <a:rPr lang="zh-TW" sz="2000" b="1" kern="1200" dirty="0" smtClean="0"/>
            <a:t>人類發展與壓力處理</a:t>
          </a:r>
          <a:endParaRPr lang="en-US" sz="2000" b="1" kern="1200" dirty="0"/>
        </a:p>
      </dsp:txBody>
      <dsp:txXfrm>
        <a:off x="8471" y="4215512"/>
        <a:ext cx="2561365" cy="780628"/>
      </dsp:txXfrm>
    </dsp:sp>
    <dsp:sp modelId="{9CEAD333-0DDF-4A73-A4A0-672D56641FBA}">
      <dsp:nvSpPr>
        <dsp:cNvPr id="0" name=""/>
        <dsp:cNvSpPr/>
      </dsp:nvSpPr>
      <dsp:spPr>
        <a:xfrm rot="419067">
          <a:off x="2568263" y="4623202"/>
          <a:ext cx="424245" cy="16836"/>
        </a:xfrm>
        <a:custGeom>
          <a:avLst/>
          <a:gdLst/>
          <a:ahLst/>
          <a:cxnLst/>
          <a:rect l="0" t="0" r="0" b="0"/>
          <a:pathLst>
            <a:path>
              <a:moveTo>
                <a:pt x="0" y="8418"/>
              </a:moveTo>
              <a:lnTo>
                <a:pt x="424245" y="84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419067">
        <a:off x="2769780" y="4621015"/>
        <a:ext cx="21212" cy="21212"/>
      </dsp:txXfrm>
    </dsp:sp>
    <dsp:sp modelId="{FA828631-381C-4246-913B-D2D18F7595D5}">
      <dsp:nvSpPr>
        <dsp:cNvPr id="0" name=""/>
        <dsp:cNvSpPr/>
      </dsp:nvSpPr>
      <dsp:spPr>
        <a:xfrm>
          <a:off x="2990934" y="4353382"/>
          <a:ext cx="5407707" cy="60806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600" b="1" kern="1200" dirty="0" smtClean="0"/>
            <a:t>壓力</a:t>
          </a:r>
          <a:r>
            <a:rPr lang="zh-TW" altLang="en-US" sz="1600" b="1" kern="1200" dirty="0" smtClean="0"/>
            <a:t> </a:t>
          </a:r>
          <a:r>
            <a:rPr lang="en-US" altLang="zh-TW" sz="1600" b="1" kern="1200" dirty="0" smtClean="0"/>
            <a:t>(</a:t>
          </a:r>
          <a:r>
            <a:rPr lang="zh-TW" sz="1600" b="1" kern="1200" dirty="0" smtClean="0"/>
            <a:t>影響</a:t>
          </a:r>
          <a:r>
            <a:rPr lang="zh-TW" altLang="en-US" sz="1600" b="1" kern="1200" dirty="0" smtClean="0"/>
            <a:t>、</a:t>
          </a:r>
          <a:r>
            <a:rPr lang="zh-TW" sz="1600" b="1" kern="1200" dirty="0" smtClean="0"/>
            <a:t>調適</a:t>
          </a:r>
          <a:r>
            <a:rPr lang="en-US" altLang="zh-TW" sz="1600" b="1" kern="1200" dirty="0" smtClean="0"/>
            <a:t>)</a:t>
          </a:r>
          <a:r>
            <a:rPr lang="zh-TW" sz="1600" b="1" kern="1200" dirty="0" smtClean="0"/>
            <a:t>；人生規畫；生命教育；異常行為、身心症；申訴</a:t>
          </a:r>
          <a:endParaRPr lang="en-US" sz="1600" b="1" kern="1200" dirty="0"/>
        </a:p>
      </dsp:txBody>
      <dsp:txXfrm>
        <a:off x="2990934" y="4353382"/>
        <a:ext cx="5407707" cy="608065"/>
      </dsp:txXfrm>
    </dsp:sp>
    <dsp:sp modelId="{801A2901-F70A-4224-938E-DB5EF620218E}">
      <dsp:nvSpPr>
        <dsp:cNvPr id="0" name=""/>
        <dsp:cNvSpPr/>
      </dsp:nvSpPr>
      <dsp:spPr>
        <a:xfrm>
          <a:off x="8471" y="5087350"/>
          <a:ext cx="2561973" cy="608065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5.</a:t>
          </a:r>
          <a:r>
            <a:rPr lang="zh-TW" sz="2000" b="1" kern="1200" dirty="0" smtClean="0"/>
            <a:t>行為規範與社會期待</a:t>
          </a:r>
          <a:endParaRPr lang="en-US" sz="2000" b="1" kern="1200" dirty="0"/>
        </a:p>
      </dsp:txBody>
      <dsp:txXfrm>
        <a:off x="8471" y="5087350"/>
        <a:ext cx="2561973" cy="608065"/>
      </dsp:txXfrm>
    </dsp:sp>
    <dsp:sp modelId="{F7F0171B-81C0-478F-8756-DA336CA605AA}">
      <dsp:nvSpPr>
        <dsp:cNvPr id="0" name=""/>
        <dsp:cNvSpPr/>
      </dsp:nvSpPr>
      <dsp:spPr>
        <a:xfrm rot="21417278">
          <a:off x="2570148" y="5371779"/>
          <a:ext cx="421083" cy="16836"/>
        </a:xfrm>
        <a:custGeom>
          <a:avLst/>
          <a:gdLst/>
          <a:ahLst/>
          <a:cxnLst/>
          <a:rect l="0" t="0" r="0" b="0"/>
          <a:pathLst>
            <a:path>
              <a:moveTo>
                <a:pt x="0" y="8418"/>
              </a:moveTo>
              <a:lnTo>
                <a:pt x="421083" y="84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21417278">
        <a:off x="2770163" y="5369671"/>
        <a:ext cx="21054" cy="21054"/>
      </dsp:txXfrm>
    </dsp:sp>
    <dsp:sp modelId="{586E1301-ACD3-486D-B853-6FE4ED3FAA2B}">
      <dsp:nvSpPr>
        <dsp:cNvPr id="0" name=""/>
        <dsp:cNvSpPr/>
      </dsp:nvSpPr>
      <dsp:spPr>
        <a:xfrm>
          <a:off x="2990934" y="5064980"/>
          <a:ext cx="5400459" cy="608065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600" b="1" kern="1200" dirty="0" smtClean="0"/>
            <a:t>行為規範影響因素；對人際與健康之影響；了解差異、相互尊重；建立內外一致價值觀</a:t>
          </a:r>
          <a:endParaRPr lang="en-US" sz="1600" b="1" kern="1200" dirty="0"/>
        </a:p>
      </dsp:txBody>
      <dsp:txXfrm>
        <a:off x="2990934" y="5064980"/>
        <a:ext cx="5400459" cy="608065"/>
      </dsp:txXfrm>
    </dsp:sp>
    <dsp:sp modelId="{CCE2430C-4CE6-40F1-9051-C97D80764252}">
      <dsp:nvSpPr>
        <dsp:cNvPr id="0" name=""/>
        <dsp:cNvSpPr/>
      </dsp:nvSpPr>
      <dsp:spPr>
        <a:xfrm>
          <a:off x="8471" y="5786626"/>
          <a:ext cx="2561973" cy="608065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/>
            <a:t>6.</a:t>
          </a:r>
          <a:r>
            <a:rPr lang="zh-TW" sz="2000" b="1" kern="1200" dirty="0" smtClean="0"/>
            <a:t>正向心理</a:t>
          </a:r>
          <a:endParaRPr lang="en-US" altLang="zh-TW" sz="2000" b="1" kern="1200" dirty="0" smtClean="0"/>
        </a:p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sz="2000" b="1" kern="1200" dirty="0" smtClean="0"/>
            <a:t> </a:t>
          </a:r>
          <a:r>
            <a:rPr lang="en-US" sz="2000" b="1" kern="1200" dirty="0" smtClean="0"/>
            <a:t>(</a:t>
          </a:r>
          <a:r>
            <a:rPr lang="zh-TW" sz="2000" b="1" kern="1200" dirty="0" smtClean="0"/>
            <a:t>健康的態度</a:t>
          </a:r>
          <a:r>
            <a:rPr lang="en-US" sz="2000" b="1" kern="1200" dirty="0" smtClean="0"/>
            <a:t>)</a:t>
          </a:r>
          <a:endParaRPr lang="zh-TW" sz="2000" b="1" kern="1200" dirty="0"/>
        </a:p>
      </dsp:txBody>
      <dsp:txXfrm>
        <a:off x="8471" y="5786626"/>
        <a:ext cx="2561973" cy="608065"/>
      </dsp:txXfrm>
    </dsp:sp>
    <dsp:sp modelId="{C129C498-091E-4505-973A-B0E1042A682F}">
      <dsp:nvSpPr>
        <dsp:cNvPr id="0" name=""/>
        <dsp:cNvSpPr/>
      </dsp:nvSpPr>
      <dsp:spPr>
        <a:xfrm rot="21517840">
          <a:off x="2570385" y="6077214"/>
          <a:ext cx="420609" cy="16836"/>
        </a:xfrm>
        <a:custGeom>
          <a:avLst/>
          <a:gdLst/>
          <a:ahLst/>
          <a:cxnLst/>
          <a:rect l="0" t="0" r="0" b="0"/>
          <a:pathLst>
            <a:path>
              <a:moveTo>
                <a:pt x="0" y="8418"/>
              </a:moveTo>
              <a:lnTo>
                <a:pt x="420609" y="84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21517840">
        <a:off x="2770175" y="6075117"/>
        <a:ext cx="21030" cy="21030"/>
      </dsp:txXfrm>
    </dsp:sp>
    <dsp:sp modelId="{EEE31186-1744-47E5-B709-83932AB7AC4D}">
      <dsp:nvSpPr>
        <dsp:cNvPr id="0" name=""/>
        <dsp:cNvSpPr/>
      </dsp:nvSpPr>
      <dsp:spPr>
        <a:xfrm>
          <a:off x="2990934" y="5776574"/>
          <a:ext cx="5435751" cy="608065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700" b="1" kern="1200" dirty="0" smtClean="0"/>
            <a:t>希望、樂觀、韌性、負責、信仰、服務、幽默</a:t>
          </a:r>
          <a:r>
            <a:rPr lang="en-US" sz="1700" b="1" kern="1200" dirty="0" smtClean="0"/>
            <a:t>…</a:t>
          </a:r>
          <a:r>
            <a:rPr lang="zh-TW" sz="1700" b="1" kern="1200" dirty="0" smtClean="0"/>
            <a:t>等</a:t>
          </a:r>
          <a:r>
            <a:rPr lang="zh-TW" sz="1700" kern="1200" dirty="0" smtClean="0"/>
            <a:t>　</a:t>
          </a:r>
          <a:endParaRPr lang="zh-TW" sz="1700" kern="1200" dirty="0"/>
        </a:p>
      </dsp:txBody>
      <dsp:txXfrm>
        <a:off x="2990934" y="5776574"/>
        <a:ext cx="5435751" cy="60806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14428C-2A6C-4D31-AE4E-31ECAD95540F}">
      <dsp:nvSpPr>
        <dsp:cNvPr id="0" name=""/>
        <dsp:cNvSpPr/>
      </dsp:nvSpPr>
      <dsp:spPr>
        <a:xfrm>
          <a:off x="1141116" y="320305"/>
          <a:ext cx="6861766" cy="6188511"/>
        </a:xfrm>
        <a:prstGeom prst="pie">
          <a:avLst>
            <a:gd name="adj1" fmla="val 16200000"/>
            <a:gd name="adj2" fmla="val 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700" kern="1200" dirty="0" smtClean="0">
              <a:latin typeface="標楷體" pitchFamily="65" charset="-120"/>
              <a:ea typeface="標楷體" pitchFamily="65" charset="-120"/>
            </a:rPr>
            <a:t>壓力</a:t>
          </a:r>
          <a:endParaRPr lang="en-US" altLang="zh-TW" sz="4700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700" kern="1200" dirty="0" smtClean="0">
              <a:latin typeface="標楷體" pitchFamily="65" charset="-120"/>
              <a:ea typeface="標楷體" pitchFamily="65" charset="-120"/>
            </a:rPr>
            <a:t>處理</a:t>
          </a:r>
          <a:endParaRPr lang="zh-TW" altLang="en-US" sz="4700" kern="1200" dirty="0"/>
        </a:p>
      </dsp:txBody>
      <dsp:txXfrm>
        <a:off x="4650420" y="1465180"/>
        <a:ext cx="2532318" cy="1841818"/>
      </dsp:txXfrm>
    </dsp:sp>
    <dsp:sp modelId="{C7C13C3C-2008-4524-ABA6-E2E39FDA6066}">
      <dsp:nvSpPr>
        <dsp:cNvPr id="0" name=""/>
        <dsp:cNvSpPr/>
      </dsp:nvSpPr>
      <dsp:spPr>
        <a:xfrm>
          <a:off x="1448866" y="776974"/>
          <a:ext cx="5760720" cy="5760720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標楷體" pitchFamily="65" charset="-120"/>
              <a:ea typeface="標楷體" pitchFamily="65" charset="-120"/>
            </a:rPr>
            <a:t>情緒管理與有效溝通</a:t>
          </a:r>
          <a:endParaRPr lang="zh-TW" altLang="en-US" sz="3200" kern="1200" dirty="0">
            <a:latin typeface="標楷體" pitchFamily="65" charset="-120"/>
            <a:ea typeface="標楷體" pitchFamily="65" charset="-120"/>
          </a:endParaRPr>
        </a:p>
      </dsp:txBody>
      <dsp:txXfrm>
        <a:off x="4432096" y="3760204"/>
        <a:ext cx="2125980" cy="1714500"/>
      </dsp:txXfrm>
    </dsp:sp>
    <dsp:sp modelId="{9E1E8D0F-EAE8-4A3E-B57C-264ABE126E9D}">
      <dsp:nvSpPr>
        <dsp:cNvPr id="0" name=""/>
        <dsp:cNvSpPr/>
      </dsp:nvSpPr>
      <dsp:spPr>
        <a:xfrm>
          <a:off x="1448866" y="776974"/>
          <a:ext cx="5760720" cy="5760720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標楷體" pitchFamily="65" charset="-120"/>
              <a:ea typeface="標楷體" pitchFamily="65" charset="-120"/>
            </a:rPr>
            <a:t>家庭教育與人際關係</a:t>
          </a:r>
          <a:endParaRPr lang="zh-TW" altLang="en-US" sz="3200" kern="1200" dirty="0">
            <a:latin typeface="標楷體" pitchFamily="65" charset="-120"/>
            <a:ea typeface="標楷體" pitchFamily="65" charset="-120"/>
          </a:endParaRPr>
        </a:p>
      </dsp:txBody>
      <dsp:txXfrm>
        <a:off x="2100376" y="3760204"/>
        <a:ext cx="2125980" cy="1714500"/>
      </dsp:txXfrm>
    </dsp:sp>
    <dsp:sp modelId="{11994612-E8AF-4E98-9756-8986C7467B89}">
      <dsp:nvSpPr>
        <dsp:cNvPr id="0" name=""/>
        <dsp:cNvSpPr/>
      </dsp:nvSpPr>
      <dsp:spPr>
        <a:xfrm>
          <a:off x="1448866" y="776974"/>
          <a:ext cx="5760720" cy="5760720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標楷體" pitchFamily="65" charset="-120"/>
              <a:ea typeface="標楷體" pitchFamily="65" charset="-120"/>
            </a:rPr>
            <a:t>自我概念與自我實現</a:t>
          </a:r>
          <a:endParaRPr lang="zh-TW" altLang="en-US" sz="3200" kern="1200" dirty="0">
            <a:latin typeface="標楷體" pitchFamily="65" charset="-120"/>
            <a:ea typeface="標楷體" pitchFamily="65" charset="-120"/>
          </a:endParaRPr>
        </a:p>
      </dsp:txBody>
      <dsp:txXfrm>
        <a:off x="2100376" y="1839964"/>
        <a:ext cx="2125980" cy="17145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EF4035-FAE5-4699-BA82-0D7550B3475C}">
      <dsp:nvSpPr>
        <dsp:cNvPr id="0" name=""/>
        <dsp:cNvSpPr/>
      </dsp:nvSpPr>
      <dsp:spPr>
        <a:xfrm>
          <a:off x="2201465" y="746918"/>
          <a:ext cx="2240756" cy="22407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1E80C6-D270-43CB-B6FC-58558DE00C92}">
      <dsp:nvSpPr>
        <dsp:cNvPr id="0" name=""/>
        <dsp:cNvSpPr/>
      </dsp:nvSpPr>
      <dsp:spPr>
        <a:xfrm>
          <a:off x="2649616" y="1195070"/>
          <a:ext cx="1344453" cy="13444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4DBE6A-9B52-4153-B603-0CE6F6D69A3F}">
      <dsp:nvSpPr>
        <dsp:cNvPr id="0" name=""/>
        <dsp:cNvSpPr/>
      </dsp:nvSpPr>
      <dsp:spPr>
        <a:xfrm>
          <a:off x="3097768" y="1643221"/>
          <a:ext cx="448151" cy="4481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9B07D-67A3-4883-91EF-F682C81E7031}">
      <dsp:nvSpPr>
        <dsp:cNvPr id="0" name=""/>
        <dsp:cNvSpPr/>
      </dsp:nvSpPr>
      <dsp:spPr>
        <a:xfrm>
          <a:off x="4815681" y="0"/>
          <a:ext cx="1120378" cy="653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TW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TW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1.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1" lang="en-US" altLang="zh-TW" sz="14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sp:txBody>
      <dsp:txXfrm>
        <a:off x="4815681" y="0"/>
        <a:ext cx="1120378" cy="653553"/>
      </dsp:txXfrm>
    </dsp:sp>
    <dsp:sp modelId="{67FA801E-EC8A-4D55-B769-B8D8DF187279}">
      <dsp:nvSpPr>
        <dsp:cNvPr id="0" name=""/>
        <dsp:cNvSpPr/>
      </dsp:nvSpPr>
      <dsp:spPr>
        <a:xfrm>
          <a:off x="4535586" y="326776"/>
          <a:ext cx="2800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26C804-4BEC-40E4-94E2-5A9523420580}">
      <dsp:nvSpPr>
        <dsp:cNvPr id="0" name=""/>
        <dsp:cNvSpPr/>
      </dsp:nvSpPr>
      <dsp:spPr>
        <a:xfrm rot="5400000">
          <a:off x="3158081" y="490912"/>
          <a:ext cx="1540146" cy="121262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D7E681-A136-45C5-B4DD-813064C6114C}">
      <dsp:nvSpPr>
        <dsp:cNvPr id="0" name=""/>
        <dsp:cNvSpPr/>
      </dsp:nvSpPr>
      <dsp:spPr>
        <a:xfrm>
          <a:off x="4815681" y="653553"/>
          <a:ext cx="1120378" cy="653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 dirty="0"/>
        </a:p>
      </dsp:txBody>
      <dsp:txXfrm>
        <a:off x="4815681" y="653553"/>
        <a:ext cx="1120378" cy="653553"/>
      </dsp:txXfrm>
    </dsp:sp>
    <dsp:sp modelId="{930186DF-2B4E-4D77-A122-DDE773C5F893}">
      <dsp:nvSpPr>
        <dsp:cNvPr id="0" name=""/>
        <dsp:cNvSpPr/>
      </dsp:nvSpPr>
      <dsp:spPr>
        <a:xfrm>
          <a:off x="4535586" y="980330"/>
          <a:ext cx="2800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AC51C-3E7E-4F97-BEBD-C48F78A3E593}">
      <dsp:nvSpPr>
        <dsp:cNvPr id="0" name=""/>
        <dsp:cNvSpPr/>
      </dsp:nvSpPr>
      <dsp:spPr>
        <a:xfrm rot="5400000">
          <a:off x="3488668" y="1134270"/>
          <a:ext cx="1200149" cy="89144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B9043-71D9-4BA2-A7E4-71B84839EA57}">
      <dsp:nvSpPr>
        <dsp:cNvPr id="0" name=""/>
        <dsp:cNvSpPr/>
      </dsp:nvSpPr>
      <dsp:spPr>
        <a:xfrm>
          <a:off x="4815681" y="1307107"/>
          <a:ext cx="1120378" cy="653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 dirty="0"/>
        </a:p>
      </dsp:txBody>
      <dsp:txXfrm>
        <a:off x="4815681" y="1307107"/>
        <a:ext cx="1120378" cy="653553"/>
      </dsp:txXfrm>
    </dsp:sp>
    <dsp:sp modelId="{54A27FE9-B628-4E5D-8C91-42810A56A3FC}">
      <dsp:nvSpPr>
        <dsp:cNvPr id="0" name=""/>
        <dsp:cNvSpPr/>
      </dsp:nvSpPr>
      <dsp:spPr>
        <a:xfrm>
          <a:off x="4535586" y="1633884"/>
          <a:ext cx="2800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71C084-9A6F-465F-B58E-75205CF7A320}">
      <dsp:nvSpPr>
        <dsp:cNvPr id="0" name=""/>
        <dsp:cNvSpPr/>
      </dsp:nvSpPr>
      <dsp:spPr>
        <a:xfrm rot="5400000">
          <a:off x="3819665" y="1777106"/>
          <a:ext cx="857462" cy="57027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14428C-2A6C-4D31-AE4E-31ECAD95540F}">
      <dsp:nvSpPr>
        <dsp:cNvPr id="0" name=""/>
        <dsp:cNvSpPr/>
      </dsp:nvSpPr>
      <dsp:spPr>
        <a:xfrm>
          <a:off x="1717781" y="680350"/>
          <a:ext cx="5667684" cy="6142022"/>
        </a:xfrm>
        <a:prstGeom prst="pie">
          <a:avLst>
            <a:gd name="adj1" fmla="val 16200000"/>
            <a:gd name="adj2" fmla="val 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700" kern="1200" dirty="0" smtClean="0">
              <a:latin typeface="標楷體" pitchFamily="65" charset="-120"/>
              <a:ea typeface="標楷體" pitchFamily="65" charset="-120"/>
            </a:rPr>
            <a:t>壓力</a:t>
          </a:r>
          <a:endParaRPr lang="en-US" altLang="zh-TW" sz="4700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700" kern="1200" dirty="0" smtClean="0">
              <a:latin typeface="標楷體" pitchFamily="65" charset="-120"/>
              <a:ea typeface="標楷體" pitchFamily="65" charset="-120"/>
            </a:rPr>
            <a:t>處理</a:t>
          </a:r>
          <a:endParaRPr lang="zh-TW" altLang="en-US" sz="4700" kern="1200" dirty="0"/>
        </a:p>
      </dsp:txBody>
      <dsp:txXfrm>
        <a:off x="4616397" y="1816624"/>
        <a:ext cx="2091645" cy="1827982"/>
      </dsp:txXfrm>
    </dsp:sp>
    <dsp:sp modelId="{C7C13C3C-2008-4524-ABA6-E2E39FDA6066}">
      <dsp:nvSpPr>
        <dsp:cNvPr id="0" name=""/>
        <dsp:cNvSpPr/>
      </dsp:nvSpPr>
      <dsp:spPr>
        <a:xfrm>
          <a:off x="1691640" y="729707"/>
          <a:ext cx="5760720" cy="5760720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標楷體" pitchFamily="65" charset="-120"/>
              <a:ea typeface="標楷體" pitchFamily="65" charset="-120"/>
            </a:rPr>
            <a:t>情緒管理與有效溝通</a:t>
          </a:r>
          <a:endParaRPr lang="zh-TW" altLang="en-US" sz="3200" kern="1200" dirty="0">
            <a:latin typeface="標楷體" pitchFamily="65" charset="-120"/>
            <a:ea typeface="標楷體" pitchFamily="65" charset="-120"/>
          </a:endParaRPr>
        </a:p>
      </dsp:txBody>
      <dsp:txXfrm>
        <a:off x="4674869" y="3712937"/>
        <a:ext cx="2125980" cy="1714500"/>
      </dsp:txXfrm>
    </dsp:sp>
    <dsp:sp modelId="{9E1E8D0F-EAE8-4A3E-B57C-264ABE126E9D}">
      <dsp:nvSpPr>
        <dsp:cNvPr id="0" name=""/>
        <dsp:cNvSpPr/>
      </dsp:nvSpPr>
      <dsp:spPr>
        <a:xfrm>
          <a:off x="1187634" y="954692"/>
          <a:ext cx="6428502" cy="5903297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標楷體" pitchFamily="65" charset="-120"/>
              <a:ea typeface="標楷體" pitchFamily="65" charset="-120"/>
            </a:rPr>
            <a:t>家庭教育與人際關係</a:t>
          </a:r>
          <a:endParaRPr lang="zh-TW" altLang="en-US" sz="3200" kern="1200" dirty="0">
            <a:latin typeface="標楷體" pitchFamily="65" charset="-120"/>
            <a:ea typeface="標楷體" pitchFamily="65" charset="-120"/>
          </a:endParaRPr>
        </a:p>
      </dsp:txBody>
      <dsp:txXfrm>
        <a:off x="1914667" y="4011757"/>
        <a:ext cx="2372423" cy="1756933"/>
      </dsp:txXfrm>
    </dsp:sp>
    <dsp:sp modelId="{11994612-E8AF-4E98-9756-8986C7467B89}">
      <dsp:nvSpPr>
        <dsp:cNvPr id="0" name=""/>
        <dsp:cNvSpPr/>
      </dsp:nvSpPr>
      <dsp:spPr>
        <a:xfrm>
          <a:off x="1691640" y="729707"/>
          <a:ext cx="5760720" cy="5760720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標楷體" pitchFamily="65" charset="-120"/>
              <a:ea typeface="標楷體" pitchFamily="65" charset="-120"/>
            </a:rPr>
            <a:t>自我概念與自我實現</a:t>
          </a:r>
          <a:endParaRPr lang="zh-TW" altLang="en-US" sz="3200" kern="1200" dirty="0">
            <a:latin typeface="標楷體" pitchFamily="65" charset="-120"/>
            <a:ea typeface="標楷體" pitchFamily="65" charset="-120"/>
          </a:endParaRPr>
        </a:p>
      </dsp:txBody>
      <dsp:txXfrm>
        <a:off x="2343150" y="1792697"/>
        <a:ext cx="2125980" cy="17145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D1612C-EB9F-4C2F-9E0D-DBB95F4447E4}">
      <dsp:nvSpPr>
        <dsp:cNvPr id="0" name=""/>
        <dsp:cNvSpPr/>
      </dsp:nvSpPr>
      <dsp:spPr>
        <a:xfrm>
          <a:off x="7233555" y="4291944"/>
          <a:ext cx="91440" cy="4757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576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5C05A1-2FF4-4D76-BE97-8127DCCDD919}">
      <dsp:nvSpPr>
        <dsp:cNvPr id="0" name=""/>
        <dsp:cNvSpPr/>
      </dsp:nvSpPr>
      <dsp:spPr>
        <a:xfrm>
          <a:off x="7233555" y="2992733"/>
          <a:ext cx="91440" cy="4757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576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3B5906-9072-4AC2-A75B-CDE7D4AA2169}">
      <dsp:nvSpPr>
        <dsp:cNvPr id="0" name=""/>
        <dsp:cNvSpPr/>
      </dsp:nvSpPr>
      <dsp:spPr>
        <a:xfrm>
          <a:off x="4107569" y="1471512"/>
          <a:ext cx="3171705" cy="697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5639"/>
              </a:lnTo>
              <a:lnTo>
                <a:pt x="3171705" y="505639"/>
              </a:lnTo>
              <a:lnTo>
                <a:pt x="3171705" y="69777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FC8F74-9215-4A95-9283-8B420E2BCEE2}">
      <dsp:nvSpPr>
        <dsp:cNvPr id="0" name=""/>
        <dsp:cNvSpPr/>
      </dsp:nvSpPr>
      <dsp:spPr>
        <a:xfrm>
          <a:off x="5099830" y="4291944"/>
          <a:ext cx="91440" cy="4757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576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1ACCB7-287E-449E-BD37-1A8ED6FF06AC}">
      <dsp:nvSpPr>
        <dsp:cNvPr id="0" name=""/>
        <dsp:cNvSpPr/>
      </dsp:nvSpPr>
      <dsp:spPr>
        <a:xfrm>
          <a:off x="5099830" y="2992733"/>
          <a:ext cx="91440" cy="4757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576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877207-C23E-4BA9-B260-1BEBEE30255A}">
      <dsp:nvSpPr>
        <dsp:cNvPr id="0" name=""/>
        <dsp:cNvSpPr/>
      </dsp:nvSpPr>
      <dsp:spPr>
        <a:xfrm>
          <a:off x="4107569" y="1471512"/>
          <a:ext cx="1037980" cy="697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5639"/>
              </a:lnTo>
              <a:lnTo>
                <a:pt x="1037980" y="505639"/>
              </a:lnTo>
              <a:lnTo>
                <a:pt x="1037980" y="69777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C05F6-E907-4406-9A85-09F97D51BEFA}">
      <dsp:nvSpPr>
        <dsp:cNvPr id="0" name=""/>
        <dsp:cNvSpPr/>
      </dsp:nvSpPr>
      <dsp:spPr>
        <a:xfrm>
          <a:off x="2966104" y="4291944"/>
          <a:ext cx="91440" cy="4757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576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19149E-C661-4D5B-9179-2632A02C9750}">
      <dsp:nvSpPr>
        <dsp:cNvPr id="0" name=""/>
        <dsp:cNvSpPr/>
      </dsp:nvSpPr>
      <dsp:spPr>
        <a:xfrm>
          <a:off x="2966104" y="2992733"/>
          <a:ext cx="91440" cy="4757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576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782192-00D3-45FD-92CC-8122C2A8F213}">
      <dsp:nvSpPr>
        <dsp:cNvPr id="0" name=""/>
        <dsp:cNvSpPr/>
      </dsp:nvSpPr>
      <dsp:spPr>
        <a:xfrm>
          <a:off x="3011824" y="1471512"/>
          <a:ext cx="1095744" cy="697776"/>
        </a:xfrm>
        <a:custGeom>
          <a:avLst/>
          <a:gdLst/>
          <a:ahLst/>
          <a:cxnLst/>
          <a:rect l="0" t="0" r="0" b="0"/>
          <a:pathLst>
            <a:path>
              <a:moveTo>
                <a:pt x="1095744" y="0"/>
              </a:moveTo>
              <a:lnTo>
                <a:pt x="1095744" y="505639"/>
              </a:lnTo>
              <a:lnTo>
                <a:pt x="0" y="505639"/>
              </a:lnTo>
              <a:lnTo>
                <a:pt x="0" y="69777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34361D-B4F1-4201-9265-E1A47D8BCF12}">
      <dsp:nvSpPr>
        <dsp:cNvPr id="0" name=""/>
        <dsp:cNvSpPr/>
      </dsp:nvSpPr>
      <dsp:spPr>
        <a:xfrm>
          <a:off x="832379" y="4291944"/>
          <a:ext cx="91440" cy="4757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576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EF873-53A7-43EE-B4EF-2587CAE14DCB}">
      <dsp:nvSpPr>
        <dsp:cNvPr id="0" name=""/>
        <dsp:cNvSpPr/>
      </dsp:nvSpPr>
      <dsp:spPr>
        <a:xfrm>
          <a:off x="832379" y="2992733"/>
          <a:ext cx="91440" cy="4757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576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6C1122-734E-40BA-85B1-F96AABE32978}">
      <dsp:nvSpPr>
        <dsp:cNvPr id="0" name=""/>
        <dsp:cNvSpPr/>
      </dsp:nvSpPr>
      <dsp:spPr>
        <a:xfrm>
          <a:off x="878099" y="1471512"/>
          <a:ext cx="3229469" cy="697776"/>
        </a:xfrm>
        <a:custGeom>
          <a:avLst/>
          <a:gdLst/>
          <a:ahLst/>
          <a:cxnLst/>
          <a:rect l="0" t="0" r="0" b="0"/>
          <a:pathLst>
            <a:path>
              <a:moveTo>
                <a:pt x="3229469" y="0"/>
              </a:moveTo>
              <a:lnTo>
                <a:pt x="3229469" y="505639"/>
              </a:lnTo>
              <a:lnTo>
                <a:pt x="0" y="505639"/>
              </a:lnTo>
              <a:lnTo>
                <a:pt x="0" y="69777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CEFAF1-CC59-47AA-B73B-E7773DD39293}">
      <dsp:nvSpPr>
        <dsp:cNvPr id="0" name=""/>
        <dsp:cNvSpPr/>
      </dsp:nvSpPr>
      <dsp:spPr>
        <a:xfrm>
          <a:off x="3312364" y="648069"/>
          <a:ext cx="1590410" cy="8234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16197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希望家庭  積極人生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3312364" y="648069"/>
        <a:ext cx="1590410" cy="823443"/>
      </dsp:txXfrm>
    </dsp:sp>
    <dsp:sp modelId="{E1DD70F7-ED61-4F83-A5BA-B5FE2EAE8849}">
      <dsp:nvSpPr>
        <dsp:cNvPr id="0" name=""/>
        <dsp:cNvSpPr/>
      </dsp:nvSpPr>
      <dsp:spPr>
        <a:xfrm>
          <a:off x="3601564" y="1510534"/>
          <a:ext cx="1431369" cy="2744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latin typeface="標楷體" pitchFamily="65" charset="-120"/>
              <a:ea typeface="標楷體" pitchFamily="65" charset="-120"/>
            </a:rPr>
            <a:t>4</a:t>
          </a: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節課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3601564" y="1510534"/>
        <a:ext cx="1431369" cy="274481"/>
      </dsp:txXfrm>
    </dsp:sp>
    <dsp:sp modelId="{4058885E-6467-445C-9827-0B2E0131BD11}">
      <dsp:nvSpPr>
        <dsp:cNvPr id="0" name=""/>
        <dsp:cNvSpPr/>
      </dsp:nvSpPr>
      <dsp:spPr>
        <a:xfrm>
          <a:off x="82894" y="2169289"/>
          <a:ext cx="1590410" cy="823443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16197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由愛而生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82894" y="2169289"/>
        <a:ext cx="1590410" cy="823443"/>
      </dsp:txXfrm>
    </dsp:sp>
    <dsp:sp modelId="{869BCFF2-7A1B-4261-B812-F037287F3E6D}">
      <dsp:nvSpPr>
        <dsp:cNvPr id="0" name=""/>
        <dsp:cNvSpPr/>
      </dsp:nvSpPr>
      <dsp:spPr>
        <a:xfrm>
          <a:off x="400976" y="2809745"/>
          <a:ext cx="1431369" cy="2744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latin typeface="標楷體" pitchFamily="65" charset="-120"/>
              <a:ea typeface="標楷體" pitchFamily="65" charset="-120"/>
            </a:rPr>
            <a:t>1</a:t>
          </a: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節課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400976" y="2809745"/>
        <a:ext cx="1431369" cy="274481"/>
      </dsp:txXfrm>
    </dsp:sp>
    <dsp:sp modelId="{6A34B771-8343-40CE-86CB-ED87A4C6A9BC}">
      <dsp:nvSpPr>
        <dsp:cNvPr id="0" name=""/>
        <dsp:cNvSpPr/>
      </dsp:nvSpPr>
      <dsp:spPr>
        <a:xfrm>
          <a:off x="82894" y="3468500"/>
          <a:ext cx="1590410" cy="823443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16197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自我覺察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82894" y="3468500"/>
        <a:ext cx="1590410" cy="823443"/>
      </dsp:txXfrm>
    </dsp:sp>
    <dsp:sp modelId="{BCF3886D-8EA8-44EC-B2A0-6AD78CF01542}">
      <dsp:nvSpPr>
        <dsp:cNvPr id="0" name=""/>
        <dsp:cNvSpPr/>
      </dsp:nvSpPr>
      <dsp:spPr>
        <a:xfrm>
          <a:off x="400976" y="4108957"/>
          <a:ext cx="1431369" cy="2744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>
            <a:latin typeface="標楷體" pitchFamily="65" charset="-120"/>
            <a:ea typeface="標楷體" pitchFamily="65" charset="-120"/>
          </a:endParaRPr>
        </a:p>
      </dsp:txBody>
      <dsp:txXfrm>
        <a:off x="400976" y="4108957"/>
        <a:ext cx="1431369" cy="274481"/>
      </dsp:txXfrm>
    </dsp:sp>
    <dsp:sp modelId="{F62CB736-1060-490E-9734-804B97DB3B1B}">
      <dsp:nvSpPr>
        <dsp:cNvPr id="0" name=""/>
        <dsp:cNvSpPr/>
      </dsp:nvSpPr>
      <dsp:spPr>
        <a:xfrm>
          <a:off x="82894" y="4767712"/>
          <a:ext cx="1590410" cy="823443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16197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理性行動理論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82894" y="4767712"/>
        <a:ext cx="1590410" cy="823443"/>
      </dsp:txXfrm>
    </dsp:sp>
    <dsp:sp modelId="{747A562D-5CF2-4503-98A5-427EB8DD3971}">
      <dsp:nvSpPr>
        <dsp:cNvPr id="0" name=""/>
        <dsp:cNvSpPr/>
      </dsp:nvSpPr>
      <dsp:spPr>
        <a:xfrm>
          <a:off x="400976" y="5408168"/>
          <a:ext cx="1431369" cy="2744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>
            <a:latin typeface="標楷體" pitchFamily="65" charset="-120"/>
            <a:ea typeface="標楷體" pitchFamily="65" charset="-120"/>
          </a:endParaRPr>
        </a:p>
      </dsp:txBody>
      <dsp:txXfrm>
        <a:off x="400976" y="5408168"/>
        <a:ext cx="1431369" cy="274481"/>
      </dsp:txXfrm>
    </dsp:sp>
    <dsp:sp modelId="{EC3CB72A-D7A3-495F-BEC7-C9E2A3A333F2}">
      <dsp:nvSpPr>
        <dsp:cNvPr id="0" name=""/>
        <dsp:cNvSpPr/>
      </dsp:nvSpPr>
      <dsp:spPr>
        <a:xfrm>
          <a:off x="2216619" y="2169289"/>
          <a:ext cx="1590410" cy="823443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16197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用愛交流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2216619" y="2169289"/>
        <a:ext cx="1590410" cy="823443"/>
      </dsp:txXfrm>
    </dsp:sp>
    <dsp:sp modelId="{2B800C55-A583-49C4-B6BA-3A11CF94AAD7}">
      <dsp:nvSpPr>
        <dsp:cNvPr id="0" name=""/>
        <dsp:cNvSpPr/>
      </dsp:nvSpPr>
      <dsp:spPr>
        <a:xfrm>
          <a:off x="2534701" y="2809745"/>
          <a:ext cx="1431369" cy="2744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latin typeface="標楷體" pitchFamily="65" charset="-120"/>
              <a:ea typeface="標楷體" pitchFamily="65" charset="-120"/>
            </a:rPr>
            <a:t>1</a:t>
          </a: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節課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2534701" y="2809745"/>
        <a:ext cx="1431369" cy="274481"/>
      </dsp:txXfrm>
    </dsp:sp>
    <dsp:sp modelId="{DB0A7E67-B48E-48FA-A2BC-2D92F7FF7064}">
      <dsp:nvSpPr>
        <dsp:cNvPr id="0" name=""/>
        <dsp:cNvSpPr/>
      </dsp:nvSpPr>
      <dsp:spPr>
        <a:xfrm>
          <a:off x="2216619" y="3468500"/>
          <a:ext cx="1590410" cy="823443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16197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協商技巧、人際溝通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2216619" y="3468500"/>
        <a:ext cx="1590410" cy="823443"/>
      </dsp:txXfrm>
    </dsp:sp>
    <dsp:sp modelId="{AC07798B-77F6-41A5-AFEE-105EB0921F45}">
      <dsp:nvSpPr>
        <dsp:cNvPr id="0" name=""/>
        <dsp:cNvSpPr/>
      </dsp:nvSpPr>
      <dsp:spPr>
        <a:xfrm>
          <a:off x="2534701" y="4108957"/>
          <a:ext cx="1431369" cy="2744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>
            <a:latin typeface="標楷體" pitchFamily="65" charset="-120"/>
            <a:ea typeface="標楷體" pitchFamily="65" charset="-120"/>
          </a:endParaRPr>
        </a:p>
      </dsp:txBody>
      <dsp:txXfrm>
        <a:off x="2534701" y="4108957"/>
        <a:ext cx="1431369" cy="274481"/>
      </dsp:txXfrm>
    </dsp:sp>
    <dsp:sp modelId="{40AEBA5C-11B5-4479-9695-10C708D584E3}">
      <dsp:nvSpPr>
        <dsp:cNvPr id="0" name=""/>
        <dsp:cNvSpPr/>
      </dsp:nvSpPr>
      <dsp:spPr>
        <a:xfrm>
          <a:off x="2216619" y="4767712"/>
          <a:ext cx="1590410" cy="823443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16197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理性行動理論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2216619" y="4767712"/>
        <a:ext cx="1590410" cy="823443"/>
      </dsp:txXfrm>
    </dsp:sp>
    <dsp:sp modelId="{6D2D4604-D749-42CB-B152-DE7818DEA531}">
      <dsp:nvSpPr>
        <dsp:cNvPr id="0" name=""/>
        <dsp:cNvSpPr/>
      </dsp:nvSpPr>
      <dsp:spPr>
        <a:xfrm>
          <a:off x="2534701" y="5408168"/>
          <a:ext cx="1431369" cy="2744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>
            <a:latin typeface="標楷體" pitchFamily="65" charset="-120"/>
            <a:ea typeface="標楷體" pitchFamily="65" charset="-120"/>
          </a:endParaRPr>
        </a:p>
      </dsp:txBody>
      <dsp:txXfrm>
        <a:off x="2534701" y="5408168"/>
        <a:ext cx="1431369" cy="274481"/>
      </dsp:txXfrm>
    </dsp:sp>
    <dsp:sp modelId="{E977EBF5-5A5D-4EC2-A736-BD9017397774}">
      <dsp:nvSpPr>
        <dsp:cNvPr id="0" name=""/>
        <dsp:cNvSpPr/>
      </dsp:nvSpPr>
      <dsp:spPr>
        <a:xfrm>
          <a:off x="4350344" y="2169289"/>
          <a:ext cx="1590410" cy="823443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16197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為愛發聲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4350344" y="2169289"/>
        <a:ext cx="1590410" cy="823443"/>
      </dsp:txXfrm>
    </dsp:sp>
    <dsp:sp modelId="{AF8ADA9C-C49F-4B29-B847-7D62F6A7EFC0}">
      <dsp:nvSpPr>
        <dsp:cNvPr id="0" name=""/>
        <dsp:cNvSpPr/>
      </dsp:nvSpPr>
      <dsp:spPr>
        <a:xfrm>
          <a:off x="4668426" y="2809745"/>
          <a:ext cx="1431369" cy="2744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latin typeface="標楷體" pitchFamily="65" charset="-120"/>
              <a:ea typeface="標楷體" pitchFamily="65" charset="-120"/>
            </a:rPr>
            <a:t>1</a:t>
          </a: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節課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4668426" y="2809745"/>
        <a:ext cx="1431369" cy="274481"/>
      </dsp:txXfrm>
    </dsp:sp>
    <dsp:sp modelId="{A6132B05-E847-4904-A81A-F1ABCE0E629D}">
      <dsp:nvSpPr>
        <dsp:cNvPr id="0" name=""/>
        <dsp:cNvSpPr/>
      </dsp:nvSpPr>
      <dsp:spPr>
        <a:xfrm>
          <a:off x="4350344" y="3468500"/>
          <a:ext cx="1590410" cy="823443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16197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同理心、問題解決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4350344" y="3468500"/>
        <a:ext cx="1590410" cy="823443"/>
      </dsp:txXfrm>
    </dsp:sp>
    <dsp:sp modelId="{C30B9A67-26B7-481E-A209-CFCD3917FC36}">
      <dsp:nvSpPr>
        <dsp:cNvPr id="0" name=""/>
        <dsp:cNvSpPr/>
      </dsp:nvSpPr>
      <dsp:spPr>
        <a:xfrm>
          <a:off x="4668426" y="4108957"/>
          <a:ext cx="1431369" cy="2744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>
            <a:latin typeface="標楷體" pitchFamily="65" charset="-120"/>
            <a:ea typeface="標楷體" pitchFamily="65" charset="-120"/>
          </a:endParaRPr>
        </a:p>
      </dsp:txBody>
      <dsp:txXfrm>
        <a:off x="4668426" y="4108957"/>
        <a:ext cx="1431369" cy="274481"/>
      </dsp:txXfrm>
    </dsp:sp>
    <dsp:sp modelId="{C170E743-D21F-4485-890C-2E2FD89BC965}">
      <dsp:nvSpPr>
        <dsp:cNvPr id="0" name=""/>
        <dsp:cNvSpPr/>
      </dsp:nvSpPr>
      <dsp:spPr>
        <a:xfrm>
          <a:off x="4350344" y="4767712"/>
          <a:ext cx="1590410" cy="823443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16197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kern="1200" dirty="0" smtClean="0">
              <a:latin typeface="標楷體" pitchFamily="65" charset="-120"/>
              <a:ea typeface="標楷體" pitchFamily="65" charset="-120"/>
            </a:rPr>
            <a:t>社會認知理論</a:t>
          </a:r>
          <a:r>
            <a:rPr lang="en-US" sz="2000" kern="1200" dirty="0" smtClean="0">
              <a:latin typeface="標楷體" pitchFamily="65" charset="-120"/>
              <a:ea typeface="標楷體" pitchFamily="65" charset="-120"/>
            </a:rPr>
            <a:t>—</a:t>
          </a:r>
          <a:r>
            <a:rPr lang="zh-TW" sz="2000" kern="1200" dirty="0" smtClean="0">
              <a:latin typeface="標楷體" pitchFamily="65" charset="-120"/>
              <a:ea typeface="標楷體" pitchFamily="65" charset="-120"/>
            </a:rPr>
            <a:t>自我效能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4350344" y="4767712"/>
        <a:ext cx="1590410" cy="823443"/>
      </dsp:txXfrm>
    </dsp:sp>
    <dsp:sp modelId="{E7A157B7-41C6-4A9A-93EA-B21E1CC43A32}">
      <dsp:nvSpPr>
        <dsp:cNvPr id="0" name=""/>
        <dsp:cNvSpPr/>
      </dsp:nvSpPr>
      <dsp:spPr>
        <a:xfrm>
          <a:off x="4668426" y="5408168"/>
          <a:ext cx="1431369" cy="2744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>
            <a:latin typeface="標楷體" pitchFamily="65" charset="-120"/>
            <a:ea typeface="標楷體" pitchFamily="65" charset="-120"/>
          </a:endParaRPr>
        </a:p>
      </dsp:txBody>
      <dsp:txXfrm>
        <a:off x="4668426" y="5408168"/>
        <a:ext cx="1431369" cy="274481"/>
      </dsp:txXfrm>
    </dsp:sp>
    <dsp:sp modelId="{535B97E6-09ED-4C07-92E0-21FCF41D5FE5}">
      <dsp:nvSpPr>
        <dsp:cNvPr id="0" name=""/>
        <dsp:cNvSpPr/>
      </dsp:nvSpPr>
      <dsp:spPr>
        <a:xfrm>
          <a:off x="6484070" y="2169289"/>
          <a:ext cx="1590410" cy="823443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16197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為愛「家」溫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6484070" y="2169289"/>
        <a:ext cx="1590410" cy="823443"/>
      </dsp:txXfrm>
    </dsp:sp>
    <dsp:sp modelId="{28C2B7CE-DCB8-4B93-9BF3-1D2389B58348}">
      <dsp:nvSpPr>
        <dsp:cNvPr id="0" name=""/>
        <dsp:cNvSpPr/>
      </dsp:nvSpPr>
      <dsp:spPr>
        <a:xfrm>
          <a:off x="6802152" y="2809745"/>
          <a:ext cx="1431369" cy="2744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latin typeface="標楷體" pitchFamily="65" charset="-120"/>
              <a:ea typeface="標楷體" pitchFamily="65" charset="-120"/>
            </a:rPr>
            <a:t>1</a:t>
          </a: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節課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6802152" y="2809745"/>
        <a:ext cx="1431369" cy="274481"/>
      </dsp:txXfrm>
    </dsp:sp>
    <dsp:sp modelId="{EB16B407-C463-481A-8463-B921662CFC0F}">
      <dsp:nvSpPr>
        <dsp:cNvPr id="0" name=""/>
        <dsp:cNvSpPr/>
      </dsp:nvSpPr>
      <dsp:spPr>
        <a:xfrm>
          <a:off x="6484070" y="3468500"/>
          <a:ext cx="1590410" cy="823443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16197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自我覺察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6484070" y="3468500"/>
        <a:ext cx="1590410" cy="823443"/>
      </dsp:txXfrm>
    </dsp:sp>
    <dsp:sp modelId="{47A50869-3EF6-4388-96E7-B894A1D4079A}">
      <dsp:nvSpPr>
        <dsp:cNvPr id="0" name=""/>
        <dsp:cNvSpPr/>
      </dsp:nvSpPr>
      <dsp:spPr>
        <a:xfrm>
          <a:off x="6802152" y="4108957"/>
          <a:ext cx="1431369" cy="2744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>
            <a:latin typeface="標楷體" pitchFamily="65" charset="-120"/>
            <a:ea typeface="標楷體" pitchFamily="65" charset="-120"/>
          </a:endParaRPr>
        </a:p>
      </dsp:txBody>
      <dsp:txXfrm>
        <a:off x="6802152" y="4108957"/>
        <a:ext cx="1431369" cy="274481"/>
      </dsp:txXfrm>
    </dsp:sp>
    <dsp:sp modelId="{C28CF4D5-D031-4826-BEEA-96F722B1FEAB}">
      <dsp:nvSpPr>
        <dsp:cNvPr id="0" name=""/>
        <dsp:cNvSpPr/>
      </dsp:nvSpPr>
      <dsp:spPr>
        <a:xfrm>
          <a:off x="6484070" y="4767712"/>
          <a:ext cx="1590410" cy="823443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16197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kern="1200" dirty="0" smtClean="0">
              <a:latin typeface="標楷體" pitchFamily="65" charset="-120"/>
              <a:ea typeface="標楷體" pitchFamily="65" charset="-120"/>
            </a:rPr>
            <a:t>社會認知理論</a:t>
          </a:r>
          <a:r>
            <a:rPr lang="en-US" sz="2000" kern="1200" dirty="0" smtClean="0">
              <a:latin typeface="標楷體" pitchFamily="65" charset="-120"/>
              <a:ea typeface="標楷體" pitchFamily="65" charset="-120"/>
            </a:rPr>
            <a:t>—</a:t>
          </a:r>
          <a:r>
            <a:rPr lang="zh-TW" sz="2000" kern="1200" dirty="0" smtClean="0">
              <a:latin typeface="標楷體" pitchFamily="65" charset="-120"/>
              <a:ea typeface="標楷體" pitchFamily="65" charset="-120"/>
            </a:rPr>
            <a:t>自我效能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6484070" y="4767712"/>
        <a:ext cx="1590410" cy="823443"/>
      </dsp:txXfrm>
    </dsp:sp>
    <dsp:sp modelId="{DAE2C3CF-B160-4D65-B09B-710A9E825240}">
      <dsp:nvSpPr>
        <dsp:cNvPr id="0" name=""/>
        <dsp:cNvSpPr/>
      </dsp:nvSpPr>
      <dsp:spPr>
        <a:xfrm>
          <a:off x="6802152" y="5408168"/>
          <a:ext cx="1431369" cy="2744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>
            <a:latin typeface="標楷體" pitchFamily="65" charset="-120"/>
            <a:ea typeface="標楷體" pitchFamily="65" charset="-120"/>
          </a:endParaRPr>
        </a:p>
      </dsp:txBody>
      <dsp:txXfrm>
        <a:off x="6802152" y="5408168"/>
        <a:ext cx="1431369" cy="27448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2299CA-D01E-4903-9275-92B505A79A87}">
      <dsp:nvSpPr>
        <dsp:cNvPr id="0" name=""/>
        <dsp:cNvSpPr/>
      </dsp:nvSpPr>
      <dsp:spPr>
        <a:xfrm>
          <a:off x="0" y="0"/>
          <a:ext cx="3605463" cy="508518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標楷體" pitchFamily="65" charset="-120"/>
              <a:ea typeface="標楷體" pitchFamily="65" charset="-120"/>
            </a:rPr>
            <a:t>教學策略</a:t>
          </a:r>
          <a:endParaRPr lang="zh-TW" altLang="en-US" sz="32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0" y="0"/>
        <a:ext cx="3605463" cy="1525555"/>
      </dsp:txXfrm>
    </dsp:sp>
    <dsp:sp modelId="{31EFF5CA-D402-4AB3-BCC2-237DE712377A}">
      <dsp:nvSpPr>
        <dsp:cNvPr id="0" name=""/>
        <dsp:cNvSpPr/>
      </dsp:nvSpPr>
      <dsp:spPr>
        <a:xfrm>
          <a:off x="156576" y="1525989"/>
          <a:ext cx="3299806" cy="9990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 smtClean="0">
              <a:latin typeface="標楷體" pitchFamily="65" charset="-120"/>
              <a:ea typeface="標楷體" pitchFamily="65" charset="-120"/>
            </a:rPr>
            <a:t>【</a:t>
          </a:r>
          <a:r>
            <a:rPr lang="zh-TW" altLang="en-US" sz="3200" kern="1200" dirty="0" smtClean="0">
              <a:latin typeface="標楷體" pitchFamily="65" charset="-120"/>
              <a:ea typeface="標楷體" pitchFamily="65" charset="-120"/>
            </a:rPr>
            <a:t>理性行動理論</a:t>
          </a:r>
          <a:r>
            <a:rPr lang="en-US" altLang="zh-TW" sz="3200" kern="1200" dirty="0" smtClean="0">
              <a:latin typeface="標楷體" pitchFamily="65" charset="-120"/>
              <a:ea typeface="標楷體" pitchFamily="65" charset="-120"/>
            </a:rPr>
            <a:t>】</a:t>
          </a:r>
          <a:endParaRPr lang="zh-TW" altLang="en-US" sz="3200" kern="1200" dirty="0">
            <a:latin typeface="標楷體" pitchFamily="65" charset="-120"/>
            <a:ea typeface="標楷體" pitchFamily="65" charset="-120"/>
          </a:endParaRPr>
        </a:p>
      </dsp:txBody>
      <dsp:txXfrm>
        <a:off x="156576" y="1525989"/>
        <a:ext cx="3299806" cy="999035"/>
      </dsp:txXfrm>
    </dsp:sp>
    <dsp:sp modelId="{5355E26D-276A-49EB-9D39-62AB859E7209}">
      <dsp:nvSpPr>
        <dsp:cNvPr id="0" name=""/>
        <dsp:cNvSpPr/>
      </dsp:nvSpPr>
      <dsp:spPr>
        <a:xfrm>
          <a:off x="364294" y="2678722"/>
          <a:ext cx="2884370" cy="9990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itchFamily="65" charset="-120"/>
              <a:ea typeface="標楷體" pitchFamily="65" charset="-120"/>
            </a:rPr>
            <a:t>建立面對家庭經驗的正向態度</a:t>
          </a:r>
          <a:endParaRPr lang="zh-TW" altLang="en-US" sz="2800" kern="1200" dirty="0">
            <a:latin typeface="標楷體" pitchFamily="65" charset="-120"/>
            <a:ea typeface="標楷體" pitchFamily="65" charset="-120"/>
          </a:endParaRPr>
        </a:p>
      </dsp:txBody>
      <dsp:txXfrm>
        <a:off x="364294" y="2678722"/>
        <a:ext cx="2884370" cy="999035"/>
      </dsp:txXfrm>
    </dsp:sp>
    <dsp:sp modelId="{BA13A9DE-F931-4F93-8677-DEB20E15C65C}">
      <dsp:nvSpPr>
        <dsp:cNvPr id="0" name=""/>
        <dsp:cNvSpPr/>
      </dsp:nvSpPr>
      <dsp:spPr>
        <a:xfrm>
          <a:off x="364294" y="3831455"/>
          <a:ext cx="2884370" cy="9990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標楷體" pitchFamily="65" charset="-120"/>
              <a:ea typeface="標楷體" pitchFamily="65" charset="-120"/>
            </a:rPr>
            <a:t>透過建立正向態度提升家庭幸福行動</a:t>
          </a:r>
          <a:endParaRPr lang="zh-TW" altLang="en-US" sz="2600" kern="1200" dirty="0">
            <a:latin typeface="標楷體" pitchFamily="65" charset="-120"/>
            <a:ea typeface="標楷體" pitchFamily="65" charset="-120"/>
          </a:endParaRPr>
        </a:p>
      </dsp:txBody>
      <dsp:txXfrm>
        <a:off x="364294" y="3831455"/>
        <a:ext cx="2884370" cy="999035"/>
      </dsp:txXfrm>
    </dsp:sp>
    <dsp:sp modelId="{87373012-A98A-49D8-8092-9F0753D8F6B9}">
      <dsp:nvSpPr>
        <dsp:cNvPr id="0" name=""/>
        <dsp:cNvSpPr/>
      </dsp:nvSpPr>
      <dsp:spPr>
        <a:xfrm>
          <a:off x="3879620" y="0"/>
          <a:ext cx="3605463" cy="508518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標楷體" pitchFamily="65" charset="-120"/>
              <a:ea typeface="標楷體" pitchFamily="65" charset="-120"/>
            </a:rPr>
            <a:t>教學評量</a:t>
          </a:r>
          <a:endParaRPr lang="zh-TW" altLang="en-US" sz="32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3879620" y="0"/>
        <a:ext cx="3605463" cy="1525555"/>
      </dsp:txXfrm>
    </dsp:sp>
    <dsp:sp modelId="{C428E078-C53D-4BC1-8461-6C8B7ECC8A26}">
      <dsp:nvSpPr>
        <dsp:cNvPr id="0" name=""/>
        <dsp:cNvSpPr/>
      </dsp:nvSpPr>
      <dsp:spPr>
        <a:xfrm>
          <a:off x="4240167" y="1527045"/>
          <a:ext cx="2884370" cy="15332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標楷體" pitchFamily="65" charset="-120"/>
              <a:ea typeface="標楷體" pitchFamily="65" charset="-120"/>
            </a:rPr>
            <a:t>課堂學習單</a:t>
          </a:r>
          <a:endParaRPr lang="zh-TW" altLang="en-US" sz="3200" kern="1200" dirty="0">
            <a:latin typeface="標楷體" pitchFamily="65" charset="-120"/>
            <a:ea typeface="標楷體" pitchFamily="65" charset="-120"/>
          </a:endParaRPr>
        </a:p>
      </dsp:txBody>
      <dsp:txXfrm>
        <a:off x="4240167" y="1527045"/>
        <a:ext cx="2884370" cy="1533252"/>
      </dsp:txXfrm>
    </dsp:sp>
    <dsp:sp modelId="{A3AA4177-07D2-4EA5-9821-1D154EA8AB0A}">
      <dsp:nvSpPr>
        <dsp:cNvPr id="0" name=""/>
        <dsp:cNvSpPr/>
      </dsp:nvSpPr>
      <dsp:spPr>
        <a:xfrm>
          <a:off x="4240167" y="3296182"/>
          <a:ext cx="2884370" cy="15332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標楷體" pitchFamily="65" charset="-120"/>
              <a:ea typeface="標楷體" pitchFamily="65" charset="-120"/>
            </a:rPr>
            <a:t>延伸學習單</a:t>
          </a:r>
          <a:endParaRPr lang="zh-TW" altLang="en-US" sz="3200" kern="1200" dirty="0">
            <a:latin typeface="標楷體" pitchFamily="65" charset="-120"/>
            <a:ea typeface="標楷體" pitchFamily="65" charset="-120"/>
          </a:endParaRPr>
        </a:p>
      </dsp:txBody>
      <dsp:txXfrm>
        <a:off x="4240167" y="3296182"/>
        <a:ext cx="2884370" cy="153325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C4FBD9-5446-4853-8BF1-5603D3BCF5A7}">
      <dsp:nvSpPr>
        <dsp:cNvPr id="0" name=""/>
        <dsp:cNvSpPr/>
      </dsp:nvSpPr>
      <dsp:spPr>
        <a:xfrm>
          <a:off x="0" y="1236108"/>
          <a:ext cx="8912793" cy="1298042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254000" bIns="20606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u="none" kern="1200" dirty="0" smtClean="0">
              <a:latin typeface="標楷體" pitchFamily="65" charset="-120"/>
              <a:ea typeface="標楷體" pitchFamily="65" charset="-120"/>
            </a:rPr>
            <a:t>愛的感光機</a:t>
          </a:r>
          <a:endParaRPr lang="zh-TW" altLang="en-US" sz="3200" b="1" u="none" kern="1200" dirty="0">
            <a:latin typeface="標楷體" pitchFamily="65" charset="-120"/>
            <a:ea typeface="標楷體" pitchFamily="65" charset="-120"/>
          </a:endParaRPr>
        </a:p>
      </dsp:txBody>
      <dsp:txXfrm>
        <a:off x="0" y="1236108"/>
        <a:ext cx="8912793" cy="1298042"/>
      </dsp:txXfrm>
    </dsp:sp>
    <dsp:sp modelId="{94D29047-8B6F-445A-8175-976D943FE7CF}">
      <dsp:nvSpPr>
        <dsp:cNvPr id="0" name=""/>
        <dsp:cNvSpPr/>
      </dsp:nvSpPr>
      <dsp:spPr>
        <a:xfrm>
          <a:off x="25847" y="2264851"/>
          <a:ext cx="2745140" cy="25005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u="none" kern="1200" dirty="0" smtClean="0">
              <a:latin typeface="標楷體" pitchFamily="65" charset="-120"/>
              <a:ea typeface="標楷體" pitchFamily="65" charset="-120"/>
            </a:rPr>
            <a:t>教師引導學生從照片中搜尋愛的感受和行為</a:t>
          </a:r>
          <a:endParaRPr lang="zh-TW" altLang="en-US" sz="3200" u="none" kern="1200" dirty="0">
            <a:latin typeface="標楷體" pitchFamily="65" charset="-120"/>
            <a:ea typeface="標楷體" pitchFamily="65" charset="-120"/>
          </a:endParaRPr>
        </a:p>
      </dsp:txBody>
      <dsp:txXfrm>
        <a:off x="25847" y="2264851"/>
        <a:ext cx="2745140" cy="2500507"/>
      </dsp:txXfrm>
    </dsp:sp>
    <dsp:sp modelId="{DDAC7F53-5909-49EC-BBE6-B6E1E58B7C65}">
      <dsp:nvSpPr>
        <dsp:cNvPr id="0" name=""/>
        <dsp:cNvSpPr/>
      </dsp:nvSpPr>
      <dsp:spPr>
        <a:xfrm>
          <a:off x="2770987" y="1696554"/>
          <a:ext cx="6167653" cy="1298042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254000" bIns="20606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u="none" kern="1200" dirty="0" smtClean="0">
              <a:latin typeface="標楷體" pitchFamily="65" charset="-120"/>
              <a:ea typeface="標楷體" pitchFamily="65" charset="-120"/>
            </a:rPr>
            <a:t>家的建築師</a:t>
          </a:r>
          <a:endParaRPr lang="zh-TW" altLang="en-US" sz="3200" b="1" u="none" kern="1200" dirty="0">
            <a:latin typeface="標楷體" pitchFamily="65" charset="-120"/>
            <a:ea typeface="標楷體" pitchFamily="65" charset="-120"/>
          </a:endParaRPr>
        </a:p>
      </dsp:txBody>
      <dsp:txXfrm>
        <a:off x="2770987" y="1696554"/>
        <a:ext cx="6167653" cy="1298042"/>
      </dsp:txXfrm>
    </dsp:sp>
    <dsp:sp modelId="{A82DC787-5794-45F9-A970-010AAC092147}">
      <dsp:nvSpPr>
        <dsp:cNvPr id="0" name=""/>
        <dsp:cNvSpPr/>
      </dsp:nvSpPr>
      <dsp:spPr>
        <a:xfrm>
          <a:off x="2791164" y="2575295"/>
          <a:ext cx="2745140" cy="30202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u="none" kern="1200" dirty="0" smtClean="0">
              <a:latin typeface="標楷體" pitchFamily="65" charset="-120"/>
              <a:ea typeface="標楷體" pitchFamily="65" charset="-120"/>
            </a:rPr>
            <a:t>教師引導學生思考對於家庭的聯想以及認為溫暖家庭的條件</a:t>
          </a:r>
          <a:endParaRPr lang="zh-TW" altLang="en-US" sz="3200" u="none" kern="1200" dirty="0">
            <a:latin typeface="標楷體" pitchFamily="65" charset="-120"/>
            <a:ea typeface="標楷體" pitchFamily="65" charset="-120"/>
          </a:endParaRPr>
        </a:p>
      </dsp:txBody>
      <dsp:txXfrm>
        <a:off x="2791164" y="2575295"/>
        <a:ext cx="2745140" cy="3020237"/>
      </dsp:txXfrm>
    </dsp:sp>
    <dsp:sp modelId="{9C2D7ED6-5ECB-4501-9110-368D0648798E}">
      <dsp:nvSpPr>
        <dsp:cNvPr id="0" name=""/>
        <dsp:cNvSpPr/>
      </dsp:nvSpPr>
      <dsp:spPr>
        <a:xfrm>
          <a:off x="5516128" y="2129235"/>
          <a:ext cx="3422512" cy="1298042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254000" bIns="20606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u="none" kern="1200" dirty="0" smtClean="0">
              <a:latin typeface="標楷體" pitchFamily="65" charset="-120"/>
              <a:ea typeface="標楷體" pitchFamily="65" charset="-120"/>
            </a:rPr>
            <a:t>幸福計劃家</a:t>
          </a:r>
          <a:endParaRPr lang="zh-TW" altLang="en-US" sz="3200" b="1" u="none" kern="1200" dirty="0">
            <a:latin typeface="標楷體" pitchFamily="65" charset="-120"/>
            <a:ea typeface="標楷體" pitchFamily="65" charset="-120"/>
          </a:endParaRPr>
        </a:p>
      </dsp:txBody>
      <dsp:txXfrm>
        <a:off x="5516128" y="2129235"/>
        <a:ext cx="3422512" cy="1298042"/>
      </dsp:txXfrm>
    </dsp:sp>
    <dsp:sp modelId="{DB0CC53E-1A88-4DF6-A0F7-CB5F7E2FCAF7}">
      <dsp:nvSpPr>
        <dsp:cNvPr id="0" name=""/>
        <dsp:cNvSpPr/>
      </dsp:nvSpPr>
      <dsp:spPr>
        <a:xfrm>
          <a:off x="5516128" y="3130213"/>
          <a:ext cx="2745140" cy="24639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u="none" kern="1200" dirty="0" smtClean="0">
              <a:latin typeface="標楷體" pitchFamily="65" charset="-120"/>
              <a:ea typeface="標楷體" pitchFamily="65" charset="-120"/>
            </a:rPr>
            <a:t>教師透過學習單讓學生</a:t>
          </a:r>
          <a:r>
            <a:rPr lang="zh-TW" altLang="en-US" sz="3200" u="none" kern="1200" dirty="0" smtClean="0">
              <a:latin typeface="標楷體" pitchFamily="65" charset="-120"/>
              <a:ea typeface="標楷體" pitchFamily="65" charset="-120"/>
            </a:rPr>
            <a:t>分組</a:t>
          </a:r>
          <a:r>
            <a:rPr lang="zh-TW" sz="3200" u="none" kern="1200" dirty="0" smtClean="0">
              <a:latin typeface="標楷體" pitchFamily="65" charset="-120"/>
              <a:ea typeface="標楷體" pitchFamily="65" charset="-120"/>
            </a:rPr>
            <a:t>思考要達到溫暖家庭可以做到的行動</a:t>
          </a:r>
          <a:endParaRPr lang="zh-TW" altLang="en-US" sz="3200" u="none" kern="1200" dirty="0">
            <a:latin typeface="標楷體" pitchFamily="65" charset="-120"/>
            <a:ea typeface="標楷體" pitchFamily="65" charset="-120"/>
          </a:endParaRPr>
        </a:p>
      </dsp:txBody>
      <dsp:txXfrm>
        <a:off x="5516128" y="3130213"/>
        <a:ext cx="2745140" cy="246391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49E43A-E8E2-4FDC-A105-87C3AB37E1A4}">
      <dsp:nvSpPr>
        <dsp:cNvPr id="0" name=""/>
        <dsp:cNvSpPr/>
      </dsp:nvSpPr>
      <dsp:spPr>
        <a:xfrm>
          <a:off x="1345543" y="262208"/>
          <a:ext cx="3830520" cy="3830520"/>
        </a:xfrm>
        <a:prstGeom prst="pie">
          <a:avLst>
            <a:gd name="adj1" fmla="val 16200000"/>
            <a:gd name="adj2" fmla="val 1928571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200" kern="1200" dirty="0"/>
        </a:p>
      </dsp:txBody>
      <dsp:txXfrm>
        <a:off x="3298653" y="627019"/>
        <a:ext cx="1048832" cy="661220"/>
      </dsp:txXfrm>
    </dsp:sp>
    <dsp:sp modelId="{49DD7619-6103-4292-9415-C677A80BD5B6}">
      <dsp:nvSpPr>
        <dsp:cNvPr id="0" name=""/>
        <dsp:cNvSpPr/>
      </dsp:nvSpPr>
      <dsp:spPr>
        <a:xfrm>
          <a:off x="1246588" y="467414"/>
          <a:ext cx="3830520" cy="3830520"/>
        </a:xfrm>
        <a:prstGeom prst="pie">
          <a:avLst>
            <a:gd name="adj1" fmla="val 19285716"/>
            <a:gd name="adj2" fmla="val 77142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4200" kern="1200" dirty="0"/>
        </a:p>
      </dsp:txBody>
      <dsp:txXfrm>
        <a:off x="3868671" y="1835457"/>
        <a:ext cx="1112674" cy="706822"/>
      </dsp:txXfrm>
    </dsp:sp>
    <dsp:sp modelId="{AB09911E-24A6-4F65-9628-16D73025B660}">
      <dsp:nvSpPr>
        <dsp:cNvPr id="0" name=""/>
        <dsp:cNvSpPr/>
      </dsp:nvSpPr>
      <dsp:spPr>
        <a:xfrm>
          <a:off x="1246588" y="467414"/>
          <a:ext cx="3830520" cy="3830520"/>
        </a:xfrm>
        <a:prstGeom prst="pie">
          <a:avLst>
            <a:gd name="adj1" fmla="val 771428"/>
            <a:gd name="adj2" fmla="val 38571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4400" kern="1200" dirty="0"/>
        </a:p>
      </dsp:txBody>
      <dsp:txXfrm>
        <a:off x="3709066" y="2747486"/>
        <a:ext cx="1003231" cy="729622"/>
      </dsp:txXfrm>
    </dsp:sp>
    <dsp:sp modelId="{AA8449B5-2335-467A-B814-AB7A33C265F5}">
      <dsp:nvSpPr>
        <dsp:cNvPr id="0" name=""/>
        <dsp:cNvSpPr/>
      </dsp:nvSpPr>
      <dsp:spPr>
        <a:xfrm>
          <a:off x="1246588" y="467414"/>
          <a:ext cx="3830520" cy="3830520"/>
        </a:xfrm>
        <a:prstGeom prst="pie">
          <a:avLst>
            <a:gd name="adj1" fmla="val 3857226"/>
            <a:gd name="adj2" fmla="val 694285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4400" kern="1200" dirty="0"/>
        </a:p>
      </dsp:txBody>
      <dsp:txXfrm>
        <a:off x="2648832" y="3477109"/>
        <a:ext cx="1026032" cy="729622"/>
      </dsp:txXfrm>
    </dsp:sp>
    <dsp:sp modelId="{8C069B98-AD4F-4B66-874D-06B18650DA13}">
      <dsp:nvSpPr>
        <dsp:cNvPr id="0" name=""/>
        <dsp:cNvSpPr/>
      </dsp:nvSpPr>
      <dsp:spPr>
        <a:xfrm>
          <a:off x="1246588" y="467414"/>
          <a:ext cx="3830520" cy="3830520"/>
        </a:xfrm>
        <a:prstGeom prst="pie">
          <a:avLst>
            <a:gd name="adj1" fmla="val 6942858"/>
            <a:gd name="adj2" fmla="val 1002857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4400" kern="1200" dirty="0"/>
        </a:p>
      </dsp:txBody>
      <dsp:txXfrm>
        <a:off x="1611400" y="2747486"/>
        <a:ext cx="1003231" cy="729622"/>
      </dsp:txXfrm>
    </dsp:sp>
    <dsp:sp modelId="{3BE3F942-67AF-4E31-919D-DC9A6F040D8A}">
      <dsp:nvSpPr>
        <dsp:cNvPr id="0" name=""/>
        <dsp:cNvSpPr/>
      </dsp:nvSpPr>
      <dsp:spPr>
        <a:xfrm>
          <a:off x="1246588" y="467414"/>
          <a:ext cx="3830520" cy="3830520"/>
        </a:xfrm>
        <a:prstGeom prst="pie">
          <a:avLst>
            <a:gd name="adj1" fmla="val 10028574"/>
            <a:gd name="adj2" fmla="val 1311428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400" kern="1200" dirty="0"/>
        </a:p>
      </dsp:txBody>
      <dsp:txXfrm>
        <a:off x="1342351" y="1835457"/>
        <a:ext cx="1112674" cy="706822"/>
      </dsp:txXfrm>
    </dsp:sp>
    <dsp:sp modelId="{9152EBDC-D223-4DD2-A392-8F715E8B8931}">
      <dsp:nvSpPr>
        <dsp:cNvPr id="0" name=""/>
        <dsp:cNvSpPr/>
      </dsp:nvSpPr>
      <dsp:spPr>
        <a:xfrm>
          <a:off x="1246588" y="467414"/>
          <a:ext cx="3830520" cy="3830520"/>
        </a:xfrm>
        <a:prstGeom prst="pie">
          <a:avLst>
            <a:gd name="adj1" fmla="val 13114284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200" kern="1200" dirty="0"/>
        </a:p>
      </dsp:txBody>
      <dsp:txXfrm>
        <a:off x="2076534" y="832226"/>
        <a:ext cx="1048832" cy="661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BDA01-3979-43C4-9E6A-8C52926D1387}" type="datetimeFigureOut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9594E-BB73-479F-B45B-0FD7922409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29536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6E09D6C-9A9B-4018-B388-5FBC675D6FAC}" type="datetimeFigureOut">
              <a:rPr lang="zh-TW" altLang="en-US"/>
              <a:pPr>
                <a:defRPr/>
              </a:pPr>
              <a:t>2016/11/3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18E0DBE-A0D6-442F-8811-DC8236160FD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65563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BC6F6E-3057-45E1-A171-ADBCCD3B3A22}" type="datetime1">
              <a:rPr kumimoji="1" lang="zh-TW" altLang="en-US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2016/11/3</a:t>
            </a:fld>
            <a:endParaRPr kumimoji="1" lang="en-US" altLang="zh-TW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教師詢問學生有寫到</a:t>
            </a:r>
            <a:r>
              <a:rPr lang="en-US" altLang="zh-TW" dirty="0" smtClean="0"/>
              <a:t>”</a:t>
            </a:r>
            <a:r>
              <a:rPr lang="zh-TW" altLang="en-US" dirty="0" smtClean="0"/>
              <a:t>體貼</a:t>
            </a:r>
            <a:r>
              <a:rPr lang="en-US" altLang="zh-TW" dirty="0" smtClean="0"/>
              <a:t>”</a:t>
            </a:r>
            <a:r>
              <a:rPr lang="zh-TW" altLang="en-US" dirty="0" smtClean="0"/>
              <a:t>的同學舉手，分為同一組，透過分組，討論可以執行的行動。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C605-6BFD-47F6-91AF-71339A7AD1F6}" type="slidenum">
              <a:rPr lang="zh-TW" altLang="en-US" smtClean="0"/>
              <a:pPr/>
              <a:t>53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圖片來源：</a:t>
            </a:r>
            <a:r>
              <a:rPr lang="en-US" altLang="zh-TW" smtClean="0"/>
              <a:t>https://tw.images.search.yahoo.com/images/view;_ylt=A8tUwJnesXBT8AkA4m9t1gt.;_ylu=X3oDMTI0Y3U4Zm92BHNlYwNzcgRzbGsDaW1nBG9pZAM4MDA1OTRkNTJjODFkMDExODRlNzA2M2Q4NGQzOThhMQRncG9zAzIwOQRpdANiaW5n?back=https%3A%2F%2Ftw.images.search.yahoo.com%2Fsearch%2Fimages%3Fp%3D%25E5%25B9%25B8%25E7%25A6%258F%26fr%3Dyfp%26fr2%3Dpiv-web%26ri%3D48%26spos%3D36%26nost%3D1%26tab%3Dorganic%26ri%3D209&amp;w=1680&amp;h=1138&amp;imgurl=www.smile365.com.tw%2Fwelcome_smile365_files%2Fimage_2.jpg&amp;rurl=http%3A%2F%2Fwww.smile365.com.tw%2Fwelcome_smile365.html&amp;size=272.6KB&amp;name=%3Cb%3E%E5%B9%B8%E7%A6%8F%3C%2Fb%3E%E3%80%82%E5%85%89%E5%B9%B4&amp;p=%E5%B9%B8%E7%A6%8F&amp;oid=800594d52c81d01184e7063d84d398a1&amp;fr2=piv-web&amp;fr=yfp&amp;tt=%3Cb%3E%E5%B9%B8%E7%A6%8F%3C%2Fb%3E%E3%80%82%E5%85%89%E5%B9%B4&amp;b=181&amp;ni=21&amp;no=209&amp;ts=&amp;tab=organic&amp;sigr=11gf9sjfr&amp;sigb=140c12isk&amp;sigi=11m15nk15&amp;sigt=10mjdfrta&amp;sign=10mjdfrta&amp;.crumb=8iKmzj5HCOU&amp;fr=yfp&amp;fr2=piv-web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A27A-00C8-4621-8487-D296440DC22E}" type="slidenum">
              <a:rPr lang="zh-TW" altLang="en-US" smtClean="0"/>
              <a:pPr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72931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76803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F930BF-F09D-4B32-BB34-7E4A6BE88AD8}" type="slidenum">
              <a:rPr lang="zh-TW" altLang="en-US" smtClean="0"/>
              <a:pPr>
                <a:defRPr/>
              </a:pPr>
              <a:t>57</a:t>
            </a:fld>
            <a:endParaRPr lang="en-US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539A6-F0B3-404B-9841-9FD28B207418}" type="datetimeFigureOut">
              <a:rPr lang="zh-TW" altLang="en-US"/>
              <a:pPr>
                <a:defRPr/>
              </a:pPr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095CF-3DBA-442D-BE5A-2CEC1D70935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88EE5-7838-40FB-9985-98ED97159896}" type="datetimeFigureOut">
              <a:rPr lang="zh-TW" altLang="en-US"/>
              <a:pPr>
                <a:defRPr/>
              </a:pPr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D7012-A844-494B-9402-FF590EA8772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84E38-0C89-49AA-A4E2-31F2915779EE}" type="datetimeFigureOut">
              <a:rPr lang="zh-TW" altLang="en-US"/>
              <a:pPr>
                <a:defRPr/>
              </a:pPr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A7AB1-9171-40C0-976B-70D3D0DEED1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手繪多邊形 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sp>
        <p:nvSpPr>
          <p:cNvPr id="3" name="手繪多邊形 2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black"/>
              </a:solidFill>
              <a:latin typeface="Arial" charset="0"/>
              <a:ea typeface="+mn-ea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1066800"/>
            <a:ext cx="8086725" cy="762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62000" y="1981200"/>
            <a:ext cx="3962400" cy="3810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76800" y="1981200"/>
            <a:ext cx="3962400" cy="3810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</p:spPr>
        <p:txBody>
          <a:bodyPr/>
          <a:lstStyle>
            <a:lvl1pPr>
              <a:defRPr>
                <a:latin typeface="Arial" charset="0"/>
                <a:ea typeface="華康魏碑體" pitchFamily="65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A2DFB-AD77-471C-84C7-8974F369F42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359741-6EDB-4B00-B979-A593B940394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C7745EA-9DBC-4269-BC57-B1AD0794A1F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5974D-719D-481F-B6E2-95E49D247861}" type="datetimeFigureOut">
              <a:rPr lang="zh-TW" altLang="en-US"/>
              <a:pPr>
                <a:defRPr/>
              </a:pPr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E05FF-AEC7-4DF1-9B7E-0B497084492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F042C-ED2B-48F1-A473-447D8E2530A9}" type="datetimeFigureOut">
              <a:rPr lang="zh-TW" altLang="en-US"/>
              <a:pPr>
                <a:defRPr/>
              </a:pPr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9C68D-13D9-4956-912D-C9C2AB8B770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8A7D7-5C02-48ED-9EE1-F1C9E23950E1}" type="datetimeFigureOut">
              <a:rPr lang="zh-TW" altLang="en-US"/>
              <a:pPr>
                <a:defRPr/>
              </a:pPr>
              <a:t>2016/11/3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899A3-1B41-4BEC-AAA8-416B5ACAB22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93601-ACE2-4E89-A779-501F970E1028}" type="datetimeFigureOut">
              <a:rPr lang="zh-TW" altLang="en-US"/>
              <a:pPr>
                <a:defRPr/>
              </a:pPr>
              <a:t>2016/11/3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1044F-3AE4-46B3-9E5E-4FE4C5FFB65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0E57E-7CE0-4867-9E1C-761C0B1A651B}" type="datetimeFigureOut">
              <a:rPr lang="zh-TW" altLang="en-US"/>
              <a:pPr>
                <a:defRPr/>
              </a:pPr>
              <a:t>2016/11/3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C3CFD-3A5D-4BA0-8F4E-68124FFB609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44C67-1B58-4E92-9DE0-1A575B1ECC0A}" type="datetimeFigureOut">
              <a:rPr lang="zh-TW" altLang="en-US"/>
              <a:pPr>
                <a:defRPr/>
              </a:pPr>
              <a:t>2016/11/3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28D8F-6C2F-44FB-AEDF-B090DC8C301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1C646-C618-42FA-8F23-AA2B7BCA94BA}" type="datetimeFigureOut">
              <a:rPr lang="zh-TW" altLang="en-US"/>
              <a:pPr>
                <a:defRPr/>
              </a:pPr>
              <a:t>2016/11/3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40D22-EAAA-4909-875B-D38B2E48056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B310-8273-4CF8-8A05-2C27E771D906}" type="datetimeFigureOut">
              <a:rPr lang="zh-TW" altLang="en-US"/>
              <a:pPr>
                <a:defRPr/>
              </a:pPr>
              <a:t>2016/11/3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C5BEB-D7C7-431F-8367-D7E272B7FDE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92D0D9B-DA8F-4B91-B79E-7A464EE3B936}" type="datetimeFigureOut">
              <a:rPr lang="zh-TW" altLang="en-US"/>
              <a:pPr>
                <a:defRPr/>
              </a:pPr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F6AF88F-E11C-4797-B470-3E62B1ED4AA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66" r:id="rId12"/>
    <p:sldLayoutId id="2147483668" r:id="rId13"/>
    <p:sldLayoutId id="2147483670" r:id="rId14"/>
    <p:sldLayoutId id="2147483671" r:id="rId15"/>
  </p:sldLayoutIdLst>
  <p:transition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&#35731;&#22899;&#29983;&#20572;&#19981;&#19979;&#20358;&#30340;&#36939;&#21205;.mp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2014.09.25&#26954;&#23729;&#21083;&#24962;&#39729;&#30151;.flv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&#23416;&#32722;&#21934;-&#35731;&#25105;&#20497;&#19968;&#36215;&#36208;&#36942;&#24962;&#39729;.doc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hyperlink" Target="&#34311;&#25171;&#32160;sodagreen%20&#12304;&#20320;&#22312;&#29033;&#24817;&#20160;&#40636;%20What%20s%20The.wmv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alth99.doh.gov.tw/default.asp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1484784"/>
            <a:ext cx="8769152" cy="11430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3600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簽字筆體E" pitchFamily="82" charset="-120"/>
                <a:ea typeface="文鼎簽字筆體E" pitchFamily="82" charset="-120"/>
              </a:rPr>
              <a:t>105</a:t>
            </a:r>
            <a:r>
              <a:rPr lang="zh-TW" altLang="en-US" sz="3600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簽字筆體E" pitchFamily="82" charset="-120"/>
                <a:ea typeface="文鼎簽字筆體E" pitchFamily="82" charset="-120"/>
              </a:rPr>
              <a:t>年提升國中健康教育教學專業</a:t>
            </a:r>
            <a:r>
              <a:rPr lang="en-US" altLang="zh-TW" sz="3600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簽字筆體E" pitchFamily="82" charset="-120"/>
                <a:ea typeface="文鼎簽字筆體E" pitchFamily="82" charset="-120"/>
              </a:rPr>
              <a:t/>
            </a:r>
            <a:br>
              <a:rPr lang="en-US" altLang="zh-TW" sz="3600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簽字筆體E" pitchFamily="82" charset="-120"/>
                <a:ea typeface="文鼎簽字筆體E" pitchFamily="82" charset="-120"/>
              </a:rPr>
            </a:br>
            <a:r>
              <a:rPr lang="zh-TW" altLang="en-US" sz="3600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簽字筆體E" pitchFamily="82" charset="-120"/>
                <a:ea typeface="文鼎簽字筆體E" pitchFamily="82" charset="-120"/>
              </a:rPr>
              <a:t>能力計畫</a:t>
            </a:r>
            <a:r>
              <a:rPr lang="en-US" altLang="zh-TW" sz="3600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簽字筆體E" pitchFamily="82" charset="-120"/>
                <a:ea typeface="文鼎簽字筆體E" pitchFamily="82" charset="-120"/>
              </a:rPr>
              <a:t/>
            </a:r>
            <a:br>
              <a:rPr lang="en-US" altLang="zh-TW" sz="3600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簽字筆體E" pitchFamily="82" charset="-120"/>
                <a:ea typeface="文鼎簽字筆體E" pitchFamily="82" charset="-120"/>
              </a:rPr>
            </a:b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健康教育「健康心理」議題之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課程設計與發展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zh-TW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3861048"/>
            <a:ext cx="7581528" cy="4021907"/>
          </a:xfrm>
        </p:spPr>
        <p:txBody>
          <a:bodyPr/>
          <a:lstStyle/>
          <a:p>
            <a:pPr algn="ctr">
              <a:buNone/>
            </a:pPr>
            <a:r>
              <a:rPr kumimoji="0" lang="zh-TW" altLang="en-US" dirty="0" smtClean="0">
                <a:solidFill>
                  <a:srgbClr val="0B0909"/>
                </a:solidFill>
                <a:latin typeface="標楷體" pitchFamily="65" charset="-120"/>
                <a:ea typeface="標楷體" pitchFamily="65" charset="-120"/>
                <a:cs typeface="雅坊美工12"/>
              </a:rPr>
              <a:t>時間</a:t>
            </a:r>
            <a:r>
              <a:rPr kumimoji="0" lang="en-US" altLang="zh-TW" dirty="0" smtClean="0">
                <a:solidFill>
                  <a:srgbClr val="0B0909"/>
                </a:solidFill>
                <a:latin typeface="標楷體" pitchFamily="65" charset="-120"/>
                <a:ea typeface="標楷體" pitchFamily="65" charset="-120"/>
                <a:cs typeface="雅坊美工12"/>
              </a:rPr>
              <a:t>:105</a:t>
            </a:r>
            <a:r>
              <a:rPr kumimoji="0" lang="zh-TW" altLang="en-US" dirty="0" smtClean="0">
                <a:solidFill>
                  <a:srgbClr val="0B0909"/>
                </a:solidFill>
                <a:latin typeface="標楷體" pitchFamily="65" charset="-120"/>
                <a:ea typeface="標楷體" pitchFamily="65" charset="-120"/>
                <a:cs typeface="雅坊美工12"/>
              </a:rPr>
              <a:t>年</a:t>
            </a:r>
            <a:r>
              <a:rPr lang="en-US" altLang="zh-TW" dirty="0" smtClean="0">
                <a:solidFill>
                  <a:srgbClr val="0B0909"/>
                </a:solidFill>
                <a:latin typeface="標楷體" pitchFamily="65" charset="-120"/>
                <a:ea typeface="標楷體" pitchFamily="65" charset="-120"/>
                <a:cs typeface="雅坊美工12"/>
              </a:rPr>
              <a:t>12</a:t>
            </a:r>
            <a:r>
              <a:rPr kumimoji="0" lang="zh-TW" altLang="en-US" dirty="0" smtClean="0">
                <a:solidFill>
                  <a:srgbClr val="0B0909"/>
                </a:solidFill>
                <a:latin typeface="標楷體" pitchFamily="65" charset="-120"/>
                <a:ea typeface="標楷體" pitchFamily="65" charset="-120"/>
                <a:cs typeface="雅坊美工12"/>
              </a:rPr>
              <a:t>月</a:t>
            </a:r>
            <a:r>
              <a:rPr lang="en-US" altLang="zh-TW" dirty="0" smtClean="0">
                <a:solidFill>
                  <a:srgbClr val="0B0909"/>
                </a:solidFill>
                <a:latin typeface="標楷體" pitchFamily="65" charset="-120"/>
                <a:ea typeface="標楷體" pitchFamily="65" charset="-120"/>
                <a:cs typeface="雅坊美工12"/>
              </a:rPr>
              <a:t>16</a:t>
            </a:r>
            <a:r>
              <a:rPr kumimoji="0" lang="zh-TW" altLang="en-US" dirty="0" smtClean="0">
                <a:solidFill>
                  <a:srgbClr val="0B0909"/>
                </a:solidFill>
                <a:latin typeface="標楷體" pitchFamily="65" charset="-120"/>
                <a:ea typeface="標楷體" pitchFamily="65" charset="-120"/>
                <a:cs typeface="雅坊美工12"/>
              </a:rPr>
              <a:t>日</a:t>
            </a:r>
            <a:endParaRPr kumimoji="0" lang="en-US" altLang="zh-TW" dirty="0" smtClean="0">
              <a:solidFill>
                <a:srgbClr val="0B0909"/>
              </a:solidFill>
              <a:latin typeface="標楷體" pitchFamily="65" charset="-120"/>
              <a:ea typeface="標楷體" pitchFamily="65" charset="-120"/>
              <a:cs typeface="雅坊美工12"/>
            </a:endParaRPr>
          </a:p>
          <a:p>
            <a:pPr algn="ctr">
              <a:buNone/>
            </a:pPr>
            <a:r>
              <a:rPr kumimoji="0" lang="zh-TW" altLang="en-US" dirty="0" smtClean="0">
                <a:solidFill>
                  <a:srgbClr val="0B0909"/>
                </a:solidFill>
                <a:latin typeface="標楷體" pitchFamily="65" charset="-120"/>
                <a:ea typeface="標楷體" pitchFamily="65" charset="-120"/>
                <a:cs typeface="雅坊美工12"/>
              </a:rPr>
              <a:t>分享</a:t>
            </a:r>
            <a:r>
              <a:rPr kumimoji="0" lang="zh-TW" altLang="en-US" dirty="0" smtClean="0">
                <a:solidFill>
                  <a:srgbClr val="0B0909"/>
                </a:solidFill>
                <a:latin typeface="標楷體" pitchFamily="65" charset="-120"/>
                <a:ea typeface="標楷體" pitchFamily="65" charset="-120"/>
                <a:cs typeface="雅坊美工12"/>
              </a:rPr>
              <a:t>者</a:t>
            </a:r>
            <a:r>
              <a:rPr kumimoji="0" lang="en-US" altLang="zh-TW" dirty="0" smtClean="0">
                <a:solidFill>
                  <a:srgbClr val="0B0909"/>
                </a:solidFill>
                <a:latin typeface="標楷體" pitchFamily="65" charset="-120"/>
                <a:ea typeface="標楷體" pitchFamily="65" charset="-120"/>
                <a:cs typeface="雅坊美工12"/>
              </a:rPr>
              <a:t>:</a:t>
            </a:r>
            <a:r>
              <a:rPr kumimoji="0" lang="zh-TW" altLang="en-US" dirty="0" smtClean="0">
                <a:solidFill>
                  <a:srgbClr val="0B0909"/>
                </a:solidFill>
                <a:latin typeface="標楷體" pitchFamily="65" charset="-120"/>
                <a:ea typeface="標楷體" pitchFamily="65" charset="-120"/>
                <a:cs typeface="雅坊美工12"/>
              </a:rPr>
              <a:t>台南市立大成國中陳鈺萍      </a:t>
            </a:r>
            <a:endParaRPr kumimoji="0" lang="en-US" altLang="zh-TW" dirty="0" smtClean="0">
              <a:solidFill>
                <a:srgbClr val="0B0909"/>
              </a:solidFill>
              <a:latin typeface="標楷體" pitchFamily="65" charset="-120"/>
              <a:ea typeface="標楷體" pitchFamily="65" charset="-120"/>
              <a:cs typeface="雅坊美工12"/>
            </a:endParaRPr>
          </a:p>
          <a:p>
            <a:pPr>
              <a:buNone/>
            </a:pPr>
            <a:endParaRPr kumimoji="0" lang="en-US" altLang="zh-TW" dirty="0" smtClean="0">
              <a:solidFill>
                <a:srgbClr val="0B0909"/>
              </a:solidFill>
              <a:latin typeface="文鼎簽字筆體E" pitchFamily="82" charset="-120"/>
              <a:ea typeface="文鼎簽字筆體E" pitchFamily="82" charset="-120"/>
              <a:cs typeface="雅坊美工12"/>
            </a:endParaRPr>
          </a:p>
          <a:p>
            <a:pPr>
              <a:buNone/>
            </a:pPr>
            <a:endParaRPr kumimoji="0" lang="en-US" altLang="zh-TW" dirty="0" smtClean="0">
              <a:solidFill>
                <a:srgbClr val="0B0909"/>
              </a:solidFill>
              <a:latin typeface="文鼎簽字筆體E" pitchFamily="82" charset="-120"/>
              <a:ea typeface="文鼎簽字筆體E" pitchFamily="82" charset="-120"/>
              <a:cs typeface="雅坊美工12"/>
            </a:endParaRPr>
          </a:p>
          <a:p>
            <a:endParaRPr lang="zh-TW" alt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457200" y="72083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8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青少年的心理健康問題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8C3D4-8AA4-4970-BE1D-DB2607942248}" type="slidenum">
              <a:rPr lang="zh-TW" altLang="en-US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10</a:t>
            </a:fld>
            <a:endParaRPr lang="zh-TW" altLang="en-US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 l="16319" r="15797"/>
          <a:stretch>
            <a:fillRect/>
          </a:stretch>
        </p:blipFill>
        <p:spPr bwMode="auto">
          <a:xfrm>
            <a:off x="-252413" y="981075"/>
            <a:ext cx="9648826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1007604" y="2724743"/>
            <a:ext cx="7128792" cy="220060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fontAlgn="auto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WHO</a:t>
            </a:r>
            <a:r>
              <a:rPr kumimoji="0" lang="zh-TW" alt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 估計， 每年大約有</a:t>
            </a:r>
            <a:r>
              <a:rPr kumimoji="0" lang="en-US" altLang="zh-TW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20%</a:t>
            </a:r>
            <a:r>
              <a:rPr kumimoji="0" lang="zh-TW" alt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青少年受心理健康問題之苦，大部分是憂鬱以及焦慮</a:t>
            </a:r>
            <a:endParaRPr kumimoji="0" lang="en-US" altLang="zh-TW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285750" indent="-285750" fontAlgn="auto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TW" alt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在我國，民國</a:t>
            </a:r>
            <a:r>
              <a:rPr kumimoji="0" lang="en-US" altLang="zh-TW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101</a:t>
            </a:r>
            <a:r>
              <a:rPr kumimoji="0" lang="zh-TW" alt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年自殺死亡是青年輕族群</a:t>
            </a:r>
            <a:r>
              <a:rPr kumimoji="0" lang="en-US" altLang="zh-TW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(15-24</a:t>
            </a:r>
            <a:r>
              <a:rPr kumimoji="0" lang="zh-TW" alt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歲</a:t>
            </a:r>
            <a:r>
              <a:rPr kumimoji="0" lang="en-US" altLang="zh-TW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kumimoji="0" lang="zh-TW" alt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第二大死因 </a:t>
            </a:r>
            <a:r>
              <a:rPr kumimoji="0" lang="en-US" altLang="zh-TW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佔</a:t>
            </a:r>
            <a:r>
              <a:rPr kumimoji="0" lang="en-US" altLang="zh-TW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14%)</a:t>
            </a:r>
          </a:p>
        </p:txBody>
      </p:sp>
    </p:spTree>
    <p:extLst>
      <p:ext uri="{BB962C8B-B14F-4D97-AF65-F5344CB8AC3E}">
        <p14:creationId xmlns:p14="http://schemas.microsoft.com/office/powerpoint/2010/main" xmlns="" val="217800949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>
          <a:xfrm>
            <a:off x="678533" y="332656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國民中學九年一貫健康教育</a:t>
            </a:r>
            <a:br>
              <a:rPr lang="zh-TW" altLang="en-US" sz="4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健康心理</a:t>
            </a:r>
            <a:r>
              <a:rPr lang="zh-TW" altLang="en-US" sz="4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主題軸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4294967295"/>
          </p:nvPr>
        </p:nvSpPr>
        <p:spPr>
          <a:xfrm>
            <a:off x="21182" y="1556792"/>
            <a:ext cx="8871297" cy="4924425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內涵一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正確認識自己，肯定與接納自己，並且能夠自我實現，是心理健康的基礎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內涵二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en-US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良好的人際關係讓人覺得幸福、有歸屬感，並能增進家庭和諧、團隊表現及社會支持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內涵三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壓力調適、情緒管理、有效溝通與問題解決等技巧，有助於行為的適應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內涵四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en-US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社會、文化中多元的價值觀應被瞭解與尊重，並培養健全的生活態度與運動精神 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01ADB-ECCA-4589-8C84-3D3AB8592DD0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373704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285721" y="214313"/>
          <a:ext cx="8501121" cy="6500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E8ABA-CCE0-405E-80ED-07EB87CA1AD4}" type="slidenum">
              <a:rPr lang="zh-TW" altLang="en-US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12</a:t>
            </a:fld>
            <a:endParaRPr lang="zh-TW" alt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689236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編號版面配置區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E37389C-D711-48FA-AFE8-913F2B4322A3}" type="slidenum">
              <a:rPr kumimoji="0" lang="en-US" altLang="zh-TW" sz="1400"/>
              <a:pPr algn="r"/>
              <a:t>13</a:t>
            </a:fld>
            <a:endParaRPr kumimoji="0" lang="en-US" altLang="zh-TW" sz="14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981075"/>
            <a:ext cx="8229600" cy="1143000"/>
          </a:xfrm>
        </p:spPr>
        <p:txBody>
          <a:bodyPr/>
          <a:lstStyle/>
          <a:p>
            <a:r>
              <a:rPr lang="en-US" altLang="zh-TW" sz="460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endParaRPr lang="en-US" altLang="zh-TW" sz="2900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47813" y="1125538"/>
            <a:ext cx="5689600" cy="4525962"/>
          </a:xfrm>
        </p:spPr>
        <p:txBody>
          <a:bodyPr/>
          <a:lstStyle/>
          <a:p>
            <a:pPr lvl="1">
              <a:lnSpc>
                <a:spcPct val="130000"/>
              </a:lnSpc>
              <a:spcBef>
                <a:spcPct val="0"/>
              </a:spcBef>
              <a:buClr>
                <a:srgbClr val="41211B"/>
              </a:buClr>
              <a:buFontTx/>
              <a:buChar char="•"/>
            </a:pPr>
            <a:endParaRPr lang="en-US" altLang="zh-TW" sz="2500" b="1" smtClean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300" smtClean="0"/>
          </a:p>
        </p:txBody>
      </p:sp>
      <p:pic>
        <p:nvPicPr>
          <p:cNvPr id="2" name="內容版面配置區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5" y="2706688"/>
            <a:ext cx="852170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6"/>
          <p:cNvSpPr txBox="1"/>
          <p:nvPr/>
        </p:nvSpPr>
        <p:spPr>
          <a:xfrm>
            <a:off x="5748344" y="4786320"/>
            <a:ext cx="3143272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華康中圓體" pitchFamily="49" charset="-120"/>
                <a:ea typeface="華康中圓體" pitchFamily="49" charset="-120"/>
              </a:rPr>
              <a:t>成為習慣</a:t>
            </a:r>
          </a:p>
        </p:txBody>
      </p:sp>
      <p:sp>
        <p:nvSpPr>
          <p:cNvPr id="5" name="圓形箭號 4"/>
          <p:cNvSpPr/>
          <p:nvPr/>
        </p:nvSpPr>
        <p:spPr>
          <a:xfrm>
            <a:off x="4929190" y="2714620"/>
            <a:ext cx="1500198" cy="1428760"/>
          </a:xfrm>
          <a:prstGeom prst="circular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zh-TW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文字方塊 5"/>
          <p:cNvSpPr txBox="1"/>
          <p:nvPr/>
        </p:nvSpPr>
        <p:spPr>
          <a:xfrm>
            <a:off x="6000760" y="2143116"/>
            <a:ext cx="257176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重複練習</a:t>
            </a:r>
          </a:p>
        </p:txBody>
      </p:sp>
      <p:pic>
        <p:nvPicPr>
          <p:cNvPr id="27659" name="標題 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400050"/>
            <a:ext cx="779780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395288" y="1773238"/>
            <a:ext cx="252095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600" b="1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生活技能一般性概念教學 </a:t>
            </a:r>
            <a:r>
              <a:rPr lang="en-US" altLang="zh-TW" sz="2600" b="1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600" b="1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不一定是有關健康之主題</a:t>
            </a:r>
            <a:r>
              <a:rPr lang="en-US" altLang="zh-TW" sz="2600" b="1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3348038" y="2205038"/>
            <a:ext cx="20161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600" b="1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引入健康之例子並實地演練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8BAED2-C7D5-4A45-948F-6D1677AB1D0E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77829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824" y="260648"/>
            <a:ext cx="864852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TW" sz="4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教學策略─「健康心理」如何教？</a:t>
            </a:r>
            <a:endParaRPr kumimoji="0" lang="en-US" altLang="zh-TW" sz="44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TW" altLang="en-US" sz="4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健康教育教學趨勢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 l="7715"/>
          <a:stretch>
            <a:fillRect/>
          </a:stretch>
        </p:blipFill>
        <p:spPr bwMode="auto">
          <a:xfrm>
            <a:off x="0" y="1698625"/>
            <a:ext cx="914400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0" name="矩形 6"/>
          <p:cNvSpPr>
            <a:spLocks noChangeArrowheads="1"/>
          </p:cNvSpPr>
          <p:nvPr/>
        </p:nvSpPr>
        <p:spPr bwMode="auto">
          <a:xfrm>
            <a:off x="3884613" y="5930900"/>
            <a:ext cx="525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/>
              <a:t>Allensworth(1993)</a:t>
            </a:r>
            <a:r>
              <a:rPr kumimoji="0" lang="zh-TW" altLang="en-US"/>
              <a:t>對</a:t>
            </a:r>
            <a:r>
              <a:rPr kumimoji="0" lang="en-US" altLang="zh-TW"/>
              <a:t>21</a:t>
            </a:r>
            <a:r>
              <a:rPr kumimoji="0" lang="zh-TW" altLang="en-US"/>
              <a:t>世紀健康教育教學提出建議</a:t>
            </a:r>
          </a:p>
        </p:txBody>
      </p:sp>
    </p:spTree>
    <p:extLst>
      <p:ext uri="{BB962C8B-B14F-4D97-AF65-F5344CB8AC3E}">
        <p14:creationId xmlns:p14="http://schemas.microsoft.com/office/powerpoint/2010/main" xmlns="" val="187440521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7" descr="小蒲公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-169863"/>
            <a:ext cx="2844800" cy="335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文字方塊 5"/>
          <p:cNvSpPr txBox="1">
            <a:spLocks noChangeArrowheads="1"/>
          </p:cNvSpPr>
          <p:nvPr/>
        </p:nvSpPr>
        <p:spPr bwMode="auto">
          <a:xfrm>
            <a:off x="387350" y="846138"/>
            <a:ext cx="62722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6600">
                <a:solidFill>
                  <a:srgbClr val="62139E"/>
                </a:solidFill>
                <a:latin typeface="文鼎俏黑體P" pitchFamily="82" charset="-120"/>
                <a:ea typeface="文鼎俏黑體P" pitchFamily="82" charset="-120"/>
              </a:rPr>
              <a:t>情緒魔法書</a:t>
            </a:r>
            <a:r>
              <a:rPr kumimoji="0" lang="en-US" altLang="zh-TW" sz="6600">
                <a:solidFill>
                  <a:srgbClr val="62139E"/>
                </a:solidFill>
                <a:latin typeface="文鼎俏黑體P" pitchFamily="82" charset="-120"/>
                <a:ea typeface="文鼎俏黑體P" pitchFamily="82" charset="-120"/>
              </a:rPr>
              <a:t>DIY</a:t>
            </a:r>
            <a:endParaRPr kumimoji="0" lang="en-US" altLang="zh-TW" sz="6600">
              <a:latin typeface="文鼎俏黑體P" pitchFamily="82" charset="-120"/>
              <a:ea typeface="文鼎俏黑體P" pitchFamily="82" charset="-120"/>
            </a:endParaRPr>
          </a:p>
        </p:txBody>
      </p:sp>
      <p:pic>
        <p:nvPicPr>
          <p:cNvPr id="59396" name="Picture 11" descr="teach102"/>
          <p:cNvPicPr>
            <a:picLocks noChangeAspect="1" noChangeArrowheads="1"/>
          </p:cNvPicPr>
          <p:nvPr/>
        </p:nvPicPr>
        <p:blipFill>
          <a:blip r:embed="rId3" cstate="print"/>
          <a:srcRect l="4922" t="14047"/>
          <a:stretch>
            <a:fillRect/>
          </a:stretch>
        </p:blipFill>
        <p:spPr bwMode="auto">
          <a:xfrm>
            <a:off x="4306888" y="1927225"/>
            <a:ext cx="360045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teach101"/>
          <p:cNvPicPr>
            <a:picLocks noChangeAspect="1" noChangeArrowheads="1"/>
          </p:cNvPicPr>
          <p:nvPr/>
        </p:nvPicPr>
        <p:blipFill rotWithShape="1">
          <a:blip r:embed="rId4" cstate="print"/>
          <a:srcRect l="3619" t="9427" r="12356" b="14905"/>
          <a:stretch/>
        </p:blipFill>
        <p:spPr>
          <a:xfrm>
            <a:off x="409575" y="1954213"/>
            <a:ext cx="3657600" cy="2122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398" name="Picture 7" descr="teach103"/>
          <p:cNvPicPr>
            <a:picLocks noChangeAspect="1" noChangeArrowheads="1"/>
          </p:cNvPicPr>
          <p:nvPr/>
        </p:nvPicPr>
        <p:blipFill>
          <a:blip r:embed="rId5" cstate="print"/>
          <a:srcRect l="5057" t="11288" r="9518"/>
          <a:stretch>
            <a:fillRect/>
          </a:stretch>
        </p:blipFill>
        <p:spPr bwMode="auto">
          <a:xfrm>
            <a:off x="487363" y="4221163"/>
            <a:ext cx="3579812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Picture 7" descr="teach104"/>
          <p:cNvPicPr>
            <a:picLocks noChangeAspect="1" noChangeArrowheads="1"/>
          </p:cNvPicPr>
          <p:nvPr/>
        </p:nvPicPr>
        <p:blipFill>
          <a:blip r:embed="rId6" cstate="print"/>
          <a:srcRect l="6184" t="5760" r="3067" b="6625"/>
          <a:stretch>
            <a:fillRect/>
          </a:stretch>
        </p:blipFill>
        <p:spPr bwMode="auto">
          <a:xfrm>
            <a:off x="4306888" y="4187825"/>
            <a:ext cx="360045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teach-206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9575" y="1927225"/>
            <a:ext cx="7497763" cy="48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3552876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/>
          <a:lstStyle/>
          <a:p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「健康心理」之教學活動體驗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83131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9656272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向右箭號圖說文字 5"/>
          <p:cNvSpPr/>
          <p:nvPr/>
        </p:nvSpPr>
        <p:spPr>
          <a:xfrm>
            <a:off x="179512" y="168442"/>
            <a:ext cx="1368152" cy="6525344"/>
          </a:xfrm>
          <a:prstGeom prst="rightArrow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正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向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心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理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健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康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態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度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向左箭號圖說文字 6"/>
          <p:cNvSpPr/>
          <p:nvPr/>
        </p:nvSpPr>
        <p:spPr>
          <a:xfrm>
            <a:off x="7668344" y="177026"/>
            <a:ext cx="1283692" cy="6525344"/>
          </a:xfrm>
          <a:prstGeom prst="leftArrow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行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lvl="0"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為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lvl="0"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規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lvl="0"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範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lvl="0"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與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lvl="0"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社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lvl="0"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會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lvl="0"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期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lvl="0"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待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19157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r>
              <a:rPr lang="zh-TW" altLang="en-US" sz="9600" smtClean="0">
                <a:ea typeface="新細明體" pitchFamily="18" charset="-120"/>
              </a:rPr>
              <a:t>與壓力共舞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2800" b="1" smtClean="0">
                <a:ea typeface="新細明體" pitchFamily="18" charset="-120"/>
              </a:rPr>
              <a:t>設計者：</a:t>
            </a:r>
            <a:r>
              <a:rPr lang="zh-TW" altLang="zh-TW" sz="2800" b="1" smtClean="0">
                <a:ea typeface="新細明體" pitchFamily="18" charset="-120"/>
              </a:rPr>
              <a:t>陳鈺萍、江易如、阮郁茹</a:t>
            </a:r>
            <a:endParaRPr lang="en-US" altLang="zh-TW" sz="2800" b="1" smtClean="0">
              <a:ea typeface="新細明體" pitchFamily="18" charset="-120"/>
            </a:endParaRPr>
          </a:p>
          <a:p>
            <a:r>
              <a:rPr lang="en-US" altLang="zh-TW" sz="2800" b="1" smtClean="0">
                <a:ea typeface="新細明體" pitchFamily="18" charset="-120"/>
              </a:rPr>
              <a:t> </a:t>
            </a:r>
            <a:r>
              <a:rPr lang="zh-TW" altLang="en-US" sz="2800" smtClean="0">
                <a:ea typeface="新細明體" pitchFamily="18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40778403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468313" y="1196975"/>
            <a:ext cx="7643812" cy="5322888"/>
            <a:chOff x="2231" y="1663"/>
            <a:chExt cx="7200" cy="4955"/>
          </a:xfrm>
        </p:grpSpPr>
        <p:sp>
          <p:nvSpPr>
            <p:cNvPr id="5124" name="AutoShape 5"/>
            <p:cNvSpPr>
              <a:spLocks noChangeAspect="1" noChangeArrowheads="1"/>
            </p:cNvSpPr>
            <p:nvPr/>
          </p:nvSpPr>
          <p:spPr bwMode="auto">
            <a:xfrm>
              <a:off x="2231" y="1663"/>
              <a:ext cx="7200" cy="4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25" name="Text Box 6"/>
            <p:cNvSpPr txBox="1">
              <a:spLocks noChangeArrowheads="1"/>
            </p:cNvSpPr>
            <p:nvPr/>
          </p:nvSpPr>
          <p:spPr bwMode="auto">
            <a:xfrm>
              <a:off x="4802" y="1790"/>
              <a:ext cx="2700" cy="50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zh-TW" altLang="en-US" sz="240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與壓力共舞</a:t>
              </a:r>
              <a:endParaRPr lang="zh-TW" altLang="en-US" sz="2400">
                <a:solidFill>
                  <a:srgbClr val="0000FF"/>
                </a:solidFill>
              </a:endParaRPr>
            </a:p>
          </p:txBody>
        </p:sp>
        <p:sp>
          <p:nvSpPr>
            <p:cNvPr id="5126" name="Text Box 7"/>
            <p:cNvSpPr txBox="1">
              <a:spLocks noChangeArrowheads="1"/>
            </p:cNvSpPr>
            <p:nvPr/>
          </p:nvSpPr>
          <p:spPr bwMode="auto">
            <a:xfrm>
              <a:off x="3645" y="2934"/>
              <a:ext cx="1287" cy="3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zh-TW" altLang="en-US" sz="1600">
                  <a:solidFill>
                    <a:srgbClr val="FF3300"/>
                  </a:solidFill>
                </a:rPr>
                <a:t>壓力的來源</a:t>
              </a:r>
            </a:p>
          </p:txBody>
        </p:sp>
        <p:sp>
          <p:nvSpPr>
            <p:cNvPr id="5127" name="Text Box 8"/>
            <p:cNvSpPr txBox="1">
              <a:spLocks noChangeArrowheads="1"/>
            </p:cNvSpPr>
            <p:nvPr/>
          </p:nvSpPr>
          <p:spPr bwMode="auto">
            <a:xfrm>
              <a:off x="7117" y="2934"/>
              <a:ext cx="1414" cy="3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zh-TW" altLang="en-US" sz="1600">
                  <a:solidFill>
                    <a:srgbClr val="FF3300"/>
                  </a:solidFill>
                </a:rPr>
                <a:t>壓力的調適</a:t>
              </a:r>
            </a:p>
          </p:txBody>
        </p:sp>
        <p:sp>
          <p:nvSpPr>
            <p:cNvPr id="5128" name="Text Box 9"/>
            <p:cNvSpPr txBox="1">
              <a:spLocks noChangeArrowheads="1"/>
            </p:cNvSpPr>
            <p:nvPr/>
          </p:nvSpPr>
          <p:spPr bwMode="auto">
            <a:xfrm>
              <a:off x="3002" y="3823"/>
              <a:ext cx="1158" cy="3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zh-TW" altLang="en-US" sz="1600">
                  <a:solidFill>
                    <a:srgbClr val="33CC33"/>
                  </a:solidFill>
                </a:rPr>
                <a:t>壓力的種類</a:t>
              </a:r>
            </a:p>
          </p:txBody>
        </p:sp>
        <p:sp>
          <p:nvSpPr>
            <p:cNvPr id="5129" name="Text Box 10"/>
            <p:cNvSpPr txBox="1">
              <a:spLocks noChangeArrowheads="1"/>
            </p:cNvSpPr>
            <p:nvPr/>
          </p:nvSpPr>
          <p:spPr bwMode="auto">
            <a:xfrm>
              <a:off x="4545" y="3823"/>
              <a:ext cx="1159" cy="3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zh-TW" altLang="en-US" sz="1600">
                  <a:solidFill>
                    <a:srgbClr val="33CC33"/>
                  </a:solidFill>
                </a:rPr>
                <a:t>壓力的排序</a:t>
              </a:r>
            </a:p>
          </p:txBody>
        </p:sp>
        <p:sp>
          <p:nvSpPr>
            <p:cNvPr id="5130" name="Text Box 11"/>
            <p:cNvSpPr txBox="1">
              <a:spLocks noChangeArrowheads="1"/>
            </p:cNvSpPr>
            <p:nvPr/>
          </p:nvSpPr>
          <p:spPr bwMode="auto">
            <a:xfrm>
              <a:off x="6217" y="3823"/>
              <a:ext cx="1158" cy="3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zh-TW" altLang="en-US" sz="1600">
                  <a:solidFill>
                    <a:srgbClr val="33CC33"/>
                  </a:solidFill>
                </a:rPr>
                <a:t>身心症狀</a:t>
              </a:r>
            </a:p>
          </p:txBody>
        </p:sp>
        <p:sp>
          <p:nvSpPr>
            <p:cNvPr id="5131" name="Text Box 12"/>
            <p:cNvSpPr txBox="1">
              <a:spLocks noChangeArrowheads="1"/>
            </p:cNvSpPr>
            <p:nvPr/>
          </p:nvSpPr>
          <p:spPr bwMode="auto">
            <a:xfrm>
              <a:off x="8017" y="3823"/>
              <a:ext cx="1156" cy="3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zh-TW" altLang="en-US" sz="1600">
                  <a:solidFill>
                    <a:srgbClr val="33CC33"/>
                  </a:solidFill>
                </a:rPr>
                <a:t>正向情緒</a:t>
              </a:r>
            </a:p>
          </p:txBody>
        </p:sp>
        <p:sp>
          <p:nvSpPr>
            <p:cNvPr id="5132" name="Text Box 13"/>
            <p:cNvSpPr txBox="1">
              <a:spLocks noChangeArrowheads="1"/>
            </p:cNvSpPr>
            <p:nvPr/>
          </p:nvSpPr>
          <p:spPr bwMode="auto">
            <a:xfrm>
              <a:off x="3645" y="4585"/>
              <a:ext cx="1287" cy="3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zh-TW" altLang="en-US" sz="1600">
                  <a:solidFill>
                    <a:srgbClr val="0000FF"/>
                  </a:solidFill>
                </a:rPr>
                <a:t>時間拼圖</a:t>
              </a:r>
            </a:p>
          </p:txBody>
        </p:sp>
        <p:sp>
          <p:nvSpPr>
            <p:cNvPr id="5133" name="Text Box 14"/>
            <p:cNvSpPr txBox="1">
              <a:spLocks noChangeArrowheads="1"/>
            </p:cNvSpPr>
            <p:nvPr/>
          </p:nvSpPr>
          <p:spPr bwMode="auto">
            <a:xfrm>
              <a:off x="7117" y="4585"/>
              <a:ext cx="1285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zh-TW" altLang="en-US" sz="1600">
                  <a:solidFill>
                    <a:srgbClr val="0000FF"/>
                  </a:solidFill>
                </a:rPr>
                <a:t>問題大發現</a:t>
              </a:r>
            </a:p>
          </p:txBody>
        </p:sp>
        <p:sp>
          <p:nvSpPr>
            <p:cNvPr id="5134" name="Text Box 15"/>
            <p:cNvSpPr txBox="1">
              <a:spLocks noChangeArrowheads="1"/>
            </p:cNvSpPr>
            <p:nvPr/>
          </p:nvSpPr>
          <p:spPr bwMode="auto">
            <a:xfrm>
              <a:off x="3002" y="5348"/>
              <a:ext cx="1287" cy="3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zh-TW" altLang="en-US" sz="1600" b="1">
                  <a:solidFill>
                    <a:srgbClr val="FF3300"/>
                  </a:solidFill>
                </a:rPr>
                <a:t>壓力</a:t>
              </a:r>
              <a:r>
                <a:rPr lang="en-US" altLang="zh-TW" sz="1600" b="1">
                  <a:solidFill>
                    <a:srgbClr val="FF3300"/>
                  </a:solidFill>
                </a:rPr>
                <a:t>PK</a:t>
              </a:r>
              <a:r>
                <a:rPr lang="zh-TW" altLang="en-US" sz="1600" b="1">
                  <a:solidFill>
                    <a:srgbClr val="FF3300"/>
                  </a:solidFill>
                </a:rPr>
                <a:t>賽</a:t>
              </a:r>
            </a:p>
          </p:txBody>
        </p:sp>
        <p:sp>
          <p:nvSpPr>
            <p:cNvPr id="5135" name="Text Box 16"/>
            <p:cNvSpPr txBox="1">
              <a:spLocks noChangeArrowheads="1"/>
            </p:cNvSpPr>
            <p:nvPr/>
          </p:nvSpPr>
          <p:spPr bwMode="auto">
            <a:xfrm>
              <a:off x="4674" y="5348"/>
              <a:ext cx="1286" cy="3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zh-TW" altLang="en-US" sz="1600" b="1">
                  <a:solidFill>
                    <a:srgbClr val="FF3300"/>
                  </a:solidFill>
                </a:rPr>
                <a:t>剪剪貼貼</a:t>
              </a:r>
            </a:p>
          </p:txBody>
        </p:sp>
        <p:sp>
          <p:nvSpPr>
            <p:cNvPr id="5136" name="Text Box 17"/>
            <p:cNvSpPr txBox="1">
              <a:spLocks noChangeArrowheads="1"/>
            </p:cNvSpPr>
            <p:nvPr/>
          </p:nvSpPr>
          <p:spPr bwMode="auto">
            <a:xfrm>
              <a:off x="6345" y="5348"/>
              <a:ext cx="1287" cy="3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zh-TW" altLang="en-US" sz="1400" b="1" dirty="0">
                  <a:solidFill>
                    <a:srgbClr val="FF3300"/>
                  </a:solidFill>
                </a:rPr>
                <a:t>哪裡有問題？</a:t>
              </a:r>
            </a:p>
          </p:txBody>
        </p:sp>
        <p:sp>
          <p:nvSpPr>
            <p:cNvPr id="5137" name="Text Box 18"/>
            <p:cNvSpPr txBox="1">
              <a:spLocks noChangeArrowheads="1"/>
            </p:cNvSpPr>
            <p:nvPr/>
          </p:nvSpPr>
          <p:spPr bwMode="auto">
            <a:xfrm>
              <a:off x="8132" y="5350"/>
              <a:ext cx="1286" cy="3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zh-TW" altLang="en-US" sz="1600" b="1">
                  <a:solidFill>
                    <a:srgbClr val="FF3300"/>
                  </a:solidFill>
                </a:rPr>
                <a:t>鬱見自己</a:t>
              </a:r>
              <a:endParaRPr lang="en-US" altLang="zh-TW" sz="1600" b="1">
                <a:solidFill>
                  <a:srgbClr val="FF3300"/>
                </a:solidFill>
              </a:endParaRPr>
            </a:p>
            <a:p>
              <a:pPr algn="ctr"/>
              <a:endParaRPr lang="zh-TW" altLang="en-US" sz="1600" b="1">
                <a:solidFill>
                  <a:srgbClr val="FF3300"/>
                </a:solidFill>
              </a:endParaRPr>
            </a:p>
          </p:txBody>
        </p:sp>
        <p:sp>
          <p:nvSpPr>
            <p:cNvPr id="5138" name="Line 19"/>
            <p:cNvSpPr>
              <a:spLocks noChangeShapeType="1"/>
            </p:cNvSpPr>
            <p:nvPr/>
          </p:nvSpPr>
          <p:spPr bwMode="auto">
            <a:xfrm>
              <a:off x="6217" y="2298"/>
              <a:ext cx="0" cy="2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39" name="Line 20"/>
            <p:cNvSpPr>
              <a:spLocks noChangeShapeType="1"/>
            </p:cNvSpPr>
            <p:nvPr/>
          </p:nvSpPr>
          <p:spPr bwMode="auto">
            <a:xfrm>
              <a:off x="4288" y="2552"/>
              <a:ext cx="3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40" name="Line 21"/>
            <p:cNvSpPr>
              <a:spLocks noChangeShapeType="1"/>
            </p:cNvSpPr>
            <p:nvPr/>
          </p:nvSpPr>
          <p:spPr bwMode="auto">
            <a:xfrm>
              <a:off x="4288" y="2552"/>
              <a:ext cx="0" cy="3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41" name="Line 22"/>
            <p:cNvSpPr>
              <a:spLocks noChangeShapeType="1"/>
            </p:cNvSpPr>
            <p:nvPr/>
          </p:nvSpPr>
          <p:spPr bwMode="auto">
            <a:xfrm>
              <a:off x="7888" y="2552"/>
              <a:ext cx="1" cy="3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42" name="Line 23"/>
            <p:cNvSpPr>
              <a:spLocks noChangeShapeType="1"/>
            </p:cNvSpPr>
            <p:nvPr/>
          </p:nvSpPr>
          <p:spPr bwMode="auto">
            <a:xfrm>
              <a:off x="4288" y="3315"/>
              <a:ext cx="0" cy="2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43" name="Line 24"/>
            <p:cNvSpPr>
              <a:spLocks noChangeShapeType="1"/>
            </p:cNvSpPr>
            <p:nvPr/>
          </p:nvSpPr>
          <p:spPr bwMode="auto">
            <a:xfrm>
              <a:off x="3517" y="3569"/>
              <a:ext cx="15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44" name="Line 25"/>
            <p:cNvSpPr>
              <a:spLocks noChangeShapeType="1"/>
            </p:cNvSpPr>
            <p:nvPr/>
          </p:nvSpPr>
          <p:spPr bwMode="auto">
            <a:xfrm>
              <a:off x="3517" y="3569"/>
              <a:ext cx="0" cy="2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45" name="Line 26"/>
            <p:cNvSpPr>
              <a:spLocks noChangeShapeType="1"/>
            </p:cNvSpPr>
            <p:nvPr/>
          </p:nvSpPr>
          <p:spPr bwMode="auto">
            <a:xfrm>
              <a:off x="5060" y="3569"/>
              <a:ext cx="0" cy="2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46" name="Line 27"/>
            <p:cNvSpPr>
              <a:spLocks noChangeShapeType="1"/>
            </p:cNvSpPr>
            <p:nvPr/>
          </p:nvSpPr>
          <p:spPr bwMode="auto">
            <a:xfrm>
              <a:off x="7888" y="3315"/>
              <a:ext cx="1" cy="2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47" name="Line 28"/>
            <p:cNvSpPr>
              <a:spLocks noChangeShapeType="1"/>
            </p:cNvSpPr>
            <p:nvPr/>
          </p:nvSpPr>
          <p:spPr bwMode="auto">
            <a:xfrm>
              <a:off x="6860" y="3569"/>
              <a:ext cx="1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48" name="Line 29"/>
            <p:cNvSpPr>
              <a:spLocks noChangeShapeType="1"/>
            </p:cNvSpPr>
            <p:nvPr/>
          </p:nvSpPr>
          <p:spPr bwMode="auto">
            <a:xfrm>
              <a:off x="6860" y="3569"/>
              <a:ext cx="0" cy="2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49" name="Line 30"/>
            <p:cNvSpPr>
              <a:spLocks noChangeShapeType="1"/>
            </p:cNvSpPr>
            <p:nvPr/>
          </p:nvSpPr>
          <p:spPr bwMode="auto">
            <a:xfrm>
              <a:off x="8660" y="3569"/>
              <a:ext cx="0" cy="2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50" name="Line 31"/>
            <p:cNvSpPr>
              <a:spLocks noChangeShapeType="1"/>
            </p:cNvSpPr>
            <p:nvPr/>
          </p:nvSpPr>
          <p:spPr bwMode="auto">
            <a:xfrm>
              <a:off x="3517" y="4204"/>
              <a:ext cx="643" cy="3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51" name="Line 32"/>
            <p:cNvSpPr>
              <a:spLocks noChangeShapeType="1"/>
            </p:cNvSpPr>
            <p:nvPr/>
          </p:nvSpPr>
          <p:spPr bwMode="auto">
            <a:xfrm flipH="1">
              <a:off x="4160" y="4204"/>
              <a:ext cx="900" cy="3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52" name="Line 33"/>
            <p:cNvSpPr>
              <a:spLocks noChangeShapeType="1"/>
            </p:cNvSpPr>
            <p:nvPr/>
          </p:nvSpPr>
          <p:spPr bwMode="auto">
            <a:xfrm>
              <a:off x="6860" y="4204"/>
              <a:ext cx="900" cy="3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53" name="Line 34"/>
            <p:cNvSpPr>
              <a:spLocks noChangeShapeType="1"/>
            </p:cNvSpPr>
            <p:nvPr/>
          </p:nvSpPr>
          <p:spPr bwMode="auto">
            <a:xfrm flipH="1">
              <a:off x="7760" y="4204"/>
              <a:ext cx="900" cy="3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54" name="Line 35"/>
            <p:cNvSpPr>
              <a:spLocks noChangeShapeType="1"/>
            </p:cNvSpPr>
            <p:nvPr/>
          </p:nvSpPr>
          <p:spPr bwMode="auto">
            <a:xfrm>
              <a:off x="4288" y="4967"/>
              <a:ext cx="0" cy="1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55" name="Line 36"/>
            <p:cNvSpPr>
              <a:spLocks noChangeShapeType="1"/>
            </p:cNvSpPr>
            <p:nvPr/>
          </p:nvSpPr>
          <p:spPr bwMode="auto">
            <a:xfrm>
              <a:off x="3517" y="5094"/>
              <a:ext cx="15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56" name="Line 37"/>
            <p:cNvSpPr>
              <a:spLocks noChangeShapeType="1"/>
            </p:cNvSpPr>
            <p:nvPr/>
          </p:nvSpPr>
          <p:spPr bwMode="auto">
            <a:xfrm>
              <a:off x="3517" y="5094"/>
              <a:ext cx="0" cy="2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57" name="Line 38"/>
            <p:cNvSpPr>
              <a:spLocks noChangeShapeType="1"/>
            </p:cNvSpPr>
            <p:nvPr/>
          </p:nvSpPr>
          <p:spPr bwMode="auto">
            <a:xfrm>
              <a:off x="5060" y="5094"/>
              <a:ext cx="0" cy="2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58" name="Line 39"/>
            <p:cNvSpPr>
              <a:spLocks noChangeShapeType="1"/>
            </p:cNvSpPr>
            <p:nvPr/>
          </p:nvSpPr>
          <p:spPr bwMode="auto">
            <a:xfrm>
              <a:off x="7760" y="4967"/>
              <a:ext cx="0" cy="1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59" name="Line 40"/>
            <p:cNvSpPr>
              <a:spLocks noChangeShapeType="1"/>
            </p:cNvSpPr>
            <p:nvPr/>
          </p:nvSpPr>
          <p:spPr bwMode="auto">
            <a:xfrm>
              <a:off x="6860" y="5094"/>
              <a:ext cx="1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60" name="Line 41"/>
            <p:cNvSpPr>
              <a:spLocks noChangeShapeType="1"/>
            </p:cNvSpPr>
            <p:nvPr/>
          </p:nvSpPr>
          <p:spPr bwMode="auto">
            <a:xfrm>
              <a:off x="6860" y="5094"/>
              <a:ext cx="0" cy="2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61" name="Line 42"/>
            <p:cNvSpPr>
              <a:spLocks noChangeShapeType="1"/>
            </p:cNvSpPr>
            <p:nvPr/>
          </p:nvSpPr>
          <p:spPr bwMode="auto">
            <a:xfrm>
              <a:off x="8660" y="5094"/>
              <a:ext cx="0" cy="2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62" name="Line 43"/>
            <p:cNvSpPr>
              <a:spLocks noChangeShapeType="1"/>
            </p:cNvSpPr>
            <p:nvPr/>
          </p:nvSpPr>
          <p:spPr bwMode="auto">
            <a:xfrm>
              <a:off x="4288" y="5602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63" name="Line 44"/>
            <p:cNvSpPr>
              <a:spLocks noChangeShapeType="1"/>
            </p:cNvSpPr>
            <p:nvPr/>
          </p:nvSpPr>
          <p:spPr bwMode="auto">
            <a:xfrm>
              <a:off x="5960" y="5602"/>
              <a:ext cx="38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64" name="Line 45"/>
            <p:cNvSpPr>
              <a:spLocks noChangeShapeType="1"/>
            </p:cNvSpPr>
            <p:nvPr/>
          </p:nvSpPr>
          <p:spPr bwMode="auto">
            <a:xfrm>
              <a:off x="7631" y="5602"/>
              <a:ext cx="38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65" name="Text Box 46"/>
            <p:cNvSpPr txBox="1">
              <a:spLocks noChangeArrowheads="1"/>
            </p:cNvSpPr>
            <p:nvPr/>
          </p:nvSpPr>
          <p:spPr bwMode="auto">
            <a:xfrm>
              <a:off x="2231" y="1790"/>
              <a:ext cx="514" cy="7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r>
                <a:rPr lang="zh-TW" altLang="en-US" sz="1400">
                  <a:solidFill>
                    <a:srgbClr val="000000"/>
                  </a:solidFill>
                </a:rPr>
                <a:t>課程名稱</a:t>
              </a:r>
              <a:endParaRPr lang="zh-TW" altLang="en-US" sz="1400"/>
            </a:p>
          </p:txBody>
        </p:sp>
        <p:sp>
          <p:nvSpPr>
            <p:cNvPr id="5166" name="Text Box 47"/>
            <p:cNvSpPr txBox="1">
              <a:spLocks noChangeArrowheads="1"/>
            </p:cNvSpPr>
            <p:nvPr/>
          </p:nvSpPr>
          <p:spPr bwMode="auto">
            <a:xfrm>
              <a:off x="2231" y="2679"/>
              <a:ext cx="514" cy="6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r>
                <a:rPr lang="zh-TW" altLang="en-US" sz="1400">
                  <a:solidFill>
                    <a:srgbClr val="000000"/>
                  </a:solidFill>
                </a:rPr>
                <a:t>主概念</a:t>
              </a:r>
              <a:endParaRPr lang="zh-TW" altLang="en-US" sz="1400"/>
            </a:p>
          </p:txBody>
        </p:sp>
        <p:sp>
          <p:nvSpPr>
            <p:cNvPr id="5167" name="Text Box 48"/>
            <p:cNvSpPr txBox="1">
              <a:spLocks noChangeArrowheads="1"/>
            </p:cNvSpPr>
            <p:nvPr/>
          </p:nvSpPr>
          <p:spPr bwMode="auto">
            <a:xfrm>
              <a:off x="2231" y="4458"/>
              <a:ext cx="514" cy="5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r>
                <a:rPr lang="zh-TW" altLang="en-US" sz="1400">
                  <a:solidFill>
                    <a:srgbClr val="000000"/>
                  </a:solidFill>
                </a:rPr>
                <a:t>方案</a:t>
              </a:r>
              <a:endParaRPr lang="zh-TW" altLang="en-US" sz="1400"/>
            </a:p>
          </p:txBody>
        </p:sp>
        <p:sp>
          <p:nvSpPr>
            <p:cNvPr id="5168" name="Text Box 49"/>
            <p:cNvSpPr txBox="1">
              <a:spLocks noChangeArrowheads="1"/>
            </p:cNvSpPr>
            <p:nvPr/>
          </p:nvSpPr>
          <p:spPr bwMode="auto">
            <a:xfrm>
              <a:off x="2231" y="3442"/>
              <a:ext cx="514" cy="6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r>
                <a:rPr lang="zh-TW" altLang="en-US" sz="1400">
                  <a:solidFill>
                    <a:srgbClr val="000000"/>
                  </a:solidFill>
                </a:rPr>
                <a:t>次概念</a:t>
              </a:r>
              <a:endParaRPr lang="zh-TW" altLang="en-US" sz="1400"/>
            </a:p>
          </p:txBody>
        </p:sp>
        <p:sp>
          <p:nvSpPr>
            <p:cNvPr id="5169" name="Text Box 50"/>
            <p:cNvSpPr txBox="1">
              <a:spLocks noChangeArrowheads="1"/>
            </p:cNvSpPr>
            <p:nvPr/>
          </p:nvSpPr>
          <p:spPr bwMode="auto">
            <a:xfrm>
              <a:off x="2231" y="5221"/>
              <a:ext cx="514" cy="7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r>
                <a:rPr lang="zh-TW" altLang="en-US" sz="1400">
                  <a:solidFill>
                    <a:srgbClr val="000000"/>
                  </a:solidFill>
                </a:rPr>
                <a:t>單元名稱</a:t>
              </a:r>
              <a:endParaRPr lang="zh-TW" altLang="en-US" sz="1400"/>
            </a:p>
          </p:txBody>
        </p:sp>
      </p:grpSp>
      <p:sp>
        <p:nvSpPr>
          <p:cNvPr id="19508" name="Rectangle 52"/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一、課程架構圖 </a:t>
            </a:r>
          </a:p>
        </p:txBody>
      </p:sp>
    </p:spTree>
    <p:extLst>
      <p:ext uri="{BB962C8B-B14F-4D97-AF65-F5344CB8AC3E}">
        <p14:creationId xmlns:p14="http://schemas.microsoft.com/office/powerpoint/2010/main" xmlns="" val="239362029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342900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hlinkClick r:id="rId2" action="ppaction://hlinkfile"/>
              </a:rPr>
              <a:t>讓女生停不下來的運動</a:t>
            </a:r>
            <a:r>
              <a:rPr lang="en-US" altLang="zh-TW" dirty="0" smtClean="0">
                <a:hlinkClick r:id="rId2" action="ppaction://hlinkfile"/>
              </a:rPr>
              <a:t>.mp4</a:t>
            </a:r>
            <a:endParaRPr lang="zh-TW" altLang="en-US" dirty="0"/>
          </a:p>
        </p:txBody>
      </p:sp>
      <p:sp>
        <p:nvSpPr>
          <p:cNvPr id="614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zh-TW" altLang="en-US" sz="7200" smtClean="0">
                <a:latin typeface="Algerian" pitchFamily="82" charset="0"/>
                <a:ea typeface="新細明體" pitchFamily="18" charset="-120"/>
              </a:rPr>
              <a:t>背景</a:t>
            </a:r>
            <a:r>
              <a:rPr lang="en-US" altLang="zh-TW" sz="7200" smtClean="0">
                <a:latin typeface="Algerian" pitchFamily="82" charset="0"/>
                <a:ea typeface="新細明體" pitchFamily="18" charset="-120"/>
              </a:rPr>
              <a:t>=</a:t>
            </a:r>
            <a:r>
              <a:rPr lang="zh-TW" altLang="en-US" sz="7200" smtClean="0">
                <a:latin typeface="Algerian" pitchFamily="82" charset="0"/>
                <a:ea typeface="新細明體" pitchFamily="18" charset="-120"/>
              </a:rPr>
              <a:t>專業</a:t>
            </a:r>
            <a:r>
              <a:rPr lang="en-US" altLang="zh-TW" sz="7200" smtClean="0">
                <a:latin typeface="Algerian" pitchFamily="82" charset="0"/>
                <a:ea typeface="新細明體" pitchFamily="18" charset="-120"/>
              </a:rPr>
              <a:t>?</a:t>
            </a:r>
            <a:endParaRPr lang="zh-TW" altLang="en-US" sz="7200" smtClean="0">
              <a:latin typeface="Algerian" pitchFamily="82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26352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827584" y="1916831"/>
            <a:ext cx="7416824" cy="22621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zh-TW" alt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第一節、壓力</a:t>
            </a:r>
            <a:r>
              <a:rPr kumimoji="0" lang="en-US" altLang="zh-TW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PK</a:t>
            </a:r>
            <a:r>
              <a:rPr kumimoji="0" lang="zh-TW" alt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賽</a:t>
            </a:r>
            <a:endParaRPr kumimoji="0" lang="zh-TW" alt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79641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192088"/>
            <a:ext cx="8229600" cy="6550025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altLang="zh-TW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altLang="zh-TW" sz="2800" dirty="0" smtClean="0">
                <a:solidFill>
                  <a:schemeClr val="tx2">
                    <a:lumMod val="75000"/>
                  </a:schemeClr>
                </a:solidFill>
              </a:rPr>
              <a:t>    6-3-4-1 </a:t>
            </a:r>
            <a:r>
              <a:rPr lang="zh-TW" altLang="en-US" sz="2800" dirty="0">
                <a:solidFill>
                  <a:schemeClr val="tx2">
                    <a:lumMod val="75000"/>
                  </a:schemeClr>
                </a:solidFill>
              </a:rPr>
              <a:t>明瞭情緒和壓力變化對身體免疫功 </a:t>
            </a:r>
            <a:endParaRPr lang="en-US" altLang="zh-TW" sz="28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zh-TW" altLang="en-US" sz="2800" dirty="0">
                <a:solidFill>
                  <a:schemeClr val="tx2">
                    <a:lumMod val="75000"/>
                  </a:schemeClr>
                </a:solidFill>
              </a:rPr>
              <a:t>                  能、生殖功能和疾病的影響。 </a:t>
            </a:r>
            <a:endParaRPr lang="en-US" altLang="zh-TW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dirty="0"/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1-1</a:t>
            </a:r>
            <a:r>
              <a:rPr lang="en-US" altLang="zh-TW" sz="2800" dirty="0"/>
              <a:t>.</a:t>
            </a:r>
            <a:r>
              <a:rPr lang="zh-TW" altLang="zh-TW" sz="2800" dirty="0"/>
              <a:t>教導學生思考壓力的形成原因。</a:t>
            </a:r>
          </a:p>
          <a:p>
            <a:r>
              <a:rPr lang="en-US" altLang="zh-TW" sz="2800" dirty="0" smtClean="0"/>
              <a:t>1-2</a:t>
            </a:r>
            <a:r>
              <a:rPr lang="en-US" altLang="zh-TW" sz="2800" dirty="0"/>
              <a:t>.</a:t>
            </a:r>
            <a:r>
              <a:rPr lang="zh-TW" altLang="zh-TW" sz="2800" dirty="0"/>
              <a:t>學生可以以正向的態度面對壓力。</a:t>
            </a:r>
          </a:p>
          <a:p>
            <a:r>
              <a:rPr lang="en-US" altLang="zh-TW" sz="2800" dirty="0"/>
              <a:t>1-3.</a:t>
            </a:r>
            <a:r>
              <a:rPr lang="zh-TW" altLang="zh-TW" sz="2800" dirty="0"/>
              <a:t>運用自我肯定、尊重自己的健康方式，處理與宣洩情緒。</a:t>
            </a:r>
            <a:endParaRPr lang="en-US" altLang="zh-TW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zh-TW" alt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800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endParaRPr lang="zh-TW" alt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79425" y="192088"/>
            <a:ext cx="2363788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zh-TW" sz="2800" dirty="0">
                <a:solidFill>
                  <a:schemeClr val="tx2">
                    <a:lumMod val="75000"/>
                  </a:schemeClr>
                </a:solidFill>
              </a:rPr>
              <a:t>對應能力指標</a:t>
            </a:r>
            <a:endParaRPr lang="en-US" altLang="zh-TW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51170" y="2348880"/>
            <a:ext cx="1644650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zh-TW" sz="2800" dirty="0"/>
              <a:t>教學目標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xmlns="" val="72326985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內容版面配置區 6"/>
          <p:cNvSpPr>
            <a:spLocks noGrp="1"/>
          </p:cNvSpPr>
          <p:nvPr>
            <p:ph idx="1"/>
          </p:nvPr>
        </p:nvSpPr>
        <p:spPr>
          <a:xfrm>
            <a:off x="1187450" y="620713"/>
            <a:ext cx="7451725" cy="5545137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zh-TW" altLang="en-US" dirty="0" smtClean="0"/>
              <a:t>                       </a:t>
            </a:r>
            <a:r>
              <a:rPr lang="zh-TW" altLang="en-US" sz="2800" dirty="0" smtClean="0"/>
              <a:t>九年</a:t>
            </a:r>
            <a:r>
              <a:rPr lang="zh-TW" altLang="en-US" dirty="0" smtClean="0"/>
              <a:t>級</a:t>
            </a:r>
            <a:endParaRPr lang="en-US" altLang="zh-TW" dirty="0" smtClean="0"/>
          </a:p>
          <a:p>
            <a:pPr marL="0" indent="0">
              <a:buFont typeface="Arial" pitchFamily="34" charset="0"/>
              <a:buNone/>
            </a:pPr>
            <a:r>
              <a:rPr lang="zh-TW" altLang="en-US" dirty="0" smtClean="0"/>
              <a:t>                </a:t>
            </a:r>
            <a:endParaRPr lang="en-US" altLang="zh-TW" dirty="0" smtClean="0"/>
          </a:p>
          <a:p>
            <a:pPr marL="0" indent="0">
              <a:buFont typeface="Arial" pitchFamily="34" charset="0"/>
              <a:buNone/>
            </a:pPr>
            <a:r>
              <a:rPr lang="zh-TW" altLang="en-US" sz="2800" dirty="0" smtClean="0"/>
              <a:t>                           </a:t>
            </a:r>
            <a:r>
              <a:rPr lang="en-US" altLang="zh-TW" sz="2800" dirty="0" smtClean="0"/>
              <a:t>90</a:t>
            </a:r>
            <a:r>
              <a:rPr lang="zh-TW" altLang="en-US" sz="2800" dirty="0" smtClean="0"/>
              <a:t>分鐘  </a:t>
            </a:r>
            <a:endParaRPr lang="en-US" altLang="zh-TW" sz="2800" dirty="0" smtClean="0"/>
          </a:p>
          <a:p>
            <a:pPr marL="0" indent="0">
              <a:buFont typeface="Arial" pitchFamily="34" charset="0"/>
              <a:buNone/>
            </a:pPr>
            <a:endParaRPr lang="en-US" altLang="zh-TW" dirty="0" smtClean="0"/>
          </a:p>
          <a:p>
            <a:pPr marL="0" indent="0">
              <a:buFont typeface="Arial" pitchFamily="34" charset="0"/>
              <a:buNone/>
            </a:pPr>
            <a:endParaRPr lang="en-US" altLang="zh-TW" dirty="0" smtClean="0"/>
          </a:p>
          <a:p>
            <a:pPr marL="0" indent="0">
              <a:buFont typeface="Arial" pitchFamily="34" charset="0"/>
              <a:buNone/>
            </a:pPr>
            <a:r>
              <a:rPr lang="zh-TW" altLang="en-US" dirty="0" smtClean="0"/>
              <a:t>                 </a:t>
            </a:r>
            <a:r>
              <a:rPr lang="zh-TW" altLang="zh-TW" dirty="0" smtClean="0"/>
              <a:t>康軒九年級上學期:</a:t>
            </a:r>
            <a:endParaRPr lang="en-US" altLang="zh-TW" dirty="0" smtClean="0"/>
          </a:p>
          <a:p>
            <a:pPr marL="0" indent="0">
              <a:buFont typeface="Arial" pitchFamily="34" charset="0"/>
              <a:buNone/>
            </a:pPr>
            <a:r>
              <a:rPr lang="zh-TW" altLang="en-US" dirty="0" smtClean="0"/>
              <a:t>            </a:t>
            </a:r>
            <a:r>
              <a:rPr lang="zh-TW" altLang="zh-TW" dirty="0" smtClean="0"/>
              <a:t>第二單元快樂人生開步走</a:t>
            </a:r>
            <a:r>
              <a:rPr lang="zh-TW" altLang="en-US" dirty="0" smtClean="0"/>
              <a:t>   </a:t>
            </a:r>
            <a:endParaRPr lang="en-US" altLang="zh-TW" dirty="0" smtClean="0"/>
          </a:p>
          <a:p>
            <a:pPr marL="0" indent="0" algn="ctr">
              <a:buFont typeface="Arial" pitchFamily="34" charset="0"/>
              <a:buNone/>
            </a:pPr>
            <a:r>
              <a:rPr lang="zh-TW" altLang="en-US" dirty="0" smtClean="0"/>
              <a:t>第</a:t>
            </a:r>
            <a:r>
              <a:rPr lang="en-US" altLang="zh-TW" dirty="0" smtClean="0"/>
              <a:t>1</a:t>
            </a:r>
            <a:r>
              <a:rPr lang="zh-TW" altLang="en-US" dirty="0" smtClean="0"/>
              <a:t>章與壓力同行</a:t>
            </a:r>
            <a:endParaRPr lang="en-US" altLang="zh-TW" dirty="0" smtClean="0"/>
          </a:p>
          <a:p>
            <a:pPr marL="0" indent="0">
              <a:buFont typeface="Arial" pitchFamily="34" charset="0"/>
              <a:buNone/>
            </a:pPr>
            <a:endParaRPr lang="zh-TW" altLang="en-US" dirty="0" smtClean="0"/>
          </a:p>
        </p:txBody>
      </p:sp>
      <p:sp>
        <p:nvSpPr>
          <p:cNvPr id="8" name="文字方塊 7"/>
          <p:cNvSpPr txBox="1"/>
          <p:nvPr/>
        </p:nvSpPr>
        <p:spPr>
          <a:xfrm>
            <a:off x="1227138" y="1778000"/>
            <a:ext cx="1939925" cy="5857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zh-TW" sz="3200" b="1" dirty="0"/>
              <a:t>教學時間</a:t>
            </a:r>
            <a:endParaRPr lang="en-US" altLang="zh-TW" sz="32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241425" y="627063"/>
            <a:ext cx="1939925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zh-TW" sz="3200" b="1" dirty="0"/>
              <a:t>適用年級</a:t>
            </a:r>
            <a:endParaRPr lang="en-US" altLang="zh-TW" sz="32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1220788" y="2852738"/>
            <a:ext cx="3355975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zh-TW" sz="3200" b="1" dirty="0">
                <a:solidFill>
                  <a:srgbClr val="FF0000"/>
                </a:solidFill>
              </a:rPr>
              <a:t>配合教科書教材</a:t>
            </a:r>
            <a:endParaRPr lang="en-US" altLang="zh-TW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76329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558800"/>
            <a:chOff x="0" y="0"/>
            <a:chExt cx="5760" cy="352"/>
          </a:xfrm>
        </p:grpSpPr>
        <p:pic>
          <p:nvPicPr>
            <p:cNvPr id="8206" name="Picture 3" descr="3上2單元1章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640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7" name="Line 4"/>
            <p:cNvSpPr>
              <a:spLocks noChangeShapeType="1"/>
            </p:cNvSpPr>
            <p:nvPr/>
          </p:nvSpPr>
          <p:spPr bwMode="auto">
            <a:xfrm>
              <a:off x="1632" y="336"/>
              <a:ext cx="4128" cy="0"/>
            </a:xfrm>
            <a:prstGeom prst="line">
              <a:avLst/>
            </a:prstGeom>
            <a:noFill/>
            <a:ln w="28575">
              <a:solidFill>
                <a:srgbClr val="1A4A04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8195" name="Picture 5" descr="按鈕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0" y="4953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按鈕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56515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按鈕3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0600" y="6375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1066800"/>
            <a:ext cx="3455988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4835525" y="1676400"/>
            <a:ext cx="0" cy="3581400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28600" y="2209800"/>
            <a:ext cx="3886200" cy="1495425"/>
            <a:chOff x="240" y="1536"/>
            <a:chExt cx="2448" cy="942"/>
          </a:xfrm>
        </p:grpSpPr>
        <p:sp>
          <p:nvSpPr>
            <p:cNvPr id="8204" name="Line 10"/>
            <p:cNvSpPr>
              <a:spLocks noChangeShapeType="1"/>
            </p:cNvSpPr>
            <p:nvPr/>
          </p:nvSpPr>
          <p:spPr bwMode="auto">
            <a:xfrm flipH="1">
              <a:off x="1824" y="1728"/>
              <a:ext cx="864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05" name="Rectangle 11"/>
            <p:cNvSpPr>
              <a:spLocks noChangeArrowheads="1"/>
            </p:cNvSpPr>
            <p:nvPr/>
          </p:nvSpPr>
          <p:spPr bwMode="auto">
            <a:xfrm>
              <a:off x="240" y="1536"/>
              <a:ext cx="1728" cy="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3600">
                  <a:solidFill>
                    <a:srgbClr val="800080"/>
                  </a:solidFill>
                </a:rPr>
                <a:t>適度的壓力</a:t>
              </a:r>
            </a:p>
            <a:p>
              <a:endParaRPr lang="zh-TW" altLang="en-US">
                <a:solidFill>
                  <a:srgbClr val="800080"/>
                </a:solidFill>
              </a:endParaRPr>
            </a:p>
            <a:p>
              <a:r>
                <a:rPr lang="zh-TW" altLang="en-US">
                  <a:solidFill>
                    <a:srgbClr val="800080"/>
                  </a:solidFill>
                </a:rPr>
                <a:t>助於表現與成長</a:t>
              </a:r>
              <a:r>
                <a:rPr lang="zh-TW" altLang="en-US" sz="1400"/>
                <a:t> </a:t>
              </a:r>
              <a:endParaRPr lang="zh-TW" altLang="en-US" sz="2400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105400" y="1676400"/>
            <a:ext cx="3886200" cy="1433513"/>
            <a:chOff x="3312" y="1200"/>
            <a:chExt cx="2448" cy="903"/>
          </a:xfrm>
        </p:grpSpPr>
        <p:sp>
          <p:nvSpPr>
            <p:cNvPr id="8202" name="Rectangle 12"/>
            <p:cNvSpPr>
              <a:spLocks noChangeArrowheads="1"/>
            </p:cNvSpPr>
            <p:nvPr/>
          </p:nvSpPr>
          <p:spPr bwMode="auto">
            <a:xfrm>
              <a:off x="3696" y="1200"/>
              <a:ext cx="2064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3200">
                  <a:solidFill>
                    <a:srgbClr val="660066"/>
                  </a:solidFill>
                </a:rPr>
                <a:t>過度或長期壓力</a:t>
              </a:r>
            </a:p>
            <a:p>
              <a:r>
                <a:rPr lang="zh-TW" altLang="en-US">
                  <a:solidFill>
                    <a:srgbClr val="660066"/>
                  </a:solidFill>
                </a:rPr>
                <a:t>   降低人體免疫力</a:t>
              </a:r>
            </a:p>
            <a:p>
              <a:r>
                <a:rPr lang="zh-TW" altLang="en-US">
                  <a:solidFill>
                    <a:srgbClr val="660066"/>
                  </a:solidFill>
                </a:rPr>
                <a:t>  產生「身心症狀」</a:t>
              </a:r>
              <a:r>
                <a:rPr lang="zh-TW" altLang="en-US" sz="1400"/>
                <a:t> </a:t>
              </a:r>
            </a:p>
          </p:txBody>
        </p:sp>
        <p:sp>
          <p:nvSpPr>
            <p:cNvPr id="8203" name="Line 13"/>
            <p:cNvSpPr>
              <a:spLocks noChangeShapeType="1"/>
            </p:cNvSpPr>
            <p:nvPr/>
          </p:nvSpPr>
          <p:spPr bwMode="auto">
            <a:xfrm flipV="1">
              <a:off x="3312" y="1392"/>
              <a:ext cx="432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1438040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a typeface="新細明體" pitchFamily="18" charset="-120"/>
              </a:rPr>
              <a:t>活動二、</a:t>
            </a:r>
            <a:r>
              <a:rPr lang="zh-TW" altLang="zh-TW" dirty="0" smtClean="0"/>
              <a:t>酸中作樂</a:t>
            </a:r>
            <a:r>
              <a:rPr lang="zh-TW" altLang="zh-TW" dirty="0" smtClean="0">
                <a:ea typeface="新細明體" pitchFamily="18" charset="-120"/>
              </a:rPr>
              <a:t>體驗活動</a:t>
            </a:r>
            <a:endParaRPr lang="zh-TW" altLang="en-US" dirty="0" smtClean="0">
              <a:ea typeface="新細明體" pitchFamily="18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/>
              <a:t>遊戲規則</a:t>
            </a:r>
            <a:r>
              <a:rPr lang="en-US" altLang="zh-TW" dirty="0" smtClean="0"/>
              <a:t>:</a:t>
            </a:r>
          </a:p>
          <a:p>
            <a:r>
              <a:rPr lang="en-US" altLang="zh-TW" dirty="0" smtClean="0"/>
              <a:t>1.</a:t>
            </a:r>
            <a:r>
              <a:rPr lang="zh-TW" altLang="zh-TW" dirty="0" smtClean="0"/>
              <a:t>學生各組派一人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老師發下一人一顆糖果，其中五顆酸糖、一顆甜糖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請各組看表情，猜出誰吃到甜糖</a:t>
            </a:r>
            <a:endParaRPr lang="en-US" altLang="zh-TW" dirty="0" smtClean="0"/>
          </a:p>
          <a:p>
            <a:r>
              <a:rPr lang="en-US" altLang="zh-TW" dirty="0" smtClean="0"/>
              <a:t>4.</a:t>
            </a:r>
            <a:r>
              <a:rPr lang="zh-TW" altLang="zh-TW" dirty="0" smtClean="0"/>
              <a:t>讓學生體會壓力的感受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6145" name="Picture 1" descr="F:\103.5.23第二年師大增能\2014-4-23壓力影片\DSC062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0017778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活動目的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訓練學生的觀察力</a:t>
            </a:r>
            <a:endParaRPr lang="en-US" altLang="zh-TW" dirty="0" smtClean="0"/>
          </a:p>
          <a:p>
            <a:pPr lvl="0"/>
            <a:r>
              <a:rPr lang="en-US" altLang="zh-TW" dirty="0" smtClean="0"/>
              <a:t>2.</a:t>
            </a:r>
            <a:r>
              <a:rPr lang="zh-TW" altLang="en-US" dirty="0"/>
              <a:t>融入生活技能</a:t>
            </a:r>
            <a:r>
              <a:rPr lang="en-US" altLang="zh-TW" dirty="0" smtClean="0"/>
              <a:t>: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人際溝通能力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9531960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ea typeface="新細明體" pitchFamily="18" charset="-120"/>
              </a:rPr>
              <a:t>學習單</a:t>
            </a:r>
          </a:p>
        </p:txBody>
      </p:sp>
      <p:sp>
        <p:nvSpPr>
          <p:cNvPr id="1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spcBef>
                <a:spcPct val="0"/>
              </a:spcBef>
              <a:buFontTx/>
              <a:buAutoNum type="arabicPeriod"/>
            </a:pPr>
            <a:r>
              <a:rPr lang="zh-TW" altLang="en-US" smtClean="0">
                <a:ea typeface="新細明體" pitchFamily="18" charset="-120"/>
              </a:rPr>
              <a:t>請您舉出三種最近生活中常見的壓力事件？</a:t>
            </a:r>
          </a:p>
          <a:p>
            <a:pPr marL="609600" indent="-609600"/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900113" y="1882775"/>
            <a:ext cx="7704137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28528" bIns="0" anchor="ctr">
            <a:spAutoFit/>
          </a:bodyPr>
          <a:lstStyle/>
          <a:p>
            <a:pPr>
              <a:buFontTx/>
              <a:buAutoNum type="arabicPeriod"/>
            </a:pPr>
            <a:endParaRPr lang="zh-TW" altLang="zh-TW" sz="2400"/>
          </a:p>
        </p:txBody>
      </p:sp>
      <p:graphicFrame>
        <p:nvGraphicFramePr>
          <p:cNvPr id="2" name="資料庫圖表 1"/>
          <p:cNvGraphicFramePr/>
          <p:nvPr/>
        </p:nvGraphicFramePr>
        <p:xfrm>
          <a:off x="827088" y="2636838"/>
          <a:ext cx="8137525" cy="2987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3424440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n-US" altLang="zh-TW" sz="3200" smtClean="0">
                <a:ea typeface="新細明體" pitchFamily="18" charset="-120"/>
              </a:rPr>
              <a:t>2.</a:t>
            </a:r>
            <a:r>
              <a:rPr lang="zh-TW" altLang="en-US" sz="3200" smtClean="0">
                <a:ea typeface="新細明體" pitchFamily="18" charset="-120"/>
              </a:rPr>
              <a:t>請您寫下平時放學後</a:t>
            </a:r>
            <a:r>
              <a:rPr lang="en-US" altLang="zh-TW" sz="3200" smtClean="0">
                <a:ea typeface="新細明體" pitchFamily="18" charset="-120"/>
              </a:rPr>
              <a:t>5</a:t>
            </a:r>
            <a:r>
              <a:rPr lang="zh-TW" altLang="en-US" sz="3200" smtClean="0">
                <a:ea typeface="新細明體" pitchFamily="18" charset="-120"/>
              </a:rPr>
              <a:t>點半至</a:t>
            </a:r>
            <a:r>
              <a:rPr lang="en-US" altLang="zh-TW" sz="3200" smtClean="0">
                <a:ea typeface="新細明體" pitchFamily="18" charset="-120"/>
              </a:rPr>
              <a:t>10</a:t>
            </a:r>
            <a:r>
              <a:rPr lang="zh-TW" altLang="en-US" sz="3200" smtClean="0">
                <a:ea typeface="新細明體" pitchFamily="18" charset="-120"/>
              </a:rPr>
              <a:t>點半的</a:t>
            </a:r>
            <a:r>
              <a:rPr lang="en-US" altLang="zh-TW" sz="3200" smtClean="0">
                <a:ea typeface="新細明體" pitchFamily="18" charset="-120"/>
              </a:rPr>
              <a:t>5</a:t>
            </a:r>
            <a:r>
              <a:rPr lang="zh-TW" altLang="en-US" sz="3200" smtClean="0">
                <a:ea typeface="新細明體" pitchFamily="18" charset="-120"/>
              </a:rPr>
              <a:t>個小時裡，都在做什麼事？</a:t>
            </a:r>
            <a:r>
              <a:rPr lang="zh-TW" altLang="en-US" sz="4000" smtClean="0">
                <a:ea typeface="新細明體" pitchFamily="18" charset="-120"/>
              </a:rPr>
              <a:t> </a:t>
            </a:r>
          </a:p>
        </p:txBody>
      </p:sp>
      <p:sp>
        <p:nvSpPr>
          <p:cNvPr id="14339" name="Film"/>
          <p:cNvSpPr>
            <a:spLocks noEditPoints="1" noChangeArrowheads="1"/>
          </p:cNvSpPr>
          <p:nvPr/>
        </p:nvSpPr>
        <p:spPr bwMode="auto">
          <a:xfrm rot="5400000">
            <a:off x="3779838" y="1628775"/>
            <a:ext cx="4464050" cy="4464050"/>
          </a:xfrm>
          <a:custGeom>
            <a:avLst/>
            <a:gdLst>
              <a:gd name="T0" fmla="*/ 0 w 21600"/>
              <a:gd name="T1" fmla="*/ 0 h 21600"/>
              <a:gd name="T2" fmla="*/ 2232025 w 21600"/>
              <a:gd name="T3" fmla="*/ 0 h 21600"/>
              <a:gd name="T4" fmla="*/ 4464050 w 21600"/>
              <a:gd name="T5" fmla="*/ 0 h 21600"/>
              <a:gd name="T6" fmla="*/ 4464050 w 21600"/>
              <a:gd name="T7" fmla="*/ 2232025 h 21600"/>
              <a:gd name="T8" fmla="*/ 4464050 w 21600"/>
              <a:gd name="T9" fmla="*/ 4464050 h 21600"/>
              <a:gd name="T10" fmla="*/ 2232025 w 21600"/>
              <a:gd name="T11" fmla="*/ 4464050 h 21600"/>
              <a:gd name="T12" fmla="*/ 0 w 21600"/>
              <a:gd name="T13" fmla="*/ 4464050 h 21600"/>
              <a:gd name="T14" fmla="*/ 0 w 21600"/>
              <a:gd name="T15" fmla="*/ 223202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960 w 21600"/>
              <a:gd name="T25" fmla="*/ 8129 h 21600"/>
              <a:gd name="T26" fmla="*/ 17079 w 21600"/>
              <a:gd name="T27" fmla="*/ 1342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340" name="Film"/>
          <p:cNvSpPr>
            <a:spLocks noEditPoints="1" noChangeArrowheads="1"/>
          </p:cNvSpPr>
          <p:nvPr/>
        </p:nvSpPr>
        <p:spPr bwMode="auto">
          <a:xfrm rot="5400000">
            <a:off x="900113" y="1628775"/>
            <a:ext cx="4464050" cy="4464050"/>
          </a:xfrm>
          <a:custGeom>
            <a:avLst/>
            <a:gdLst>
              <a:gd name="T0" fmla="*/ 0 w 21600"/>
              <a:gd name="T1" fmla="*/ 0 h 21600"/>
              <a:gd name="T2" fmla="*/ 2232025 w 21600"/>
              <a:gd name="T3" fmla="*/ 0 h 21600"/>
              <a:gd name="T4" fmla="*/ 4464050 w 21600"/>
              <a:gd name="T5" fmla="*/ 0 h 21600"/>
              <a:gd name="T6" fmla="*/ 4464050 w 21600"/>
              <a:gd name="T7" fmla="*/ 2232025 h 21600"/>
              <a:gd name="T8" fmla="*/ 4464050 w 21600"/>
              <a:gd name="T9" fmla="*/ 4464050 h 21600"/>
              <a:gd name="T10" fmla="*/ 2232025 w 21600"/>
              <a:gd name="T11" fmla="*/ 4464050 h 21600"/>
              <a:gd name="T12" fmla="*/ 0 w 21600"/>
              <a:gd name="T13" fmla="*/ 4464050 h 21600"/>
              <a:gd name="T14" fmla="*/ 0 w 21600"/>
              <a:gd name="T15" fmla="*/ 223202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960 w 21600"/>
              <a:gd name="T25" fmla="*/ 8129 h 21600"/>
              <a:gd name="T26" fmla="*/ 17079 w 21600"/>
              <a:gd name="T27" fmla="*/ 1342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6217813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smtClean="0">
                <a:ea typeface="新細明體" pitchFamily="18" charset="-120"/>
              </a:rPr>
              <a:t>3.</a:t>
            </a:r>
            <a:r>
              <a:rPr lang="zh-TW" altLang="en-US" sz="3200" smtClean="0">
                <a:ea typeface="新細明體" pitchFamily="18" charset="-120"/>
              </a:rPr>
              <a:t>當您感受到壓力大的時候曾出現</a:t>
            </a:r>
            <a:br>
              <a:rPr lang="zh-TW" altLang="en-US" sz="3200" smtClean="0">
                <a:ea typeface="新細明體" pitchFamily="18" charset="-120"/>
              </a:rPr>
            </a:br>
            <a:r>
              <a:rPr lang="zh-TW" altLang="en-US" sz="3200" smtClean="0">
                <a:ea typeface="新細明體" pitchFamily="18" charset="-120"/>
              </a:rPr>
              <a:t>哪些症狀或想法？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4213" y="1700213"/>
            <a:ext cx="7885112" cy="3746500"/>
            <a:chOff x="1008" y="1059"/>
            <a:chExt cx="3768" cy="2733"/>
          </a:xfrm>
        </p:grpSpPr>
        <p:sp>
          <p:nvSpPr>
            <p:cNvPr id="15364" name="AutoShape 5"/>
            <p:cNvSpPr>
              <a:spLocks noChangeAspect="1" noChangeArrowheads="1"/>
            </p:cNvSpPr>
            <p:nvPr/>
          </p:nvSpPr>
          <p:spPr bwMode="auto">
            <a:xfrm>
              <a:off x="1915" y="1617"/>
              <a:ext cx="1942" cy="1675"/>
            </a:xfrm>
            <a:prstGeom prst="triangle">
              <a:avLst>
                <a:gd name="adj" fmla="val 5000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zh-TW" altLang="en-US" sz="3200" b="1">
                  <a:solidFill>
                    <a:srgbClr val="FF3300"/>
                  </a:solidFill>
                </a:rPr>
                <a:t>壓力</a:t>
              </a:r>
            </a:p>
            <a:p>
              <a:pPr algn="ctr"/>
              <a:r>
                <a:rPr lang="zh-TW" altLang="en-US" sz="3200" b="1">
                  <a:solidFill>
                    <a:srgbClr val="FF3300"/>
                  </a:solidFill>
                </a:rPr>
                <a:t>症候群</a:t>
              </a:r>
            </a:p>
          </p:txBody>
        </p:sp>
        <p:sp>
          <p:nvSpPr>
            <p:cNvPr id="15365" name="Oval 6"/>
            <p:cNvSpPr>
              <a:spLocks noChangeArrowheads="1"/>
            </p:cNvSpPr>
            <p:nvPr/>
          </p:nvSpPr>
          <p:spPr bwMode="auto">
            <a:xfrm>
              <a:off x="1008" y="3234"/>
              <a:ext cx="1116" cy="55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66" name="Oval 7"/>
            <p:cNvSpPr>
              <a:spLocks noChangeArrowheads="1"/>
            </p:cNvSpPr>
            <p:nvPr/>
          </p:nvSpPr>
          <p:spPr bwMode="auto">
            <a:xfrm>
              <a:off x="2334" y="1059"/>
              <a:ext cx="1116" cy="558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67" name="Oval 8"/>
            <p:cNvSpPr>
              <a:spLocks noChangeArrowheads="1"/>
            </p:cNvSpPr>
            <p:nvPr/>
          </p:nvSpPr>
          <p:spPr bwMode="auto">
            <a:xfrm>
              <a:off x="3660" y="3234"/>
              <a:ext cx="1116" cy="558"/>
            </a:xfrm>
            <a:prstGeom prst="ellipse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84242106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558800"/>
            <a:chOff x="0" y="0"/>
            <a:chExt cx="5760" cy="352"/>
          </a:xfrm>
        </p:grpSpPr>
        <p:pic>
          <p:nvPicPr>
            <p:cNvPr id="16394" name="Picture 3" descr="D:\93 (一)健體轉檔\國中\3上2單元1章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640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5" name="Line 4"/>
            <p:cNvSpPr>
              <a:spLocks noChangeShapeType="1"/>
            </p:cNvSpPr>
            <p:nvPr/>
          </p:nvSpPr>
          <p:spPr bwMode="auto">
            <a:xfrm>
              <a:off x="1632" y="336"/>
              <a:ext cx="4128" cy="0"/>
            </a:xfrm>
            <a:prstGeom prst="line">
              <a:avLst/>
            </a:prstGeom>
            <a:noFill/>
            <a:ln w="28575">
              <a:solidFill>
                <a:srgbClr val="1A4A04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16387" name="Picture 5" descr="D:\93 (一)健體轉檔\國小\健體三年級\國小三年級簡報頁面\按鈕.jp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0" y="4953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D:\93 (一)健體轉檔\國小\健體三年級\國小三年級簡報頁面\按鈕2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56515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D:\93 (一)健體轉檔\國小\健體三年級\國小三年級簡報頁面\按鈕3.jp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0600" y="6375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838200" y="914400"/>
            <a:ext cx="3930650" cy="668338"/>
          </a:xfrm>
          <a:prstGeom prst="rect">
            <a:avLst/>
          </a:prstGeom>
          <a:noFill/>
          <a:ln w="88900" cmpd="thickThin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zh-TW" altLang="en-US" sz="3200" b="1"/>
              <a:t>壓力造成的行為反應</a:t>
            </a:r>
          </a:p>
        </p:txBody>
      </p:sp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990600" y="1905000"/>
            <a:ext cx="39624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/>
              <a:t>□</a:t>
            </a:r>
            <a:r>
              <a:rPr lang="zh-TW" altLang="en-US" sz="3200"/>
              <a:t>學習意願增加</a:t>
            </a:r>
          </a:p>
          <a:p>
            <a:pPr>
              <a:spcBef>
                <a:spcPct val="50000"/>
              </a:spcBef>
            </a:pPr>
            <a:r>
              <a:rPr lang="zh-TW" altLang="en-US" sz="3200"/>
              <a:t>□工作效率提高</a:t>
            </a:r>
          </a:p>
          <a:p>
            <a:pPr>
              <a:spcBef>
                <a:spcPct val="50000"/>
              </a:spcBef>
            </a:pPr>
            <a:r>
              <a:rPr lang="zh-TW" altLang="en-US" sz="3200"/>
              <a:t>□表現比平常好</a:t>
            </a:r>
          </a:p>
          <a:p>
            <a:pPr>
              <a:spcBef>
                <a:spcPct val="50000"/>
              </a:spcBef>
            </a:pPr>
            <a:r>
              <a:rPr lang="zh-TW" altLang="en-US" sz="3200"/>
              <a:t>□表現失常</a:t>
            </a:r>
          </a:p>
          <a:p>
            <a:pPr>
              <a:spcBef>
                <a:spcPct val="50000"/>
              </a:spcBef>
            </a:pPr>
            <a:r>
              <a:rPr lang="zh-TW" altLang="en-US" sz="3200"/>
              <a:t>□失眠、坐立難安</a:t>
            </a:r>
          </a:p>
        </p:txBody>
      </p:sp>
      <p:sp>
        <p:nvSpPr>
          <p:cNvPr id="16392" name="Rectangle 10"/>
          <p:cNvSpPr>
            <a:spLocks noChangeArrowheads="1"/>
          </p:cNvSpPr>
          <p:nvPr/>
        </p:nvSpPr>
        <p:spPr bwMode="auto">
          <a:xfrm>
            <a:off x="4800600" y="1981200"/>
            <a:ext cx="33528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/>
              <a:t>□</a:t>
            </a:r>
            <a:r>
              <a:rPr lang="zh-TW" altLang="en-US" sz="3200"/>
              <a:t>大吼大叫</a:t>
            </a:r>
          </a:p>
          <a:p>
            <a:pPr>
              <a:spcBef>
                <a:spcPct val="50000"/>
              </a:spcBef>
            </a:pPr>
            <a:r>
              <a:rPr lang="zh-TW" altLang="en-US" sz="3200"/>
              <a:t>□哭泣</a:t>
            </a:r>
          </a:p>
          <a:p>
            <a:pPr>
              <a:spcBef>
                <a:spcPct val="50000"/>
              </a:spcBef>
            </a:pPr>
            <a:r>
              <a:rPr lang="zh-TW" altLang="en-US" sz="3200"/>
              <a:t>□暴力發洩</a:t>
            </a:r>
          </a:p>
          <a:p>
            <a:pPr>
              <a:spcBef>
                <a:spcPct val="50000"/>
              </a:spcBef>
            </a:pPr>
            <a:r>
              <a:rPr lang="zh-TW" altLang="en-US" sz="3200"/>
              <a:t>□大吃大喝</a:t>
            </a:r>
          </a:p>
          <a:p>
            <a:pPr>
              <a:spcBef>
                <a:spcPct val="50000"/>
              </a:spcBef>
            </a:pPr>
            <a:r>
              <a:rPr lang="zh-TW" altLang="en-US" sz="3200"/>
              <a:t>□其他：</a:t>
            </a:r>
          </a:p>
        </p:txBody>
      </p:sp>
      <p:pic>
        <p:nvPicPr>
          <p:cNvPr id="16393" name="Picture 11"/>
          <p:cNvPicPr>
            <a:picLocks noChangeAspect="1" noChangeArrowheads="1"/>
          </p:cNvPicPr>
          <p:nvPr/>
        </p:nvPicPr>
        <p:blipFill>
          <a:blip r:embed="rId6" cstate="print">
            <a:lum bright="12000"/>
          </a:blip>
          <a:srcRect l="69080" t="3969" r="3290" b="52370"/>
          <a:stretch>
            <a:fillRect/>
          </a:stretch>
        </p:blipFill>
        <p:spPr bwMode="auto">
          <a:xfrm>
            <a:off x="7162800" y="914400"/>
            <a:ext cx="1600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1691569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2847975" y="3717032"/>
            <a:ext cx="629602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F6600"/>
              </a:buClr>
              <a:buSzPct val="110000"/>
              <a:buFont typeface="Wingdings" pitchFamily="2" charset="2"/>
              <a:buNone/>
            </a:pPr>
            <a:r>
              <a:rPr kumimoji="0" lang="zh-TW" altLang="en-US" sz="2400" dirty="0" smtClean="0">
                <a:solidFill>
                  <a:srgbClr val="0B0909"/>
                </a:solidFill>
                <a:latin typeface="文鼎簽字筆體E" pitchFamily="82" charset="-120"/>
                <a:ea typeface="文鼎簽字筆體E" pitchFamily="82" charset="-120"/>
                <a:cs typeface="雅坊美工12"/>
              </a:rPr>
              <a:t>擷取龍</a:t>
            </a:r>
            <a:r>
              <a:rPr kumimoji="0" lang="zh-TW" altLang="en-US" sz="2400" dirty="0">
                <a:solidFill>
                  <a:srgbClr val="0B0909"/>
                </a:solidFill>
                <a:latin typeface="文鼎簽字筆體E" pitchFamily="82" charset="-120"/>
                <a:ea typeface="文鼎簽字筆體E" pitchFamily="82" charset="-120"/>
                <a:cs typeface="雅坊美工12"/>
              </a:rPr>
              <a:t>芝</a:t>
            </a:r>
            <a:r>
              <a:rPr kumimoji="0" lang="zh-TW" altLang="en-US" sz="2400" dirty="0" smtClean="0">
                <a:solidFill>
                  <a:srgbClr val="0B0909"/>
                </a:solidFill>
                <a:latin typeface="文鼎簽字筆體E" pitchFamily="82" charset="-120"/>
                <a:ea typeface="文鼎簽字筆體E" pitchFamily="82" charset="-120"/>
                <a:cs typeface="雅坊美工12"/>
              </a:rPr>
              <a:t>寧老師整理</a:t>
            </a:r>
            <a:r>
              <a:rPr kumimoji="0" lang="zh-TW" altLang="en-US" sz="2400" dirty="0" smtClean="0">
                <a:solidFill>
                  <a:srgbClr val="2910BC"/>
                </a:solidFill>
                <a:latin typeface="文鼎簽字筆體E" pitchFamily="82" charset="-120"/>
                <a:ea typeface="文鼎簽字筆體E" pitchFamily="82" charset="-120"/>
                <a:cs typeface="雅坊美工12"/>
              </a:rPr>
              <a:t> </a:t>
            </a:r>
            <a:endParaRPr kumimoji="0" lang="zh-TW" altLang="en-US" sz="2400" dirty="0">
              <a:solidFill>
                <a:srgbClr val="2910BC"/>
              </a:solidFill>
              <a:latin typeface="文鼎簽字筆體E" pitchFamily="82" charset="-120"/>
              <a:ea typeface="文鼎簽字筆體E" pitchFamily="82" charset="-120"/>
              <a:cs typeface="雅坊美工12"/>
            </a:endParaRPr>
          </a:p>
        </p:txBody>
      </p:sp>
      <p:pic>
        <p:nvPicPr>
          <p:cNvPr id="9219" name="Picture 47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8027988" y="3068638"/>
            <a:ext cx="576262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7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6786563" y="0"/>
            <a:ext cx="865187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3494" y="391112"/>
            <a:ext cx="903649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3600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7200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簽字筆體E" pitchFamily="82" charset="-120"/>
                <a:ea typeface="文鼎簽字筆體E" pitchFamily="82" charset="-120"/>
              </a:rPr>
              <a:t>  </a:t>
            </a:r>
            <a:endParaRPr kumimoji="0" lang="en-US" altLang="zh-TW" sz="7200" b="1" spc="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endParaRPr>
          </a:p>
        </p:txBody>
      </p:sp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100" y="1052736"/>
            <a:ext cx="8851900" cy="287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0" y="404664"/>
            <a:ext cx="8769152" cy="86409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大綱</a:t>
            </a:r>
            <a:r>
              <a:rPr kumimoji="0" lang="zh-TW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/>
            </a:r>
            <a:br>
              <a:rPr kumimoji="0" lang="zh-TW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</a:b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23528" y="450912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四、</a:t>
            </a:r>
            <a:r>
              <a:rPr lang="zh-TW" altLang="zh-TW" sz="3600" b="1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zh-TW" sz="3600" b="1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健康心理」之教學活動體驗</a:t>
            </a:r>
            <a:endParaRPr lang="zh-TW" altLang="en-US" sz="3600" b="1" dirty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524771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558800"/>
            <a:chOff x="0" y="0"/>
            <a:chExt cx="5760" cy="352"/>
          </a:xfrm>
        </p:grpSpPr>
        <p:pic>
          <p:nvPicPr>
            <p:cNvPr id="17418" name="Picture 3" descr="D:\93 (一)健體轉檔\國中\3上2單元1章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640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9" name="Line 4"/>
            <p:cNvSpPr>
              <a:spLocks noChangeShapeType="1"/>
            </p:cNvSpPr>
            <p:nvPr/>
          </p:nvSpPr>
          <p:spPr bwMode="auto">
            <a:xfrm>
              <a:off x="1632" y="336"/>
              <a:ext cx="4128" cy="0"/>
            </a:xfrm>
            <a:prstGeom prst="line">
              <a:avLst/>
            </a:prstGeom>
            <a:noFill/>
            <a:ln w="28575">
              <a:solidFill>
                <a:srgbClr val="1A4A04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17411" name="Picture 5" descr="D:\93 (一)健體轉檔\國小\健體三年級\國小三年級簡報頁面\按鈕.jp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0" y="4953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D:\93 (一)健體轉檔\國小\健體三年級\國小三年級簡報頁面\按鈕2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56515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D:\93 (一)健體轉檔\國小\健體三年級\國小三年級簡報頁面\按鈕3.jp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0600" y="6375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990600" y="990600"/>
            <a:ext cx="3930650" cy="668338"/>
          </a:xfrm>
          <a:prstGeom prst="rect">
            <a:avLst/>
          </a:prstGeom>
          <a:noFill/>
          <a:ln w="88900" cmpd="thickThin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zh-TW" altLang="en-US" sz="3200" b="1"/>
              <a:t>壓力造成的心理反應</a:t>
            </a:r>
          </a:p>
        </p:txBody>
      </p:sp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1295400" y="1905000"/>
            <a:ext cx="29718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/>
              <a:t>□</a:t>
            </a:r>
            <a:r>
              <a:rPr lang="zh-TW" altLang="en-US" sz="3200"/>
              <a:t>興奮、激動</a:t>
            </a:r>
          </a:p>
          <a:p>
            <a:pPr>
              <a:spcBef>
                <a:spcPct val="50000"/>
              </a:spcBef>
            </a:pPr>
            <a:r>
              <a:rPr lang="zh-TW" altLang="en-US" sz="3200"/>
              <a:t>□警覺性高</a:t>
            </a:r>
          </a:p>
          <a:p>
            <a:pPr>
              <a:spcBef>
                <a:spcPct val="50000"/>
              </a:spcBef>
            </a:pPr>
            <a:r>
              <a:rPr lang="zh-TW" altLang="en-US" sz="3200"/>
              <a:t>□情緒起伏大</a:t>
            </a:r>
          </a:p>
          <a:p>
            <a:pPr>
              <a:spcBef>
                <a:spcPct val="50000"/>
              </a:spcBef>
            </a:pPr>
            <a:r>
              <a:rPr lang="zh-TW" altLang="en-US" sz="3200"/>
              <a:t>□緊張</a:t>
            </a:r>
          </a:p>
          <a:p>
            <a:pPr>
              <a:spcBef>
                <a:spcPct val="50000"/>
              </a:spcBef>
            </a:pPr>
            <a:r>
              <a:rPr lang="zh-TW" altLang="en-US" sz="3200"/>
              <a:t>□焦慮與不安</a:t>
            </a:r>
          </a:p>
        </p:txBody>
      </p:sp>
      <p:sp>
        <p:nvSpPr>
          <p:cNvPr id="17416" name="Rectangle 10"/>
          <p:cNvSpPr>
            <a:spLocks noChangeArrowheads="1"/>
          </p:cNvSpPr>
          <p:nvPr/>
        </p:nvSpPr>
        <p:spPr bwMode="auto">
          <a:xfrm>
            <a:off x="4876800" y="1981200"/>
            <a:ext cx="35052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3200"/>
              <a:t>□</a:t>
            </a:r>
            <a:r>
              <a:rPr lang="zh-TW" altLang="en-US" sz="3200"/>
              <a:t>憂鬱、沮喪</a:t>
            </a:r>
          </a:p>
          <a:p>
            <a:pPr eaLnBrk="0" hangingPunct="0">
              <a:spcBef>
                <a:spcPct val="50000"/>
              </a:spcBef>
            </a:pPr>
            <a:r>
              <a:rPr lang="zh-TW" altLang="en-US" sz="3200"/>
              <a:t>□生氣、憤怒</a:t>
            </a:r>
          </a:p>
          <a:p>
            <a:pPr eaLnBrk="0" hangingPunct="0">
              <a:spcBef>
                <a:spcPct val="50000"/>
              </a:spcBef>
            </a:pPr>
            <a:r>
              <a:rPr lang="zh-TW" altLang="en-US" sz="3200"/>
              <a:t>□注意力不集中</a:t>
            </a:r>
          </a:p>
          <a:p>
            <a:pPr eaLnBrk="0" hangingPunct="0">
              <a:spcBef>
                <a:spcPct val="50000"/>
              </a:spcBef>
            </a:pPr>
            <a:r>
              <a:rPr lang="zh-TW" altLang="en-US" sz="3200"/>
              <a:t>□記憶力減退</a:t>
            </a:r>
          </a:p>
          <a:p>
            <a:pPr eaLnBrk="0" hangingPunct="0">
              <a:spcBef>
                <a:spcPct val="50000"/>
              </a:spcBef>
            </a:pPr>
            <a:r>
              <a:rPr lang="zh-TW" altLang="en-US" sz="3200"/>
              <a:t>□其他：</a:t>
            </a:r>
          </a:p>
        </p:txBody>
      </p:sp>
      <p:pic>
        <p:nvPicPr>
          <p:cNvPr id="17417" name="Picture 11"/>
          <p:cNvPicPr>
            <a:picLocks noChangeAspect="1" noChangeArrowheads="1"/>
          </p:cNvPicPr>
          <p:nvPr/>
        </p:nvPicPr>
        <p:blipFill>
          <a:blip r:embed="rId6" cstate="print">
            <a:lum bright="12000"/>
          </a:blip>
          <a:srcRect l="69080" t="3969" r="3290" b="52370"/>
          <a:stretch>
            <a:fillRect/>
          </a:stretch>
        </p:blipFill>
        <p:spPr bwMode="auto">
          <a:xfrm>
            <a:off x="7239000" y="838200"/>
            <a:ext cx="1600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7363871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558800"/>
            <a:chOff x="0" y="0"/>
            <a:chExt cx="5760" cy="352"/>
          </a:xfrm>
        </p:grpSpPr>
        <p:pic>
          <p:nvPicPr>
            <p:cNvPr id="18442" name="Picture 3" descr="D:\93 (一)健體轉檔\國中\3上2單元1章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640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3" name="Line 4"/>
            <p:cNvSpPr>
              <a:spLocks noChangeShapeType="1"/>
            </p:cNvSpPr>
            <p:nvPr/>
          </p:nvSpPr>
          <p:spPr bwMode="auto">
            <a:xfrm>
              <a:off x="1632" y="336"/>
              <a:ext cx="4128" cy="0"/>
            </a:xfrm>
            <a:prstGeom prst="line">
              <a:avLst/>
            </a:prstGeom>
            <a:noFill/>
            <a:ln w="28575">
              <a:solidFill>
                <a:srgbClr val="1A4A04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18435" name="Picture 5" descr="D:\93 (一)健體轉檔\國小\健體三年級\國小三年級簡報頁面\按鈕.jp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0" y="4953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D:\93 (一)健體轉檔\國小\健體三年級\國小三年級簡報頁面\按鈕2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56515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D:\93 (一)健體轉檔\國小\健體三年級\國小三年級簡報頁面\按鈕3.jp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0600" y="6375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990600" y="990600"/>
            <a:ext cx="3930650" cy="668338"/>
          </a:xfrm>
          <a:prstGeom prst="rect">
            <a:avLst/>
          </a:prstGeom>
          <a:noFill/>
          <a:ln w="88900" cmpd="thickThin">
            <a:solidFill>
              <a:srgbClr val="8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zh-TW" altLang="en-US" sz="3200" b="1"/>
              <a:t>壓力造成的生理反應</a:t>
            </a:r>
          </a:p>
        </p:txBody>
      </p:sp>
      <p:sp>
        <p:nvSpPr>
          <p:cNvPr id="18439" name="Rectangle 9"/>
          <p:cNvSpPr>
            <a:spLocks noChangeArrowheads="1"/>
          </p:cNvSpPr>
          <p:nvPr/>
        </p:nvSpPr>
        <p:spPr bwMode="auto">
          <a:xfrm>
            <a:off x="1219200" y="2057400"/>
            <a:ext cx="28194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/>
              <a:t>□</a:t>
            </a:r>
            <a:r>
              <a:rPr lang="zh-TW" altLang="en-US" sz="3200"/>
              <a:t>呼吸加速</a:t>
            </a:r>
          </a:p>
          <a:p>
            <a:pPr>
              <a:spcBef>
                <a:spcPct val="50000"/>
              </a:spcBef>
            </a:pPr>
            <a:r>
              <a:rPr lang="zh-TW" altLang="en-US" sz="3200"/>
              <a:t>□心跳加速</a:t>
            </a:r>
          </a:p>
          <a:p>
            <a:pPr>
              <a:spcBef>
                <a:spcPct val="50000"/>
              </a:spcBef>
            </a:pPr>
            <a:r>
              <a:rPr lang="zh-TW" altLang="en-US" sz="3200"/>
              <a:t>□冒冷汗</a:t>
            </a:r>
          </a:p>
          <a:p>
            <a:pPr>
              <a:spcBef>
                <a:spcPct val="50000"/>
              </a:spcBef>
            </a:pPr>
            <a:r>
              <a:rPr lang="zh-TW" altLang="en-US" sz="3200"/>
              <a:t>□頭痛、暈眩</a:t>
            </a:r>
          </a:p>
          <a:p>
            <a:pPr>
              <a:spcBef>
                <a:spcPct val="50000"/>
              </a:spcBef>
            </a:pPr>
            <a:r>
              <a:rPr lang="zh-TW" altLang="en-US" sz="3200"/>
              <a:t>□食欲胃口差</a:t>
            </a:r>
          </a:p>
        </p:txBody>
      </p:sp>
      <p:sp>
        <p:nvSpPr>
          <p:cNvPr id="18440" name="Rectangle 10"/>
          <p:cNvSpPr>
            <a:spLocks noChangeArrowheads="1"/>
          </p:cNvSpPr>
          <p:nvPr/>
        </p:nvSpPr>
        <p:spPr bwMode="auto">
          <a:xfrm>
            <a:off x="4581525" y="2057400"/>
            <a:ext cx="418147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3200"/>
              <a:t>□</a:t>
            </a:r>
            <a:r>
              <a:rPr lang="zh-TW" altLang="en-US" sz="3200"/>
              <a:t>肌肉緊繃</a:t>
            </a:r>
          </a:p>
          <a:p>
            <a:pPr eaLnBrk="0" hangingPunct="0">
              <a:spcBef>
                <a:spcPct val="50000"/>
              </a:spcBef>
            </a:pPr>
            <a:r>
              <a:rPr lang="zh-TW" altLang="en-US" sz="3200"/>
              <a:t>□腹瀉或便祕</a:t>
            </a:r>
          </a:p>
          <a:p>
            <a:pPr eaLnBrk="0" hangingPunct="0">
              <a:spcBef>
                <a:spcPct val="50000"/>
              </a:spcBef>
            </a:pPr>
            <a:r>
              <a:rPr lang="zh-TW" altLang="en-US" sz="3200"/>
              <a:t>□口乾舌燥</a:t>
            </a:r>
          </a:p>
          <a:p>
            <a:pPr eaLnBrk="0" hangingPunct="0">
              <a:spcBef>
                <a:spcPct val="50000"/>
              </a:spcBef>
            </a:pPr>
            <a:r>
              <a:rPr lang="zh-TW" altLang="en-US" sz="3200"/>
              <a:t>□尿量增加</a:t>
            </a:r>
          </a:p>
          <a:p>
            <a:pPr eaLnBrk="0" hangingPunct="0">
              <a:spcBef>
                <a:spcPct val="50000"/>
              </a:spcBef>
            </a:pPr>
            <a:r>
              <a:rPr lang="zh-TW" altLang="en-US" sz="3200"/>
              <a:t>□其他</a:t>
            </a:r>
            <a:r>
              <a:rPr lang="zh-TW" altLang="en-US"/>
              <a:t>：</a:t>
            </a:r>
          </a:p>
        </p:txBody>
      </p:sp>
      <p:pic>
        <p:nvPicPr>
          <p:cNvPr id="18441" name="Picture 11"/>
          <p:cNvPicPr>
            <a:picLocks noChangeAspect="1" noChangeArrowheads="1"/>
          </p:cNvPicPr>
          <p:nvPr/>
        </p:nvPicPr>
        <p:blipFill>
          <a:blip r:embed="rId6" cstate="print">
            <a:lum bright="12000"/>
          </a:blip>
          <a:srcRect l="69080" t="3969" r="3290" b="52370"/>
          <a:stretch>
            <a:fillRect/>
          </a:stretch>
        </p:blipFill>
        <p:spPr bwMode="auto">
          <a:xfrm>
            <a:off x="7086600" y="838200"/>
            <a:ext cx="1600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243311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2071687"/>
          </a:xfrm>
        </p:spPr>
        <p:txBody>
          <a:bodyPr/>
          <a:lstStyle/>
          <a:p>
            <a:r>
              <a:rPr lang="en-US" altLang="zh-TW" sz="3600" smtClean="0">
                <a:ea typeface="新細明體" pitchFamily="18" charset="-120"/>
              </a:rPr>
              <a:t>4.</a:t>
            </a:r>
            <a:r>
              <a:rPr lang="zh-TW" altLang="en-US" sz="3600" smtClean="0">
                <a:ea typeface="新細明體" pitchFamily="18" charset="-120"/>
              </a:rPr>
              <a:t>請您寫出三種自己曾使用過抒發壓力的方法？您覺得哪一種最有效？</a:t>
            </a:r>
            <a:r>
              <a:rPr lang="zh-TW" altLang="en-US" smtClean="0">
                <a:ea typeface="新細明體" pitchFamily="18" charset="-120"/>
              </a:rPr>
              <a:t> </a:t>
            </a:r>
          </a:p>
        </p:txBody>
      </p:sp>
      <p:pic>
        <p:nvPicPr>
          <p:cNvPr id="19459" name="Picture 4" descr="3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4652963"/>
            <a:ext cx="7920037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0683452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a typeface="新細明體" pitchFamily="18" charset="-120"/>
              </a:rPr>
              <a:t>活動四、</a:t>
            </a:r>
            <a:r>
              <a:rPr lang="zh-TW" altLang="zh-TW" dirty="0" smtClean="0"/>
              <a:t>人事時大拼圖</a:t>
            </a:r>
            <a:r>
              <a:rPr lang="zh-TW" altLang="zh-TW" dirty="0" smtClean="0">
                <a:ea typeface="新細明體" pitchFamily="18" charset="-120"/>
              </a:rPr>
              <a:t>活動</a:t>
            </a:r>
            <a:endParaRPr lang="zh-TW" altLang="en-US" dirty="0" smtClean="0">
              <a:ea typeface="新細明體" pitchFamily="18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活動規則</a:t>
            </a:r>
            <a:endParaRPr lang="en-US" altLang="zh-TW" dirty="0" smtClean="0"/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兩個人一組，老師發下每組四張便條紙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依序編號寫上</a:t>
            </a:r>
            <a:r>
              <a:rPr lang="en-US" altLang="zh-TW" dirty="0" smtClean="0"/>
              <a:t>:1.</a:t>
            </a:r>
            <a:r>
              <a:rPr lang="zh-TW" altLang="en-US" dirty="0" smtClean="0"/>
              <a:t>姓名</a:t>
            </a:r>
            <a:r>
              <a:rPr lang="en-US" altLang="zh-TW" dirty="0" smtClean="0"/>
              <a:t>2.</a:t>
            </a:r>
            <a:r>
              <a:rPr lang="zh-TW" altLang="en-US" dirty="0" smtClean="0"/>
              <a:t>反應</a:t>
            </a:r>
            <a:r>
              <a:rPr lang="en-US" altLang="zh-TW" dirty="0" smtClean="0"/>
              <a:t>3.</a:t>
            </a:r>
            <a:r>
              <a:rPr lang="zh-TW" altLang="en-US" dirty="0" smtClean="0"/>
              <a:t>地點</a:t>
            </a:r>
            <a:r>
              <a:rPr lang="en-US" altLang="zh-TW" dirty="0" smtClean="0"/>
              <a:t>4.</a:t>
            </a:r>
            <a:r>
              <a:rPr lang="zh-TW" altLang="en-US" dirty="0" smtClean="0"/>
              <a:t>行為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完成句子</a:t>
            </a:r>
            <a:endParaRPr lang="en-US" altLang="zh-TW" dirty="0" smtClean="0"/>
          </a:p>
          <a:p>
            <a:r>
              <a:rPr lang="zh-TW" altLang="en-US" u="sng" dirty="0" smtClean="0"/>
              <a:t> </a:t>
            </a:r>
            <a:r>
              <a:rPr lang="zh-TW" altLang="en-US" u="sng" dirty="0" smtClean="0">
                <a:solidFill>
                  <a:srgbClr val="FF0000"/>
                </a:solidFill>
              </a:rPr>
              <a:t>當</a:t>
            </a:r>
            <a:r>
              <a:rPr lang="en-US" altLang="zh-TW" u="sng" dirty="0" smtClean="0">
                <a:solidFill>
                  <a:srgbClr val="FF0000"/>
                </a:solidFill>
              </a:rPr>
              <a:t>(</a:t>
            </a:r>
            <a:r>
              <a:rPr lang="zh-TW" altLang="en-US" u="sng" dirty="0" smtClean="0">
                <a:solidFill>
                  <a:srgbClr val="FF0000"/>
                </a:solidFill>
              </a:rPr>
              <a:t>      </a:t>
            </a:r>
            <a:r>
              <a:rPr lang="en-US" altLang="zh-TW" u="sng" dirty="0" smtClean="0">
                <a:solidFill>
                  <a:srgbClr val="FF0000"/>
                </a:solidFill>
              </a:rPr>
              <a:t>)</a:t>
            </a:r>
            <a:r>
              <a:rPr lang="zh-TW" altLang="en-US" u="sng" dirty="0" smtClean="0">
                <a:solidFill>
                  <a:srgbClr val="FF0000"/>
                </a:solidFill>
              </a:rPr>
              <a:t>有壓力時會</a:t>
            </a:r>
            <a:r>
              <a:rPr lang="en-US" altLang="zh-TW" u="sng" dirty="0" smtClean="0">
                <a:solidFill>
                  <a:srgbClr val="FF0000"/>
                </a:solidFill>
              </a:rPr>
              <a:t>(</a:t>
            </a:r>
            <a:r>
              <a:rPr lang="zh-TW" altLang="en-US" u="sng" dirty="0" smtClean="0">
                <a:solidFill>
                  <a:srgbClr val="FF0000"/>
                </a:solidFill>
              </a:rPr>
              <a:t>      </a:t>
            </a:r>
            <a:r>
              <a:rPr lang="en-US" altLang="zh-TW" u="sng" dirty="0" smtClean="0">
                <a:solidFill>
                  <a:srgbClr val="FF0000"/>
                </a:solidFill>
              </a:rPr>
              <a:t>)</a:t>
            </a:r>
            <a:r>
              <a:rPr lang="zh-TW" altLang="en-US" u="sng" dirty="0" smtClean="0">
                <a:solidFill>
                  <a:srgbClr val="FF0000"/>
                </a:solidFill>
              </a:rPr>
              <a:t>，在</a:t>
            </a:r>
            <a:r>
              <a:rPr lang="en-US" altLang="zh-TW" u="sng" dirty="0" smtClean="0">
                <a:solidFill>
                  <a:srgbClr val="FF0000"/>
                </a:solidFill>
              </a:rPr>
              <a:t>(</a:t>
            </a:r>
            <a:r>
              <a:rPr lang="zh-TW" altLang="en-US" u="sng" dirty="0" smtClean="0">
                <a:solidFill>
                  <a:srgbClr val="FF0000"/>
                </a:solidFill>
              </a:rPr>
              <a:t>    </a:t>
            </a:r>
            <a:r>
              <a:rPr lang="en-US" altLang="zh-TW" u="sng" dirty="0" smtClean="0">
                <a:solidFill>
                  <a:srgbClr val="FF0000"/>
                </a:solidFill>
              </a:rPr>
              <a:t>)</a:t>
            </a:r>
            <a:r>
              <a:rPr lang="zh-TW" altLang="en-US" u="sng" dirty="0" smtClean="0">
                <a:solidFill>
                  <a:srgbClr val="FF0000"/>
                </a:solidFill>
              </a:rPr>
              <a:t>做</a:t>
            </a:r>
            <a:r>
              <a:rPr lang="en-US" altLang="zh-TW" u="sng" dirty="0" smtClean="0">
                <a:solidFill>
                  <a:srgbClr val="FF0000"/>
                </a:solidFill>
              </a:rPr>
              <a:t>(</a:t>
            </a:r>
            <a:r>
              <a:rPr lang="zh-TW" altLang="en-US" u="sng" dirty="0" smtClean="0">
                <a:solidFill>
                  <a:srgbClr val="FF0000"/>
                </a:solidFill>
              </a:rPr>
              <a:t>     </a:t>
            </a:r>
            <a:r>
              <a:rPr lang="en-US" altLang="zh-TW" u="sng" dirty="0" smtClean="0">
                <a:solidFill>
                  <a:srgbClr val="FF0000"/>
                </a:solidFill>
              </a:rPr>
              <a:t>)</a:t>
            </a:r>
            <a:r>
              <a:rPr lang="zh-TW" altLang="en-US" u="sng" dirty="0" smtClean="0">
                <a:solidFill>
                  <a:srgbClr val="FF0000"/>
                </a:solidFill>
              </a:rPr>
              <a:t>。</a:t>
            </a:r>
            <a:r>
              <a:rPr lang="zh-TW" altLang="en-US" u="sng" dirty="0" smtClean="0"/>
              <a:t>      </a:t>
            </a:r>
            <a:endParaRPr lang="en-US" altLang="zh-TW" u="sng" dirty="0" smtClean="0"/>
          </a:p>
          <a:p>
            <a:r>
              <a:rPr lang="zh-TW" altLang="zh-TW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利用未完成語句，四格填空大抽籤，讓學生學習創意紓壓法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0762289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a typeface="新細明體" pitchFamily="18" charset="-120"/>
              </a:rPr>
              <a:t>活動四、</a:t>
            </a:r>
            <a:r>
              <a:rPr lang="zh-TW" altLang="zh-TW" dirty="0" smtClean="0"/>
              <a:t>人事時大拼圖</a:t>
            </a:r>
            <a:r>
              <a:rPr lang="zh-TW" altLang="zh-TW" dirty="0" smtClean="0">
                <a:ea typeface="新細明體" pitchFamily="18" charset="-120"/>
              </a:rPr>
              <a:t>活動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教學技巧</a:t>
            </a:r>
            <a:r>
              <a:rPr lang="en-US" altLang="zh-TW" dirty="0" smtClean="0"/>
              <a:t>:</a:t>
            </a:r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引導學生發散式思考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對於創意答案，保持開放態度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學生對於自己的選擇會有物我感，產生嘗 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  試的意圖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</a:t>
            </a:r>
            <a:r>
              <a:rPr lang="en-US" altLang="zh-TW" dirty="0" smtClean="0"/>
              <a:t>4.</a:t>
            </a:r>
            <a:r>
              <a:rPr lang="zh-TW" altLang="en-US" dirty="0" smtClean="0"/>
              <a:t>沒有完美答案，只有嘗試與選擇</a:t>
            </a: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5369028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活動目的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訓練學生的創意思考力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融入生活技能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情緒調適、抗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壓能力</a:t>
            </a:r>
          </a:p>
          <a:p>
            <a:pPr marL="0" lv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做決定、批判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思考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4208181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a typeface="新細明體" pitchFamily="18" charset="-120"/>
              </a:rPr>
              <a:t>學習單評量規準</a:t>
            </a:r>
          </a:p>
        </p:txBody>
      </p:sp>
      <p:sp>
        <p:nvSpPr>
          <p:cNvPr id="2150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>
                <a:ea typeface="新細明體" pitchFamily="18" charset="-120"/>
              </a:rPr>
              <a:t>評量方法</a:t>
            </a:r>
            <a:r>
              <a:rPr lang="en-US" altLang="zh-TW" smtClean="0">
                <a:ea typeface="新細明體" pitchFamily="18" charset="-120"/>
              </a:rPr>
              <a:t>:</a:t>
            </a:r>
          </a:p>
          <a:p>
            <a:endParaRPr lang="en-US" altLang="zh-TW" smtClean="0">
              <a:ea typeface="新細明體" pitchFamily="18" charset="-120"/>
            </a:endParaRPr>
          </a:p>
          <a:p>
            <a:endParaRPr lang="zh-TW" altLang="en-US" smtClean="0">
              <a:ea typeface="新細明體" pitchFamily="18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539750" y="2133600"/>
          <a:ext cx="8280400" cy="4446588"/>
        </p:xfrm>
        <a:graphic>
          <a:graphicData uri="http://schemas.openxmlformats.org/drawingml/2006/table">
            <a:tbl>
              <a:tblPr/>
              <a:tblGrid>
                <a:gridCol w="1449388"/>
                <a:gridCol w="1366837"/>
                <a:gridCol w="1365250"/>
                <a:gridCol w="1366838"/>
                <a:gridCol w="1366837"/>
                <a:gridCol w="1365250"/>
              </a:tblGrid>
              <a:tr h="31750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基準</a:t>
                      </a: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：是否能覺察自我對於壓力的表露與調適。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175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規準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  <a:cs typeface="Times New Roman" pitchFamily="18" charset="0"/>
                        </a:rPr>
                        <a:t>5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90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積極主動並清楚地覺察自我對於壓力源的表露與調適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包含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壓力源、時間安排、身心症狀、紓壓方式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清楚地覺察自我對於壓力源的表露與調適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包含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:</a:t>
                      </a: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壓力源、時間安排、身心症狀、紓壓方式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)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自我能部分覺察自我對於壓力源的表露與調適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包含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壓力源、時間安排、身心症狀、紓壓方式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自我能少部分覺察對於壓力源的表露與調適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包含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壓力源、時間安排、身心症狀、紓壓方式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無法了解自我對於壓力源的表露與調適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包含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壓力源、時間安排、身心症狀、紓壓方式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細項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完整表達四項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完整表達三項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完整表達二項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完整表達一項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皆有缺漏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評量方式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壓力學習單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2932142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089323" y="932757"/>
            <a:ext cx="6981924" cy="1800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zh-TW" alt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第四節、鬱見自己</a:t>
            </a:r>
            <a:endParaRPr kumimoji="0" lang="zh-TW" alt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38" y="2924175"/>
            <a:ext cx="2913062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2080434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21</a:t>
            </a:r>
            <a:r>
              <a:rPr lang="zh-TW" altLang="en-US" dirty="0"/>
              <a:t>世紀人類</a:t>
            </a:r>
            <a:r>
              <a:rPr lang="zh-TW" altLang="en-US" dirty="0" smtClean="0"/>
              <a:t>三大</a:t>
            </a:r>
            <a:r>
              <a:rPr lang="zh-TW" altLang="en-US" dirty="0"/>
              <a:t>文明病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525963"/>
          </a:xfrm>
        </p:spPr>
        <p:txBody>
          <a:bodyPr/>
          <a:lstStyle/>
          <a:p>
            <a:r>
              <a:rPr lang="zh-TW" altLang="en-US" sz="4000" dirty="0" smtClean="0">
                <a:solidFill>
                  <a:srgbClr val="FF0000"/>
                </a:solidFill>
              </a:rPr>
              <a:t>憂鬱</a:t>
            </a:r>
            <a:r>
              <a:rPr lang="zh-TW" altLang="en-US" sz="4000" dirty="0">
                <a:solidFill>
                  <a:srgbClr val="FF0000"/>
                </a:solidFill>
              </a:rPr>
              <a:t>症</a:t>
            </a:r>
            <a:r>
              <a:rPr lang="zh-TW" altLang="en-US" sz="4000" dirty="0"/>
              <a:t>、癌症及</a:t>
            </a:r>
            <a:r>
              <a:rPr lang="zh-TW" altLang="en-US" sz="4000" dirty="0" smtClean="0"/>
              <a:t>愛滋病</a:t>
            </a:r>
            <a:endParaRPr lang="en-US" altLang="zh-TW" sz="4000" dirty="0" smtClean="0"/>
          </a:p>
          <a:p>
            <a:r>
              <a:rPr lang="zh-TW" altLang="en-US" sz="4000" dirty="0" smtClean="0"/>
              <a:t>代言人</a:t>
            </a:r>
            <a:r>
              <a:rPr lang="en-US" altLang="zh-TW" sz="4000" dirty="0" smtClean="0">
                <a:hlinkClick r:id="rId2" action="ppaction://hlinkfile"/>
              </a:rPr>
              <a:t>2014.09.25</a:t>
            </a:r>
            <a:r>
              <a:rPr lang="zh-TW" altLang="en-US" sz="4000" dirty="0" smtClean="0">
                <a:hlinkClick r:id="rId2" action="ppaction://hlinkfile"/>
              </a:rPr>
              <a:t>楊岱剛憂鬱症</a:t>
            </a:r>
            <a:r>
              <a:rPr lang="en-US" altLang="zh-TW" sz="4000" dirty="0" smtClean="0">
                <a:hlinkClick r:id="rId2" action="ppaction://hlinkfile"/>
              </a:rPr>
              <a:t>.</a:t>
            </a:r>
            <a:r>
              <a:rPr lang="en-US" altLang="zh-TW" sz="4000" dirty="0" err="1" smtClean="0">
                <a:hlinkClick r:id="rId2" action="ppaction://hlinkfile"/>
              </a:rPr>
              <a:t>flv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5621650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192088"/>
            <a:ext cx="8229600" cy="6550025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altLang="zh-TW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altLang="zh-TW" sz="2800" dirty="0" smtClean="0">
                <a:solidFill>
                  <a:schemeClr val="tx2">
                    <a:lumMod val="75000"/>
                  </a:schemeClr>
                </a:solidFill>
              </a:rPr>
              <a:t>    6-3-4-1 </a:t>
            </a:r>
            <a:r>
              <a:rPr lang="zh-TW" altLang="en-US" sz="2800" dirty="0">
                <a:solidFill>
                  <a:schemeClr val="tx2">
                    <a:lumMod val="75000"/>
                  </a:schemeClr>
                </a:solidFill>
              </a:rPr>
              <a:t>明瞭情緒和壓力變化對身體免疫功 </a:t>
            </a:r>
            <a:endParaRPr lang="en-US" altLang="zh-TW" sz="28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zh-TW" altLang="en-US" sz="2800" dirty="0">
                <a:solidFill>
                  <a:schemeClr val="tx2">
                    <a:lumMod val="75000"/>
                  </a:schemeClr>
                </a:solidFill>
              </a:rPr>
              <a:t>                  能、生殖功能和疾病的影響。 </a:t>
            </a:r>
            <a:endParaRPr lang="en-US" altLang="zh-TW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en-US" altLang="zh-TW" dirty="0"/>
          </a:p>
          <a:p>
            <a:pPr marL="0" indent="0">
              <a:buFont typeface="Arial" charset="0"/>
              <a:buNone/>
              <a:defRPr/>
            </a:pPr>
            <a:r>
              <a:rPr lang="en-US" altLang="zh-TW" dirty="0" smtClean="0"/>
              <a:t>  </a:t>
            </a:r>
            <a:r>
              <a:rPr lang="zh-TW" altLang="zh-TW" sz="2800" b="1" dirty="0" smtClean="0"/>
              <a:t> </a:t>
            </a:r>
            <a:r>
              <a:rPr lang="en-US" altLang="zh-TW" sz="2800" dirty="0"/>
              <a:t>4-1.</a:t>
            </a:r>
            <a:r>
              <a:rPr lang="zh-TW" altLang="zh-TW" sz="2800" dirty="0"/>
              <a:t>學生能理解憂鬱症並非難以啟齒的疾病。</a:t>
            </a:r>
          </a:p>
          <a:p>
            <a:pPr marL="0" indent="0">
              <a:buFont typeface="Arial" charset="0"/>
              <a:buNone/>
              <a:defRPr/>
            </a:pPr>
            <a:r>
              <a:rPr lang="zh-TW" altLang="en-US" sz="2800" dirty="0"/>
              <a:t> 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 </a:t>
            </a:r>
            <a:r>
              <a:rPr lang="en-US" altLang="zh-TW" sz="2800" dirty="0"/>
              <a:t>4-2.</a:t>
            </a:r>
            <a:r>
              <a:rPr lang="zh-TW" altLang="zh-TW" sz="2800" dirty="0"/>
              <a:t>能辨別憂鬱症的可能原因及症狀。</a:t>
            </a:r>
          </a:p>
          <a:p>
            <a:pPr marL="0" indent="0">
              <a:buFont typeface="Arial" charset="0"/>
              <a:buNone/>
              <a:defRPr/>
            </a:pPr>
            <a:r>
              <a:rPr lang="zh-TW" altLang="en-US" sz="2800" dirty="0"/>
              <a:t> </a:t>
            </a:r>
            <a:r>
              <a:rPr lang="zh-TW" altLang="en-US" sz="2800" dirty="0" smtClean="0"/>
              <a:t>  </a:t>
            </a:r>
            <a:r>
              <a:rPr lang="en-US" altLang="zh-TW" sz="2800" dirty="0" smtClean="0"/>
              <a:t>4-3</a:t>
            </a:r>
            <a:r>
              <a:rPr lang="en-US" altLang="zh-TW" sz="2800" dirty="0"/>
              <a:t>.</a:t>
            </a:r>
            <a:r>
              <a:rPr lang="zh-TW" altLang="zh-TW" sz="2800" dirty="0"/>
              <a:t>能理解憂鬱症並非無法</a:t>
            </a:r>
            <a:r>
              <a:rPr lang="zh-TW" altLang="zh-TW" sz="2800" dirty="0" smtClean="0"/>
              <a:t>治癒。</a:t>
            </a:r>
          </a:p>
          <a:p>
            <a:pPr marL="0" indent="0">
              <a:buFont typeface="Arial" charset="0"/>
              <a:buNone/>
              <a:defRPr/>
            </a:pPr>
            <a:r>
              <a:rPr lang="zh-TW" altLang="en-US" sz="2800" dirty="0" smtClean="0"/>
              <a:t>  </a:t>
            </a:r>
            <a:r>
              <a:rPr lang="en-US" altLang="zh-TW" sz="2800" dirty="0" smtClean="0"/>
              <a:t> 4-4.</a:t>
            </a:r>
            <a:r>
              <a:rPr lang="zh-TW" altLang="zh-TW" sz="2800" dirty="0" smtClean="0"/>
              <a:t>能運用相關資源檢視自己。</a:t>
            </a:r>
            <a:endParaRPr lang="en-US" altLang="zh-TW" sz="2800" dirty="0" smtClean="0"/>
          </a:p>
          <a:p>
            <a:pPr marL="0" indent="0">
              <a:buFont typeface="Arial" charset="0"/>
              <a:buNone/>
              <a:defRPr/>
            </a:pPr>
            <a:r>
              <a:rPr lang="zh-TW" altLang="en-US" sz="2800" dirty="0"/>
              <a:t> </a:t>
            </a:r>
            <a:r>
              <a:rPr lang="zh-TW" altLang="en-US" sz="2800" dirty="0" smtClean="0"/>
              <a:t>  </a:t>
            </a:r>
            <a:r>
              <a:rPr lang="en-US" altLang="zh-TW" sz="2800" dirty="0" smtClean="0"/>
              <a:t>4-5</a:t>
            </a:r>
            <a:r>
              <a:rPr lang="en-US" altLang="zh-TW" sz="2800" dirty="0"/>
              <a:t>.</a:t>
            </a:r>
            <a:r>
              <a:rPr lang="zh-TW" altLang="zh-TW" sz="2800" dirty="0"/>
              <a:t>知道可運用的社會支援。</a:t>
            </a:r>
          </a:p>
          <a:p>
            <a:pPr marL="0" indent="0">
              <a:buFont typeface="Arial" charset="0"/>
              <a:buNone/>
              <a:defRPr/>
            </a:pPr>
            <a:r>
              <a:rPr lang="zh-TW" altLang="en-US" sz="2800" dirty="0"/>
              <a:t> </a:t>
            </a:r>
            <a:r>
              <a:rPr lang="zh-TW" altLang="en-US" sz="2800" dirty="0" smtClean="0"/>
              <a:t>  </a:t>
            </a:r>
            <a:r>
              <a:rPr lang="en-US" altLang="zh-TW" sz="2800" dirty="0" smtClean="0"/>
              <a:t>4-6</a:t>
            </a:r>
            <a:r>
              <a:rPr lang="en-US" altLang="zh-TW" sz="2800" dirty="0"/>
              <a:t>.</a:t>
            </a:r>
            <a:r>
              <a:rPr lang="zh-TW" altLang="zh-TW" sz="2800" dirty="0"/>
              <a:t>願意挺身協助身旁的憂鬱症患者度過低潮。</a:t>
            </a:r>
            <a:endParaRPr lang="en-US" altLang="zh-TW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    </a:t>
            </a:r>
            <a:endParaRPr lang="en-US" altLang="zh-TW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zh-TW" altLang="en-US" sz="2800" dirty="0" smtClean="0">
                <a:solidFill>
                  <a:schemeClr val="accent5">
                    <a:lumMod val="50000"/>
                  </a:schemeClr>
                </a:solidFill>
              </a:rPr>
              <a:t>   相關新聞報導</a:t>
            </a:r>
            <a:r>
              <a:rPr lang="zh-TW" altLang="en-US" sz="2800" dirty="0">
                <a:solidFill>
                  <a:schemeClr val="accent5">
                    <a:lumMod val="50000"/>
                  </a:schemeClr>
                </a:solidFill>
              </a:rPr>
              <a:t>、</a:t>
            </a:r>
            <a:r>
              <a:rPr lang="zh-TW" altLang="en-US" sz="2800" dirty="0" smtClean="0">
                <a:solidFill>
                  <a:schemeClr val="accent5">
                    <a:lumMod val="50000"/>
                  </a:schemeClr>
                </a:solidFill>
              </a:rPr>
              <a:t>影片、</a:t>
            </a:r>
            <a:r>
              <a:rPr lang="zh-TW" altLang="en-US" sz="2800" dirty="0">
                <a:solidFill>
                  <a:schemeClr val="accent5">
                    <a:lumMod val="50000"/>
                  </a:schemeClr>
                </a:solidFill>
              </a:rPr>
              <a:t>學習</a:t>
            </a:r>
            <a:r>
              <a:rPr lang="zh-TW" altLang="en-US" sz="2800" dirty="0" smtClean="0">
                <a:solidFill>
                  <a:schemeClr val="accent5">
                    <a:lumMod val="50000"/>
                  </a:schemeClr>
                </a:solidFill>
              </a:rPr>
              <a:t>單、自我檢測表</a:t>
            </a:r>
            <a:endParaRPr lang="zh-TW" alt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79425" y="192088"/>
            <a:ext cx="2363788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zh-TW" sz="2800" dirty="0"/>
              <a:t>對應能力指標</a:t>
            </a:r>
            <a:endParaRPr lang="en-US" altLang="zh-TW" sz="2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479425" y="1744663"/>
            <a:ext cx="1644650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zh-TW" sz="2800" dirty="0"/>
              <a:t>教學目標</a:t>
            </a:r>
            <a:endParaRPr lang="en-US" altLang="zh-TW" sz="2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468313" y="5589588"/>
            <a:ext cx="1665287" cy="5222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zh-TW" sz="2800" dirty="0"/>
              <a:t>教學</a:t>
            </a:r>
            <a:r>
              <a:rPr lang="zh-TW" altLang="en-US" sz="2800" dirty="0"/>
              <a:t>資源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xmlns="" val="208749987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WHO_7"/>
          <p:cNvPicPr>
            <a:picLocks noChangeAspect="1" noChangeArrowheads="1"/>
          </p:cNvPicPr>
          <p:nvPr/>
        </p:nvPicPr>
        <p:blipFill>
          <a:blip r:embed="rId2" cstate="print"/>
          <a:srcRect r="12167"/>
          <a:stretch>
            <a:fillRect/>
          </a:stretch>
        </p:blipFill>
        <p:spPr bwMode="auto">
          <a:xfrm>
            <a:off x="5219700" y="5514975"/>
            <a:ext cx="35829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i55.photobucket.com/albums/g154/carlielai/Blog%20photos/meditation-cancer-e1349096512293.jpg:orig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420" y="2920724"/>
            <a:ext cx="4552478" cy="3610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25722" y="579360"/>
            <a:ext cx="8880947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zh-TW" altLang="en-US" sz="4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「健康」是生理的、</a:t>
            </a:r>
            <a:r>
              <a:rPr kumimoji="0" lang="zh-TW" altLang="en-US" sz="4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心理的</a:t>
            </a:r>
            <a:r>
              <a:rPr kumimoji="0" lang="zh-TW" altLang="en-US" sz="4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與社會的安適狀態</a:t>
            </a:r>
            <a:r>
              <a:rPr kumimoji="0" lang="en-US" altLang="zh-TW" sz="4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(well-being)</a:t>
            </a:r>
            <a:r>
              <a:rPr kumimoji="0" lang="zh-TW" altLang="en-US" sz="4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，而不僅僅是沒有疾病或虛弱而已。</a:t>
            </a:r>
            <a:endParaRPr kumimoji="0" lang="en-US" altLang="zh-TW" sz="4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0050" y="2636838"/>
            <a:ext cx="4395788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1263" y="2606675"/>
            <a:ext cx="4970462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15795">
            <a:off x="2201863" y="2368550"/>
            <a:ext cx="5529262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9741277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內容版面配置區 6"/>
          <p:cNvSpPr>
            <a:spLocks noGrp="1"/>
          </p:cNvSpPr>
          <p:nvPr>
            <p:ph idx="1"/>
          </p:nvPr>
        </p:nvSpPr>
        <p:spPr>
          <a:xfrm>
            <a:off x="1187450" y="620713"/>
            <a:ext cx="7451725" cy="5545137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zh-TW" altLang="en-US" smtClean="0"/>
              <a:t>                       </a:t>
            </a:r>
            <a:r>
              <a:rPr lang="zh-TW" altLang="en-US" sz="2800" smtClean="0"/>
              <a:t>九年</a:t>
            </a:r>
            <a:r>
              <a:rPr lang="zh-TW" altLang="en-US" smtClean="0"/>
              <a:t>級</a:t>
            </a:r>
            <a:endParaRPr lang="en-US" altLang="zh-TW" smtClean="0"/>
          </a:p>
          <a:p>
            <a:pPr marL="0" indent="0">
              <a:buFont typeface="Arial" pitchFamily="34" charset="0"/>
              <a:buNone/>
            </a:pPr>
            <a:r>
              <a:rPr lang="zh-TW" altLang="en-US" smtClean="0"/>
              <a:t>                </a:t>
            </a:r>
            <a:endParaRPr lang="en-US" altLang="zh-TW" smtClean="0"/>
          </a:p>
          <a:p>
            <a:pPr marL="0" indent="0">
              <a:buFont typeface="Arial" pitchFamily="34" charset="0"/>
              <a:buNone/>
            </a:pPr>
            <a:r>
              <a:rPr lang="zh-TW" altLang="en-US" sz="2800" smtClean="0"/>
              <a:t>                           </a:t>
            </a:r>
            <a:r>
              <a:rPr lang="en-US" altLang="zh-TW" sz="2800" smtClean="0"/>
              <a:t>45</a:t>
            </a:r>
            <a:r>
              <a:rPr lang="zh-TW" altLang="en-US" sz="2800" smtClean="0"/>
              <a:t>分鐘  </a:t>
            </a:r>
            <a:endParaRPr lang="en-US" altLang="zh-TW" sz="2800" smtClean="0"/>
          </a:p>
          <a:p>
            <a:pPr marL="0" indent="0">
              <a:buFont typeface="Arial" pitchFamily="34" charset="0"/>
              <a:buNone/>
            </a:pPr>
            <a:endParaRPr lang="en-US" altLang="zh-TW" smtClean="0"/>
          </a:p>
          <a:p>
            <a:pPr marL="0" indent="0">
              <a:buFont typeface="Arial" pitchFamily="34" charset="0"/>
              <a:buNone/>
            </a:pPr>
            <a:endParaRPr lang="en-US" altLang="zh-TW" smtClean="0"/>
          </a:p>
          <a:p>
            <a:pPr marL="0" indent="0">
              <a:buFont typeface="Arial" pitchFamily="34" charset="0"/>
              <a:buNone/>
            </a:pPr>
            <a:r>
              <a:rPr lang="zh-TW" altLang="en-US" smtClean="0"/>
              <a:t>                 </a:t>
            </a:r>
            <a:r>
              <a:rPr lang="zh-TW" altLang="zh-TW" smtClean="0"/>
              <a:t>康軒九年級上學期:</a:t>
            </a:r>
            <a:endParaRPr lang="en-US" altLang="zh-TW" smtClean="0"/>
          </a:p>
          <a:p>
            <a:pPr marL="0" indent="0">
              <a:buFont typeface="Arial" pitchFamily="34" charset="0"/>
              <a:buNone/>
            </a:pPr>
            <a:r>
              <a:rPr lang="zh-TW" altLang="en-US" smtClean="0"/>
              <a:t>            </a:t>
            </a:r>
            <a:r>
              <a:rPr lang="zh-TW" altLang="zh-TW" smtClean="0"/>
              <a:t>第二單元快樂人生開步走</a:t>
            </a:r>
            <a:r>
              <a:rPr lang="zh-TW" altLang="en-US" smtClean="0"/>
              <a:t>   </a:t>
            </a:r>
            <a:endParaRPr lang="en-US" altLang="zh-TW" smtClean="0"/>
          </a:p>
          <a:p>
            <a:pPr marL="0" indent="0">
              <a:buFont typeface="Arial" pitchFamily="34" charset="0"/>
              <a:buNone/>
            </a:pPr>
            <a:r>
              <a:rPr lang="zh-TW" altLang="en-US" smtClean="0"/>
              <a:t>                   </a:t>
            </a:r>
            <a:r>
              <a:rPr lang="zh-TW" altLang="zh-TW" smtClean="0"/>
              <a:t>第2章與情緒過招</a:t>
            </a:r>
            <a:endParaRPr lang="en-US" altLang="zh-TW" smtClean="0"/>
          </a:p>
          <a:p>
            <a:pPr marL="0" indent="0">
              <a:buFont typeface="Arial" pitchFamily="34" charset="0"/>
              <a:buNone/>
            </a:pPr>
            <a:endParaRPr lang="zh-TW" altLang="en-US" smtClean="0"/>
          </a:p>
        </p:txBody>
      </p:sp>
      <p:sp>
        <p:nvSpPr>
          <p:cNvPr id="8" name="文字方塊 7"/>
          <p:cNvSpPr txBox="1"/>
          <p:nvPr/>
        </p:nvSpPr>
        <p:spPr>
          <a:xfrm>
            <a:off x="1227138" y="1778000"/>
            <a:ext cx="1939925" cy="5857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zh-TW" sz="3200" b="1" dirty="0"/>
              <a:t>教學時間</a:t>
            </a:r>
            <a:endParaRPr lang="en-US" altLang="zh-TW" sz="32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241425" y="627063"/>
            <a:ext cx="1939925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zh-TW" sz="3200" b="1" dirty="0"/>
              <a:t>適用年級</a:t>
            </a:r>
            <a:endParaRPr lang="en-US" altLang="zh-TW" sz="32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1220788" y="2852738"/>
            <a:ext cx="3355975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zh-TW" sz="3200" b="1" dirty="0">
                <a:solidFill>
                  <a:srgbClr val="FF0000"/>
                </a:solidFill>
              </a:rPr>
              <a:t>配合教科書教材</a:t>
            </a:r>
            <a:endParaRPr lang="en-US" altLang="zh-TW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481321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1001" y="-14264"/>
            <a:ext cx="3863528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55875" y="260350"/>
            <a:ext cx="3898900" cy="7064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憂鬱症的症狀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9569" y="1878013"/>
            <a:ext cx="6840538" cy="4668838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 smtClean="0">
                <a:latin typeface="新細明體"/>
              </a:rPr>
              <a:t>√</a:t>
            </a:r>
            <a:r>
              <a:rPr lang="zh-TW" altLang="en-US" dirty="0" smtClean="0"/>
              <a:t>悶悶不樂、面露愁容、哭泣、易怒沒耐心</a:t>
            </a:r>
            <a:endParaRPr lang="en-US" altLang="zh-TW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 smtClean="0">
                <a:latin typeface="新細明體"/>
              </a:rPr>
              <a:t>√生活失去平時的興趣或樂趣</a:t>
            </a:r>
            <a:endParaRPr lang="en-US" altLang="zh-TW" dirty="0" smtClean="0">
              <a:latin typeface="新細明體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 smtClean="0">
                <a:latin typeface="新細明體"/>
              </a:rPr>
              <a:t>√認知及動作遲鈍</a:t>
            </a:r>
            <a:endParaRPr lang="en-US" altLang="zh-TW" dirty="0" smtClean="0">
              <a:latin typeface="新細明體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 smtClean="0">
                <a:latin typeface="新細明體"/>
              </a:rPr>
              <a:t>√食慾不振，體重減輕</a:t>
            </a:r>
            <a:endParaRPr lang="en-US" altLang="zh-TW" dirty="0" smtClean="0">
              <a:latin typeface="新細明體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 smtClean="0">
                <a:latin typeface="新細明體"/>
              </a:rPr>
              <a:t>√失眠，凌晨常醒來</a:t>
            </a:r>
            <a:endParaRPr lang="en-US" altLang="zh-TW" dirty="0" smtClean="0">
              <a:latin typeface="新細明體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zh-TW" dirty="0" smtClean="0">
                <a:latin typeface="新細明體"/>
              </a:rPr>
              <a:t>√</a:t>
            </a:r>
            <a:r>
              <a:rPr lang="zh-TW" altLang="en-US" dirty="0" smtClean="0">
                <a:latin typeface="新細明體"/>
              </a:rPr>
              <a:t>疲倦及四肢無力</a:t>
            </a:r>
            <a:endParaRPr lang="en-US" altLang="zh-TW" dirty="0" smtClean="0">
              <a:latin typeface="新細明體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zh-TW" dirty="0" smtClean="0">
                <a:latin typeface="新細明體"/>
              </a:rPr>
              <a:t>√</a:t>
            </a:r>
            <a:r>
              <a:rPr lang="zh-TW" altLang="en-US" dirty="0" smtClean="0">
                <a:latin typeface="新細明體"/>
              </a:rPr>
              <a:t>躁動不安，手足無措</a:t>
            </a:r>
            <a:endParaRPr lang="en-US" altLang="zh-TW" dirty="0" smtClean="0">
              <a:latin typeface="新細明體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zh-TW" dirty="0" smtClean="0">
                <a:latin typeface="新細明體"/>
              </a:rPr>
              <a:t>√</a:t>
            </a:r>
            <a:r>
              <a:rPr lang="zh-TW" altLang="en-US" dirty="0" smtClean="0">
                <a:latin typeface="新細明體"/>
              </a:rPr>
              <a:t>自責、罪惡感</a:t>
            </a:r>
            <a:endParaRPr lang="en-US" altLang="zh-TW" dirty="0" smtClean="0">
              <a:latin typeface="新細明體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zh-TW" dirty="0" smtClean="0">
                <a:latin typeface="新細明體"/>
              </a:rPr>
              <a:t>√</a:t>
            </a:r>
            <a:r>
              <a:rPr lang="zh-TW" altLang="en-US" dirty="0" smtClean="0">
                <a:latin typeface="新細明體"/>
              </a:rPr>
              <a:t>無助、無用、無望</a:t>
            </a:r>
            <a:endParaRPr lang="en-US" altLang="zh-TW" dirty="0" smtClean="0">
              <a:latin typeface="新細明體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zh-TW" dirty="0" smtClean="0">
                <a:latin typeface="新細明體"/>
              </a:rPr>
              <a:t>√</a:t>
            </a:r>
            <a:r>
              <a:rPr lang="zh-TW" altLang="en-US" dirty="0" smtClean="0">
                <a:latin typeface="新細明體"/>
              </a:rPr>
              <a:t>自殺念頭或企圖</a:t>
            </a:r>
            <a:endParaRPr lang="zh-TW" altLang="en-US" dirty="0"/>
          </a:p>
        </p:txBody>
      </p:sp>
      <p:sp>
        <p:nvSpPr>
          <p:cNvPr id="9221" name="文字方塊 4"/>
          <p:cNvSpPr txBox="1">
            <a:spLocks noChangeArrowheads="1"/>
          </p:cNvSpPr>
          <p:nvPr/>
        </p:nvSpPr>
        <p:spPr bwMode="auto">
          <a:xfrm>
            <a:off x="323528" y="1038225"/>
            <a:ext cx="43926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rgbClr val="FF0000"/>
                </a:solidFill>
              </a:rPr>
              <a:t>若長期具有五項以上的症狀，</a:t>
            </a:r>
            <a:endParaRPr lang="en-US" altLang="zh-TW" sz="24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rgbClr val="FF0000"/>
                </a:solidFill>
              </a:rPr>
              <a:t>就有可能罹患憂鬱症</a:t>
            </a:r>
          </a:p>
        </p:txBody>
      </p:sp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5522" y="3671886"/>
            <a:ext cx="4238477" cy="284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接點 4"/>
          <p:cNvCxnSpPr/>
          <p:nvPr/>
        </p:nvCxnSpPr>
        <p:spPr>
          <a:xfrm>
            <a:off x="2339752" y="2348880"/>
            <a:ext cx="48245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1763713" y="2791222"/>
            <a:ext cx="324033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37333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66" y="12700"/>
            <a:ext cx="5184775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/>
              <a:t> </a:t>
            </a:r>
            <a:r>
              <a:rPr lang="en-US" altLang="zh-TW" dirty="0" smtClean="0"/>
              <a:t> </a:t>
            </a:r>
            <a:r>
              <a:rPr lang="zh-TW" altLang="en-US" dirty="0" smtClean="0"/>
              <a:t>為什麼罹患憂鬱症？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850" y="1908175"/>
            <a:ext cx="8351838" cy="4608513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3800" dirty="0" smtClean="0">
                <a:solidFill>
                  <a:schemeClr val="tx2">
                    <a:lumMod val="75000"/>
                  </a:schemeClr>
                </a:solidFill>
                <a:latin typeface="新細明體"/>
              </a:rPr>
              <a:t>＊</a:t>
            </a:r>
            <a:r>
              <a:rPr lang="zh-TW" altLang="en-US" sz="3800" dirty="0" smtClean="0">
                <a:solidFill>
                  <a:schemeClr val="tx2">
                    <a:lumMod val="75000"/>
                  </a:schemeClr>
                </a:solidFill>
              </a:rPr>
              <a:t>大家都說錢太太的命真好，先生體貼，孩子也聽話。前陣子忽然聽說她患了憂鬱症。</a:t>
            </a:r>
            <a:endParaRPr lang="en-US" altLang="zh-TW" sz="3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3800" dirty="0" smtClean="0">
                <a:solidFill>
                  <a:schemeClr val="tx2">
                    <a:lumMod val="75000"/>
                  </a:schemeClr>
                </a:solidFill>
                <a:latin typeface="新細明體"/>
              </a:rPr>
              <a:t>＊</a:t>
            </a:r>
            <a:r>
              <a:rPr lang="zh-TW" altLang="en-US" sz="3800" dirty="0" smtClean="0">
                <a:solidFill>
                  <a:schemeClr val="tx2">
                    <a:lumMod val="75000"/>
                  </a:schemeClr>
                </a:solidFill>
              </a:rPr>
              <a:t>李先生年近四十，生意失敗後，唯一的兒子又遭車禍死亡，親友都擔心他會受不了這些刺激而「發瘋」，但他兩年後又東山再起。</a:t>
            </a:r>
            <a:endParaRPr lang="en-US" altLang="zh-TW" sz="3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</a:rPr>
              <a:t>為什麼遭受了許多打擊的李先生能度過難關，而錢太太卻偏偏會發病呢？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 dirty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2700"/>
            <a:ext cx="2123728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2017022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200" b="1" dirty="0" smtClean="0">
                <a:solidFill>
                  <a:srgbClr val="FF0000"/>
                </a:solidFill>
              </a:rPr>
              <a:t>引發憂鬱症的原因有許多，有時是單一因素，有時是許多原因交互作用而引起：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b="1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一</a:t>
            </a:r>
            <a:r>
              <a:rPr lang="en-US" altLang="zh-TW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遺傳</a:t>
            </a:r>
            <a:r>
              <a:rPr lang="zh-TW" altLang="en-US" dirty="0" smtClean="0"/>
              <a:t>：臨床上常可看到同一家族中有許多同樣的</a:t>
            </a:r>
            <a:endParaRPr lang="en-US" altLang="zh-TW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/>
              <a:t> </a:t>
            </a:r>
            <a:r>
              <a:rPr lang="zh-TW" altLang="en-US" dirty="0" smtClean="0"/>
              <a:t>                  病例</a:t>
            </a:r>
            <a:endParaRPr lang="en-US" altLang="zh-TW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b="1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二</a:t>
            </a:r>
            <a:r>
              <a:rPr lang="en-US" altLang="zh-TW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個性</a:t>
            </a:r>
            <a:r>
              <a:rPr lang="zh-TW" altLang="en-US" dirty="0" smtClean="0"/>
              <a:t>：較神經質、自信心差的人，往往易對外界壓力     </a:t>
            </a:r>
            <a:endParaRPr lang="en-US" altLang="zh-TW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/>
              <a:t> </a:t>
            </a:r>
            <a:r>
              <a:rPr lang="zh-TW" altLang="en-US" dirty="0" smtClean="0"/>
              <a:t>                   或種種不順利產生挫折感，也容易折磨自己，</a:t>
            </a:r>
            <a:endParaRPr lang="en-US" altLang="zh-TW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/>
              <a:t> </a:t>
            </a:r>
            <a:r>
              <a:rPr lang="zh-TW" altLang="en-US" dirty="0" smtClean="0"/>
              <a:t>                  為一點點小事就想不開。</a:t>
            </a:r>
            <a:endParaRPr lang="en-US" altLang="zh-TW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b="1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三</a:t>
            </a:r>
            <a:r>
              <a:rPr lang="en-US" altLang="zh-TW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環境因素</a:t>
            </a:r>
            <a:r>
              <a:rPr lang="zh-TW" altLang="en-US" dirty="0" smtClean="0"/>
              <a:t>：遭遇重大打擊，如失戀、車禍、親友亡故</a:t>
            </a:r>
            <a:endParaRPr lang="en-US" altLang="zh-TW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/>
              <a:t> </a:t>
            </a:r>
            <a:r>
              <a:rPr lang="zh-TW" altLang="en-US" dirty="0" smtClean="0"/>
              <a:t>                   等都可能引發疾病，但這和個人個性也有關，</a:t>
            </a:r>
            <a:endParaRPr lang="en-US" altLang="zh-TW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/>
              <a:t> </a:t>
            </a:r>
            <a:r>
              <a:rPr lang="zh-TW" altLang="en-US" dirty="0" smtClean="0"/>
              <a:t>                   每個人承受打擊的程度本就不同。</a:t>
            </a:r>
            <a:endParaRPr lang="en-US" altLang="zh-TW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b="1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四</a:t>
            </a:r>
            <a:r>
              <a:rPr lang="en-US" altLang="zh-TW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身體因素</a:t>
            </a:r>
            <a:r>
              <a:rPr lang="zh-TW" altLang="en-US" dirty="0" smtClean="0"/>
              <a:t>：患有某些疾病的人，罹患憂鬱症</a:t>
            </a:r>
            <a:endParaRPr lang="en-US" altLang="zh-TW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/>
              <a:t> </a:t>
            </a:r>
            <a:r>
              <a:rPr lang="en-US" altLang="zh-TW" dirty="0" smtClean="0"/>
              <a:t>                    </a:t>
            </a:r>
            <a:r>
              <a:rPr lang="zh-TW" altLang="en-US" dirty="0" smtClean="0"/>
              <a:t>的比例也比較高，如甲狀腺機能異   </a:t>
            </a:r>
            <a:endParaRPr lang="en-US" altLang="zh-TW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/>
              <a:t> </a:t>
            </a:r>
            <a:r>
              <a:rPr lang="en-US" altLang="zh-TW" dirty="0" smtClean="0"/>
              <a:t>                     </a:t>
            </a:r>
            <a:r>
              <a:rPr lang="zh-TW" altLang="en-US" dirty="0" smtClean="0"/>
              <a:t>常</a:t>
            </a:r>
            <a:r>
              <a:rPr lang="zh-TW" altLang="en-US" dirty="0" smtClean="0">
                <a:latin typeface="新細明體"/>
              </a:rPr>
              <a:t>、</a:t>
            </a:r>
            <a:r>
              <a:rPr lang="zh-TW" altLang="en-US" dirty="0" smtClean="0"/>
              <a:t>腦中風、心肌梗塞的病人。</a:t>
            </a:r>
            <a:endParaRPr lang="en-US" altLang="zh-TW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b="1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五</a:t>
            </a:r>
            <a:r>
              <a:rPr lang="en-US" altLang="zh-TW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藥物</a:t>
            </a:r>
            <a:r>
              <a:rPr lang="zh-TW" altLang="en-US" dirty="0" smtClean="0"/>
              <a:t>引起的憂鬱症。</a:t>
            </a:r>
            <a:endParaRPr lang="zh-TW" altLang="en-US" dirty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5488" y="4262858"/>
            <a:ext cx="2068512" cy="2625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文字方塊 3"/>
          <p:cNvSpPr txBox="1">
            <a:spLocks noChangeArrowheads="1"/>
          </p:cNvSpPr>
          <p:nvPr/>
        </p:nvSpPr>
        <p:spPr bwMode="auto">
          <a:xfrm>
            <a:off x="7296150" y="6381750"/>
            <a:ext cx="1655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>
                <a:solidFill>
                  <a:srgbClr val="FF0000"/>
                </a:solidFill>
              </a:rPr>
              <a:t>孟克的</a:t>
            </a:r>
            <a:r>
              <a:rPr kumimoji="0" lang="en-US" altLang="zh-TW" sz="1800">
                <a:solidFill>
                  <a:srgbClr val="FF0000"/>
                </a:solidFill>
              </a:rPr>
              <a:t>”</a:t>
            </a:r>
            <a:r>
              <a:rPr kumimoji="0" lang="zh-TW" altLang="en-US" sz="1800">
                <a:solidFill>
                  <a:srgbClr val="FF0000"/>
                </a:solidFill>
              </a:rPr>
              <a:t>吶喊</a:t>
            </a:r>
            <a:r>
              <a:rPr kumimoji="0" lang="en-US" altLang="zh-TW" sz="1800"/>
              <a:t>”</a:t>
            </a:r>
            <a:endParaRPr kumimoji="0" lang="zh-TW" altLang="en-US" sz="1800"/>
          </a:p>
        </p:txBody>
      </p:sp>
    </p:spTree>
    <p:extLst>
      <p:ext uri="{BB962C8B-B14F-4D97-AF65-F5344CB8AC3E}">
        <p14:creationId xmlns:p14="http://schemas.microsoft.com/office/powerpoint/2010/main" xmlns="" val="194078432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憂鬱症的治療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8788" y="1340769"/>
            <a:ext cx="8229600" cy="498542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/>
              <a:t> </a:t>
            </a:r>
            <a:r>
              <a:rPr lang="zh-TW" altLang="en-US" dirty="0" smtClean="0"/>
              <a:t>抗憂鬱劑</a:t>
            </a:r>
            <a:endParaRPr lang="en-US" altLang="zh-TW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C00000"/>
                </a:solidFill>
              </a:rPr>
              <a:t>陽光、運動</a:t>
            </a:r>
            <a:r>
              <a:rPr lang="zh-TW" altLang="en-US" dirty="0" smtClean="0"/>
              <a:t>及</a:t>
            </a:r>
            <a:r>
              <a:rPr lang="zh-TW" altLang="en-US" dirty="0" smtClean="0">
                <a:solidFill>
                  <a:srgbClr val="C00000"/>
                </a:solidFill>
              </a:rPr>
              <a:t>規律生活</a:t>
            </a:r>
            <a:r>
              <a:rPr lang="zh-TW" altLang="en-US" dirty="0" smtClean="0"/>
              <a:t>也是治憂鬱症良方</a:t>
            </a:r>
            <a:endParaRPr lang="en-US" altLang="zh-TW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周圍親友的鼓勵與支持</a:t>
            </a:r>
            <a:endParaRPr lang="en-US" altLang="zh-TW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altLang="zh-TW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 dirty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3" y="3212976"/>
            <a:ext cx="4887757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875211" y="1196752"/>
            <a:ext cx="5254625" cy="646113"/>
          </a:xfrm>
          <a:prstGeom prst="rect">
            <a:avLst/>
          </a:prstGeom>
          <a:solidFill>
            <a:srgbClr val="FFFF00"/>
          </a:solidFill>
          <a:ln>
            <a:solidFill>
              <a:srgbClr val="660033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強調憂鬱症是可以治療的</a:t>
            </a:r>
          </a:p>
        </p:txBody>
      </p:sp>
    </p:spTree>
    <p:extLst>
      <p:ext uri="{BB962C8B-B14F-4D97-AF65-F5344CB8AC3E}">
        <p14:creationId xmlns:p14="http://schemas.microsoft.com/office/powerpoint/2010/main" xmlns="" val="152724289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482600" y="20701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</a:rPr>
              <a:t>預防勝於治療</a:t>
            </a:r>
          </a:p>
        </p:txBody>
      </p:sp>
      <p:sp>
        <p:nvSpPr>
          <p:cNvPr id="14339" name="內容版面配置區 4"/>
          <p:cNvSpPr>
            <a:spLocks noGrp="1"/>
          </p:cNvSpPr>
          <p:nvPr>
            <p:ph idx="1"/>
          </p:nvPr>
        </p:nvSpPr>
        <p:spPr>
          <a:xfrm>
            <a:off x="1260475" y="2997200"/>
            <a:ext cx="6337300" cy="3744913"/>
          </a:xfrm>
        </p:spPr>
        <p:txBody>
          <a:bodyPr/>
          <a:lstStyle/>
          <a:p>
            <a:r>
              <a:rPr lang="zh-TW" altLang="en-US" smtClean="0"/>
              <a:t>建立正向人生觀及健康生活模式</a:t>
            </a:r>
            <a:endParaRPr lang="en-US" altLang="zh-TW" smtClean="0"/>
          </a:p>
          <a:p>
            <a:r>
              <a:rPr lang="zh-TW" altLang="en-US" smtClean="0"/>
              <a:t>有適當的休閒活動</a:t>
            </a:r>
            <a:endParaRPr lang="en-US" altLang="zh-TW" smtClean="0"/>
          </a:p>
          <a:p>
            <a:r>
              <a:rPr lang="zh-TW" altLang="en-US" smtClean="0"/>
              <a:t>學習因應壓力的方式</a:t>
            </a:r>
            <a:endParaRPr lang="en-US" altLang="zh-TW" smtClean="0"/>
          </a:p>
          <a:p>
            <a:r>
              <a:rPr lang="zh-TW" altLang="en-US" smtClean="0"/>
              <a:t>學習</a:t>
            </a:r>
            <a:r>
              <a:rPr lang="zh-TW" altLang="en-US" smtClean="0">
                <a:solidFill>
                  <a:srgbClr val="FF0000"/>
                </a:solidFill>
              </a:rPr>
              <a:t>放鬆</a:t>
            </a:r>
            <a:r>
              <a:rPr lang="zh-TW" altLang="en-US" smtClean="0"/>
              <a:t>的技巧</a:t>
            </a:r>
            <a:endParaRPr lang="en-US" altLang="zh-TW" smtClean="0"/>
          </a:p>
          <a:p>
            <a:r>
              <a:rPr lang="zh-TW" altLang="en-US" smtClean="0"/>
              <a:t>擁有信仰</a:t>
            </a:r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zh-TW" altLang="en-US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63235"/>
            <a:ext cx="3779912" cy="288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3122"/>
            <a:ext cx="2217986" cy="221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標題 1"/>
          <p:cNvSpPr txBox="1">
            <a:spLocks/>
          </p:cNvSpPr>
          <p:nvPr/>
        </p:nvSpPr>
        <p:spPr bwMode="auto">
          <a:xfrm>
            <a:off x="1908175" y="333375"/>
            <a:ext cx="61928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zh-TW" sz="4400" b="1"/>
              <a:t>【</a:t>
            </a:r>
            <a:r>
              <a:rPr kumimoji="0" lang="zh-TW" altLang="zh-TW" b="1"/>
              <a:t>活動三】</a:t>
            </a:r>
            <a:r>
              <a:rPr kumimoji="0" lang="en-US" altLang="zh-TW" b="1"/>
              <a:t>(15</a:t>
            </a:r>
            <a:r>
              <a:rPr kumimoji="0" lang="zh-TW" altLang="zh-TW" b="1"/>
              <a:t>分鐘；資源整合</a:t>
            </a:r>
            <a:r>
              <a:rPr kumimoji="0" lang="en-US" altLang="zh-TW" b="1"/>
              <a:t>)</a:t>
            </a:r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8443299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1746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zh-TW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腹式呼吸 好處多多</a:t>
            </a:r>
            <a:endParaRPr lang="zh-TW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363" name="內容版面配置區 2"/>
          <p:cNvSpPr>
            <a:spLocks noGrp="1"/>
          </p:cNvSpPr>
          <p:nvPr>
            <p:ph idx="1"/>
          </p:nvPr>
        </p:nvSpPr>
        <p:spPr>
          <a:xfrm>
            <a:off x="590550" y="1012825"/>
            <a:ext cx="8229600" cy="4525963"/>
          </a:xfrm>
        </p:spPr>
        <p:txBody>
          <a:bodyPr/>
          <a:lstStyle/>
          <a:p>
            <a:r>
              <a:rPr lang="zh-TW" altLang="en-US" smtClean="0"/>
              <a:t>現代醫學有研究顯示，學習呼吸放鬆訓練，無論在</a:t>
            </a:r>
            <a:r>
              <a:rPr lang="zh-TW" altLang="en-US" smtClean="0">
                <a:solidFill>
                  <a:srgbClr val="FF0000"/>
                </a:solidFill>
              </a:rPr>
              <a:t>情緒管理、壓力管理、疼痛的緩解</a:t>
            </a:r>
            <a:r>
              <a:rPr lang="zh-TW" altLang="en-US" smtClean="0"/>
              <a:t>等，都有許多助益</a:t>
            </a:r>
            <a:endParaRPr lang="en-US" altLang="zh-TW" smtClean="0"/>
          </a:p>
          <a:p>
            <a:r>
              <a:rPr lang="zh-TW" altLang="en-US" smtClean="0"/>
              <a:t>精神科常會教導憂鬱症及許多因壓力引起的心身症患者，學習腹式呼吸來調節身心壓力</a:t>
            </a:r>
            <a:endParaRPr lang="en-US" altLang="zh-TW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73016"/>
            <a:ext cx="5544616" cy="325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1402783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845049"/>
            <a:ext cx="3192388" cy="206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1828800" y="685800"/>
            <a:ext cx="62293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36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如何幫助憂鬱症的人？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90600" y="2971800"/>
            <a:ext cx="6858000" cy="519113"/>
            <a:chOff x="624" y="1872"/>
            <a:chExt cx="4320" cy="327"/>
          </a:xfrm>
        </p:grpSpPr>
        <p:sp>
          <p:nvSpPr>
            <p:cNvPr id="16404" name="Text Box 11"/>
            <p:cNvSpPr txBox="1">
              <a:spLocks noChangeArrowheads="1"/>
            </p:cNvSpPr>
            <p:nvPr/>
          </p:nvSpPr>
          <p:spPr bwMode="auto">
            <a:xfrm>
              <a:off x="912" y="1872"/>
              <a:ext cx="40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2800">
                  <a:solidFill>
                    <a:srgbClr val="660066"/>
                  </a:solidFill>
                  <a:latin typeface="Times New Roman" pitchFamily="18" charset="0"/>
                  <a:ea typeface="標楷體" pitchFamily="65" charset="-120"/>
                </a:rPr>
                <a:t>幫助他從生活中獲得快樂的經驗。</a:t>
              </a:r>
            </a:p>
          </p:txBody>
        </p:sp>
        <p:pic>
          <p:nvPicPr>
            <p:cNvPr id="16405" name="Picture 12" descr="跳動的心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87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990600" y="1601788"/>
            <a:ext cx="7467600" cy="519112"/>
            <a:chOff x="624" y="1296"/>
            <a:chExt cx="4704" cy="327"/>
          </a:xfrm>
        </p:grpSpPr>
        <p:sp>
          <p:nvSpPr>
            <p:cNvPr id="16402" name="Text Box 14"/>
            <p:cNvSpPr txBox="1">
              <a:spLocks noChangeArrowheads="1"/>
            </p:cNvSpPr>
            <p:nvPr/>
          </p:nvSpPr>
          <p:spPr bwMode="auto">
            <a:xfrm>
              <a:off x="912" y="1296"/>
              <a:ext cx="44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2800">
                  <a:solidFill>
                    <a:srgbClr val="006600"/>
                  </a:solidFill>
                  <a:latin typeface="Times New Roman" pitchFamily="18" charset="0"/>
                  <a:ea typeface="標楷體" pitchFamily="65" charset="-120"/>
                </a:rPr>
                <a:t>協助他尋求精神或心理的專業醫療及復健。</a:t>
              </a:r>
            </a:p>
          </p:txBody>
        </p:sp>
        <p:pic>
          <p:nvPicPr>
            <p:cNvPr id="16403" name="Picture 15" descr="跳動的心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29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990600" y="3733800"/>
            <a:ext cx="5975350" cy="519113"/>
            <a:chOff x="624" y="2352"/>
            <a:chExt cx="3764" cy="327"/>
          </a:xfrm>
        </p:grpSpPr>
        <p:sp>
          <p:nvSpPr>
            <p:cNvPr id="16400" name="Rectangle 17"/>
            <p:cNvSpPr>
              <a:spLocks noChangeArrowheads="1"/>
            </p:cNvSpPr>
            <p:nvPr/>
          </p:nvSpPr>
          <p:spPr bwMode="auto">
            <a:xfrm>
              <a:off x="912" y="2352"/>
              <a:ext cx="347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>
                  <a:solidFill>
                    <a:srgbClr val="006600"/>
                  </a:solidFill>
                  <a:latin typeface="Times New Roman" pitchFamily="18" charset="0"/>
                  <a:ea typeface="標楷體" pitchFamily="65" charset="-120"/>
                </a:rPr>
                <a:t>陪伴他與人互動，改善人際關係。</a:t>
              </a:r>
            </a:p>
          </p:txBody>
        </p:sp>
        <p:pic>
          <p:nvPicPr>
            <p:cNvPr id="16401" name="Picture 18" descr="跳動的心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35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971550" y="4387850"/>
            <a:ext cx="7924800" cy="519113"/>
            <a:chOff x="624" y="2928"/>
            <a:chExt cx="4992" cy="327"/>
          </a:xfrm>
        </p:grpSpPr>
        <p:sp>
          <p:nvSpPr>
            <p:cNvPr id="16398" name="Rectangle 20"/>
            <p:cNvSpPr>
              <a:spLocks noChangeArrowheads="1"/>
            </p:cNvSpPr>
            <p:nvPr/>
          </p:nvSpPr>
          <p:spPr bwMode="auto">
            <a:xfrm>
              <a:off x="912" y="2928"/>
              <a:ext cx="470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>
                  <a:solidFill>
                    <a:srgbClr val="660066"/>
                  </a:solidFill>
                  <a:latin typeface="Times New Roman" pitchFamily="18" charset="0"/>
                  <a:ea typeface="標楷體" pitchFamily="65" charset="-120"/>
                </a:rPr>
                <a:t>鼓勵他客觀理性的思考，改變消極的想法。</a:t>
              </a:r>
              <a:endParaRPr lang="zh-TW" altLang="en-US" sz="2800">
                <a:solidFill>
                  <a:srgbClr val="660066"/>
                </a:solidFill>
                <a:latin typeface="Times New Roman" pitchFamily="18" charset="0"/>
              </a:endParaRPr>
            </a:p>
          </p:txBody>
        </p:sp>
        <p:pic>
          <p:nvPicPr>
            <p:cNvPr id="16399" name="Picture 21" descr="跳動的心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92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92" name="Picture 21" descr="跳動的心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51641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Rectangle 20"/>
          <p:cNvSpPr>
            <a:spLocks noChangeArrowheads="1"/>
          </p:cNvSpPr>
          <p:nvPr/>
        </p:nvSpPr>
        <p:spPr bwMode="auto">
          <a:xfrm>
            <a:off x="1422400" y="5122863"/>
            <a:ext cx="7467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</a:rPr>
              <a:t>給予希望。</a:t>
            </a:r>
            <a:endParaRPr lang="zh-TW" altLang="en-US" sz="2800">
              <a:solidFill>
                <a:srgbClr val="660066"/>
              </a:solidFill>
              <a:latin typeface="Times New Roman" pitchFamily="18" charset="0"/>
            </a:endParaRP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995363" y="2320925"/>
            <a:ext cx="7467600" cy="1169988"/>
            <a:chOff x="624" y="1296"/>
            <a:chExt cx="4704" cy="737"/>
          </a:xfrm>
        </p:grpSpPr>
        <p:sp>
          <p:nvSpPr>
            <p:cNvPr id="16396" name="Text Box 14"/>
            <p:cNvSpPr txBox="1">
              <a:spLocks noChangeArrowheads="1"/>
            </p:cNvSpPr>
            <p:nvPr/>
          </p:nvSpPr>
          <p:spPr bwMode="auto">
            <a:xfrm>
              <a:off x="912" y="1296"/>
              <a:ext cx="4416" cy="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2800">
                  <a:solidFill>
                    <a:srgbClr val="006600"/>
                  </a:solidFill>
                  <a:latin typeface="Times New Roman" pitchFamily="18" charset="0"/>
                  <a:ea typeface="標楷體" pitchFamily="65" charset="-120"/>
                </a:rPr>
                <a:t>表達關切之意，詢問如何幫忙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2800">
                  <a:solidFill>
                    <a:srgbClr val="006600"/>
                  </a:solidFill>
                  <a:latin typeface="Times New Roman" pitchFamily="18" charset="0"/>
                  <a:ea typeface="標楷體" pitchFamily="65" charset="-120"/>
                </a:rPr>
                <a:t>。</a:t>
              </a:r>
            </a:p>
          </p:txBody>
        </p:sp>
        <p:pic>
          <p:nvPicPr>
            <p:cNvPr id="16397" name="Picture 15" descr="跳動的心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29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95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9874736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4288"/>
            <a:ext cx="2486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矩形 1"/>
          <p:cNvSpPr>
            <a:spLocks noChangeArrowheads="1"/>
          </p:cNvSpPr>
          <p:nvPr/>
        </p:nvSpPr>
        <p:spPr bwMode="auto">
          <a:xfrm>
            <a:off x="250825" y="134938"/>
            <a:ext cx="806608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>
                <a:solidFill>
                  <a:srgbClr val="000000"/>
                </a:solidFill>
              </a:rPr>
              <a:t>別讓憂鬱症患者</a:t>
            </a:r>
            <a:r>
              <a:rPr kumimoji="0" lang="en-US" altLang="zh-TW">
                <a:solidFill>
                  <a:srgbClr val="000000"/>
                </a:solidFill>
                <a:latin typeface="新細明體" pitchFamily="18" charset="-120"/>
              </a:rPr>
              <a:t>｢</a:t>
            </a:r>
            <a:r>
              <a:rPr kumimoji="0" lang="zh-TW" altLang="en-US">
                <a:solidFill>
                  <a:srgbClr val="000000"/>
                </a:solidFill>
                <a:latin typeface="新細明體" pitchFamily="18" charset="-120"/>
              </a:rPr>
              <a:t>單打獨鬥</a:t>
            </a:r>
            <a:r>
              <a:rPr kumimoji="0" lang="en-US" altLang="zh-TW">
                <a:solidFill>
                  <a:srgbClr val="000000"/>
                </a:solidFill>
                <a:latin typeface="新細明體" pitchFamily="18" charset="-120"/>
              </a:rPr>
              <a:t>｣</a:t>
            </a:r>
            <a:r>
              <a:rPr kumimoji="0" lang="zh-TW" altLang="en-US">
                <a:solidFill>
                  <a:srgbClr val="000000"/>
                </a:solidFill>
                <a:latin typeface="新細明體" pitchFamily="18" charset="-120"/>
              </a:rPr>
              <a:t>，家人的陪伴與傾聽，是最有力的支援系統，也是最大的</a:t>
            </a:r>
            <a:r>
              <a:rPr kumimoji="0" lang="zh-TW" altLang="en-US">
                <a:solidFill>
                  <a:srgbClr val="FF0000"/>
                </a:solidFill>
                <a:latin typeface="新細明體" pitchFamily="18" charset="-120"/>
              </a:rPr>
              <a:t>愛的鼓勵</a:t>
            </a:r>
            <a:r>
              <a:rPr kumimoji="0" lang="zh-TW" altLang="en-US">
                <a:solidFill>
                  <a:srgbClr val="000000"/>
                </a:solidFill>
                <a:latin typeface="新細明體" pitchFamily="18" charset="-120"/>
              </a:rPr>
              <a:t>。</a:t>
            </a:r>
            <a:endParaRPr kumimoji="0" lang="en-US" altLang="zh-TW">
              <a:solidFill>
                <a:srgbClr val="000000"/>
              </a:solidFill>
              <a:latin typeface="新細明體" pitchFamily="18" charset="-120"/>
            </a:endParaRPr>
          </a:p>
        </p:txBody>
      </p:sp>
      <p:sp>
        <p:nvSpPr>
          <p:cNvPr id="17413" name="文字方塊 1"/>
          <p:cNvSpPr txBox="1">
            <a:spLocks noChangeArrowheads="1"/>
          </p:cNvSpPr>
          <p:nvPr/>
        </p:nvSpPr>
        <p:spPr bwMode="auto">
          <a:xfrm>
            <a:off x="4283869" y="1455737"/>
            <a:ext cx="3600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1800" dirty="0">
                <a:hlinkClick r:id="rId3" action="ppaction://hlinkfile"/>
              </a:rPr>
              <a:t>｢讓我們一起走過憂鬱」學習單</a:t>
            </a:r>
            <a:endParaRPr lang="zh-TW" altLang="en-US" sz="1800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0" y="2708920"/>
            <a:ext cx="9144000" cy="4092724"/>
          </a:xfrm>
        </p:spPr>
        <p:txBody>
          <a:bodyPr/>
          <a:lstStyle/>
          <a:p>
            <a:r>
              <a:rPr lang="zh-TW" altLang="en-US" dirty="0" smtClean="0">
                <a:hlinkClick r:id="rId4" action="ppaction://hlinkfile"/>
              </a:rPr>
              <a:t>蘇打綠</a:t>
            </a:r>
            <a:r>
              <a:rPr lang="en-US" altLang="zh-TW" dirty="0" err="1" smtClean="0">
                <a:hlinkClick r:id="rId4" action="ppaction://hlinkfile"/>
              </a:rPr>
              <a:t>sodagreen</a:t>
            </a:r>
            <a:r>
              <a:rPr lang="en-US" altLang="zh-TW" dirty="0" smtClean="0">
                <a:hlinkClick r:id="rId4" action="ppaction://hlinkfile"/>
              </a:rPr>
              <a:t> </a:t>
            </a:r>
          </a:p>
          <a:p>
            <a:pPr marL="0" indent="0">
              <a:buNone/>
            </a:pPr>
            <a:r>
              <a:rPr lang="en-US" altLang="zh-TW" dirty="0" smtClean="0">
                <a:hlinkClick r:id="rId4" action="ppaction://hlinkfile"/>
              </a:rPr>
              <a:t>  【</a:t>
            </a:r>
            <a:r>
              <a:rPr lang="zh-TW" altLang="en-US" dirty="0" smtClean="0">
                <a:hlinkClick r:id="rId4" action="ppaction://hlinkfile"/>
              </a:rPr>
              <a:t>你在煩惱什麼 </a:t>
            </a:r>
            <a:r>
              <a:rPr lang="en-US" altLang="zh-TW" dirty="0" smtClean="0">
                <a:hlinkClick r:id="rId4" action="ppaction://hlinkfile"/>
              </a:rPr>
              <a:t>What s The.wmv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8898986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優質網站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董氏基金會</a:t>
            </a:r>
            <a:r>
              <a:rPr lang="en-US" altLang="zh-TW" dirty="0" smtClean="0"/>
              <a:t>~</a:t>
            </a:r>
            <a:r>
              <a:rPr lang="zh-TW" altLang="en-US" dirty="0" smtClean="0"/>
              <a:t>心理衛生組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憂鬱症主題館、青年忘憂館、線上篩檢</a:t>
            </a:r>
            <a:r>
              <a:rPr lang="en-US" altLang="zh-TW" dirty="0" smtClean="0"/>
              <a:t>…)</a:t>
            </a:r>
          </a:p>
          <a:p>
            <a:r>
              <a:rPr lang="zh-TW" altLang="en-US" dirty="0" smtClean="0"/>
              <a:t>健康九九衛生教育網</a:t>
            </a:r>
            <a:endParaRPr lang="en-US" altLang="zh-TW" dirty="0" smtClean="0"/>
          </a:p>
          <a:p>
            <a:r>
              <a:rPr lang="en-US" altLang="zh-TW" dirty="0" smtClean="0">
                <a:hlinkClick r:id="rId2"/>
              </a:rPr>
              <a:t>http://www.health99.doh.gov.tw/default.aspx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3827583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0618" y="476250"/>
            <a:ext cx="7170738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312863"/>
            <a:ext cx="6985000" cy="528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187450" y="1628775"/>
            <a:ext cx="2303463" cy="1944688"/>
          </a:xfrm>
          <a:prstGeom prst="flowChartAlternateProcess">
            <a:avLst/>
          </a:prstGeom>
          <a:ln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sz="5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心理</a:t>
            </a:r>
            <a:endParaRPr lang="en-US" altLang="zh-TW" sz="5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 algn="ctr">
              <a:defRPr/>
            </a:pPr>
            <a:r>
              <a:rPr lang="zh-TW" altLang="en-US" sz="5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健康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5364163" y="1628775"/>
            <a:ext cx="2303462" cy="1944688"/>
          </a:xfrm>
          <a:prstGeom prst="flowChartAlternateProcess">
            <a:avLst/>
          </a:prstGeom>
          <a:ln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sz="5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生理</a:t>
            </a:r>
            <a:endParaRPr lang="en-US" altLang="zh-TW" sz="5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 algn="ctr">
              <a:defRPr/>
            </a:pPr>
            <a:r>
              <a:rPr lang="zh-TW" altLang="en-US" sz="5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健康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563938" y="2205038"/>
            <a:ext cx="1728787" cy="0"/>
          </a:xfrm>
          <a:prstGeom prst="line">
            <a:avLst/>
          </a:prstGeom>
          <a:ln w="76200"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zh-TW" altLang="en-US" sz="28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563938" y="2781300"/>
            <a:ext cx="1728787" cy="0"/>
          </a:xfrm>
          <a:prstGeom prst="line">
            <a:avLst/>
          </a:prstGeom>
          <a:ln w="76200"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zh-TW" altLang="en-US" sz="28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85229" y="4668204"/>
            <a:ext cx="852753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生理系統徑路</a:t>
            </a:r>
            <a:r>
              <a:rPr lang="en-US" altLang="zh-TW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神經內分泌與免疫功能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TW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健康行為徑路</a:t>
            </a:r>
            <a:r>
              <a:rPr lang="en-US" altLang="zh-TW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健康行為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52411" y="3861048"/>
            <a:ext cx="84231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標楷體" pitchFamily="65" charset="-120"/>
              </a:rPr>
              <a:t>個人心理</a:t>
            </a:r>
            <a:r>
              <a:rPr lang="zh-TW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標楷體" pitchFamily="65" charset="-120"/>
              </a:rPr>
              <a:t>狀態透過兩條路徑影響</a:t>
            </a:r>
            <a:r>
              <a:rPr lang="zh-TW" altLang="en-US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標楷體" pitchFamily="65" charset="-120"/>
              </a:rPr>
              <a:t>生理健康</a:t>
            </a:r>
            <a:r>
              <a:rPr lang="en-US" altLang="zh-TW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標楷體" pitchFamily="65" charset="-120"/>
              </a:rPr>
              <a:t>:</a:t>
            </a:r>
            <a:endParaRPr lang="zh-TW" alt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20754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0192473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向右箭號圖說文字 5"/>
          <p:cNvSpPr/>
          <p:nvPr/>
        </p:nvSpPr>
        <p:spPr>
          <a:xfrm>
            <a:off x="179512" y="168442"/>
            <a:ext cx="1368152" cy="6525344"/>
          </a:xfrm>
          <a:prstGeom prst="rightArrow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正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向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心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理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健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康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態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度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向左箭號圖說文字 6"/>
          <p:cNvSpPr/>
          <p:nvPr/>
        </p:nvSpPr>
        <p:spPr>
          <a:xfrm>
            <a:off x="7668344" y="177026"/>
            <a:ext cx="1283692" cy="6525344"/>
          </a:xfrm>
          <a:prstGeom prst="leftArrow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行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lvl="0"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為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lvl="0"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規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lvl="0"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範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lvl="0"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與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lvl="0"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社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lvl="0"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會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lvl="0"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期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lvl="0"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待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482366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02126742"/>
              </p:ext>
            </p:extLst>
          </p:nvPr>
        </p:nvGraphicFramePr>
        <p:xfrm>
          <a:off x="827584" y="116632"/>
          <a:ext cx="8316416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圓角矩形 4"/>
          <p:cNvSpPr/>
          <p:nvPr/>
        </p:nvSpPr>
        <p:spPr>
          <a:xfrm>
            <a:off x="30222" y="1797561"/>
            <a:ext cx="648072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各</a:t>
            </a:r>
            <a:r>
              <a:rPr lang="zh-TW" altLang="en-US" dirty="0" smtClean="0"/>
              <a:t>單元名稱</a:t>
            </a:r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30222" y="3405064"/>
            <a:ext cx="648072" cy="125726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生活技能</a:t>
            </a: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46923" y="4662329"/>
            <a:ext cx="648072" cy="219567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健康行為科學理論</a:t>
            </a:r>
            <a:endParaRPr lang="zh-TW" altLang="en-US" dirty="0"/>
          </a:p>
        </p:txBody>
      </p:sp>
      <p:sp>
        <p:nvSpPr>
          <p:cNvPr id="2" name="圓角矩形 1"/>
          <p:cNvSpPr/>
          <p:nvPr/>
        </p:nvSpPr>
        <p:spPr>
          <a:xfrm>
            <a:off x="46923" y="1556792"/>
            <a:ext cx="2724877" cy="5301208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五角星形 2"/>
          <p:cNvSpPr/>
          <p:nvPr/>
        </p:nvSpPr>
        <p:spPr>
          <a:xfrm>
            <a:off x="755576" y="836712"/>
            <a:ext cx="1080120" cy="1032857"/>
          </a:xfrm>
          <a:prstGeom prst="star5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8402944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8779" y="3425227"/>
            <a:ext cx="4020627" cy="340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34367720"/>
              </p:ext>
            </p:extLst>
          </p:nvPr>
        </p:nvGraphicFramePr>
        <p:xfrm>
          <a:off x="251520" y="332656"/>
          <a:ext cx="7488832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27041377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896448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流程圖: 替代處理程序 4"/>
          <p:cNvSpPr/>
          <p:nvPr/>
        </p:nvSpPr>
        <p:spPr>
          <a:xfrm>
            <a:off x="323528" y="5229200"/>
            <a:ext cx="4752528" cy="828675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200" b="1" dirty="0">
                <a:latin typeface="標楷體" pitchFamily="65" charset="-120"/>
                <a:ea typeface="標楷體" pitchFamily="65" charset="-120"/>
              </a:rPr>
              <a:t>【</a:t>
            </a:r>
            <a:r>
              <a:rPr kumimoji="0" lang="zh-TW" altLang="en-US" sz="3200" b="1" dirty="0">
                <a:latin typeface="標楷體" pitchFamily="65" charset="-120"/>
                <a:ea typeface="標楷體" pitchFamily="65" charset="-120"/>
              </a:rPr>
              <a:t>生活技能</a:t>
            </a:r>
            <a:r>
              <a:rPr kumimoji="0" lang="en-US" altLang="zh-TW" sz="3200" b="1" dirty="0">
                <a:latin typeface="標楷體" pitchFamily="65" charset="-120"/>
                <a:ea typeface="標楷體" pitchFamily="65" charset="-120"/>
              </a:rPr>
              <a:t>】</a:t>
            </a:r>
            <a:r>
              <a:rPr kumimoji="0" lang="zh-TW" altLang="en-US" sz="3200" b="1" dirty="0">
                <a:latin typeface="標楷體" pitchFamily="65" charset="-120"/>
                <a:ea typeface="標楷體" pitchFamily="65" charset="-120"/>
              </a:rPr>
              <a:t>：自我覺察</a:t>
            </a:r>
          </a:p>
        </p:txBody>
      </p:sp>
      <p:sp>
        <p:nvSpPr>
          <p:cNvPr id="7" name="向下箭號圖說文字 6"/>
          <p:cNvSpPr/>
          <p:nvPr/>
        </p:nvSpPr>
        <p:spPr>
          <a:xfrm>
            <a:off x="3635896" y="260648"/>
            <a:ext cx="3312368" cy="194421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差異化教學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294101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-1540"/>
            <a:ext cx="5764237" cy="68595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向右箭號圖說文字 1"/>
          <p:cNvSpPr/>
          <p:nvPr/>
        </p:nvSpPr>
        <p:spPr>
          <a:xfrm>
            <a:off x="323528" y="2708920"/>
            <a:ext cx="2520280" cy="2232248"/>
          </a:xfrm>
          <a:prstGeom prst="rightArrowCallout">
            <a:avLst>
              <a:gd name="adj1" fmla="val 25000"/>
              <a:gd name="adj2" fmla="val 25000"/>
              <a:gd name="adj3" fmla="val 14010"/>
              <a:gd name="adj4" fmla="val 7562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ea typeface="金梅海報大豆豆字" pitchFamily="49" charset="-120"/>
              </a:rPr>
              <a:t>由愛而生</a:t>
            </a:r>
            <a:endParaRPr lang="en-US" altLang="zh-TW" sz="3200" dirty="0" smtClean="0">
              <a:ea typeface="金梅海報大豆豆字" pitchFamily="49" charset="-120"/>
            </a:endParaRPr>
          </a:p>
          <a:p>
            <a:pPr algn="ctr"/>
            <a:r>
              <a:rPr lang="zh-TW" altLang="en-US" sz="3200" dirty="0">
                <a:ea typeface="金梅海報大豆豆字" pitchFamily="49" charset="-120"/>
              </a:rPr>
              <a:t>學習單</a:t>
            </a:r>
          </a:p>
        </p:txBody>
      </p:sp>
    </p:spTree>
    <p:extLst>
      <p:ext uri="{BB962C8B-B14F-4D97-AF65-F5344CB8AC3E}">
        <p14:creationId xmlns:p14="http://schemas.microsoft.com/office/powerpoint/2010/main" xmlns="" val="191279926"/>
      </p:ext>
    </p:extLst>
  </p:cSld>
  <p:clrMapOvr>
    <a:masterClrMapping/>
  </p:clrMapOvr>
  <p:transition>
    <p:wip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3200" b="1" dirty="0">
                <a:latin typeface="華康娃娃體" pitchFamily="81" charset="-120"/>
                <a:ea typeface="華康娃娃體" pitchFamily="81" charset="-120"/>
              </a:rPr>
              <a:t>家庭聯想派：</a:t>
            </a:r>
            <a:r>
              <a:rPr lang="zh-TW" altLang="zh-TW" sz="3200" dirty="0">
                <a:latin typeface="華康娃娃體" pitchFamily="81" charset="-120"/>
                <a:ea typeface="華康娃娃體" pitchFamily="81" charset="-120"/>
              </a:rPr>
              <a:t>講到家庭，你會想到什麼？請寫在下列空格中。</a:t>
            </a:r>
            <a:endParaRPr lang="zh-TW" altLang="en-US" sz="3200" dirty="0">
              <a:latin typeface="華康娃娃體" pitchFamily="81" charset="-120"/>
              <a:ea typeface="華康娃娃體" pitchFamily="81" charset="-12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xmlns="" val="1060039618"/>
              </p:ext>
            </p:extLst>
          </p:nvPr>
        </p:nvGraphicFramePr>
        <p:xfrm>
          <a:off x="1691680" y="1700808"/>
          <a:ext cx="6422653" cy="4560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4030140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smile365.com.tw/welcome_smile365_files/image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8418110" cy="57022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700808"/>
            <a:ext cx="8003232" cy="481399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zh-TW" b="1" dirty="0" smtClean="0">
                <a:latin typeface="華康少女文字W3" pitchFamily="81" charset="-120"/>
                <a:ea typeface="華康少女文字W3" pitchFamily="81" charset="-120"/>
              </a:rPr>
              <a:t>我們</a:t>
            </a:r>
            <a:r>
              <a:rPr lang="zh-TW" altLang="zh-TW" b="1" dirty="0">
                <a:latin typeface="華康少女文字W3" pitchFamily="81" charset="-120"/>
                <a:ea typeface="華康少女文字W3" pitchFamily="81" charset="-120"/>
              </a:rPr>
              <a:t>無法選擇原生家庭</a:t>
            </a:r>
            <a:r>
              <a:rPr lang="zh-TW" altLang="zh-TW" b="1" dirty="0" smtClean="0">
                <a:latin typeface="華康少女文字W3" pitchFamily="81" charset="-120"/>
                <a:ea typeface="華康少女文字W3" pitchFamily="81" charset="-120"/>
              </a:rPr>
              <a:t>，</a:t>
            </a:r>
            <a:endParaRPr lang="en-US" altLang="zh-TW" b="1" dirty="0" smtClean="0">
              <a:latin typeface="華康少女文字W3" pitchFamily="81" charset="-120"/>
              <a:ea typeface="華康少女文字W3" pitchFamily="81" charset="-120"/>
            </a:endParaRPr>
          </a:p>
          <a:p>
            <a:pPr marL="0" lvl="0" indent="0">
              <a:buNone/>
            </a:pPr>
            <a:r>
              <a:rPr lang="zh-TW" altLang="zh-TW" b="1" dirty="0" smtClean="0">
                <a:latin typeface="華康少女文字W3" pitchFamily="81" charset="-120"/>
                <a:ea typeface="華康少女文字W3" pitchFamily="81" charset="-120"/>
              </a:rPr>
              <a:t>但可以</a:t>
            </a:r>
            <a:r>
              <a:rPr lang="zh-TW" altLang="zh-TW" b="1" dirty="0">
                <a:latin typeface="華康少女文字W3" pitchFamily="81" charset="-120"/>
                <a:ea typeface="華康少女文字W3" pitchFamily="81" charset="-120"/>
              </a:rPr>
              <a:t>從覺察現在的情境中</a:t>
            </a:r>
            <a:r>
              <a:rPr lang="zh-TW" altLang="zh-TW" b="1" dirty="0" smtClean="0">
                <a:latin typeface="華康少女文字W3" pitchFamily="81" charset="-120"/>
                <a:ea typeface="華康少女文字W3" pitchFamily="81" charset="-120"/>
              </a:rPr>
              <a:t>，</a:t>
            </a:r>
            <a:endParaRPr lang="en-US" altLang="zh-TW" b="1" dirty="0" smtClean="0">
              <a:latin typeface="華康少女文字W3" pitchFamily="81" charset="-120"/>
              <a:ea typeface="華康少女文字W3" pitchFamily="81" charset="-120"/>
            </a:endParaRPr>
          </a:p>
          <a:p>
            <a:pPr marL="0" lvl="0" indent="0">
              <a:buNone/>
            </a:pPr>
            <a:r>
              <a:rPr lang="zh-TW" altLang="zh-TW" b="1" dirty="0" smtClean="0">
                <a:latin typeface="華康少女文字W3" pitchFamily="81" charset="-120"/>
                <a:ea typeface="華康少女文字W3" pitchFamily="81" charset="-120"/>
              </a:rPr>
              <a:t>建立</a:t>
            </a:r>
            <a:r>
              <a:rPr lang="zh-TW" altLang="zh-TW" b="1" dirty="0">
                <a:latin typeface="華康少女文字W3" pitchFamily="81" charset="-120"/>
                <a:ea typeface="華康少女文字W3" pitchFamily="81" charset="-120"/>
              </a:rPr>
              <a:t>和發現自己對於家庭關係的想法</a:t>
            </a:r>
            <a:r>
              <a:rPr lang="zh-TW" altLang="zh-TW" b="1" dirty="0" smtClean="0">
                <a:latin typeface="華康少女文字W3" pitchFamily="81" charset="-120"/>
                <a:ea typeface="華康少女文字W3" pitchFamily="81" charset="-120"/>
              </a:rPr>
              <a:t>，</a:t>
            </a:r>
            <a:endParaRPr lang="en-US" altLang="zh-TW" b="1" dirty="0" smtClean="0">
              <a:latin typeface="華康少女文字W3" pitchFamily="81" charset="-120"/>
              <a:ea typeface="華康少女文字W3" pitchFamily="81" charset="-120"/>
            </a:endParaRPr>
          </a:p>
          <a:p>
            <a:pPr marL="0" lvl="0" indent="0">
              <a:buNone/>
            </a:pPr>
            <a:r>
              <a:rPr lang="zh-TW" altLang="zh-TW" b="1" dirty="0" smtClean="0">
                <a:latin typeface="華康少女文字W3" pitchFamily="81" charset="-120"/>
                <a:ea typeface="華康少女文字W3" pitchFamily="81" charset="-120"/>
              </a:rPr>
              <a:t>評估</a:t>
            </a:r>
            <a:r>
              <a:rPr lang="zh-TW" altLang="zh-TW" b="1" dirty="0">
                <a:latin typeface="華康少女文字W3" pitchFamily="81" charset="-120"/>
                <a:ea typeface="華康少女文字W3" pitchFamily="81" charset="-120"/>
              </a:rPr>
              <a:t>自己的能力</a:t>
            </a:r>
            <a:r>
              <a:rPr lang="zh-TW" altLang="zh-TW" b="1" dirty="0" smtClean="0">
                <a:latin typeface="華康少女文字W3" pitchFamily="81" charset="-120"/>
                <a:ea typeface="華康少女文字W3" pitchFamily="81" charset="-120"/>
              </a:rPr>
              <a:t>，</a:t>
            </a:r>
            <a:endParaRPr lang="en-US" altLang="zh-TW" b="1" dirty="0" smtClean="0">
              <a:latin typeface="華康少女文字W3" pitchFamily="81" charset="-120"/>
              <a:ea typeface="華康少女文字W3" pitchFamily="81" charset="-120"/>
            </a:endParaRPr>
          </a:p>
          <a:p>
            <a:pPr marL="0" lvl="0" indent="0">
              <a:buNone/>
            </a:pPr>
            <a:r>
              <a:rPr lang="zh-TW" altLang="zh-TW" b="1" dirty="0" smtClean="0">
                <a:latin typeface="華康少女文字W3" pitchFamily="81" charset="-120"/>
                <a:ea typeface="華康少女文字W3" pitchFamily="81" charset="-120"/>
              </a:rPr>
              <a:t>能夠</a:t>
            </a:r>
            <a:r>
              <a:rPr lang="zh-TW" altLang="zh-TW" b="1" dirty="0">
                <a:latin typeface="華康少女文字W3" pitchFamily="81" charset="-120"/>
                <a:ea typeface="華康少女文字W3" pitchFamily="81" charset="-120"/>
              </a:rPr>
              <a:t>改善、求助的部分，盡力嘗試</a:t>
            </a:r>
            <a:r>
              <a:rPr lang="zh-TW" altLang="zh-TW" b="1" dirty="0" smtClean="0">
                <a:latin typeface="華康少女文字W3" pitchFamily="81" charset="-120"/>
                <a:ea typeface="華康少女文字W3" pitchFamily="81" charset="-120"/>
              </a:rPr>
              <a:t>，</a:t>
            </a:r>
            <a:endParaRPr lang="en-US" altLang="zh-TW" b="1" dirty="0" smtClean="0">
              <a:latin typeface="華康少女文字W3" pitchFamily="81" charset="-120"/>
              <a:ea typeface="華康少女文字W3" pitchFamily="81" charset="-120"/>
            </a:endParaRPr>
          </a:p>
          <a:p>
            <a:pPr marL="0" lvl="0" indent="0">
              <a:buNone/>
            </a:pPr>
            <a:r>
              <a:rPr lang="zh-TW" altLang="zh-TW" b="1" dirty="0" smtClean="0">
                <a:solidFill>
                  <a:srgbClr val="C00000"/>
                </a:solidFill>
                <a:latin typeface="華康少女文字W3" pitchFamily="81" charset="-120"/>
                <a:ea typeface="華康少女文字W3" pitchFamily="81" charset="-120"/>
              </a:rPr>
              <a:t>在</a:t>
            </a:r>
            <a:r>
              <a:rPr lang="zh-TW" altLang="zh-TW" b="1" dirty="0">
                <a:solidFill>
                  <a:srgbClr val="C00000"/>
                </a:solidFill>
                <a:latin typeface="華康少女文字W3" pitchFamily="81" charset="-120"/>
                <a:ea typeface="華康少女文字W3" pitchFamily="81" charset="-120"/>
              </a:rPr>
              <a:t>家庭生活中尋求心理的平衡</a:t>
            </a:r>
            <a:r>
              <a:rPr lang="zh-TW" altLang="zh-TW" b="1" dirty="0" smtClean="0">
                <a:solidFill>
                  <a:srgbClr val="C00000"/>
                </a:solidFill>
                <a:latin typeface="華康少女文字W3" pitchFamily="81" charset="-120"/>
                <a:ea typeface="華康少女文字W3" pitchFamily="81" charset="-120"/>
              </a:rPr>
              <a:t>，</a:t>
            </a:r>
            <a:endParaRPr lang="en-US" altLang="zh-TW" b="1" dirty="0" smtClean="0">
              <a:solidFill>
                <a:srgbClr val="C00000"/>
              </a:solidFill>
              <a:latin typeface="華康少女文字W3" pitchFamily="81" charset="-120"/>
              <a:ea typeface="華康少女文字W3" pitchFamily="81" charset="-120"/>
            </a:endParaRPr>
          </a:p>
          <a:p>
            <a:pPr marL="0" lvl="0" indent="0">
              <a:buNone/>
            </a:pPr>
            <a:r>
              <a:rPr lang="zh-TW" altLang="zh-TW" b="1" dirty="0" smtClean="0">
                <a:solidFill>
                  <a:srgbClr val="C00000"/>
                </a:solidFill>
                <a:latin typeface="華康少女文字W3" pitchFamily="81" charset="-120"/>
                <a:ea typeface="華康少女文字W3" pitchFamily="81" charset="-120"/>
              </a:rPr>
              <a:t>更</a:t>
            </a:r>
            <a:r>
              <a:rPr lang="zh-TW" altLang="zh-TW" b="1" dirty="0">
                <a:solidFill>
                  <a:srgbClr val="C00000"/>
                </a:solidFill>
                <a:latin typeface="華康少女文字W3" pitchFamily="81" charset="-120"/>
                <a:ea typeface="華康少女文字W3" pitchFamily="81" charset="-120"/>
              </a:rPr>
              <a:t>能夠健康正向看待生活</a:t>
            </a:r>
            <a:r>
              <a:rPr lang="zh-TW" altLang="zh-TW" b="1" dirty="0" smtClean="0">
                <a:solidFill>
                  <a:srgbClr val="C00000"/>
                </a:solidFill>
                <a:latin typeface="華康少女文字W3" pitchFamily="81" charset="-120"/>
                <a:ea typeface="華康少女文字W3" pitchFamily="81" charset="-120"/>
              </a:rPr>
              <a:t>中的</a:t>
            </a:r>
            <a:endParaRPr lang="en-US" altLang="zh-TW" b="1" dirty="0" smtClean="0">
              <a:solidFill>
                <a:srgbClr val="C00000"/>
              </a:solidFill>
              <a:latin typeface="華康少女文字W3" pitchFamily="81" charset="-120"/>
              <a:ea typeface="華康少女文字W3" pitchFamily="81" charset="-120"/>
            </a:endParaRPr>
          </a:p>
          <a:p>
            <a:pPr marL="0" lvl="0" indent="0">
              <a:buNone/>
            </a:pPr>
            <a:r>
              <a:rPr lang="zh-TW" altLang="zh-TW" b="1" dirty="0" smtClean="0">
                <a:solidFill>
                  <a:srgbClr val="C00000"/>
                </a:solidFill>
                <a:latin typeface="華康少女文字W3" pitchFamily="81" charset="-120"/>
                <a:ea typeface="華康少女文字W3" pitchFamily="81" charset="-120"/>
              </a:rPr>
              <a:t>愛</a:t>
            </a:r>
            <a:r>
              <a:rPr lang="zh-TW" altLang="zh-TW" b="1" dirty="0">
                <a:solidFill>
                  <a:srgbClr val="C00000"/>
                </a:solidFill>
                <a:latin typeface="華康少女文字W3" pitchFamily="81" charset="-120"/>
                <a:ea typeface="華康少女文字W3" pitchFamily="81" charset="-120"/>
              </a:rPr>
              <a:t>、挫折等正負面的經驗。</a:t>
            </a:r>
          </a:p>
          <a:p>
            <a:pPr marL="0" indent="0">
              <a:buNone/>
            </a:pPr>
            <a:endParaRPr lang="zh-TW" altLang="en-US" b="1" dirty="0">
              <a:latin typeface="華康少女文字W3" pitchFamily="81" charset="-120"/>
              <a:ea typeface="華康少女文字W3" pitchFamily="81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332656"/>
            <a:ext cx="81003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zh-TW" sz="3200" b="1" i="1" dirty="0">
                <a:solidFill>
                  <a:schemeClr val="tx2"/>
                </a:solidFill>
              </a:rPr>
              <a:t>家，是人際關係第一個場所</a:t>
            </a:r>
            <a:r>
              <a:rPr lang="zh-TW" altLang="zh-TW" sz="3200" b="1" i="1" dirty="0" smtClean="0">
                <a:solidFill>
                  <a:schemeClr val="tx2"/>
                </a:solidFill>
              </a:rPr>
              <a:t>，</a:t>
            </a:r>
            <a:endParaRPr lang="en-US" altLang="zh-TW" sz="3200" b="1" i="1" dirty="0" smtClean="0">
              <a:solidFill>
                <a:schemeClr val="tx2"/>
              </a:solidFill>
            </a:endParaRPr>
          </a:p>
          <a:p>
            <a:pPr lvl="0" algn="ctr"/>
            <a:r>
              <a:rPr lang="zh-TW" altLang="zh-TW" sz="3200" b="1" i="1" dirty="0" smtClean="0">
                <a:solidFill>
                  <a:schemeClr val="tx2"/>
                </a:solidFill>
              </a:rPr>
              <a:t>也是</a:t>
            </a:r>
            <a:r>
              <a:rPr lang="zh-TW" altLang="zh-TW" sz="3200" b="1" i="1" dirty="0">
                <a:solidFill>
                  <a:schemeClr val="tx2"/>
                </a:solidFill>
              </a:rPr>
              <a:t>學習與他人互動很重要的團體</a:t>
            </a:r>
            <a:endParaRPr lang="en-US" altLang="zh-TW" sz="32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444207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6" descr="fishima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05038"/>
            <a:ext cx="4321175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288" y="1628775"/>
            <a:ext cx="8229600" cy="1470025"/>
          </a:xfrm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zh-TW" sz="6000" smtClean="0">
                <a:ea typeface="新細明體" pitchFamily="18" charset="-120"/>
              </a:rPr>
              <a:t>Thank You!</a:t>
            </a:r>
          </a:p>
        </p:txBody>
      </p:sp>
      <p:sp>
        <p:nvSpPr>
          <p:cNvPr id="5" name="矩形 4"/>
          <p:cNvSpPr/>
          <p:nvPr/>
        </p:nvSpPr>
        <p:spPr>
          <a:xfrm>
            <a:off x="4139952" y="3140968"/>
            <a:ext cx="474360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0" lang="zh-TW" alt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華康中圓體(P)" pitchFamily="34" charset="-120"/>
                <a:ea typeface="華康中圓體(P)" pitchFamily="34" charset="-120"/>
              </a:rPr>
              <a:t>感恩</a:t>
            </a:r>
            <a:r>
              <a:rPr kumimoji="0" lang="en-US" altLang="zh-TW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華康中圓體(P)" pitchFamily="34" charset="-120"/>
                <a:ea typeface="華康中圓體(P)" pitchFamily="34" charset="-120"/>
              </a:rPr>
              <a:t>~</a:t>
            </a:r>
            <a:r>
              <a:rPr kumimoji="0" lang="zh-TW" alt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華康中圓體(P)" pitchFamily="34" charset="-120"/>
                <a:ea typeface="華康中圓體(P)" pitchFamily="34" charset="-120"/>
              </a:rPr>
              <a:t>敬請指教</a:t>
            </a:r>
          </a:p>
        </p:txBody>
      </p:sp>
    </p:spTree>
    <p:extLst>
      <p:ext uri="{BB962C8B-B14F-4D97-AF65-F5344CB8AC3E}">
        <p14:creationId xmlns:p14="http://schemas.microsoft.com/office/powerpoint/2010/main" xmlns="" val="422025951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國小老師的幸福感</a:t>
            </a:r>
            <a:endParaRPr lang="zh-TW" altLang="en-US" dirty="0"/>
          </a:p>
        </p:txBody>
      </p:sp>
      <p:graphicFrame>
        <p:nvGraphicFramePr>
          <p:cNvPr id="4" name="SmartArt 版面配置區 3"/>
          <p:cNvGraphicFramePr>
            <a:graphicFrameLocks noGrp="1"/>
          </p:cNvGraphicFramePr>
          <p:nvPr>
            <p:ph type="dgm" idx="1"/>
          </p:nvPr>
        </p:nvGraphicFramePr>
        <p:xfrm>
          <a:off x="457200" y="1600200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7972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幸福是什麼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幸福是有人說我愛你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老婆連續發送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條「老公，我愛你」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「啊？」、「是不是發錯」、「怎麼突然說這句」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「神經病」、「走開」、「吃錯藥」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「妳想幹什麼」、「看上什麼」、「我沒錢！我真沒錢」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「放」、「快放」、「有屁快放」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48391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sz="48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心理健康指標</a:t>
            </a:r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-26988" y="908050"/>
            <a:ext cx="8864601" cy="36004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2400" dirty="0" smtClean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學者指出心理健康有三個指標，表徵心理健康的三個領域：</a:t>
            </a:r>
            <a:endParaRPr lang="en-US" altLang="zh-TW" sz="2400" dirty="0" smtClean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zh-TW" b="1" dirty="0" smtClean="0">
                <a:solidFill>
                  <a:srgbClr val="FF0000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1.</a:t>
            </a:r>
            <a:r>
              <a:rPr lang="zh-TW" altLang="en-US" b="1" dirty="0" smtClean="0">
                <a:solidFill>
                  <a:srgbClr val="FF0000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情緒的安適 </a:t>
            </a:r>
            <a:r>
              <a:rPr lang="en-US" altLang="zh-TW" b="1" dirty="0" smtClean="0">
                <a:solidFill>
                  <a:srgbClr val="FF0000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(emotional well-being)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zh-TW" altLang="en-US" dirty="0" smtClean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例如對生活感到滿意、快樂、心情愉快、平安</a:t>
            </a:r>
            <a:endParaRPr lang="en-US" altLang="zh-TW" dirty="0" smtClean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zh-TW" b="1" dirty="0" smtClean="0">
                <a:solidFill>
                  <a:srgbClr val="FF0000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2.</a:t>
            </a:r>
            <a:r>
              <a:rPr lang="zh-TW" altLang="en-US" b="1" dirty="0" smtClean="0">
                <a:solidFill>
                  <a:srgbClr val="FF0000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心理的安適 </a:t>
            </a:r>
            <a:r>
              <a:rPr lang="en-US" altLang="zh-TW" b="1" dirty="0" smtClean="0">
                <a:solidFill>
                  <a:srgbClr val="FF0000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(psychological well-being)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zh-TW" altLang="en-US" dirty="0" smtClean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例如接受自己、個人成長、樂觀、希望感、生活有目的感、控制個人的環境、靈性</a:t>
            </a:r>
            <a:r>
              <a:rPr lang="en-US" altLang="zh-TW" dirty="0" smtClean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(spirituality)</a:t>
            </a:r>
            <a:r>
              <a:rPr lang="zh-TW" altLang="en-US" dirty="0" smtClean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、自我導向</a:t>
            </a:r>
            <a:r>
              <a:rPr lang="en-US" altLang="zh-TW" dirty="0" smtClean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(self-directed)</a:t>
            </a:r>
            <a:r>
              <a:rPr lang="zh-TW" altLang="en-US" sz="2000" dirty="0" smtClean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 、</a:t>
            </a:r>
            <a:r>
              <a:rPr lang="zh-TW" altLang="en-US" dirty="0" smtClean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正向的關係</a:t>
            </a:r>
            <a:endParaRPr lang="en-US" altLang="zh-TW" dirty="0" smtClean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dirty="0" smtClean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 fontAlgn="auto">
              <a:spcAft>
                <a:spcPts val="0"/>
              </a:spcAft>
              <a:defRPr/>
            </a:pPr>
            <a:endParaRPr lang="zh-TW" altLang="en-US" dirty="0" smtClean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0A9F4D-FAFE-4493-90D2-2FFEE431662B}" type="slidenum">
              <a:rPr lang="zh-TW" altLang="en-US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8</a:t>
            </a:fld>
            <a:endParaRPr lang="zh-TW" alt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4341" name="內容版面配置區 2"/>
          <p:cNvSpPr txBox="1">
            <a:spLocks/>
          </p:cNvSpPr>
          <p:nvPr/>
        </p:nvSpPr>
        <p:spPr bwMode="auto">
          <a:xfrm>
            <a:off x="107950" y="4418013"/>
            <a:ext cx="84963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altLang="zh-TW" sz="3200" b="1">
                <a:solidFill>
                  <a:srgbClr val="FF0000"/>
                </a:solidFill>
                <a:latin typeface="文鼎簽字筆體E" pitchFamily="82" charset="-120"/>
                <a:ea typeface="文鼎簽字筆體E" pitchFamily="82" charset="-120"/>
              </a:rPr>
              <a:t>3.</a:t>
            </a:r>
            <a:r>
              <a:rPr kumimoji="0" lang="zh-TW" altLang="en-US" sz="3200" b="1">
                <a:solidFill>
                  <a:srgbClr val="FF0000"/>
                </a:solidFill>
                <a:latin typeface="文鼎簽字筆體E" pitchFamily="82" charset="-120"/>
                <a:ea typeface="文鼎簽字筆體E" pitchFamily="82" charset="-120"/>
              </a:rPr>
              <a:t>社會的安適 </a:t>
            </a:r>
            <a:r>
              <a:rPr kumimoji="0" lang="en-US" altLang="zh-TW" sz="3200" b="1">
                <a:solidFill>
                  <a:srgbClr val="FF0000"/>
                </a:solidFill>
                <a:latin typeface="文鼎簽字筆體E" pitchFamily="82" charset="-120"/>
                <a:ea typeface="文鼎簽字筆體E" pitchFamily="82" charset="-120"/>
              </a:rPr>
              <a:t>(social well-being)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zh-TW" altLang="en-US" sz="2800">
                <a:latin typeface="文鼎簽字筆體E" pitchFamily="82" charset="-120"/>
                <a:ea typeface="文鼎簽字筆體E" pitchFamily="82" charset="-120"/>
              </a:rPr>
              <a:t>被社會接受 </a:t>
            </a:r>
            <a:r>
              <a:rPr kumimoji="0" lang="en-US" altLang="zh-TW" sz="2800">
                <a:latin typeface="文鼎簽字筆體E" pitchFamily="82" charset="-120"/>
                <a:ea typeface="文鼎簽字筆體E" pitchFamily="82" charset="-120"/>
              </a:rPr>
              <a:t>(social-acceptance)</a:t>
            </a:r>
            <a:r>
              <a:rPr kumimoji="0" lang="zh-TW" altLang="en-US" sz="2800">
                <a:latin typeface="文鼎簽字筆體E" pitchFamily="82" charset="-120"/>
                <a:ea typeface="文鼎簽字筆體E" pitchFamily="82" charset="-120"/>
              </a:rPr>
              <a:t>、相信個人以及整體社會的潛力、個人的自我價值以及對社會有用感</a:t>
            </a:r>
            <a:r>
              <a:rPr kumimoji="0" lang="zh-TW" altLang="en-US" sz="2000">
                <a:latin typeface="文鼎簽字筆體E" pitchFamily="82" charset="-120"/>
                <a:ea typeface="文鼎簽字筆體E" pitchFamily="82" charset="-120"/>
              </a:rPr>
              <a:t>、</a:t>
            </a:r>
            <a:r>
              <a:rPr kumimoji="0" lang="zh-TW" altLang="en-US" sz="2800">
                <a:latin typeface="文鼎簽字筆體E" pitchFamily="82" charset="-120"/>
                <a:ea typeface="文鼎簽字筆體E" pitchFamily="82" charset="-120"/>
              </a:rPr>
              <a:t>社群感 </a:t>
            </a:r>
            <a:r>
              <a:rPr kumimoji="0" lang="en-US" altLang="zh-TW" sz="2800">
                <a:latin typeface="文鼎簽字筆體E" pitchFamily="82" charset="-120"/>
                <a:ea typeface="文鼎簽字筆體E" pitchFamily="82" charset="-120"/>
              </a:rPr>
              <a:t>(sense of community)</a:t>
            </a:r>
          </a:p>
        </p:txBody>
      </p:sp>
    </p:spTree>
    <p:extLst>
      <p:ext uri="{BB962C8B-B14F-4D97-AF65-F5344CB8AC3E}">
        <p14:creationId xmlns:p14="http://schemas.microsoft.com/office/powerpoint/2010/main" xmlns="" val="141223986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0438" y="342042"/>
            <a:ext cx="7920880" cy="583236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kumimoji="0" lang="zh-TW" alt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人的心理健康分爲三個等級：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kumimoji="0" lang="en-US" altLang="zh-TW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kumimoji="0" lang="zh-TW" alt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一般健康心理</a:t>
            </a:r>
            <a:r>
              <a:rPr kumimoji="0" lang="zh-TW" alt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kumimoji="0" lang="zh-TW" alt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表現爲心情經常愉快滿意，適應能力強，善於與他人相處，能較好地完成同齡人發展水平應做的活動，具有承受挫折、調節情緒的能力。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kumimoji="0" lang="en-US" altLang="zh-TW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kumimoji="0" lang="zh-TW" alt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輕度失調心理</a:t>
            </a:r>
            <a:r>
              <a:rPr kumimoji="0" lang="zh-TW" alt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kumimoji="0" lang="zh-TW" alt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不具有同齡人所應有的愉快滿意心境，與他人相處略感困難，獨立應對生活工作有些吃力。若能主動調節或請心理諮詢師幫助，可以恢復常態。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kumimoji="0" lang="en-US" altLang="zh-TW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kumimoji="0" lang="zh-TW" alt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嚴重病態心理</a:t>
            </a:r>
            <a:r>
              <a:rPr kumimoji="0" lang="zh-TW" alt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kumimoji="0" lang="en-US" altLang="zh-TW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表現爲明顯的適應失調，長期處於</a:t>
            </a:r>
            <a:endParaRPr kumimoji="0" lang="en-US" altLang="zh-TW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焦慮、痛苦等消極情緒中難以自拔，</a:t>
            </a:r>
            <a:endParaRPr kumimoji="0" lang="en-US" altLang="zh-TW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嚴重影響正常的生活和工作。</a:t>
            </a:r>
            <a:endParaRPr kumimoji="0" lang="en-US" altLang="zh-TW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如不及時矯治，發展下去會成爲精神病患者</a:t>
            </a:r>
            <a:r>
              <a:rPr kumimoji="0" lang="zh-TW" alt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3919538"/>
            <a:ext cx="3436938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8696226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2942</Words>
  <Application>Microsoft Office PowerPoint</Application>
  <PresentationFormat>如螢幕大小 (4:3)</PresentationFormat>
  <Paragraphs>445</Paragraphs>
  <Slides>57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57</vt:i4>
      </vt:variant>
    </vt:vector>
  </HeadingPairs>
  <TitlesOfParts>
    <vt:vector size="58" baseType="lpstr">
      <vt:lpstr>1_Office 佈景主題</vt:lpstr>
      <vt:lpstr>105年提升國中健康教育教學專業 能力計畫 健康教育「健康心理」議題之 課程設計與發展 </vt:lpstr>
      <vt:lpstr>讓女生停不下來的運動.mp4</vt:lpstr>
      <vt:lpstr>投影片 3</vt:lpstr>
      <vt:lpstr>投影片 4</vt:lpstr>
      <vt:lpstr>投影片 5</vt:lpstr>
      <vt:lpstr>國小老師的幸福感</vt:lpstr>
      <vt:lpstr>幸福是什麼?</vt:lpstr>
      <vt:lpstr>心理健康指標</vt:lpstr>
      <vt:lpstr>投影片 9</vt:lpstr>
      <vt:lpstr>青少年的心理健康問題</vt:lpstr>
      <vt:lpstr>國民中學九年一貫健康教育 健康心理主題軸</vt:lpstr>
      <vt:lpstr>投影片 12</vt:lpstr>
      <vt:lpstr>    </vt:lpstr>
      <vt:lpstr>投影片 14</vt:lpstr>
      <vt:lpstr>投影片 15</vt:lpstr>
      <vt:lpstr>「健康心理」之教學活動體驗</vt:lpstr>
      <vt:lpstr>投影片 17</vt:lpstr>
      <vt:lpstr>與壓力共舞</vt:lpstr>
      <vt:lpstr>投影片 19</vt:lpstr>
      <vt:lpstr>投影片 20</vt:lpstr>
      <vt:lpstr>投影片 21</vt:lpstr>
      <vt:lpstr>投影片 22</vt:lpstr>
      <vt:lpstr>投影片 23</vt:lpstr>
      <vt:lpstr>活動二、酸中作樂體驗活動</vt:lpstr>
      <vt:lpstr>活動目的</vt:lpstr>
      <vt:lpstr>學習單</vt:lpstr>
      <vt:lpstr>2.請您寫下平時放學後5點半至10點半的5個小時裡，都在做什麼事？ </vt:lpstr>
      <vt:lpstr>3.當您感受到壓力大的時候曾出現 哪些症狀或想法？</vt:lpstr>
      <vt:lpstr>投影片 29</vt:lpstr>
      <vt:lpstr>投影片 30</vt:lpstr>
      <vt:lpstr>投影片 31</vt:lpstr>
      <vt:lpstr>4.請您寫出三種自己曾使用過抒發壓力的方法？您覺得哪一種最有效？ </vt:lpstr>
      <vt:lpstr>活動四、人事時大拼圖活動</vt:lpstr>
      <vt:lpstr>活動四、人事時大拼圖活動</vt:lpstr>
      <vt:lpstr>活動目的</vt:lpstr>
      <vt:lpstr>學習單評量規準</vt:lpstr>
      <vt:lpstr>投影片 37</vt:lpstr>
      <vt:lpstr>21世紀人類三大文明病</vt:lpstr>
      <vt:lpstr>投影片 39</vt:lpstr>
      <vt:lpstr>投影片 40</vt:lpstr>
      <vt:lpstr>憂鬱症的症狀</vt:lpstr>
      <vt:lpstr>  為什麼罹患憂鬱症？</vt:lpstr>
      <vt:lpstr>引發憂鬱症的原因有許多，有時是單一因素，有時是許多原因交互作用而引起：</vt:lpstr>
      <vt:lpstr>憂鬱症的治療</vt:lpstr>
      <vt:lpstr>預防勝於治療</vt:lpstr>
      <vt:lpstr>腹式呼吸 好處多多</vt:lpstr>
      <vt:lpstr>投影片 47</vt:lpstr>
      <vt:lpstr>投影片 48</vt:lpstr>
      <vt:lpstr>優質網站</vt:lpstr>
      <vt:lpstr>投影片 50</vt:lpstr>
      <vt:lpstr>投影片 51</vt:lpstr>
      <vt:lpstr>投影片 52</vt:lpstr>
      <vt:lpstr>投影片 53</vt:lpstr>
      <vt:lpstr>投影片 54</vt:lpstr>
      <vt:lpstr>家庭聯想派：講到家庭，你會想到什麼？請寫在下列空格中。</vt:lpstr>
      <vt:lpstr>投影片 56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GSJH</dc:creator>
  <cp:lastModifiedBy>USER</cp:lastModifiedBy>
  <cp:revision>101</cp:revision>
  <cp:lastPrinted>2016-09-29T07:18:16Z</cp:lastPrinted>
  <dcterms:created xsi:type="dcterms:W3CDTF">2014-03-27T06:07:04Z</dcterms:created>
  <dcterms:modified xsi:type="dcterms:W3CDTF">2016-11-03T02:56:40Z</dcterms:modified>
</cp:coreProperties>
</file>