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1" r:id="rId9"/>
    <p:sldId id="260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&#22521;&#25991;&#65293;&#23569;&#24180;Sway&#30340;&#22855;&#24187;&#27511;&#31243;&#38928;&#21578;.mpg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&#22521;&#25991;&#65293;&#23569;&#24180;Sway&#30340;&#22855;&#24187;&#27511;&#31243;&#38928;&#21578;.m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7D75B-5BBC-4227-A263-F8237E3FE99B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5AEA01F-2303-485C-AB95-495E8F666151}">
      <dgm:prSet phldrT="[文字]" custT="1"/>
      <dgm:spPr/>
      <dgm:t>
        <a:bodyPr/>
        <a:lstStyle/>
        <a:p>
          <a:r>
            <a:rPr lang="zh-TW" altLang="en-US" sz="3600" dirty="0" smtClean="0">
              <a:latin typeface="華康談楷體W5" panose="03000509000000000000" pitchFamily="65" charset="-120"/>
              <a:ea typeface="華康談楷體W5" panose="03000509000000000000" pitchFamily="65" charset="-120"/>
              <a:hlinkClick xmlns:r="http://schemas.openxmlformats.org/officeDocument/2006/relationships" r:id="rId1" action="ppaction://hlinkfile"/>
            </a:rPr>
            <a:t>少年濉</a:t>
          </a:r>
          <a:endParaRPr lang="zh-TW" altLang="en-US" sz="3600" dirty="0">
            <a:latin typeface="華康談楷體W5" panose="03000509000000000000" pitchFamily="65" charset="-120"/>
            <a:ea typeface="華康談楷體W5" panose="03000509000000000000" pitchFamily="65" charset="-120"/>
          </a:endParaRPr>
        </a:p>
      </dgm:t>
    </dgm:pt>
    <dgm:pt modelId="{DF43CFE6-F266-4250-95A4-3FA7E482D3F8}" type="parTrans" cxnId="{6C21F076-E5E7-44B2-AB71-2128A188873E}">
      <dgm:prSet/>
      <dgm:spPr/>
      <dgm:t>
        <a:bodyPr/>
        <a:lstStyle/>
        <a:p>
          <a:endParaRPr lang="zh-TW" altLang="en-US"/>
        </a:p>
      </dgm:t>
    </dgm:pt>
    <dgm:pt modelId="{1DC582D7-2331-4F30-B9A5-EC5E2F4BB566}" type="sibTrans" cxnId="{6C21F076-E5E7-44B2-AB71-2128A188873E}">
      <dgm:prSet/>
      <dgm:spPr/>
      <dgm:t>
        <a:bodyPr/>
        <a:lstStyle/>
        <a:p>
          <a:endParaRPr lang="zh-TW" altLang="en-US"/>
        </a:p>
      </dgm:t>
    </dgm:pt>
    <dgm:pt modelId="{F57D793C-63B8-4C33-A091-2FA01F530599}">
      <dgm:prSet phldrT="[文字]" custT="1"/>
      <dgm:spPr/>
      <dgm:t>
        <a:bodyPr/>
        <a:lstStyle/>
        <a:p>
          <a:r>
            <a:rPr lang="zh-TW" altLang="en-US" sz="2800" dirty="0" smtClean="0">
              <a:latin typeface="華康談楷體W5" panose="03000509000000000000" pitchFamily="65" charset="-120"/>
              <a:ea typeface="華康談楷體W5" panose="03000509000000000000" pitchFamily="65" charset="-120"/>
            </a:rPr>
            <a:t>團隊</a:t>
          </a:r>
          <a:endParaRPr lang="zh-TW" altLang="en-US" sz="2800" dirty="0">
            <a:latin typeface="華康談楷體W5" panose="03000509000000000000" pitchFamily="65" charset="-120"/>
            <a:ea typeface="華康談楷體W5" panose="03000509000000000000" pitchFamily="65" charset="-120"/>
          </a:endParaRPr>
        </a:p>
      </dgm:t>
    </dgm:pt>
    <dgm:pt modelId="{F9DC8CCB-03DB-403D-AEA1-7020087B6426}" type="parTrans" cxnId="{DD820ABA-69AE-4765-AA83-0F06E6247BDB}">
      <dgm:prSet/>
      <dgm:spPr/>
      <dgm:t>
        <a:bodyPr/>
        <a:lstStyle/>
        <a:p>
          <a:endParaRPr lang="zh-TW" altLang="en-US"/>
        </a:p>
      </dgm:t>
    </dgm:pt>
    <dgm:pt modelId="{A17E9C0E-A274-4925-AC59-49D7302BA92B}" type="sibTrans" cxnId="{DD820ABA-69AE-4765-AA83-0F06E6247BDB}">
      <dgm:prSet/>
      <dgm:spPr/>
      <dgm:t>
        <a:bodyPr/>
        <a:lstStyle/>
        <a:p>
          <a:endParaRPr lang="zh-TW" altLang="en-US"/>
        </a:p>
      </dgm:t>
    </dgm:pt>
    <dgm:pt modelId="{0CAFC340-F7D6-4635-9870-115EC6F69604}">
      <dgm:prSet phldrT="[文字]" custT="1"/>
      <dgm:spPr/>
      <dgm:t>
        <a:bodyPr/>
        <a:lstStyle/>
        <a:p>
          <a:r>
            <a:rPr lang="zh-TW" altLang="en-US" sz="2800" dirty="0" smtClean="0">
              <a:latin typeface="華康談楷體W5" panose="03000509000000000000" pitchFamily="65" charset="-120"/>
              <a:ea typeface="華康談楷體W5" panose="03000509000000000000" pitchFamily="65" charset="-120"/>
            </a:rPr>
            <a:t>選角</a:t>
          </a:r>
          <a:endParaRPr lang="zh-TW" altLang="en-US" sz="2800" dirty="0">
            <a:latin typeface="華康談楷體W5" panose="03000509000000000000" pitchFamily="65" charset="-120"/>
            <a:ea typeface="華康談楷體W5" panose="03000509000000000000" pitchFamily="65" charset="-120"/>
          </a:endParaRPr>
        </a:p>
      </dgm:t>
    </dgm:pt>
    <dgm:pt modelId="{D9022584-ACDC-4D66-AEB0-23AAC0F8B72E}" type="parTrans" cxnId="{E55E70ED-3C8D-4F67-989A-7876CAD54C9A}">
      <dgm:prSet/>
      <dgm:spPr/>
      <dgm:t>
        <a:bodyPr/>
        <a:lstStyle/>
        <a:p>
          <a:endParaRPr lang="zh-TW" altLang="en-US"/>
        </a:p>
      </dgm:t>
    </dgm:pt>
    <dgm:pt modelId="{D1A912CC-2445-48D1-A183-29CB80A0881D}" type="sibTrans" cxnId="{E55E70ED-3C8D-4F67-989A-7876CAD54C9A}">
      <dgm:prSet/>
      <dgm:spPr/>
      <dgm:t>
        <a:bodyPr/>
        <a:lstStyle/>
        <a:p>
          <a:endParaRPr lang="zh-TW" altLang="en-US"/>
        </a:p>
      </dgm:t>
    </dgm:pt>
    <dgm:pt modelId="{A6B4D615-D3A8-4593-9DCD-D31C65DFBA9B}">
      <dgm:prSet phldrT="[文字]" custT="1"/>
      <dgm:spPr/>
      <dgm:t>
        <a:bodyPr/>
        <a:lstStyle/>
        <a:p>
          <a:r>
            <a:rPr lang="zh-TW" altLang="en-US" sz="2800" dirty="0" smtClean="0">
              <a:latin typeface="華康談楷體W5" panose="03000509000000000000" pitchFamily="65" charset="-120"/>
              <a:ea typeface="華康談楷體W5" panose="03000509000000000000" pitchFamily="65" charset="-120"/>
            </a:rPr>
            <a:t>拍攝</a:t>
          </a:r>
          <a:endParaRPr lang="zh-TW" altLang="en-US" sz="2800" dirty="0">
            <a:latin typeface="華康談楷體W5" panose="03000509000000000000" pitchFamily="65" charset="-120"/>
            <a:ea typeface="華康談楷體W5" panose="03000509000000000000" pitchFamily="65" charset="-120"/>
          </a:endParaRPr>
        </a:p>
      </dgm:t>
    </dgm:pt>
    <dgm:pt modelId="{7AA25AAC-9B9C-4888-9C51-7FAB265F904D}" type="parTrans" cxnId="{D850F300-552E-4E83-86BF-06FB0098965C}">
      <dgm:prSet/>
      <dgm:spPr/>
      <dgm:t>
        <a:bodyPr/>
        <a:lstStyle/>
        <a:p>
          <a:endParaRPr lang="zh-TW" altLang="en-US"/>
        </a:p>
      </dgm:t>
    </dgm:pt>
    <dgm:pt modelId="{FC10B318-79B4-488C-8C8C-7783C3B574E7}" type="sibTrans" cxnId="{D850F300-552E-4E83-86BF-06FB0098965C}">
      <dgm:prSet/>
      <dgm:spPr/>
      <dgm:t>
        <a:bodyPr/>
        <a:lstStyle/>
        <a:p>
          <a:endParaRPr lang="zh-TW" altLang="en-US"/>
        </a:p>
      </dgm:t>
    </dgm:pt>
    <dgm:pt modelId="{5185F5DA-73B6-4283-A12D-A5CD476EA1B0}">
      <dgm:prSet phldrT="[文字]" custT="1"/>
      <dgm:spPr/>
      <dgm:t>
        <a:bodyPr/>
        <a:lstStyle/>
        <a:p>
          <a:r>
            <a:rPr lang="zh-TW" altLang="en-US" sz="2800" dirty="0" smtClean="0">
              <a:latin typeface="華康談楷體W5" panose="03000509000000000000" pitchFamily="65" charset="-120"/>
              <a:ea typeface="華康談楷體W5" panose="03000509000000000000" pitchFamily="65" charset="-120"/>
            </a:rPr>
            <a:t>剪輯</a:t>
          </a:r>
          <a:endParaRPr lang="zh-TW" altLang="en-US" sz="2800" dirty="0">
            <a:latin typeface="華康談楷體W5" panose="03000509000000000000" pitchFamily="65" charset="-120"/>
            <a:ea typeface="華康談楷體W5" panose="03000509000000000000" pitchFamily="65" charset="-120"/>
          </a:endParaRPr>
        </a:p>
      </dgm:t>
    </dgm:pt>
    <dgm:pt modelId="{FB7C6D0A-9080-4A39-8F18-9DC34D7F45C6}" type="parTrans" cxnId="{2D9806F6-3DF9-44BB-A0EB-8FFAF738336F}">
      <dgm:prSet/>
      <dgm:spPr/>
      <dgm:t>
        <a:bodyPr/>
        <a:lstStyle/>
        <a:p>
          <a:endParaRPr lang="zh-TW" altLang="en-US"/>
        </a:p>
      </dgm:t>
    </dgm:pt>
    <dgm:pt modelId="{7543EC03-5950-4BEE-9588-2CD3D626C81E}" type="sibTrans" cxnId="{2D9806F6-3DF9-44BB-A0EB-8FFAF738336F}">
      <dgm:prSet/>
      <dgm:spPr/>
      <dgm:t>
        <a:bodyPr/>
        <a:lstStyle/>
        <a:p>
          <a:endParaRPr lang="zh-TW" altLang="en-US"/>
        </a:p>
      </dgm:t>
    </dgm:pt>
    <dgm:pt modelId="{09CC300C-DF7E-4E8B-B269-BDDA1F80F7AD}" type="pres">
      <dgm:prSet presAssocID="{5107D75B-5BBC-4227-A263-F8237E3FE9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8BE5FEB-FC37-483E-A127-AC7DC5467747}" type="pres">
      <dgm:prSet presAssocID="{A5AEA01F-2303-485C-AB95-495E8F666151}" presName="centerShape" presStyleLbl="node0" presStyleIdx="0" presStyleCnt="1" custScaleX="135258"/>
      <dgm:spPr/>
      <dgm:t>
        <a:bodyPr/>
        <a:lstStyle/>
        <a:p>
          <a:endParaRPr lang="zh-TW" altLang="en-US"/>
        </a:p>
      </dgm:t>
    </dgm:pt>
    <dgm:pt modelId="{0547660B-78F1-437F-9556-3308C3FF2510}" type="pres">
      <dgm:prSet presAssocID="{F57D793C-63B8-4C33-A091-2FA01F53059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C50ABE-8930-4224-9726-091D30190005}" type="pres">
      <dgm:prSet presAssocID="{F57D793C-63B8-4C33-A091-2FA01F530599}" presName="dummy" presStyleCnt="0"/>
      <dgm:spPr/>
      <dgm:t>
        <a:bodyPr/>
        <a:lstStyle/>
        <a:p>
          <a:endParaRPr lang="zh-TW" altLang="en-US"/>
        </a:p>
      </dgm:t>
    </dgm:pt>
    <dgm:pt modelId="{822E8B18-BEFA-4CCF-B8A0-07323000D438}" type="pres">
      <dgm:prSet presAssocID="{A17E9C0E-A274-4925-AC59-49D7302BA92B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61FFF613-336B-41F5-AEF5-877E5DA67C7D}" type="pres">
      <dgm:prSet presAssocID="{0CAFC340-F7D6-4635-9870-115EC6F6960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5DDB75-55C1-4F5A-966D-013EB2BE42BE}" type="pres">
      <dgm:prSet presAssocID="{0CAFC340-F7D6-4635-9870-115EC6F69604}" presName="dummy" presStyleCnt="0"/>
      <dgm:spPr/>
      <dgm:t>
        <a:bodyPr/>
        <a:lstStyle/>
        <a:p>
          <a:endParaRPr lang="zh-TW" altLang="en-US"/>
        </a:p>
      </dgm:t>
    </dgm:pt>
    <dgm:pt modelId="{7586D810-F23A-4270-AE84-D4D51D958364}" type="pres">
      <dgm:prSet presAssocID="{D1A912CC-2445-48D1-A183-29CB80A0881D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3EA2183E-0FD3-431F-B2D2-67DA557CF080}" type="pres">
      <dgm:prSet presAssocID="{A6B4D615-D3A8-4593-9DCD-D31C65DFBA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484BD3-02BF-44EC-AB5A-EC276EB61467}" type="pres">
      <dgm:prSet presAssocID="{A6B4D615-D3A8-4593-9DCD-D31C65DFBA9B}" presName="dummy" presStyleCnt="0"/>
      <dgm:spPr/>
      <dgm:t>
        <a:bodyPr/>
        <a:lstStyle/>
        <a:p>
          <a:endParaRPr lang="zh-TW" altLang="en-US"/>
        </a:p>
      </dgm:t>
    </dgm:pt>
    <dgm:pt modelId="{9D5D2843-5E24-4ED8-B8AC-D4D7054B6E2B}" type="pres">
      <dgm:prSet presAssocID="{FC10B318-79B4-488C-8C8C-7783C3B574E7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69F7B363-A326-428D-8D72-3B6104EF8C95}" type="pres">
      <dgm:prSet presAssocID="{5185F5DA-73B6-4283-A12D-A5CD476EA1B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42B401-E545-4B20-87DC-E055C991004B}" type="pres">
      <dgm:prSet presAssocID="{5185F5DA-73B6-4283-A12D-A5CD476EA1B0}" presName="dummy" presStyleCnt="0"/>
      <dgm:spPr/>
      <dgm:t>
        <a:bodyPr/>
        <a:lstStyle/>
        <a:p>
          <a:endParaRPr lang="zh-TW" altLang="en-US"/>
        </a:p>
      </dgm:t>
    </dgm:pt>
    <dgm:pt modelId="{87F53713-8F55-422F-BBAD-A9FD6CDD5538}" type="pres">
      <dgm:prSet presAssocID="{7543EC03-5950-4BEE-9588-2CD3D626C81E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A49DD882-AF97-434C-9F26-4463B4143CD6}" type="presOf" srcId="{A6B4D615-D3A8-4593-9DCD-D31C65DFBA9B}" destId="{3EA2183E-0FD3-431F-B2D2-67DA557CF080}" srcOrd="0" destOrd="0" presId="urn:microsoft.com/office/officeart/2005/8/layout/radial6"/>
    <dgm:cxn modelId="{61234C13-EE7F-4835-BEF5-A646347B52C9}" type="presOf" srcId="{A5AEA01F-2303-485C-AB95-495E8F666151}" destId="{68BE5FEB-FC37-483E-A127-AC7DC5467747}" srcOrd="0" destOrd="0" presId="urn:microsoft.com/office/officeart/2005/8/layout/radial6"/>
    <dgm:cxn modelId="{5628BF63-76CB-46B2-A7F0-85FD7B11B2C1}" type="presOf" srcId="{5107D75B-5BBC-4227-A263-F8237E3FE99B}" destId="{09CC300C-DF7E-4E8B-B269-BDDA1F80F7AD}" srcOrd="0" destOrd="0" presId="urn:microsoft.com/office/officeart/2005/8/layout/radial6"/>
    <dgm:cxn modelId="{A4846E41-F377-4DE1-906D-C26D6CA1722B}" type="presOf" srcId="{0CAFC340-F7D6-4635-9870-115EC6F69604}" destId="{61FFF613-336B-41F5-AEF5-877E5DA67C7D}" srcOrd="0" destOrd="0" presId="urn:microsoft.com/office/officeart/2005/8/layout/radial6"/>
    <dgm:cxn modelId="{31CE3CD5-6262-4F67-8FC5-7CC35D3C9EC2}" type="presOf" srcId="{F57D793C-63B8-4C33-A091-2FA01F530599}" destId="{0547660B-78F1-437F-9556-3308C3FF2510}" srcOrd="0" destOrd="0" presId="urn:microsoft.com/office/officeart/2005/8/layout/radial6"/>
    <dgm:cxn modelId="{2D9806F6-3DF9-44BB-A0EB-8FFAF738336F}" srcId="{A5AEA01F-2303-485C-AB95-495E8F666151}" destId="{5185F5DA-73B6-4283-A12D-A5CD476EA1B0}" srcOrd="3" destOrd="0" parTransId="{FB7C6D0A-9080-4A39-8F18-9DC34D7F45C6}" sibTransId="{7543EC03-5950-4BEE-9588-2CD3D626C81E}"/>
    <dgm:cxn modelId="{E55E70ED-3C8D-4F67-989A-7876CAD54C9A}" srcId="{A5AEA01F-2303-485C-AB95-495E8F666151}" destId="{0CAFC340-F7D6-4635-9870-115EC6F69604}" srcOrd="1" destOrd="0" parTransId="{D9022584-ACDC-4D66-AEB0-23AAC0F8B72E}" sibTransId="{D1A912CC-2445-48D1-A183-29CB80A0881D}"/>
    <dgm:cxn modelId="{6C21F076-E5E7-44B2-AB71-2128A188873E}" srcId="{5107D75B-5BBC-4227-A263-F8237E3FE99B}" destId="{A5AEA01F-2303-485C-AB95-495E8F666151}" srcOrd="0" destOrd="0" parTransId="{DF43CFE6-F266-4250-95A4-3FA7E482D3F8}" sibTransId="{1DC582D7-2331-4F30-B9A5-EC5E2F4BB566}"/>
    <dgm:cxn modelId="{D26ECB81-5117-47A2-A5AC-C99576E8C7DD}" type="presOf" srcId="{D1A912CC-2445-48D1-A183-29CB80A0881D}" destId="{7586D810-F23A-4270-AE84-D4D51D958364}" srcOrd="0" destOrd="0" presId="urn:microsoft.com/office/officeart/2005/8/layout/radial6"/>
    <dgm:cxn modelId="{78A224F3-B154-4CA7-9940-F821DFD63614}" type="presOf" srcId="{A17E9C0E-A274-4925-AC59-49D7302BA92B}" destId="{822E8B18-BEFA-4CCF-B8A0-07323000D438}" srcOrd="0" destOrd="0" presId="urn:microsoft.com/office/officeart/2005/8/layout/radial6"/>
    <dgm:cxn modelId="{9440D35D-2CF6-4359-8B8F-09FD45A716FF}" type="presOf" srcId="{5185F5DA-73B6-4283-A12D-A5CD476EA1B0}" destId="{69F7B363-A326-428D-8D72-3B6104EF8C95}" srcOrd="0" destOrd="0" presId="urn:microsoft.com/office/officeart/2005/8/layout/radial6"/>
    <dgm:cxn modelId="{DD820ABA-69AE-4765-AA83-0F06E6247BDB}" srcId="{A5AEA01F-2303-485C-AB95-495E8F666151}" destId="{F57D793C-63B8-4C33-A091-2FA01F530599}" srcOrd="0" destOrd="0" parTransId="{F9DC8CCB-03DB-403D-AEA1-7020087B6426}" sibTransId="{A17E9C0E-A274-4925-AC59-49D7302BA92B}"/>
    <dgm:cxn modelId="{199210F7-E264-42D6-B8FF-19C267722F69}" type="presOf" srcId="{7543EC03-5950-4BEE-9588-2CD3D626C81E}" destId="{87F53713-8F55-422F-BBAD-A9FD6CDD5538}" srcOrd="0" destOrd="0" presId="urn:microsoft.com/office/officeart/2005/8/layout/radial6"/>
    <dgm:cxn modelId="{D850F300-552E-4E83-86BF-06FB0098965C}" srcId="{A5AEA01F-2303-485C-AB95-495E8F666151}" destId="{A6B4D615-D3A8-4593-9DCD-D31C65DFBA9B}" srcOrd="2" destOrd="0" parTransId="{7AA25AAC-9B9C-4888-9C51-7FAB265F904D}" sibTransId="{FC10B318-79B4-488C-8C8C-7783C3B574E7}"/>
    <dgm:cxn modelId="{CADB6652-8FFE-4703-88AC-58BB7E2472DE}" type="presOf" srcId="{FC10B318-79B4-488C-8C8C-7783C3B574E7}" destId="{9D5D2843-5E24-4ED8-B8AC-D4D7054B6E2B}" srcOrd="0" destOrd="0" presId="urn:microsoft.com/office/officeart/2005/8/layout/radial6"/>
    <dgm:cxn modelId="{1B447007-76BE-450E-90CD-08F856CDC5F4}" type="presParOf" srcId="{09CC300C-DF7E-4E8B-B269-BDDA1F80F7AD}" destId="{68BE5FEB-FC37-483E-A127-AC7DC5467747}" srcOrd="0" destOrd="0" presId="urn:microsoft.com/office/officeart/2005/8/layout/radial6"/>
    <dgm:cxn modelId="{D2550017-4CB3-42E4-8680-FAD157D4EC85}" type="presParOf" srcId="{09CC300C-DF7E-4E8B-B269-BDDA1F80F7AD}" destId="{0547660B-78F1-437F-9556-3308C3FF2510}" srcOrd="1" destOrd="0" presId="urn:microsoft.com/office/officeart/2005/8/layout/radial6"/>
    <dgm:cxn modelId="{695865F2-441C-4182-B6FD-112A918714D9}" type="presParOf" srcId="{09CC300C-DF7E-4E8B-B269-BDDA1F80F7AD}" destId="{80C50ABE-8930-4224-9726-091D30190005}" srcOrd="2" destOrd="0" presId="urn:microsoft.com/office/officeart/2005/8/layout/radial6"/>
    <dgm:cxn modelId="{9CEAE2EF-B8E5-43EA-856A-12EFED22E15A}" type="presParOf" srcId="{09CC300C-DF7E-4E8B-B269-BDDA1F80F7AD}" destId="{822E8B18-BEFA-4CCF-B8A0-07323000D438}" srcOrd="3" destOrd="0" presId="urn:microsoft.com/office/officeart/2005/8/layout/radial6"/>
    <dgm:cxn modelId="{3F7B66C8-0D0B-43C1-9D24-DA8D1FCA2B84}" type="presParOf" srcId="{09CC300C-DF7E-4E8B-B269-BDDA1F80F7AD}" destId="{61FFF613-336B-41F5-AEF5-877E5DA67C7D}" srcOrd="4" destOrd="0" presId="urn:microsoft.com/office/officeart/2005/8/layout/radial6"/>
    <dgm:cxn modelId="{C3C4B266-31AC-4F40-90E7-D8431906506F}" type="presParOf" srcId="{09CC300C-DF7E-4E8B-B269-BDDA1F80F7AD}" destId="{6E5DDB75-55C1-4F5A-966D-013EB2BE42BE}" srcOrd="5" destOrd="0" presId="urn:microsoft.com/office/officeart/2005/8/layout/radial6"/>
    <dgm:cxn modelId="{8B7D5C1B-F683-43F5-91A8-D8A80BAA5136}" type="presParOf" srcId="{09CC300C-DF7E-4E8B-B269-BDDA1F80F7AD}" destId="{7586D810-F23A-4270-AE84-D4D51D958364}" srcOrd="6" destOrd="0" presId="urn:microsoft.com/office/officeart/2005/8/layout/radial6"/>
    <dgm:cxn modelId="{596F55C7-1D14-4B5A-B30C-D7F3FDD88DC6}" type="presParOf" srcId="{09CC300C-DF7E-4E8B-B269-BDDA1F80F7AD}" destId="{3EA2183E-0FD3-431F-B2D2-67DA557CF080}" srcOrd="7" destOrd="0" presId="urn:microsoft.com/office/officeart/2005/8/layout/radial6"/>
    <dgm:cxn modelId="{D15100CD-1D5A-4C66-ACB1-9F8E7B698732}" type="presParOf" srcId="{09CC300C-DF7E-4E8B-B269-BDDA1F80F7AD}" destId="{D7484BD3-02BF-44EC-AB5A-EC276EB61467}" srcOrd="8" destOrd="0" presId="urn:microsoft.com/office/officeart/2005/8/layout/radial6"/>
    <dgm:cxn modelId="{6168FAD9-707E-429B-B36C-42F05BDA0406}" type="presParOf" srcId="{09CC300C-DF7E-4E8B-B269-BDDA1F80F7AD}" destId="{9D5D2843-5E24-4ED8-B8AC-D4D7054B6E2B}" srcOrd="9" destOrd="0" presId="urn:microsoft.com/office/officeart/2005/8/layout/radial6"/>
    <dgm:cxn modelId="{84699B0C-89E5-4D0C-84AF-5AB306386CD2}" type="presParOf" srcId="{09CC300C-DF7E-4E8B-B269-BDDA1F80F7AD}" destId="{69F7B363-A326-428D-8D72-3B6104EF8C95}" srcOrd="10" destOrd="0" presId="urn:microsoft.com/office/officeart/2005/8/layout/radial6"/>
    <dgm:cxn modelId="{5DE59D7E-4528-4E73-AF1B-B3912F5FCCDC}" type="presParOf" srcId="{09CC300C-DF7E-4E8B-B269-BDDA1F80F7AD}" destId="{0E42B401-E545-4B20-87DC-E055C991004B}" srcOrd="11" destOrd="0" presId="urn:microsoft.com/office/officeart/2005/8/layout/radial6"/>
    <dgm:cxn modelId="{861235BA-BAF5-42B6-BCC6-52871FDCBA85}" type="presParOf" srcId="{09CC300C-DF7E-4E8B-B269-BDDA1F80F7AD}" destId="{87F53713-8F55-422F-BBAD-A9FD6CDD553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53713-8F55-422F-BBAD-A9FD6CDD5538}">
      <dsp:nvSpPr>
        <dsp:cNvPr id="0" name=""/>
        <dsp:cNvSpPr/>
      </dsp:nvSpPr>
      <dsp:spPr>
        <a:xfrm>
          <a:off x="2601717" y="521298"/>
          <a:ext cx="3483364" cy="3483364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D2843-5E24-4ED8-B8AC-D4D7054B6E2B}">
      <dsp:nvSpPr>
        <dsp:cNvPr id="0" name=""/>
        <dsp:cNvSpPr/>
      </dsp:nvSpPr>
      <dsp:spPr>
        <a:xfrm>
          <a:off x="2601717" y="521298"/>
          <a:ext cx="3483364" cy="3483364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6D810-F23A-4270-AE84-D4D51D958364}">
      <dsp:nvSpPr>
        <dsp:cNvPr id="0" name=""/>
        <dsp:cNvSpPr/>
      </dsp:nvSpPr>
      <dsp:spPr>
        <a:xfrm>
          <a:off x="2601717" y="521298"/>
          <a:ext cx="3483364" cy="3483364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E8B18-BEFA-4CCF-B8A0-07323000D438}">
      <dsp:nvSpPr>
        <dsp:cNvPr id="0" name=""/>
        <dsp:cNvSpPr/>
      </dsp:nvSpPr>
      <dsp:spPr>
        <a:xfrm>
          <a:off x="2601717" y="521298"/>
          <a:ext cx="3483364" cy="3483364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E5FEB-FC37-483E-A127-AC7DC5467747}">
      <dsp:nvSpPr>
        <dsp:cNvPr id="0" name=""/>
        <dsp:cNvSpPr/>
      </dsp:nvSpPr>
      <dsp:spPr>
        <a:xfrm>
          <a:off x="3259087" y="1461318"/>
          <a:ext cx="21686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華康談楷體W5" panose="03000509000000000000" pitchFamily="65" charset="-120"/>
              <a:ea typeface="華康談楷體W5" panose="03000509000000000000" pitchFamily="65" charset="-120"/>
              <a:hlinkClick xmlns:r="http://schemas.openxmlformats.org/officeDocument/2006/relationships" r:id="rId1" action="ppaction://hlinkfile"/>
            </a:rPr>
            <a:t>少年濉</a:t>
          </a:r>
          <a:endParaRPr lang="zh-TW" altLang="en-US" sz="3600" kern="1200" dirty="0">
            <a:latin typeface="華康談楷體W5" panose="03000509000000000000" pitchFamily="65" charset="-120"/>
            <a:ea typeface="華康談楷體W5" panose="03000509000000000000" pitchFamily="65" charset="-120"/>
          </a:endParaRPr>
        </a:p>
      </dsp:txBody>
      <dsp:txXfrm>
        <a:off x="3576675" y="1696120"/>
        <a:ext cx="1533449" cy="1133721"/>
      </dsp:txXfrm>
    </dsp:sp>
    <dsp:sp modelId="{0547660B-78F1-437F-9556-3308C3FF2510}">
      <dsp:nvSpPr>
        <dsp:cNvPr id="0" name=""/>
        <dsp:cNvSpPr/>
      </dsp:nvSpPr>
      <dsp:spPr>
        <a:xfrm>
          <a:off x="3782236" y="538"/>
          <a:ext cx="1122327" cy="11223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談楷體W5" panose="03000509000000000000" pitchFamily="65" charset="-120"/>
              <a:ea typeface="華康談楷體W5" panose="03000509000000000000" pitchFamily="65" charset="-120"/>
            </a:rPr>
            <a:t>團隊</a:t>
          </a:r>
          <a:endParaRPr lang="zh-TW" altLang="en-US" sz="2800" kern="1200" dirty="0">
            <a:latin typeface="華康談楷體W5" panose="03000509000000000000" pitchFamily="65" charset="-120"/>
            <a:ea typeface="華康談楷體W5" panose="03000509000000000000" pitchFamily="65" charset="-120"/>
          </a:endParaRPr>
        </a:p>
      </dsp:txBody>
      <dsp:txXfrm>
        <a:off x="3946597" y="164899"/>
        <a:ext cx="793605" cy="793605"/>
      </dsp:txXfrm>
    </dsp:sp>
    <dsp:sp modelId="{61FFF613-336B-41F5-AEF5-877E5DA67C7D}">
      <dsp:nvSpPr>
        <dsp:cNvPr id="0" name=""/>
        <dsp:cNvSpPr/>
      </dsp:nvSpPr>
      <dsp:spPr>
        <a:xfrm>
          <a:off x="5483514" y="1701817"/>
          <a:ext cx="1122327" cy="11223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談楷體W5" panose="03000509000000000000" pitchFamily="65" charset="-120"/>
              <a:ea typeface="華康談楷體W5" panose="03000509000000000000" pitchFamily="65" charset="-120"/>
            </a:rPr>
            <a:t>選角</a:t>
          </a:r>
          <a:endParaRPr lang="zh-TW" altLang="en-US" sz="2800" kern="1200" dirty="0">
            <a:latin typeface="華康談楷體W5" panose="03000509000000000000" pitchFamily="65" charset="-120"/>
            <a:ea typeface="華康談楷體W5" panose="03000509000000000000" pitchFamily="65" charset="-120"/>
          </a:endParaRPr>
        </a:p>
      </dsp:txBody>
      <dsp:txXfrm>
        <a:off x="5647875" y="1866178"/>
        <a:ext cx="793605" cy="793605"/>
      </dsp:txXfrm>
    </dsp:sp>
    <dsp:sp modelId="{3EA2183E-0FD3-431F-B2D2-67DA557CF080}">
      <dsp:nvSpPr>
        <dsp:cNvPr id="0" name=""/>
        <dsp:cNvSpPr/>
      </dsp:nvSpPr>
      <dsp:spPr>
        <a:xfrm>
          <a:off x="3782236" y="3403095"/>
          <a:ext cx="1122327" cy="11223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談楷體W5" panose="03000509000000000000" pitchFamily="65" charset="-120"/>
              <a:ea typeface="華康談楷體W5" panose="03000509000000000000" pitchFamily="65" charset="-120"/>
            </a:rPr>
            <a:t>拍攝</a:t>
          </a:r>
          <a:endParaRPr lang="zh-TW" altLang="en-US" sz="2800" kern="1200" dirty="0">
            <a:latin typeface="華康談楷體W5" panose="03000509000000000000" pitchFamily="65" charset="-120"/>
            <a:ea typeface="華康談楷體W5" panose="03000509000000000000" pitchFamily="65" charset="-120"/>
          </a:endParaRPr>
        </a:p>
      </dsp:txBody>
      <dsp:txXfrm>
        <a:off x="3946597" y="3567456"/>
        <a:ext cx="793605" cy="793605"/>
      </dsp:txXfrm>
    </dsp:sp>
    <dsp:sp modelId="{69F7B363-A326-428D-8D72-3B6104EF8C95}">
      <dsp:nvSpPr>
        <dsp:cNvPr id="0" name=""/>
        <dsp:cNvSpPr/>
      </dsp:nvSpPr>
      <dsp:spPr>
        <a:xfrm>
          <a:off x="2080957" y="1701817"/>
          <a:ext cx="1122327" cy="11223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談楷體W5" panose="03000509000000000000" pitchFamily="65" charset="-120"/>
              <a:ea typeface="華康談楷體W5" panose="03000509000000000000" pitchFamily="65" charset="-120"/>
            </a:rPr>
            <a:t>剪輯</a:t>
          </a:r>
          <a:endParaRPr lang="zh-TW" altLang="en-US" sz="2800" kern="1200" dirty="0">
            <a:latin typeface="華康談楷體W5" panose="03000509000000000000" pitchFamily="65" charset="-120"/>
            <a:ea typeface="華康談楷體W5" panose="03000509000000000000" pitchFamily="65" charset="-120"/>
          </a:endParaRPr>
        </a:p>
      </dsp:txBody>
      <dsp:txXfrm>
        <a:off x="2245318" y="1866178"/>
        <a:ext cx="793605" cy="79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046FB-2B53-402B-934A-7AF1F8B84CFE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591C8-8ECF-4E47-95DC-A0A6537C0B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5271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CF9B5-BD2C-42D1-A2B0-1B8445F5A511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065B9-06C2-4055-A982-E5F40BA63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64124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播－綠色鹹菜桶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65B9-06C2-4055-A982-E5F40BA63C3E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E8C089-79EB-40C2-BC5B-D8D7C3B6FC3F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頁首版面配置區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94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YOUtube</a:t>
            </a:r>
            <a:r>
              <a:rPr lang="zh-TW" altLang="en-US" dirty="0" smtClean="0"/>
              <a:t>的畫面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65B9-06C2-4055-A982-E5F40BA63C3E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10E027-27FB-40CF-9274-E7D1BBA1F715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頁首版面配置區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39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好好吃繪本、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65B9-06C2-4055-A982-E5F40BA63C3E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FA28525-05AC-47C1-83C9-3018C197FD53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頁首版面配置區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330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燕萍、倍毓、美燕照片射入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065B9-06C2-4055-A982-E5F40BA63C3E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E5F61F1-63A0-4569-BBB8-BD4480B69FA5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頁首版面配置區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28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FDEF-2007-4D4B-AAA1-DBEDFE97CDE5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0F48A9-F160-474F-93FB-B5B002A4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2D-349A-4AFC-A1E2-D9B736F62D48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8493-FDE6-48C9-A9AA-91D40BD1CD20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華康平劇體W7" panose="040B0709000000000000" pitchFamily="81" charset="-120"/>
                <a:ea typeface="華康平劇體W7" panose="040B0709000000000000" pitchFamily="81" charset="-120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u"/>
              <a:defRPr>
                <a:latin typeface="華康墨字體" panose="040B0909000000000000" pitchFamily="81" charset="-120"/>
                <a:ea typeface="華康墨字體" panose="040B0909000000000000" pitchFamily="81" charset="-120"/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latin typeface="華康魏碑體" panose="03000709000000000000" pitchFamily="65" charset="-120"/>
                <a:ea typeface="華康魏碑體" panose="03000709000000000000" pitchFamily="65" charset="-120"/>
              </a:defRPr>
            </a:lvl2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>
          <a:xfrm>
            <a:off x="6629400" y="6309320"/>
            <a:ext cx="2514600" cy="288925"/>
          </a:xfrm>
        </p:spPr>
        <p:txBody>
          <a:bodyPr/>
          <a:lstStyle/>
          <a:p>
            <a:fld id="{7025354F-6064-4F48-B184-78FADC0313A4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2195736" y="6309320"/>
            <a:ext cx="2895600" cy="288925"/>
          </a:xfrm>
        </p:spPr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0F48A9-F160-474F-93FB-B5B002A4CB6E}" type="slidenum">
              <a:rPr lang="zh-TW" altLang="en-US" smtClean="0"/>
              <a:pPr/>
              <a:t>‹#›</a:t>
            </a:fld>
            <a:r>
              <a:rPr lang="en-US" altLang="zh-TW" dirty="0" smtClean="0"/>
              <a:t>/11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5D074-77B9-40FC-B280-34CD383C3DFB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F5B4-4824-456B-A586-2B685646A68F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E181-1B54-4F5D-ADB8-B2436482C10D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0F48A9-F160-474F-93FB-B5B002A4CB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8050-86B2-4122-BDB5-138FC7DBCB9E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2CA6-C875-463F-BD5E-A4F898524501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B72A-A2AE-4F64-9DA3-0D6D26C6D5AF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841B-B63B-4649-A396-0EDCD3CE6721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440B66-2CA0-42F4-BD8B-767E6FE0AA9A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0F48A9-F160-474F-93FB-B5B002A4CB6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&#22521;&#25991;&#22283;&#23567;&#24494;&#38651;&#24433;&#20316;&#21697;(&#39640;&#24180;&#32026;&#32068;)-&#32160;&#33394;&#40569;&#33756;&#26742;.mp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ppgo.ntpc.edu.tw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8%8B%B1%E8%AF%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h.wikipedia.org/wiki/%E5%9C%9F%E8%B1%86" TargetMode="External"/><Relationship Id="rId4" Type="http://schemas.openxmlformats.org/officeDocument/2006/relationships/hyperlink" Target="&#34349;&#38517;&#29579;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2909;&#22909;&#21507;.m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OQ9F0OFaf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4892;&#32147;&#33775;&#38512;.mpg" TargetMode="External"/><Relationship Id="rId7" Type="http://schemas.openxmlformats.org/officeDocument/2006/relationships/image" Target="../media/image11.jpeg"/><Relationship Id="rId2" Type="http://schemas.openxmlformats.org/officeDocument/2006/relationships/hyperlink" Target="&#26395;&#34186;&#38272;.m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22283;&#36628;&#24433;&#29255;.mpg" TargetMode="External"/><Relationship Id="rId5" Type="http://schemas.openxmlformats.org/officeDocument/2006/relationships/hyperlink" Target="102&#24180;&#25105;&#20497;&#26377;&#35441;&#35201;&#35498;.mpg" TargetMode="External"/><Relationship Id="rId4" Type="http://schemas.openxmlformats.org/officeDocument/2006/relationships/hyperlink" Target="102&#24180;&#29031;&#29255;&#22238;&#25014;.m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1109;&#29992;cc.png" TargetMode="External"/><Relationship Id="rId2" Type="http://schemas.openxmlformats.org/officeDocument/2006/relationships/hyperlink" Target="&#23569;&#24180;&#30340;&#22855;&#24187;&#27511;&#31243;.m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77610" y="5445224"/>
            <a:ext cx="6207397" cy="576064"/>
          </a:xfrm>
        </p:spPr>
        <p:txBody>
          <a:bodyPr>
            <a:normAutofit/>
          </a:bodyPr>
          <a:lstStyle/>
          <a:p>
            <a:r>
              <a:rPr lang="zh-TW" altLang="en-US" sz="2800" b="1" u="dbl" cap="none" dirty="0">
                <a:ln w="1905">
                  <a:noFill/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瘦金體" panose="03000309000000000000" pitchFamily="65" charset="-120"/>
                <a:ea typeface="華康瘦金體" panose="03000309000000000000" pitchFamily="65" charset="-120"/>
              </a:rPr>
              <a:t>台南市國教輔導</a:t>
            </a:r>
            <a:r>
              <a:rPr lang="zh-TW" altLang="en-US" sz="2800" b="1" u="dbl" cap="none" dirty="0" smtClean="0">
                <a:ln w="1905">
                  <a:noFill/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瘦金體" panose="03000309000000000000" pitchFamily="65" charset="-120"/>
                <a:ea typeface="華康瘦金體" panose="03000309000000000000" pitchFamily="65" charset="-120"/>
              </a:rPr>
              <a:t>團   藝術</a:t>
            </a:r>
            <a:r>
              <a:rPr lang="zh-TW" altLang="en-US" sz="2800" b="1" u="dbl" cap="none" dirty="0">
                <a:ln w="1905">
                  <a:noFill/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瘦金體" panose="03000309000000000000" pitchFamily="65" charset="-120"/>
                <a:ea typeface="華康瘦金體" panose="03000309000000000000" pitchFamily="65" charset="-120"/>
              </a:rPr>
              <a:t>與人文</a:t>
            </a:r>
            <a:r>
              <a:rPr lang="zh-TW" altLang="en-US" sz="2800" b="1" u="dbl" cap="none" dirty="0" smtClean="0">
                <a:ln w="1905">
                  <a:noFill/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瘦金體" panose="03000309000000000000" pitchFamily="65" charset="-120"/>
                <a:ea typeface="華康瘦金體" panose="03000309000000000000" pitchFamily="65" charset="-120"/>
              </a:rPr>
              <a:t>領域</a:t>
            </a:r>
            <a:endParaRPr lang="zh-TW" altLang="en-US" sz="2800" b="1" u="dbl" cap="none" dirty="0">
              <a:ln w="1905">
                <a:noFill/>
              </a:ln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瘦金體" panose="03000309000000000000" pitchFamily="65" charset="-120"/>
              <a:ea typeface="華康瘦金體" panose="030003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59982" y="5877272"/>
            <a:ext cx="4490789" cy="766936"/>
          </a:xfrm>
        </p:spPr>
        <p:txBody>
          <a:bodyPr/>
          <a:lstStyle/>
          <a:p>
            <a:r>
              <a:rPr lang="zh-TW" altLang="en-US" b="1" u="heavy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華康儷楷書" panose="03000509000000000000" pitchFamily="65" charset="-120"/>
                <a:ea typeface="華康儷楷書" panose="03000509000000000000" pitchFamily="65" charset="-120"/>
              </a:rPr>
              <a:t>主講人：培文國小 陳美燕老師</a:t>
            </a:r>
            <a:endParaRPr lang="zh-TW" altLang="en-US" b="1" u="heavy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華康儷楷書" panose="03000509000000000000" pitchFamily="65" charset="-120"/>
              <a:ea typeface="華康儷楷書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-85811" y="1600894"/>
            <a:ext cx="4176464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5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華康皮皮體W5" panose="040B0509000000000000" pitchFamily="81" charset="-120"/>
                <a:ea typeface="華康皮皮體W5" panose="040B0509000000000000" pitchFamily="81" charset="-120"/>
              </a:rPr>
              <a:t>藝</a:t>
            </a:r>
            <a:endParaRPr lang="zh-TW" altLang="en-US" sz="15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915816" y="2333947"/>
            <a:ext cx="23678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華康棒棒體W5" panose="040F0509000000000000" pitchFamily="81" charset="-120"/>
                <a:ea typeface="華康棒棒體W5" panose="040F0509000000000000" pitchFamily="81" charset="-120"/>
              </a:rPr>
              <a:t>資讀</a:t>
            </a:r>
            <a:endParaRPr lang="zh-TW" alt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華康棒棒體W5" panose="040F0509000000000000" pitchFamily="81" charset="-120"/>
              <a:ea typeface="華康棒棒體W5" panose="040F0509000000000000" pitchFamily="81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967536" y="188640"/>
            <a:ext cx="4176464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5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皮皮體W5" panose="040B0509000000000000" pitchFamily="81" charset="-120"/>
                <a:ea typeface="華康皮皮體W5" panose="040B0509000000000000" pitchFamily="81" charset="-120"/>
              </a:rPr>
              <a:t>Show</a:t>
            </a:r>
            <a:endParaRPr lang="zh-TW" altLang="en-US" sz="15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583796" y="3912591"/>
            <a:ext cx="35602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文徵明體W4" panose="03000409000000000000" pitchFamily="65" charset="-120"/>
                <a:ea typeface="華康文徵明體W4" panose="03000409000000000000" pitchFamily="65" charset="-120"/>
              </a:rPr>
              <a:t>--- </a:t>
            </a:r>
            <a:r>
              <a:rPr lang="zh-TW" alt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文徵明體W4" panose="03000409000000000000" pitchFamily="65" charset="-120"/>
                <a:ea typeface="華康文徵明體W4" panose="03000409000000000000" pitchFamily="65" charset="-120"/>
                <a:hlinkClick r:id="rId5" action="ppaction://hlinkfile"/>
              </a:rPr>
              <a:t>微</a:t>
            </a:r>
            <a:r>
              <a:rPr lang="zh-TW" alt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文徵明體W4" panose="03000409000000000000" pitchFamily="65" charset="-120"/>
                <a:ea typeface="華康文徵明體W4" panose="03000409000000000000" pitchFamily="65" charset="-120"/>
                <a:hlinkClick r:id="rId5" action="ppaction://hlinkfile"/>
              </a:rPr>
              <a:t>電影</a:t>
            </a:r>
            <a:r>
              <a:rPr lang="zh-TW" alt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文徵明體W4" panose="03000409000000000000" pitchFamily="65" charset="-120"/>
                <a:ea typeface="華康文徵明體W4" panose="03000409000000000000" pitchFamily="65" charset="-120"/>
                <a:hlinkClick r:id="rId5" action="ppaction://hlinkfile"/>
              </a:rPr>
              <a:t>分享</a:t>
            </a:r>
            <a:endParaRPr lang="zh-TW" alt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文徵明體W4" panose="03000409000000000000" pitchFamily="65" charset="-120"/>
              <a:ea typeface="華康文徵明體W4" panose="030004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57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好用的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554162"/>
            <a:ext cx="7803976" cy="4525963"/>
          </a:xfrm>
        </p:spPr>
        <p:txBody>
          <a:bodyPr/>
          <a:lstStyle/>
          <a:p>
            <a:r>
              <a:rPr lang="en-US" altLang="zh-TW" dirty="0" smtClean="0"/>
              <a:t>Google play</a:t>
            </a:r>
          </a:p>
          <a:p>
            <a:pPr lvl="1"/>
            <a:r>
              <a:rPr lang="en-US" altLang="zh-TW" dirty="0" err="1" smtClean="0"/>
              <a:t>Megisto</a:t>
            </a:r>
            <a:endParaRPr lang="en-US" altLang="zh-TW" dirty="0" smtClean="0"/>
          </a:p>
          <a:p>
            <a:r>
              <a:rPr lang="zh-TW" altLang="en-US" dirty="0" smtClean="0"/>
              <a:t>內建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HTC:new</a:t>
            </a:r>
            <a:r>
              <a:rPr lang="en-US" altLang="zh-TW" dirty="0" smtClean="0"/>
              <a:t> one</a:t>
            </a:r>
            <a:r>
              <a:rPr lang="zh-TW" altLang="en-US" dirty="0" smtClean="0"/>
              <a:t>和蝴蝶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Apple/</a:t>
            </a:r>
            <a:r>
              <a:rPr lang="en-US" altLang="zh-TW" dirty="0" err="1" smtClean="0"/>
              <a:t>imv</a:t>
            </a:r>
            <a:endParaRPr lang="en-US" altLang="zh-TW" dirty="0" smtClean="0"/>
          </a:p>
          <a:p>
            <a:r>
              <a:rPr lang="zh-TW" altLang="en-US" dirty="0" smtClean="0"/>
              <a:t>台北市教學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市集</a:t>
            </a:r>
            <a:endParaRPr lang="en-US" altLang="zh-TW" dirty="0" smtClean="0"/>
          </a:p>
          <a:p>
            <a:pPr lvl="1"/>
            <a:r>
              <a:rPr lang="en-US" altLang="zh-TW" dirty="0">
                <a:hlinkClick r:id="rId2"/>
              </a:rPr>
              <a:t>http://appgo.ntpc.edu.tw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1FFD-14D9-4C22-BB1A-D9F4EC67C096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424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647"/>
            <a:ext cx="9144000" cy="515470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903194"/>
            <a:ext cx="482453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72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童童體" panose="040B0309000000000000" pitchFamily="81" charset="-120"/>
                <a:ea typeface="華康童童體" panose="040B0309000000000000" pitchFamily="81" charset="-120"/>
              </a:rPr>
              <a:t>感謝聆聽</a:t>
            </a:r>
            <a:r>
              <a:rPr lang="zh-TW" alt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華康童童體" panose="040B0309000000000000" pitchFamily="81" charset="-120"/>
                <a:ea typeface="華康童童體" panose="040B0309000000000000" pitchFamily="81" charset="-120"/>
              </a:rPr>
              <a:t>！</a:t>
            </a:r>
            <a:endParaRPr lang="zh-TW" alt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華康童童體" panose="040B0309000000000000" pitchFamily="81" charset="-120"/>
              <a:ea typeface="華康童童體" panose="040B0309000000000000" pitchFamily="81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620792" y="6309320"/>
            <a:ext cx="2514600" cy="288925"/>
          </a:xfrm>
        </p:spPr>
        <p:txBody>
          <a:bodyPr/>
          <a:lstStyle/>
          <a:p>
            <a:fld id="{F205D4E5-4EB1-4475-B8FB-E85430E7653A}" type="datetime1">
              <a:rPr lang="zh-TW" altLang="en-US" smtClean="0"/>
              <a:t>2013/9/18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979712" y="6381328"/>
            <a:ext cx="3352800" cy="288925"/>
          </a:xfrm>
        </p:spPr>
        <p:txBody>
          <a:bodyPr/>
          <a:lstStyle/>
          <a:p>
            <a:r>
              <a:rPr lang="zh-TW" altLang="en-US" dirty="0" smtClean="0"/>
              <a:t>國輔團 藝文團 報告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5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zh-TW" altLang="en-US" dirty="0"/>
              <a:t>微電影（</a:t>
            </a:r>
            <a:r>
              <a:rPr lang="en-US" altLang="zh-TW" dirty="0"/>
              <a:t>wiki</a:t>
            </a:r>
            <a:r>
              <a:rPr lang="zh-TW" altLang="en-US" dirty="0" smtClean="0"/>
              <a:t>）</a:t>
            </a:r>
            <a:endParaRPr lang="en-US" altLang="zh-TW" dirty="0"/>
          </a:p>
          <a:p>
            <a:pPr lvl="1"/>
            <a:r>
              <a:rPr lang="zh-TW" altLang="en-US" dirty="0"/>
              <a:t>小型</a:t>
            </a:r>
            <a:r>
              <a:rPr lang="zh-TW" altLang="en-US" dirty="0" smtClean="0"/>
              <a:t>電影（</a:t>
            </a:r>
            <a:r>
              <a:rPr lang="zh-TW" altLang="en-US" dirty="0" smtClean="0">
                <a:hlinkClick r:id="rId3" tooltip="英語"/>
              </a:rPr>
              <a:t>英語</a:t>
            </a:r>
            <a:r>
              <a:rPr lang="zh-TW" altLang="en-US" dirty="0"/>
              <a:t>：</a:t>
            </a:r>
            <a:r>
              <a:rPr lang="en-US" altLang="zh-TW" dirty="0" err="1" smtClean="0"/>
              <a:t>microcinema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/>
              <a:t>發源地：</a:t>
            </a:r>
            <a:r>
              <a:rPr lang="zh-TW" altLang="en-US" dirty="0" smtClean="0"/>
              <a:t>中國</a:t>
            </a:r>
            <a:endParaRPr lang="en-US" altLang="zh-TW" dirty="0" smtClean="0"/>
          </a:p>
          <a:p>
            <a:pPr lvl="1"/>
            <a:r>
              <a:rPr lang="zh-TW" altLang="en-US" dirty="0"/>
              <a:t>專門運用在各種新媒體平台（</a:t>
            </a:r>
            <a:r>
              <a:rPr lang="zh-TW" altLang="en-US" dirty="0">
                <a:hlinkClick r:id="rId4" action="ppaction://hlinkfile"/>
              </a:rPr>
              <a:t>如</a:t>
            </a:r>
            <a:r>
              <a:rPr lang="en-US" altLang="zh-TW" dirty="0" err="1">
                <a:hlinkClick r:id="rId4" action="ppaction://hlinkfile"/>
              </a:rPr>
              <a:t>Youtube</a:t>
            </a:r>
            <a:r>
              <a:rPr lang="zh-TW" altLang="en-US" dirty="0"/>
              <a:t>、</a:t>
            </a:r>
            <a:r>
              <a:rPr lang="zh-TW" altLang="en-US" dirty="0">
                <a:hlinkClick r:id="rId5" tooltip="土豆"/>
              </a:rPr>
              <a:t>土豆</a:t>
            </a:r>
            <a:r>
              <a:rPr lang="zh-TW" altLang="en-US" dirty="0"/>
              <a:t>等視頻網站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/>
              <a:t>長度通常低於</a:t>
            </a:r>
            <a:r>
              <a:rPr lang="en-US" altLang="zh-TW" dirty="0"/>
              <a:t>300</a:t>
            </a:r>
            <a:r>
              <a:rPr lang="zh-TW" altLang="en-US" dirty="0"/>
              <a:t>秒，可以單獨成篇，但也有成</a:t>
            </a:r>
            <a:r>
              <a:rPr lang="zh-TW" altLang="en-US" dirty="0" smtClean="0"/>
              <a:t>系列</a:t>
            </a:r>
            <a:endParaRPr lang="en-US" altLang="zh-TW" dirty="0" smtClean="0"/>
          </a:p>
          <a:p>
            <a:pPr lvl="1"/>
            <a:r>
              <a:rPr lang="zh-TW" altLang="en-US" dirty="0"/>
              <a:t>內容型態包含：公益推廣、形象宣傳、商業訂製、個人創意等等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0937-EC93-43BE-8BA2-BC167E7BCC50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50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緣起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554162"/>
            <a:ext cx="7875984" cy="4525963"/>
          </a:xfrm>
        </p:spPr>
        <p:txBody>
          <a:bodyPr/>
          <a:lstStyle/>
          <a:p>
            <a:r>
              <a:rPr lang="en-US" altLang="zh-TW" dirty="0" smtClean="0"/>
              <a:t>101</a:t>
            </a:r>
            <a:r>
              <a:rPr lang="zh-TW" altLang="en-US" dirty="0" smtClean="0"/>
              <a:t>學年度資訊科技融入教學精進計畫</a:t>
            </a:r>
            <a:endParaRPr lang="en-US" altLang="zh-TW" dirty="0"/>
          </a:p>
          <a:p>
            <a:pPr lvl="1"/>
            <a:r>
              <a:rPr lang="zh-TW" altLang="en-US" dirty="0" smtClean="0">
                <a:hlinkClick r:id="rId3" action="ppaction://hlinkfile"/>
              </a:rPr>
              <a:t>獲</a:t>
            </a:r>
            <a:r>
              <a:rPr lang="zh-TW" altLang="en-US" dirty="0">
                <a:hlinkClick r:id="rId3" action="ppaction://hlinkfile"/>
              </a:rPr>
              <a:t>選參與發表</a:t>
            </a:r>
            <a:r>
              <a:rPr lang="zh-TW" altLang="en-US" dirty="0" smtClean="0"/>
              <a:t>（勝利國小）</a:t>
            </a:r>
            <a:endParaRPr lang="en-US" altLang="zh-TW" dirty="0" smtClean="0"/>
          </a:p>
          <a:p>
            <a:r>
              <a:rPr lang="zh-TW" altLang="en-US" dirty="0"/>
              <a:t>台南市</a:t>
            </a:r>
            <a:r>
              <a:rPr lang="zh-TW" altLang="en-US" dirty="0" smtClean="0"/>
              <a:t>教育局</a:t>
            </a:r>
            <a:r>
              <a:rPr lang="en-US" altLang="zh-TW" dirty="0" smtClean="0"/>
              <a:t>101</a:t>
            </a:r>
            <a:r>
              <a:rPr lang="zh-TW" altLang="en-US" dirty="0" smtClean="0"/>
              <a:t>學年度推動母語生活化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高年級組第三名、中年級組佳作</a:t>
            </a:r>
            <a:endParaRPr lang="en-US" altLang="zh-TW" dirty="0"/>
          </a:p>
          <a:p>
            <a:r>
              <a:rPr lang="zh-TW" altLang="en-US" dirty="0"/>
              <a:t>校內參賽</a:t>
            </a:r>
            <a:r>
              <a:rPr lang="zh-TW" altLang="en-US" dirty="0" smtClean="0"/>
              <a:t>方式</a:t>
            </a:r>
            <a:endParaRPr lang="en-US" altLang="zh-TW" dirty="0" smtClean="0"/>
          </a:p>
          <a:p>
            <a:pPr lvl="1"/>
            <a:r>
              <a:rPr lang="zh-TW" altLang="en-US" dirty="0"/>
              <a:t>年級班群</a:t>
            </a:r>
            <a:r>
              <a:rPr lang="zh-TW" altLang="en-US" dirty="0" smtClean="0"/>
              <a:t>輪流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548-C838-4760-8152-432303C78832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3" y="1052736"/>
            <a:ext cx="4338414" cy="43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經驗分享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554162"/>
            <a:ext cx="7875984" cy="4525963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愛看電影、電視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盛</a:t>
            </a:r>
            <a:r>
              <a:rPr lang="zh-TW" altLang="en-US" dirty="0"/>
              <a:t>竹</a:t>
            </a:r>
            <a:r>
              <a:rPr lang="zh-TW" altLang="en-US" dirty="0" smtClean="0"/>
              <a:t>如、少年</a:t>
            </a:r>
            <a:r>
              <a:rPr lang="en-US" altLang="zh-TW" dirty="0" smtClean="0"/>
              <a:t>p</a:t>
            </a:r>
            <a:r>
              <a:rPr lang="en-US" altLang="zh-TW" dirty="0"/>
              <a:t>i</a:t>
            </a:r>
            <a:r>
              <a:rPr lang="zh-TW" altLang="en-US" dirty="0" smtClean="0"/>
              <a:t>、</a:t>
            </a:r>
            <a:r>
              <a:rPr lang="en-US" altLang="zh-TW" dirty="0"/>
              <a:t>David </a:t>
            </a:r>
            <a:r>
              <a:rPr lang="en-US" altLang="zh-TW" dirty="0" err="1" smtClean="0"/>
              <a:t>Loman</a:t>
            </a:r>
            <a:r>
              <a:rPr lang="zh-TW" altLang="en-US" dirty="0" smtClean="0"/>
              <a:t>、</a:t>
            </a:r>
            <a:r>
              <a:rPr lang="zh-TW" altLang="en-US" dirty="0"/>
              <a:t>總鋪</a:t>
            </a:r>
            <a:r>
              <a:rPr lang="zh-TW" altLang="en-US" dirty="0" smtClean="0"/>
              <a:t>師</a:t>
            </a:r>
            <a:endParaRPr lang="en-US" altLang="zh-TW" dirty="0" smtClean="0"/>
          </a:p>
          <a:p>
            <a:r>
              <a:rPr lang="zh-TW" altLang="en-US" dirty="0"/>
              <a:t>逛逛</a:t>
            </a:r>
            <a:r>
              <a:rPr lang="en-US" altLang="zh-TW" dirty="0" err="1"/>
              <a:t>youtube</a:t>
            </a:r>
            <a:endParaRPr lang="en-US" altLang="zh-TW" dirty="0"/>
          </a:p>
          <a:p>
            <a:pPr lvl="1"/>
            <a:r>
              <a:rPr lang="zh-TW" altLang="en-US" dirty="0" smtClean="0"/>
              <a:t>蔡阿嘎</a:t>
            </a:r>
            <a:r>
              <a:rPr lang="en-US" altLang="zh-TW" dirty="0">
                <a:hlinkClick r:id="rId2"/>
              </a:rPr>
              <a:t>https://www.youtube.com/watch?v=OOQ9F0OFaf0</a:t>
            </a:r>
            <a:endParaRPr lang="en-US" altLang="zh-TW" dirty="0" smtClean="0"/>
          </a:p>
          <a:p>
            <a:r>
              <a:rPr lang="zh-TW" altLang="en-US" dirty="0"/>
              <a:t>研究所所</a:t>
            </a:r>
            <a:r>
              <a:rPr lang="zh-TW" altLang="en-US" dirty="0" smtClean="0"/>
              <a:t>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痞子蔡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資訊</a:t>
            </a:r>
            <a:r>
              <a:rPr lang="zh-TW" altLang="en-US" dirty="0"/>
              <a:t>傳播學</a:t>
            </a:r>
            <a:r>
              <a:rPr lang="zh-TW" altLang="en-US" dirty="0" smtClean="0"/>
              <a:t>研究所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92E7-7CEB-4376-89B1-535DECE464B9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6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發想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48451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E211-2FD3-4344-AC7C-2E57B39C28B7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團隊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391703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三個臭皮匠勝過一個諸葛亮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劇本設計：起、承、轉、合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主題明確、角色明顯、劇情有張力、內容流暢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道具、場佈：回歸現實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預算、空堂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攝影、剪輯：掌控拍攝進度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特寫、遠景、固定、俯角、仰角</a:t>
            </a:r>
            <a:endParaRPr lang="en-US" altLang="zh-TW" dirty="0" smtClean="0"/>
          </a:p>
          <a:p>
            <a:pPr lvl="2"/>
            <a:r>
              <a:rPr lang="zh-TW" altLang="en-US" dirty="0"/>
              <a:t>轉場</a:t>
            </a:r>
            <a:r>
              <a:rPr lang="zh-TW" altLang="en-US" dirty="0" smtClean="0"/>
              <a:t>特效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3A80-57E7-4A3C-80A6-A3507F06FB7A}" type="datetime1">
              <a:rPr lang="zh-TW" altLang="en-US" smtClean="0"/>
              <a:t>2013/9/18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87" y="175518"/>
            <a:ext cx="3251652" cy="194421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1956057" cy="292494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53" y="2123633"/>
            <a:ext cx="3237985" cy="20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554162"/>
            <a:ext cx="7947992" cy="4525963"/>
          </a:xfrm>
        </p:spPr>
        <p:txBody>
          <a:bodyPr/>
          <a:lstStyle/>
          <a:p>
            <a:r>
              <a:rPr lang="zh-TW" altLang="en-US" dirty="0" smtClean="0"/>
              <a:t>角色定位</a:t>
            </a:r>
            <a:endParaRPr lang="en-US" altLang="zh-TW" dirty="0" smtClean="0"/>
          </a:p>
          <a:p>
            <a:pPr lvl="1"/>
            <a:r>
              <a:rPr lang="zh-TW" altLang="en-US" dirty="0"/>
              <a:t>量身訂</a:t>
            </a:r>
            <a:r>
              <a:rPr lang="zh-TW" altLang="en-US" dirty="0" smtClean="0"/>
              <a:t>做</a:t>
            </a:r>
            <a:endParaRPr lang="en-US" altLang="zh-TW" dirty="0" smtClean="0"/>
          </a:p>
          <a:p>
            <a:r>
              <a:rPr lang="zh-TW" altLang="en-US" dirty="0"/>
              <a:t>角色</a:t>
            </a:r>
            <a:r>
              <a:rPr lang="zh-TW" altLang="en-US" dirty="0" smtClean="0"/>
              <a:t>指導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寓教於樂</a:t>
            </a:r>
            <a:endParaRPr lang="en-US" altLang="zh-TW" dirty="0" smtClean="0"/>
          </a:p>
          <a:p>
            <a:r>
              <a:rPr lang="zh-TW" altLang="en-US" dirty="0" smtClean="0"/>
              <a:t>道具</a:t>
            </a:r>
            <a:endParaRPr lang="en-US" altLang="zh-TW" dirty="0" smtClean="0"/>
          </a:p>
          <a:p>
            <a:pPr lvl="1"/>
            <a:r>
              <a:rPr lang="zh-TW" altLang="en-US" dirty="0"/>
              <a:t>邊演邊</a:t>
            </a:r>
            <a:r>
              <a:rPr lang="zh-TW" altLang="en-US" dirty="0" smtClean="0"/>
              <a:t>做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6D2C-5D8D-4921-B6C6-11BC67B63625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24744"/>
            <a:ext cx="1755300" cy="29249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2193708" cy="29249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21088"/>
            <a:ext cx="31290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拍攝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554162"/>
            <a:ext cx="7803976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硬體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HD</a:t>
            </a:r>
          </a:p>
          <a:p>
            <a:pPr lvl="1"/>
            <a:r>
              <a:rPr lang="zh-TW" altLang="en-US" dirty="0" smtClean="0"/>
              <a:t>腳架</a:t>
            </a:r>
            <a:endParaRPr lang="en-US" altLang="zh-TW" dirty="0" smtClean="0"/>
          </a:p>
          <a:p>
            <a:r>
              <a:rPr lang="zh-TW" altLang="en-US" dirty="0"/>
              <a:t>一鏡</a:t>
            </a:r>
            <a:r>
              <a:rPr lang="zh-TW" altLang="en-US" dirty="0" smtClean="0"/>
              <a:t>到底</a:t>
            </a:r>
            <a:endParaRPr lang="en-US" altLang="zh-TW" dirty="0" smtClean="0"/>
          </a:p>
          <a:p>
            <a:pPr lvl="1"/>
            <a:r>
              <a:rPr lang="zh-TW" altLang="en-US" dirty="0"/>
              <a:t>事先演練（</a:t>
            </a:r>
            <a:r>
              <a:rPr lang="zh-TW" altLang="en-US" dirty="0">
                <a:hlinkClick r:id="rId2" action="ppaction://hlinkfile"/>
              </a:rPr>
              <a:t>唐詩新</a:t>
            </a:r>
            <a:r>
              <a:rPr lang="zh-TW" altLang="en-US" dirty="0" smtClean="0">
                <a:hlinkClick r:id="rId2" action="ppaction://hlinkfile"/>
              </a:rPr>
              <a:t>解</a:t>
            </a:r>
            <a:r>
              <a:rPr lang="en-US" altLang="zh-TW" dirty="0" smtClean="0"/>
              <a:t>1/</a:t>
            </a:r>
            <a:r>
              <a:rPr lang="en-US" altLang="zh-TW" dirty="0" smtClean="0">
                <a:hlinkClick r:id="rId3" action="ppaction://hlinkfile"/>
              </a:rPr>
              <a:t>2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分鏡</a:t>
            </a:r>
            <a:endParaRPr lang="en-US" altLang="zh-TW" dirty="0" smtClean="0"/>
          </a:p>
          <a:p>
            <a:pPr lvl="1"/>
            <a:r>
              <a:rPr lang="zh-TW" altLang="en-US" dirty="0"/>
              <a:t>照片</a:t>
            </a:r>
            <a:r>
              <a:rPr lang="zh-TW" altLang="en-US" dirty="0" smtClean="0"/>
              <a:t>式（</a:t>
            </a:r>
            <a:r>
              <a:rPr lang="zh-TW" altLang="en-US" dirty="0" smtClean="0">
                <a:hlinkClick r:id="rId4" action="ppaction://hlinkfile"/>
              </a:rPr>
              <a:t>幻燈片呈現</a:t>
            </a:r>
            <a:r>
              <a:rPr lang="en-US" altLang="zh-TW" dirty="0" smtClean="0"/>
              <a:t>/</a:t>
            </a:r>
            <a:r>
              <a:rPr lang="zh-TW" altLang="en-US" dirty="0" smtClean="0">
                <a:hlinkClick r:id="rId5" action="ppaction://hlinkfile"/>
              </a:rPr>
              <a:t>退休</a:t>
            </a:r>
            <a:r>
              <a:rPr lang="zh-TW" altLang="en-US" dirty="0"/>
              <a:t>）</a:t>
            </a:r>
            <a:endParaRPr lang="en-US" altLang="zh-TW" dirty="0"/>
          </a:p>
          <a:p>
            <a:pPr lvl="1"/>
            <a:r>
              <a:rPr lang="zh-TW" altLang="en-US" dirty="0"/>
              <a:t>照片</a:t>
            </a:r>
            <a:r>
              <a:rPr lang="zh-TW" altLang="en-US" dirty="0" smtClean="0"/>
              <a:t>、影片混搭式（</a:t>
            </a:r>
            <a:r>
              <a:rPr lang="zh-TW" altLang="en-US" dirty="0" smtClean="0">
                <a:hlinkClick r:id="rId6" action="ppaction://hlinkfile"/>
              </a:rPr>
              <a:t>多元的綜合課</a:t>
            </a:r>
            <a:r>
              <a:rPr lang="zh-TW" altLang="en-US" dirty="0" smtClean="0"/>
              <a:t>）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5C05-7CCB-4815-ADBA-6B9902EACE00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國輔團 藝文團 報告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510136" cy="23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8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剪輯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554162"/>
            <a:ext cx="7947992" cy="4525963"/>
          </a:xfrm>
        </p:spPr>
        <p:txBody>
          <a:bodyPr/>
          <a:lstStyle/>
          <a:p>
            <a:r>
              <a:rPr lang="zh-TW" altLang="en-US" dirty="0" smtClean="0"/>
              <a:t>軟體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初期（</a:t>
            </a:r>
            <a:r>
              <a:rPr lang="en-US" altLang="zh-TW" dirty="0"/>
              <a:t>Movie </a:t>
            </a:r>
            <a:r>
              <a:rPr lang="en-US" altLang="zh-TW" dirty="0" smtClean="0"/>
              <a:t>marker/</a:t>
            </a:r>
            <a:r>
              <a:rPr lang="zh-TW" altLang="en-US" dirty="0" smtClean="0"/>
              <a:t>班級影片呈現、綜合課、多元課程）</a:t>
            </a:r>
            <a:endParaRPr lang="en-US" altLang="zh-TW" dirty="0"/>
          </a:p>
          <a:p>
            <a:pPr lvl="1"/>
            <a:r>
              <a:rPr lang="zh-TW" altLang="en-US" dirty="0" smtClean="0"/>
              <a:t>進階（威力導演</a:t>
            </a:r>
            <a:r>
              <a:rPr lang="en-US" altLang="zh-TW" dirty="0" smtClean="0"/>
              <a:t>/</a:t>
            </a:r>
            <a:r>
              <a:rPr lang="zh-TW" altLang="en-US" dirty="0">
                <a:hlinkClick r:id="rId2" action="ppaction://hlinkfile"/>
              </a:rPr>
              <a:t>少年濉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配樂</a:t>
            </a:r>
            <a:endParaRPr lang="en-US" altLang="zh-TW" dirty="0" smtClean="0"/>
          </a:p>
          <a:p>
            <a:pPr lvl="1"/>
            <a:r>
              <a:rPr lang="zh-TW" altLang="en-US" dirty="0">
                <a:hlinkClick r:id="rId3" action="ppaction://hlinkfile"/>
              </a:rPr>
              <a:t>創用</a:t>
            </a:r>
            <a:r>
              <a:rPr lang="en-US" altLang="zh-TW" dirty="0" smtClean="0">
                <a:hlinkClick r:id="rId3" action="ppaction://hlinkfile"/>
              </a:rPr>
              <a:t>cc</a:t>
            </a:r>
            <a:endParaRPr lang="en-US" altLang="zh-TW" dirty="0" smtClean="0"/>
          </a:p>
          <a:p>
            <a:r>
              <a:rPr lang="zh-TW" altLang="en-US" dirty="0" smtClean="0"/>
              <a:t>版權</a:t>
            </a:r>
            <a:endParaRPr lang="en-US" altLang="zh-TW" dirty="0"/>
          </a:p>
          <a:p>
            <a:pPr lvl="1"/>
            <a:r>
              <a:rPr lang="zh-TW" altLang="en-US" dirty="0"/>
              <a:t>授權</a:t>
            </a:r>
            <a:r>
              <a:rPr lang="zh-TW" altLang="en-US" dirty="0" smtClean="0"/>
              <a:t>書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B180-A975-4EFD-BAF6-6368E4ACB357}" type="datetime1">
              <a:rPr lang="zh-TW" altLang="en-US" smtClean="0"/>
              <a:t>2013/9/18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國輔團 藝文團 報告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48A9-F160-474F-93FB-B5B002A4CB6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0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383</TotalTime>
  <Words>458</Words>
  <Application>Microsoft Office PowerPoint</Application>
  <PresentationFormat>如螢幕大小 (4:3)</PresentationFormat>
  <Paragraphs>118</Paragraphs>
  <Slides>11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旅程</vt:lpstr>
      <vt:lpstr>台南市國教輔導團   藝術與人文領域</vt:lpstr>
      <vt:lpstr>前言</vt:lpstr>
      <vt:lpstr>緣起</vt:lpstr>
      <vt:lpstr>經驗分享</vt:lpstr>
      <vt:lpstr>發想</vt:lpstr>
      <vt:lpstr>團隊</vt:lpstr>
      <vt:lpstr>選角</vt:lpstr>
      <vt:lpstr>拍攝</vt:lpstr>
      <vt:lpstr>剪輯</vt:lpstr>
      <vt:lpstr>好用的app</vt:lpstr>
      <vt:lpstr>感謝聆聽！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anne</dc:creator>
  <cp:lastModifiedBy>anne</cp:lastModifiedBy>
  <cp:revision>38</cp:revision>
  <dcterms:created xsi:type="dcterms:W3CDTF">2013-09-08T14:03:09Z</dcterms:created>
  <dcterms:modified xsi:type="dcterms:W3CDTF">2013-09-18T03:15:19Z</dcterms:modified>
</cp:coreProperties>
</file>