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aleway"/>
      <p:regular r:id="rId11"/>
      <p:bold r:id="rId12"/>
      <p:italic r:id="rId13"/>
      <p:boldItalic r:id="rId14"/>
    </p:embeddedFont>
    <p:embeddedFont>
      <p:font typeface="La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5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regular.fntdata"/><Relationship Id="rId14" Type="http://schemas.openxmlformats.org/officeDocument/2006/relationships/font" Target="fonts/Raleway-boldItalic.fntdata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La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3cd4a3149dbe5bf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3cd4a3149dbe5bf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3cd4a3149dbe5bf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3cd4a3149dbe5bf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3cd4a3149dbe5bf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3cd4a3149dbe5bf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6dc2c923bb50d4b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6dc2c923bb50d4b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7952" y="2278226"/>
            <a:ext cx="7688100" cy="124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大誌X性平</a:t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2660" y="1362075"/>
            <a:ext cx="4838700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1344323" y="2571749"/>
            <a:ext cx="2155500" cy="213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關於大誌</a:t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318650"/>
            <a:ext cx="3787881" cy="298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大誌  73期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一個長大後的妙麗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「我決定自己是個女性主義者。」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在這世界上要當個聰明獨立的女孩並不容易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推廣「HeForShe」這個活動。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HeForShe是個呼籲男性加入兩性平權的運動。</a:t>
            </a:r>
            <a:endParaRPr/>
          </a:p>
        </p:txBody>
      </p:sp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17600" y="1000895"/>
            <a:ext cx="3500550" cy="350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021500" y="1286950"/>
            <a:ext cx="5396700" cy="5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大誌 86期</a:t>
            </a:r>
            <a:endParaRPr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2811750" y="2078875"/>
            <a:ext cx="56064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/>
              <a:t>如果性別在一個光譜上，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1600"/>
              <a:t>那麼每個人都會發現自己是獨一無二的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1600"/>
              <a:t>                                                           --Eddie Redmayne 艾迪・瑞德曼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600"/>
          </a:p>
        </p:txBody>
      </p:sp>
      <p:pic>
        <p:nvPicPr>
          <p:cNvPr id="107" name="Google Shape;107;p16"/>
          <p:cNvPicPr preferRelativeResize="0"/>
          <p:nvPr/>
        </p:nvPicPr>
        <p:blipFill rotWithShape="1">
          <a:blip r:embed="rId3">
            <a:alphaModFix/>
          </a:blip>
          <a:srcRect b="3170" l="14038" r="14045" t="6241"/>
          <a:stretch/>
        </p:blipFill>
        <p:spPr>
          <a:xfrm>
            <a:off x="353268" y="1447198"/>
            <a:ext cx="2296490" cy="2892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3297160" y="2190600"/>
            <a:ext cx="2549700" cy="7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/>
              <a:t>大誌閱讀單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