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0"/>
  </p:notesMasterIdLst>
  <p:handoutMasterIdLst>
    <p:handoutMasterId r:id="rId51"/>
  </p:handoutMasterIdLst>
  <p:sldIdLst>
    <p:sldId id="256" r:id="rId2"/>
    <p:sldId id="263" r:id="rId3"/>
    <p:sldId id="257" r:id="rId4"/>
    <p:sldId id="307" r:id="rId5"/>
    <p:sldId id="291" r:id="rId6"/>
    <p:sldId id="294" r:id="rId7"/>
    <p:sldId id="293" r:id="rId8"/>
    <p:sldId id="308" r:id="rId9"/>
    <p:sldId id="313" r:id="rId10"/>
    <p:sldId id="258" r:id="rId11"/>
    <p:sldId id="317" r:id="rId12"/>
    <p:sldId id="314" r:id="rId13"/>
    <p:sldId id="295" r:id="rId14"/>
    <p:sldId id="296" r:id="rId15"/>
    <p:sldId id="297" r:id="rId16"/>
    <p:sldId id="298" r:id="rId17"/>
    <p:sldId id="259" r:id="rId18"/>
    <p:sldId id="309" r:id="rId19"/>
    <p:sldId id="276" r:id="rId20"/>
    <p:sldId id="277" r:id="rId21"/>
    <p:sldId id="282" r:id="rId22"/>
    <p:sldId id="283" r:id="rId23"/>
    <p:sldId id="284" r:id="rId24"/>
    <p:sldId id="286" r:id="rId25"/>
    <p:sldId id="285" r:id="rId26"/>
    <p:sldId id="287" r:id="rId27"/>
    <p:sldId id="260" r:id="rId28"/>
    <p:sldId id="315" r:id="rId29"/>
    <p:sldId id="310" r:id="rId30"/>
    <p:sldId id="299" r:id="rId31"/>
    <p:sldId id="261" r:id="rId32"/>
    <p:sldId id="316" r:id="rId33"/>
    <p:sldId id="303" r:id="rId34"/>
    <p:sldId id="318" r:id="rId35"/>
    <p:sldId id="304" r:id="rId36"/>
    <p:sldId id="262" r:id="rId37"/>
    <p:sldId id="264" r:id="rId38"/>
    <p:sldId id="300" r:id="rId39"/>
    <p:sldId id="302" r:id="rId40"/>
    <p:sldId id="265" r:id="rId41"/>
    <p:sldId id="266" r:id="rId42"/>
    <p:sldId id="319" r:id="rId43"/>
    <p:sldId id="312" r:id="rId44"/>
    <p:sldId id="320" r:id="rId45"/>
    <p:sldId id="268" r:id="rId46"/>
    <p:sldId id="321" r:id="rId47"/>
    <p:sldId id="311" r:id="rId48"/>
    <p:sldId id="267" r:id="rId49"/>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01" autoAdjust="0"/>
    <p:restoredTop sz="94660"/>
  </p:normalViewPr>
  <p:slideViewPr>
    <p:cSldViewPr>
      <p:cViewPr varScale="1">
        <p:scale>
          <a:sx n="67" d="100"/>
          <a:sy n="67" d="100"/>
        </p:scale>
        <p:origin x="-150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222F86-BE5D-421E-BB91-45DB9B5AC4C1}" type="doc">
      <dgm:prSet loTypeId="urn:microsoft.com/office/officeart/2005/8/layout/radial1" loCatId="relationship" qsTypeId="urn:microsoft.com/office/officeart/2005/8/quickstyle/simple1#1" qsCatId="simple" csTypeId="urn:microsoft.com/office/officeart/2005/8/colors/accent1_2#1" csCatId="accent1"/>
      <dgm:spPr/>
    </dgm:pt>
    <dgm:pt modelId="{BC1A1DEF-9478-4ECF-BFCE-B007DB10AF3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0" i="0" u="none" strike="noStrike" cap="none" normalizeH="0" baseline="0" smtClean="0">
              <a:ln>
                <a:noFill/>
              </a:ln>
              <a:solidFill>
                <a:schemeClr val="tx1"/>
              </a:solidFill>
              <a:effectLst/>
              <a:latin typeface="Arial" pitchFamily="34" charset="0"/>
              <a:ea typeface="標楷體" pitchFamily="65" charset="-120"/>
              <a:cs typeface="新細明體" pitchFamily="18" charset="-120"/>
            </a:rPr>
            <a:t>範文</a:t>
          </a:r>
        </a:p>
      </dgm:t>
    </dgm:pt>
    <dgm:pt modelId="{6B1C64EB-EBA7-4789-9C54-84EDBEE89B6B}" type="parTrans" cxnId="{CB787A19-45FB-4BA4-BCB7-A761B57E40CA}">
      <dgm:prSet/>
      <dgm:spPr/>
    </dgm:pt>
    <dgm:pt modelId="{7A54B5D7-B882-45C3-9AD7-DC7EB68DC677}" type="sibTrans" cxnId="{CB787A19-45FB-4BA4-BCB7-A761B57E40CA}">
      <dgm:prSet/>
      <dgm:spPr/>
    </dgm:pt>
    <dgm:pt modelId="{1A3A2503-ACED-484A-9435-28AFEF0B76C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0" i="0" u="none" strike="noStrike" cap="none" normalizeH="0" baseline="0" smtClean="0">
              <a:ln>
                <a:noFill/>
              </a:ln>
              <a:solidFill>
                <a:schemeClr val="tx1"/>
              </a:solidFill>
              <a:effectLst/>
              <a:latin typeface="Arial" pitchFamily="34" charset="0"/>
              <a:ea typeface="標楷體" pitchFamily="65" charset="-120"/>
              <a:cs typeface="新細明體" pitchFamily="18" charset="-120"/>
            </a:rPr>
            <a:t>字</a:t>
          </a:r>
        </a:p>
      </dgm:t>
    </dgm:pt>
    <dgm:pt modelId="{D20DAB23-A8CC-4C97-984A-72578B3326B4}" type="parTrans" cxnId="{78DF39BD-0068-425D-90F9-2E3BD1A8115C}">
      <dgm:prSet/>
      <dgm:spPr/>
      <dgm:t>
        <a:bodyPr/>
        <a:lstStyle/>
        <a:p>
          <a:endParaRPr lang="zh-TW" altLang="en-US"/>
        </a:p>
      </dgm:t>
    </dgm:pt>
    <dgm:pt modelId="{05F887CA-89EF-4412-90CC-1366A6693C44}" type="sibTrans" cxnId="{78DF39BD-0068-425D-90F9-2E3BD1A8115C}">
      <dgm:prSet/>
      <dgm:spPr/>
    </dgm:pt>
    <dgm:pt modelId="{2EA37F40-51E6-4DAF-B9B3-09FB0033286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0" i="0" u="none" strike="noStrike" cap="none" normalizeH="0" baseline="0" smtClean="0">
              <a:ln>
                <a:noFill/>
              </a:ln>
              <a:solidFill>
                <a:schemeClr val="tx1"/>
              </a:solidFill>
              <a:effectLst/>
              <a:latin typeface="Arial" pitchFamily="34" charset="0"/>
              <a:ea typeface="標楷體" pitchFamily="65" charset="-120"/>
              <a:cs typeface="新細明體" pitchFamily="18" charset="-120"/>
            </a:rPr>
            <a:t>詞</a:t>
          </a:r>
        </a:p>
      </dgm:t>
    </dgm:pt>
    <dgm:pt modelId="{56004567-A585-41A1-A2D6-E189F0D4AEB8}" type="parTrans" cxnId="{1A2D6F3D-088A-4AA0-9F5D-D1D6849C7B01}">
      <dgm:prSet/>
      <dgm:spPr/>
      <dgm:t>
        <a:bodyPr/>
        <a:lstStyle/>
        <a:p>
          <a:endParaRPr lang="zh-TW" altLang="en-US"/>
        </a:p>
      </dgm:t>
    </dgm:pt>
    <dgm:pt modelId="{C5C7DD47-627A-4A38-87D8-4AF816025E7D}" type="sibTrans" cxnId="{1A2D6F3D-088A-4AA0-9F5D-D1D6849C7B01}">
      <dgm:prSet/>
      <dgm:spPr/>
    </dgm:pt>
    <dgm:pt modelId="{D35A51E5-25FE-471E-9878-7BA09E98A3D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0" i="0" u="none" strike="noStrike" cap="none" normalizeH="0" baseline="0" smtClean="0">
              <a:ln>
                <a:noFill/>
              </a:ln>
              <a:solidFill>
                <a:schemeClr val="tx1"/>
              </a:solidFill>
              <a:effectLst/>
              <a:latin typeface="Arial" pitchFamily="34" charset="0"/>
              <a:ea typeface="標楷體" pitchFamily="65" charset="-120"/>
              <a:cs typeface="新細明體" pitchFamily="18" charset="-120"/>
            </a:rPr>
            <a:t>句段</a:t>
          </a:r>
        </a:p>
      </dgm:t>
    </dgm:pt>
    <dgm:pt modelId="{BC86CE5D-9E0D-4E7F-A181-BDA56C6D5FF7}" type="parTrans" cxnId="{1B851D6A-648F-4788-8343-0643887BD086}">
      <dgm:prSet/>
      <dgm:spPr/>
      <dgm:t>
        <a:bodyPr/>
        <a:lstStyle/>
        <a:p>
          <a:endParaRPr lang="zh-TW" altLang="en-US"/>
        </a:p>
      </dgm:t>
    </dgm:pt>
    <dgm:pt modelId="{C916C8EF-F2E4-4C0B-B09C-91B644901D11}" type="sibTrans" cxnId="{1B851D6A-648F-4788-8343-0643887BD086}">
      <dgm:prSet/>
      <dgm:spPr/>
    </dgm:pt>
    <dgm:pt modelId="{C84FD251-D5EF-4F4F-ABC7-C6E191A4C99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0" i="0" u="none" strike="noStrike" cap="none" normalizeH="0" baseline="0" smtClean="0">
              <a:ln>
                <a:noFill/>
              </a:ln>
              <a:solidFill>
                <a:schemeClr val="tx1"/>
              </a:solidFill>
              <a:effectLst/>
              <a:latin typeface="Arial" pitchFamily="34" charset="0"/>
              <a:ea typeface="標楷體" pitchFamily="65" charset="-120"/>
              <a:cs typeface="新細明體" pitchFamily="18" charset="-120"/>
            </a:rPr>
            <a:t>文意</a:t>
          </a:r>
        </a:p>
      </dgm:t>
    </dgm:pt>
    <dgm:pt modelId="{171EF575-DAEF-4E1B-9DF0-ACB4F61821C5}" type="parTrans" cxnId="{84668B26-5510-43DB-831E-BC954F2EDBBB}">
      <dgm:prSet/>
      <dgm:spPr/>
      <dgm:t>
        <a:bodyPr/>
        <a:lstStyle/>
        <a:p>
          <a:endParaRPr lang="zh-TW" altLang="en-US"/>
        </a:p>
      </dgm:t>
    </dgm:pt>
    <dgm:pt modelId="{36053F4B-A417-409C-9151-07EDE129C44B}" type="sibTrans" cxnId="{84668B26-5510-43DB-831E-BC954F2EDBBB}">
      <dgm:prSet/>
      <dgm:spPr/>
    </dgm:pt>
    <dgm:pt modelId="{D8935975-EB60-4784-B128-2F706D927DF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0" i="0" u="none" strike="noStrike" cap="none" normalizeH="0" baseline="0" smtClean="0">
              <a:ln>
                <a:noFill/>
              </a:ln>
              <a:solidFill>
                <a:schemeClr val="tx1"/>
              </a:solidFill>
              <a:effectLst/>
              <a:latin typeface="Arial" pitchFamily="34" charset="0"/>
              <a:ea typeface="標楷體" pitchFamily="65" charset="-120"/>
              <a:cs typeface="新細明體" pitchFamily="18" charset="-120"/>
            </a:rPr>
            <a:t>作文</a:t>
          </a:r>
        </a:p>
      </dgm:t>
    </dgm:pt>
    <dgm:pt modelId="{B4122E3B-084D-4747-81E2-F8E9B2D532B7}" type="parTrans" cxnId="{B86A0870-B562-4A1E-8AA5-48F8B75E25D8}">
      <dgm:prSet/>
      <dgm:spPr/>
      <dgm:t>
        <a:bodyPr/>
        <a:lstStyle/>
        <a:p>
          <a:endParaRPr lang="zh-TW" altLang="en-US"/>
        </a:p>
      </dgm:t>
    </dgm:pt>
    <dgm:pt modelId="{9741BBC5-FAF6-46C7-9D44-3A07EA33B6DC}" type="sibTrans" cxnId="{B86A0870-B562-4A1E-8AA5-48F8B75E25D8}">
      <dgm:prSet/>
      <dgm:spPr/>
    </dgm:pt>
    <dgm:pt modelId="{FA38334E-3942-4708-8A17-408224589E44}" type="pres">
      <dgm:prSet presAssocID="{87222F86-BE5D-421E-BB91-45DB9B5AC4C1}" presName="cycle" presStyleCnt="0">
        <dgm:presLayoutVars>
          <dgm:chMax val="1"/>
          <dgm:dir/>
          <dgm:animLvl val="ctr"/>
          <dgm:resizeHandles val="exact"/>
        </dgm:presLayoutVars>
      </dgm:prSet>
      <dgm:spPr/>
    </dgm:pt>
    <dgm:pt modelId="{4BF96DAC-C37C-4222-86FE-DB522749E9A0}" type="pres">
      <dgm:prSet presAssocID="{BC1A1DEF-9478-4ECF-BFCE-B007DB10AF36}" presName="centerShape" presStyleLbl="node0" presStyleIdx="0" presStyleCnt="1"/>
      <dgm:spPr/>
      <dgm:t>
        <a:bodyPr/>
        <a:lstStyle/>
        <a:p>
          <a:endParaRPr lang="zh-TW" altLang="en-US"/>
        </a:p>
      </dgm:t>
    </dgm:pt>
    <dgm:pt modelId="{EE25BA53-7823-43DD-A822-5D82347F216C}" type="pres">
      <dgm:prSet presAssocID="{D20DAB23-A8CC-4C97-984A-72578B3326B4}" presName="Name9" presStyleLbl="parChTrans1D2" presStyleIdx="0" presStyleCnt="5"/>
      <dgm:spPr/>
      <dgm:t>
        <a:bodyPr/>
        <a:lstStyle/>
        <a:p>
          <a:endParaRPr lang="zh-TW" altLang="en-US"/>
        </a:p>
      </dgm:t>
    </dgm:pt>
    <dgm:pt modelId="{7ACAD19A-C462-4E26-952A-5467A2EF7CE7}" type="pres">
      <dgm:prSet presAssocID="{D20DAB23-A8CC-4C97-984A-72578B3326B4}" presName="connTx" presStyleLbl="parChTrans1D2" presStyleIdx="0" presStyleCnt="5"/>
      <dgm:spPr/>
      <dgm:t>
        <a:bodyPr/>
        <a:lstStyle/>
        <a:p>
          <a:endParaRPr lang="zh-TW" altLang="en-US"/>
        </a:p>
      </dgm:t>
    </dgm:pt>
    <dgm:pt modelId="{75CB801F-1C61-4321-A295-CC401D5DCF3B}" type="pres">
      <dgm:prSet presAssocID="{1A3A2503-ACED-484A-9435-28AFEF0B76CB}" presName="node" presStyleLbl="node1" presStyleIdx="0" presStyleCnt="5">
        <dgm:presLayoutVars>
          <dgm:bulletEnabled val="1"/>
        </dgm:presLayoutVars>
      </dgm:prSet>
      <dgm:spPr/>
      <dgm:t>
        <a:bodyPr/>
        <a:lstStyle/>
        <a:p>
          <a:endParaRPr lang="zh-TW" altLang="en-US"/>
        </a:p>
      </dgm:t>
    </dgm:pt>
    <dgm:pt modelId="{872C4F6F-0B1E-4142-B30D-B2FA52A83099}" type="pres">
      <dgm:prSet presAssocID="{56004567-A585-41A1-A2D6-E189F0D4AEB8}" presName="Name9" presStyleLbl="parChTrans1D2" presStyleIdx="1" presStyleCnt="5"/>
      <dgm:spPr/>
      <dgm:t>
        <a:bodyPr/>
        <a:lstStyle/>
        <a:p>
          <a:endParaRPr lang="zh-TW" altLang="en-US"/>
        </a:p>
      </dgm:t>
    </dgm:pt>
    <dgm:pt modelId="{28DEF81D-7932-461B-BBC1-15117EB846E6}" type="pres">
      <dgm:prSet presAssocID="{56004567-A585-41A1-A2D6-E189F0D4AEB8}" presName="connTx" presStyleLbl="parChTrans1D2" presStyleIdx="1" presStyleCnt="5"/>
      <dgm:spPr/>
      <dgm:t>
        <a:bodyPr/>
        <a:lstStyle/>
        <a:p>
          <a:endParaRPr lang="zh-TW" altLang="en-US"/>
        </a:p>
      </dgm:t>
    </dgm:pt>
    <dgm:pt modelId="{B2583207-2C47-4B38-B059-B02C1C2C4AFB}" type="pres">
      <dgm:prSet presAssocID="{2EA37F40-51E6-4DAF-B9B3-09FB0033286E}" presName="node" presStyleLbl="node1" presStyleIdx="1" presStyleCnt="5">
        <dgm:presLayoutVars>
          <dgm:bulletEnabled val="1"/>
        </dgm:presLayoutVars>
      </dgm:prSet>
      <dgm:spPr/>
      <dgm:t>
        <a:bodyPr/>
        <a:lstStyle/>
        <a:p>
          <a:endParaRPr lang="zh-TW" altLang="en-US"/>
        </a:p>
      </dgm:t>
    </dgm:pt>
    <dgm:pt modelId="{9DFD6B26-4E08-4634-9909-EE7314EE9FD4}" type="pres">
      <dgm:prSet presAssocID="{BC86CE5D-9E0D-4E7F-A181-BDA56C6D5FF7}" presName="Name9" presStyleLbl="parChTrans1D2" presStyleIdx="2" presStyleCnt="5"/>
      <dgm:spPr/>
      <dgm:t>
        <a:bodyPr/>
        <a:lstStyle/>
        <a:p>
          <a:endParaRPr lang="zh-TW" altLang="en-US"/>
        </a:p>
      </dgm:t>
    </dgm:pt>
    <dgm:pt modelId="{35C611BE-5F2B-406D-873E-18093CAE74CB}" type="pres">
      <dgm:prSet presAssocID="{BC86CE5D-9E0D-4E7F-A181-BDA56C6D5FF7}" presName="connTx" presStyleLbl="parChTrans1D2" presStyleIdx="2" presStyleCnt="5"/>
      <dgm:spPr/>
      <dgm:t>
        <a:bodyPr/>
        <a:lstStyle/>
        <a:p>
          <a:endParaRPr lang="zh-TW" altLang="en-US"/>
        </a:p>
      </dgm:t>
    </dgm:pt>
    <dgm:pt modelId="{14B88FA6-D546-4E57-BFC6-70F7081572C1}" type="pres">
      <dgm:prSet presAssocID="{D35A51E5-25FE-471E-9878-7BA09E98A3D7}" presName="node" presStyleLbl="node1" presStyleIdx="2" presStyleCnt="5">
        <dgm:presLayoutVars>
          <dgm:bulletEnabled val="1"/>
        </dgm:presLayoutVars>
      </dgm:prSet>
      <dgm:spPr/>
      <dgm:t>
        <a:bodyPr/>
        <a:lstStyle/>
        <a:p>
          <a:endParaRPr lang="zh-TW" altLang="en-US"/>
        </a:p>
      </dgm:t>
    </dgm:pt>
    <dgm:pt modelId="{AC51A52A-16C3-441B-93CE-4B8E322D6E38}" type="pres">
      <dgm:prSet presAssocID="{171EF575-DAEF-4E1B-9DF0-ACB4F61821C5}" presName="Name9" presStyleLbl="parChTrans1D2" presStyleIdx="3" presStyleCnt="5"/>
      <dgm:spPr/>
      <dgm:t>
        <a:bodyPr/>
        <a:lstStyle/>
        <a:p>
          <a:endParaRPr lang="zh-TW" altLang="en-US"/>
        </a:p>
      </dgm:t>
    </dgm:pt>
    <dgm:pt modelId="{124EB946-3BDD-44DB-9176-DDAF0B90C024}" type="pres">
      <dgm:prSet presAssocID="{171EF575-DAEF-4E1B-9DF0-ACB4F61821C5}" presName="connTx" presStyleLbl="parChTrans1D2" presStyleIdx="3" presStyleCnt="5"/>
      <dgm:spPr/>
      <dgm:t>
        <a:bodyPr/>
        <a:lstStyle/>
        <a:p>
          <a:endParaRPr lang="zh-TW" altLang="en-US"/>
        </a:p>
      </dgm:t>
    </dgm:pt>
    <dgm:pt modelId="{E32E0721-151C-4D78-AEAC-6B3DF5FEC5E4}" type="pres">
      <dgm:prSet presAssocID="{C84FD251-D5EF-4F4F-ABC7-C6E191A4C996}" presName="node" presStyleLbl="node1" presStyleIdx="3" presStyleCnt="5">
        <dgm:presLayoutVars>
          <dgm:bulletEnabled val="1"/>
        </dgm:presLayoutVars>
      </dgm:prSet>
      <dgm:spPr/>
      <dgm:t>
        <a:bodyPr/>
        <a:lstStyle/>
        <a:p>
          <a:endParaRPr lang="zh-TW" altLang="en-US"/>
        </a:p>
      </dgm:t>
    </dgm:pt>
    <dgm:pt modelId="{F7217EDE-49D1-4DCE-8121-A6967F8CFBD8}" type="pres">
      <dgm:prSet presAssocID="{B4122E3B-084D-4747-81E2-F8E9B2D532B7}" presName="Name9" presStyleLbl="parChTrans1D2" presStyleIdx="4" presStyleCnt="5"/>
      <dgm:spPr/>
      <dgm:t>
        <a:bodyPr/>
        <a:lstStyle/>
        <a:p>
          <a:endParaRPr lang="zh-TW" altLang="en-US"/>
        </a:p>
      </dgm:t>
    </dgm:pt>
    <dgm:pt modelId="{DDE0CEA2-0E0B-41E6-A5D6-1999A87F0104}" type="pres">
      <dgm:prSet presAssocID="{B4122E3B-084D-4747-81E2-F8E9B2D532B7}" presName="connTx" presStyleLbl="parChTrans1D2" presStyleIdx="4" presStyleCnt="5"/>
      <dgm:spPr/>
      <dgm:t>
        <a:bodyPr/>
        <a:lstStyle/>
        <a:p>
          <a:endParaRPr lang="zh-TW" altLang="en-US"/>
        </a:p>
      </dgm:t>
    </dgm:pt>
    <dgm:pt modelId="{CA4C2548-F653-4CBA-A314-62DB399DB419}" type="pres">
      <dgm:prSet presAssocID="{D8935975-EB60-4784-B128-2F706D927DF3}" presName="node" presStyleLbl="node1" presStyleIdx="4" presStyleCnt="5">
        <dgm:presLayoutVars>
          <dgm:bulletEnabled val="1"/>
        </dgm:presLayoutVars>
      </dgm:prSet>
      <dgm:spPr/>
      <dgm:t>
        <a:bodyPr/>
        <a:lstStyle/>
        <a:p>
          <a:endParaRPr lang="zh-TW" altLang="en-US"/>
        </a:p>
      </dgm:t>
    </dgm:pt>
  </dgm:ptLst>
  <dgm:cxnLst>
    <dgm:cxn modelId="{56BAA53E-1E80-4554-B387-9C27F7ED3BEA}" type="presOf" srcId="{2EA37F40-51E6-4DAF-B9B3-09FB0033286E}" destId="{B2583207-2C47-4B38-B059-B02C1C2C4AFB}" srcOrd="0" destOrd="0" presId="urn:microsoft.com/office/officeart/2005/8/layout/radial1"/>
    <dgm:cxn modelId="{BCDD8D5B-4BB3-4BBB-A288-A40D7C5465A2}" type="presOf" srcId="{56004567-A585-41A1-A2D6-E189F0D4AEB8}" destId="{28DEF81D-7932-461B-BBC1-15117EB846E6}" srcOrd="1" destOrd="0" presId="urn:microsoft.com/office/officeart/2005/8/layout/radial1"/>
    <dgm:cxn modelId="{78DF39BD-0068-425D-90F9-2E3BD1A8115C}" srcId="{BC1A1DEF-9478-4ECF-BFCE-B007DB10AF36}" destId="{1A3A2503-ACED-484A-9435-28AFEF0B76CB}" srcOrd="0" destOrd="0" parTransId="{D20DAB23-A8CC-4C97-984A-72578B3326B4}" sibTransId="{05F887CA-89EF-4412-90CC-1366A6693C44}"/>
    <dgm:cxn modelId="{CB787A19-45FB-4BA4-BCB7-A761B57E40CA}" srcId="{87222F86-BE5D-421E-BB91-45DB9B5AC4C1}" destId="{BC1A1DEF-9478-4ECF-BFCE-B007DB10AF36}" srcOrd="0" destOrd="0" parTransId="{6B1C64EB-EBA7-4789-9C54-84EDBEE89B6B}" sibTransId="{7A54B5D7-B882-45C3-9AD7-DC7EB68DC677}"/>
    <dgm:cxn modelId="{84668B26-5510-43DB-831E-BC954F2EDBBB}" srcId="{BC1A1DEF-9478-4ECF-BFCE-B007DB10AF36}" destId="{C84FD251-D5EF-4F4F-ABC7-C6E191A4C996}" srcOrd="3" destOrd="0" parTransId="{171EF575-DAEF-4E1B-9DF0-ACB4F61821C5}" sibTransId="{36053F4B-A417-409C-9151-07EDE129C44B}"/>
    <dgm:cxn modelId="{1B851D6A-648F-4788-8343-0643887BD086}" srcId="{BC1A1DEF-9478-4ECF-BFCE-B007DB10AF36}" destId="{D35A51E5-25FE-471E-9878-7BA09E98A3D7}" srcOrd="2" destOrd="0" parTransId="{BC86CE5D-9E0D-4E7F-A181-BDA56C6D5FF7}" sibTransId="{C916C8EF-F2E4-4C0B-B09C-91B644901D11}"/>
    <dgm:cxn modelId="{888F599D-E02F-461A-B82F-1360590BD298}" type="presOf" srcId="{C84FD251-D5EF-4F4F-ABC7-C6E191A4C996}" destId="{E32E0721-151C-4D78-AEAC-6B3DF5FEC5E4}" srcOrd="0" destOrd="0" presId="urn:microsoft.com/office/officeart/2005/8/layout/radial1"/>
    <dgm:cxn modelId="{4108269C-A6B9-4C91-A15A-D00DAC460AA5}" type="presOf" srcId="{56004567-A585-41A1-A2D6-E189F0D4AEB8}" destId="{872C4F6F-0B1E-4142-B30D-B2FA52A83099}" srcOrd="0" destOrd="0" presId="urn:microsoft.com/office/officeart/2005/8/layout/radial1"/>
    <dgm:cxn modelId="{2EB68916-3E32-425F-B5AA-605608E3C41D}" type="presOf" srcId="{D8935975-EB60-4784-B128-2F706D927DF3}" destId="{CA4C2548-F653-4CBA-A314-62DB399DB419}" srcOrd="0" destOrd="0" presId="urn:microsoft.com/office/officeart/2005/8/layout/radial1"/>
    <dgm:cxn modelId="{F751AF5B-B731-4483-96B8-E804073F0EC2}" type="presOf" srcId="{BC1A1DEF-9478-4ECF-BFCE-B007DB10AF36}" destId="{4BF96DAC-C37C-4222-86FE-DB522749E9A0}" srcOrd="0" destOrd="0" presId="urn:microsoft.com/office/officeart/2005/8/layout/radial1"/>
    <dgm:cxn modelId="{1A2D6F3D-088A-4AA0-9F5D-D1D6849C7B01}" srcId="{BC1A1DEF-9478-4ECF-BFCE-B007DB10AF36}" destId="{2EA37F40-51E6-4DAF-B9B3-09FB0033286E}" srcOrd="1" destOrd="0" parTransId="{56004567-A585-41A1-A2D6-E189F0D4AEB8}" sibTransId="{C5C7DD47-627A-4A38-87D8-4AF816025E7D}"/>
    <dgm:cxn modelId="{3DD55D15-C536-49C1-9820-80319D0E7C47}" type="presOf" srcId="{BC86CE5D-9E0D-4E7F-A181-BDA56C6D5FF7}" destId="{35C611BE-5F2B-406D-873E-18093CAE74CB}" srcOrd="1" destOrd="0" presId="urn:microsoft.com/office/officeart/2005/8/layout/radial1"/>
    <dgm:cxn modelId="{CC2B6539-E9D9-48DB-A14F-F6157F740691}" type="presOf" srcId="{BC86CE5D-9E0D-4E7F-A181-BDA56C6D5FF7}" destId="{9DFD6B26-4E08-4634-9909-EE7314EE9FD4}" srcOrd="0" destOrd="0" presId="urn:microsoft.com/office/officeart/2005/8/layout/radial1"/>
    <dgm:cxn modelId="{9CF52775-EE0A-4715-8076-3DD93DFFB0D2}" type="presOf" srcId="{D20DAB23-A8CC-4C97-984A-72578B3326B4}" destId="{EE25BA53-7823-43DD-A822-5D82347F216C}" srcOrd="0" destOrd="0" presId="urn:microsoft.com/office/officeart/2005/8/layout/radial1"/>
    <dgm:cxn modelId="{17279E74-B218-41CF-AFDA-569950C5192F}" type="presOf" srcId="{171EF575-DAEF-4E1B-9DF0-ACB4F61821C5}" destId="{124EB946-3BDD-44DB-9176-DDAF0B90C024}" srcOrd="1" destOrd="0" presId="urn:microsoft.com/office/officeart/2005/8/layout/radial1"/>
    <dgm:cxn modelId="{52BDAAE3-49A5-4F21-BD11-8E488D320780}" type="presOf" srcId="{D35A51E5-25FE-471E-9878-7BA09E98A3D7}" destId="{14B88FA6-D546-4E57-BFC6-70F7081572C1}" srcOrd="0" destOrd="0" presId="urn:microsoft.com/office/officeart/2005/8/layout/radial1"/>
    <dgm:cxn modelId="{099FD949-3FE1-4789-9269-E201954951D6}" type="presOf" srcId="{171EF575-DAEF-4E1B-9DF0-ACB4F61821C5}" destId="{AC51A52A-16C3-441B-93CE-4B8E322D6E38}" srcOrd="0" destOrd="0" presId="urn:microsoft.com/office/officeart/2005/8/layout/radial1"/>
    <dgm:cxn modelId="{440FA776-249A-4565-B7B4-55F9BA684811}" type="presOf" srcId="{D20DAB23-A8CC-4C97-984A-72578B3326B4}" destId="{7ACAD19A-C462-4E26-952A-5467A2EF7CE7}" srcOrd="1" destOrd="0" presId="urn:microsoft.com/office/officeart/2005/8/layout/radial1"/>
    <dgm:cxn modelId="{E90717F1-71D8-4262-A46E-1D8CA1B9584E}" type="presOf" srcId="{87222F86-BE5D-421E-BB91-45DB9B5AC4C1}" destId="{FA38334E-3942-4708-8A17-408224589E44}" srcOrd="0" destOrd="0" presId="urn:microsoft.com/office/officeart/2005/8/layout/radial1"/>
    <dgm:cxn modelId="{B86A0870-B562-4A1E-8AA5-48F8B75E25D8}" srcId="{BC1A1DEF-9478-4ECF-BFCE-B007DB10AF36}" destId="{D8935975-EB60-4784-B128-2F706D927DF3}" srcOrd="4" destOrd="0" parTransId="{B4122E3B-084D-4747-81E2-F8E9B2D532B7}" sibTransId="{9741BBC5-FAF6-46C7-9D44-3A07EA33B6DC}"/>
    <dgm:cxn modelId="{54DBFD28-56D9-43AC-BF22-BB83ED49D8DB}" type="presOf" srcId="{B4122E3B-084D-4747-81E2-F8E9B2D532B7}" destId="{DDE0CEA2-0E0B-41E6-A5D6-1999A87F0104}" srcOrd="1" destOrd="0" presId="urn:microsoft.com/office/officeart/2005/8/layout/radial1"/>
    <dgm:cxn modelId="{DC6DDB7F-9456-4536-9305-4E8DAEF2EACF}" type="presOf" srcId="{B4122E3B-084D-4747-81E2-F8E9B2D532B7}" destId="{F7217EDE-49D1-4DCE-8121-A6967F8CFBD8}" srcOrd="0" destOrd="0" presId="urn:microsoft.com/office/officeart/2005/8/layout/radial1"/>
    <dgm:cxn modelId="{F40A301D-2ADA-4BFE-A219-00848EB075FE}" type="presOf" srcId="{1A3A2503-ACED-484A-9435-28AFEF0B76CB}" destId="{75CB801F-1C61-4321-A295-CC401D5DCF3B}" srcOrd="0" destOrd="0" presId="urn:microsoft.com/office/officeart/2005/8/layout/radial1"/>
    <dgm:cxn modelId="{FA4E76E3-8F55-4858-B471-643E12BB814F}" type="presParOf" srcId="{FA38334E-3942-4708-8A17-408224589E44}" destId="{4BF96DAC-C37C-4222-86FE-DB522749E9A0}" srcOrd="0" destOrd="0" presId="urn:microsoft.com/office/officeart/2005/8/layout/radial1"/>
    <dgm:cxn modelId="{FCDDF7B5-8120-4C41-A2F8-5417D7FA07B2}" type="presParOf" srcId="{FA38334E-3942-4708-8A17-408224589E44}" destId="{EE25BA53-7823-43DD-A822-5D82347F216C}" srcOrd="1" destOrd="0" presId="urn:microsoft.com/office/officeart/2005/8/layout/radial1"/>
    <dgm:cxn modelId="{5CEC6BC8-5D0C-4B48-84D5-A4FDEF9D5E20}" type="presParOf" srcId="{EE25BA53-7823-43DD-A822-5D82347F216C}" destId="{7ACAD19A-C462-4E26-952A-5467A2EF7CE7}" srcOrd="0" destOrd="0" presId="urn:microsoft.com/office/officeart/2005/8/layout/radial1"/>
    <dgm:cxn modelId="{59A33F17-3CDB-4336-903A-80DFFCB96057}" type="presParOf" srcId="{FA38334E-3942-4708-8A17-408224589E44}" destId="{75CB801F-1C61-4321-A295-CC401D5DCF3B}" srcOrd="2" destOrd="0" presId="urn:microsoft.com/office/officeart/2005/8/layout/radial1"/>
    <dgm:cxn modelId="{380D967F-80D4-4C54-92A8-AF6621B986C5}" type="presParOf" srcId="{FA38334E-3942-4708-8A17-408224589E44}" destId="{872C4F6F-0B1E-4142-B30D-B2FA52A83099}" srcOrd="3" destOrd="0" presId="urn:microsoft.com/office/officeart/2005/8/layout/radial1"/>
    <dgm:cxn modelId="{F3C9A9D4-CB06-4E50-8DCB-05587D3B634A}" type="presParOf" srcId="{872C4F6F-0B1E-4142-B30D-B2FA52A83099}" destId="{28DEF81D-7932-461B-BBC1-15117EB846E6}" srcOrd="0" destOrd="0" presId="urn:microsoft.com/office/officeart/2005/8/layout/radial1"/>
    <dgm:cxn modelId="{F53B0831-AB12-430A-B4CE-EA9EBCAB1D6B}" type="presParOf" srcId="{FA38334E-3942-4708-8A17-408224589E44}" destId="{B2583207-2C47-4B38-B059-B02C1C2C4AFB}" srcOrd="4" destOrd="0" presId="urn:microsoft.com/office/officeart/2005/8/layout/radial1"/>
    <dgm:cxn modelId="{D085516B-A6DA-4A59-B329-D6731729AF08}" type="presParOf" srcId="{FA38334E-3942-4708-8A17-408224589E44}" destId="{9DFD6B26-4E08-4634-9909-EE7314EE9FD4}" srcOrd="5" destOrd="0" presId="urn:microsoft.com/office/officeart/2005/8/layout/radial1"/>
    <dgm:cxn modelId="{90CE48DF-E523-4C16-9DC3-F80F33441A65}" type="presParOf" srcId="{9DFD6B26-4E08-4634-9909-EE7314EE9FD4}" destId="{35C611BE-5F2B-406D-873E-18093CAE74CB}" srcOrd="0" destOrd="0" presId="urn:microsoft.com/office/officeart/2005/8/layout/radial1"/>
    <dgm:cxn modelId="{8C97DEA3-C467-4E4C-AC3E-91201DC91BAF}" type="presParOf" srcId="{FA38334E-3942-4708-8A17-408224589E44}" destId="{14B88FA6-D546-4E57-BFC6-70F7081572C1}" srcOrd="6" destOrd="0" presId="urn:microsoft.com/office/officeart/2005/8/layout/radial1"/>
    <dgm:cxn modelId="{E959313B-54C5-42FC-B61F-CFC787F3D109}" type="presParOf" srcId="{FA38334E-3942-4708-8A17-408224589E44}" destId="{AC51A52A-16C3-441B-93CE-4B8E322D6E38}" srcOrd="7" destOrd="0" presId="urn:microsoft.com/office/officeart/2005/8/layout/radial1"/>
    <dgm:cxn modelId="{4E370362-3323-41A0-A110-19DB03955BB6}" type="presParOf" srcId="{AC51A52A-16C3-441B-93CE-4B8E322D6E38}" destId="{124EB946-3BDD-44DB-9176-DDAF0B90C024}" srcOrd="0" destOrd="0" presId="urn:microsoft.com/office/officeart/2005/8/layout/radial1"/>
    <dgm:cxn modelId="{A66D6807-EBBB-4D81-B8D0-CBE5456273E0}" type="presParOf" srcId="{FA38334E-3942-4708-8A17-408224589E44}" destId="{E32E0721-151C-4D78-AEAC-6B3DF5FEC5E4}" srcOrd="8" destOrd="0" presId="urn:microsoft.com/office/officeart/2005/8/layout/radial1"/>
    <dgm:cxn modelId="{BCB60A90-8D16-4BCE-B888-78BBCABD3AE2}" type="presParOf" srcId="{FA38334E-3942-4708-8A17-408224589E44}" destId="{F7217EDE-49D1-4DCE-8121-A6967F8CFBD8}" srcOrd="9" destOrd="0" presId="urn:microsoft.com/office/officeart/2005/8/layout/radial1"/>
    <dgm:cxn modelId="{4478FEEA-6C7C-4BB7-BF8F-A0D9A660CAD9}" type="presParOf" srcId="{F7217EDE-49D1-4DCE-8121-A6967F8CFBD8}" destId="{DDE0CEA2-0E0B-41E6-A5D6-1999A87F0104}" srcOrd="0" destOrd="0" presId="urn:microsoft.com/office/officeart/2005/8/layout/radial1"/>
    <dgm:cxn modelId="{BFB7A12B-D634-41C3-A518-5C5F5499ADDA}" type="presParOf" srcId="{FA38334E-3942-4708-8A17-408224589E44}" destId="{CA4C2548-F653-4CBA-A314-62DB399DB419}"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8814D2-E404-4BAD-A7C5-8DD214C053DC}" type="doc">
      <dgm:prSet loTypeId="urn:microsoft.com/office/officeart/2005/8/layout/orgChart1" loCatId="hierarchy" qsTypeId="urn:microsoft.com/office/officeart/2005/8/quickstyle/simple1#2" qsCatId="simple" csTypeId="urn:microsoft.com/office/officeart/2005/8/colors/accent1_2#2" csCatId="accent1"/>
      <dgm:spPr/>
    </dgm:pt>
    <dgm:pt modelId="{1F32DDE1-16B5-484D-BD6E-51F4ACFC771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0" i="0" u="none" strike="noStrike" cap="none" normalizeH="0" baseline="0" smtClean="0">
              <a:ln>
                <a:noFill/>
              </a:ln>
              <a:solidFill>
                <a:schemeClr val="tx1"/>
              </a:solidFill>
              <a:effectLst/>
              <a:latin typeface="標楷體" pitchFamily="65" charset="-120"/>
              <a:ea typeface="標楷體" pitchFamily="65" charset="-120"/>
              <a:cs typeface="新細明體" pitchFamily="18" charset="-120"/>
            </a:rPr>
            <a:t>衣料</a:t>
          </a:r>
          <a:endParaRPr kumimoji="1" lang="zh-TW" altLang="en-US"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dgm:t>
    </dgm:pt>
    <dgm:pt modelId="{FBAEB886-CD38-4228-A656-F09EC891963E}" type="parTrans" cxnId="{1E76A75C-9682-409C-AE4B-0C0114566F12}">
      <dgm:prSet/>
      <dgm:spPr/>
    </dgm:pt>
    <dgm:pt modelId="{0C34D050-C65D-42C9-84B6-D4757C767291}" type="sibTrans" cxnId="{1E76A75C-9682-409C-AE4B-0C0114566F12}">
      <dgm:prSet/>
      <dgm:spPr/>
    </dgm:pt>
    <dgm:pt modelId="{F3FB2B1B-FAFE-4A11-9B6E-0C17169D082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0" i="0" u="none" strike="noStrike" cap="none" normalizeH="0" baseline="0" smtClean="0">
              <a:ln>
                <a:noFill/>
              </a:ln>
              <a:solidFill>
                <a:schemeClr val="tx1"/>
              </a:solidFill>
              <a:effectLst/>
              <a:latin typeface="標楷體" pitchFamily="65" charset="-120"/>
              <a:ea typeface="標楷體" pitchFamily="65" charset="-120"/>
              <a:cs typeface="新細明體" pitchFamily="18" charset="-120"/>
            </a:rPr>
            <a:t>像棋盤</a:t>
          </a:r>
          <a:endParaRPr kumimoji="1" lang="zh-TW" altLang="en-US"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dgm:t>
    </dgm:pt>
    <dgm:pt modelId="{76C32BCB-F859-4565-9C35-CACF00DE06CE}" type="parTrans" cxnId="{F6D633F2-296E-45B9-AD16-B69843874625}">
      <dgm:prSet/>
      <dgm:spPr/>
    </dgm:pt>
    <dgm:pt modelId="{46AB6861-1629-4E8C-A3B7-8E6730B06A73}" type="sibTrans" cxnId="{F6D633F2-296E-45B9-AD16-B69843874625}">
      <dgm:prSet/>
      <dgm:spPr/>
    </dgm:pt>
    <dgm:pt modelId="{FDC0F233-7248-4670-98E4-2F6FBC3994D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0" i="0" u="none" strike="noStrike" cap="none" normalizeH="0" baseline="0" smtClean="0">
              <a:ln>
                <a:noFill/>
              </a:ln>
              <a:solidFill>
                <a:schemeClr val="tx1"/>
              </a:solidFill>
              <a:effectLst/>
              <a:latin typeface="標楷體" pitchFamily="65" charset="-120"/>
              <a:ea typeface="標楷體" pitchFamily="65" charset="-120"/>
              <a:cs typeface="新細明體" pitchFamily="18" charset="-120"/>
            </a:rPr>
            <a:t>像稿紙</a:t>
          </a:r>
          <a:endParaRPr kumimoji="1" lang="zh-TW" altLang="en-US"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dgm:t>
    </dgm:pt>
    <dgm:pt modelId="{FC060C0B-6623-47C9-9675-63CFC286E410}" type="parTrans" cxnId="{70C5511E-875D-43F1-83AA-EB7E51014406}">
      <dgm:prSet/>
      <dgm:spPr/>
    </dgm:pt>
    <dgm:pt modelId="{C8164DEF-3B38-470E-9FE4-F3AFD2074FEB}" type="sibTrans" cxnId="{70C5511E-875D-43F1-83AA-EB7E51014406}">
      <dgm:prSet/>
      <dgm:spPr/>
    </dgm:pt>
    <dgm:pt modelId="{FDFF3954-89DE-41F3-A46B-3D4C9D31F6A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0" i="0" u="none" strike="noStrike" cap="none" normalizeH="0" baseline="0" smtClean="0">
              <a:ln>
                <a:noFill/>
              </a:ln>
              <a:solidFill>
                <a:schemeClr val="tx1"/>
              </a:solidFill>
              <a:effectLst/>
              <a:latin typeface="標楷體" pitchFamily="65" charset="-120"/>
              <a:ea typeface="標楷體" pitchFamily="65" charset="-120"/>
              <a:cs typeface="新細明體" pitchFamily="18" charset="-120"/>
            </a:rPr>
            <a:t>像綠豆糕</a:t>
          </a:r>
          <a:endParaRPr kumimoji="1" lang="zh-TW" altLang="en-US"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dgm:t>
    </dgm:pt>
    <dgm:pt modelId="{E1AE9215-0C11-46B5-95F3-BF6B15D74FB1}" type="parTrans" cxnId="{B38F74E6-1BD3-40A7-8D28-8F40B4679F54}">
      <dgm:prSet/>
      <dgm:spPr/>
    </dgm:pt>
    <dgm:pt modelId="{CDEEE437-A3CC-45DA-BF67-719F5EA2DB37}" type="sibTrans" cxnId="{B38F74E6-1BD3-40A7-8D28-8F40B4679F54}">
      <dgm:prSet/>
      <dgm:spPr/>
    </dgm:pt>
    <dgm:pt modelId="{DAD916E9-3316-4EB7-9025-B4A8871E98FD}" type="pres">
      <dgm:prSet presAssocID="{E98814D2-E404-4BAD-A7C5-8DD214C053DC}" presName="hierChild1" presStyleCnt="0">
        <dgm:presLayoutVars>
          <dgm:orgChart val="1"/>
          <dgm:chPref val="1"/>
          <dgm:dir/>
          <dgm:animOne val="branch"/>
          <dgm:animLvl val="lvl"/>
          <dgm:resizeHandles/>
        </dgm:presLayoutVars>
      </dgm:prSet>
      <dgm:spPr/>
    </dgm:pt>
    <dgm:pt modelId="{CA68872B-5B7D-4298-822A-90FC7E8DF4B5}" type="pres">
      <dgm:prSet presAssocID="{1F32DDE1-16B5-484D-BD6E-51F4ACFC7712}" presName="hierRoot1" presStyleCnt="0">
        <dgm:presLayoutVars>
          <dgm:hierBranch/>
        </dgm:presLayoutVars>
      </dgm:prSet>
      <dgm:spPr/>
    </dgm:pt>
    <dgm:pt modelId="{308F1FD1-CF31-4CA3-8E5A-2FB1BB5E547B}" type="pres">
      <dgm:prSet presAssocID="{1F32DDE1-16B5-484D-BD6E-51F4ACFC7712}" presName="rootComposite1" presStyleCnt="0"/>
      <dgm:spPr/>
    </dgm:pt>
    <dgm:pt modelId="{B17DB063-44FC-4A2F-A769-585EE0BBE115}" type="pres">
      <dgm:prSet presAssocID="{1F32DDE1-16B5-484D-BD6E-51F4ACFC7712}" presName="rootText1" presStyleLbl="node0" presStyleIdx="0" presStyleCnt="1">
        <dgm:presLayoutVars>
          <dgm:chPref val="3"/>
        </dgm:presLayoutVars>
      </dgm:prSet>
      <dgm:spPr/>
      <dgm:t>
        <a:bodyPr/>
        <a:lstStyle/>
        <a:p>
          <a:endParaRPr lang="zh-TW" altLang="en-US"/>
        </a:p>
      </dgm:t>
    </dgm:pt>
    <dgm:pt modelId="{0F36A85F-1A1E-4090-B5D9-A0E47CDE244E}" type="pres">
      <dgm:prSet presAssocID="{1F32DDE1-16B5-484D-BD6E-51F4ACFC7712}" presName="rootConnector1" presStyleLbl="node1" presStyleIdx="0" presStyleCnt="0"/>
      <dgm:spPr/>
      <dgm:t>
        <a:bodyPr/>
        <a:lstStyle/>
        <a:p>
          <a:endParaRPr lang="zh-TW" altLang="en-US"/>
        </a:p>
      </dgm:t>
    </dgm:pt>
    <dgm:pt modelId="{1E098F3F-F6D6-45F3-9902-B039A2E5E9ED}" type="pres">
      <dgm:prSet presAssocID="{1F32DDE1-16B5-484D-BD6E-51F4ACFC7712}" presName="hierChild2" presStyleCnt="0"/>
      <dgm:spPr/>
    </dgm:pt>
    <dgm:pt modelId="{07F2114F-E4B1-41FC-99DF-18B5B9CEF7A4}" type="pres">
      <dgm:prSet presAssocID="{76C32BCB-F859-4565-9C35-CACF00DE06CE}" presName="Name35" presStyleLbl="parChTrans1D2" presStyleIdx="0" presStyleCnt="3"/>
      <dgm:spPr/>
    </dgm:pt>
    <dgm:pt modelId="{A3DFE999-6B92-43FA-A6CB-18B713274365}" type="pres">
      <dgm:prSet presAssocID="{F3FB2B1B-FAFE-4A11-9B6E-0C17169D0825}" presName="hierRoot2" presStyleCnt="0">
        <dgm:presLayoutVars>
          <dgm:hierBranch/>
        </dgm:presLayoutVars>
      </dgm:prSet>
      <dgm:spPr/>
    </dgm:pt>
    <dgm:pt modelId="{85A66DB4-9B25-4E4B-ADF5-A961BF1A5ABD}" type="pres">
      <dgm:prSet presAssocID="{F3FB2B1B-FAFE-4A11-9B6E-0C17169D0825}" presName="rootComposite" presStyleCnt="0"/>
      <dgm:spPr/>
    </dgm:pt>
    <dgm:pt modelId="{FF4E94A8-F083-4A54-86CD-E84391C1BD89}" type="pres">
      <dgm:prSet presAssocID="{F3FB2B1B-FAFE-4A11-9B6E-0C17169D0825}" presName="rootText" presStyleLbl="node2" presStyleIdx="0" presStyleCnt="3">
        <dgm:presLayoutVars>
          <dgm:chPref val="3"/>
        </dgm:presLayoutVars>
      </dgm:prSet>
      <dgm:spPr/>
      <dgm:t>
        <a:bodyPr/>
        <a:lstStyle/>
        <a:p>
          <a:endParaRPr lang="zh-TW" altLang="en-US"/>
        </a:p>
      </dgm:t>
    </dgm:pt>
    <dgm:pt modelId="{CE8E5725-894C-410B-B094-EC296AC4B959}" type="pres">
      <dgm:prSet presAssocID="{F3FB2B1B-FAFE-4A11-9B6E-0C17169D0825}" presName="rootConnector" presStyleLbl="node2" presStyleIdx="0" presStyleCnt="3"/>
      <dgm:spPr/>
      <dgm:t>
        <a:bodyPr/>
        <a:lstStyle/>
        <a:p>
          <a:endParaRPr lang="zh-TW" altLang="en-US"/>
        </a:p>
      </dgm:t>
    </dgm:pt>
    <dgm:pt modelId="{9194A256-0EC8-49AB-8200-351E528B7E94}" type="pres">
      <dgm:prSet presAssocID="{F3FB2B1B-FAFE-4A11-9B6E-0C17169D0825}" presName="hierChild4" presStyleCnt="0"/>
      <dgm:spPr/>
    </dgm:pt>
    <dgm:pt modelId="{831F11F5-A2FE-4AFB-B490-25CF36045C16}" type="pres">
      <dgm:prSet presAssocID="{F3FB2B1B-FAFE-4A11-9B6E-0C17169D0825}" presName="hierChild5" presStyleCnt="0"/>
      <dgm:spPr/>
    </dgm:pt>
    <dgm:pt modelId="{55F8D7B4-01DE-43C5-8E00-BBBBFF45A5A8}" type="pres">
      <dgm:prSet presAssocID="{FC060C0B-6623-47C9-9675-63CFC286E410}" presName="Name35" presStyleLbl="parChTrans1D2" presStyleIdx="1" presStyleCnt="3"/>
      <dgm:spPr/>
    </dgm:pt>
    <dgm:pt modelId="{A3494280-A33B-4235-994D-61FA6166ECD0}" type="pres">
      <dgm:prSet presAssocID="{FDC0F233-7248-4670-98E4-2F6FBC3994DE}" presName="hierRoot2" presStyleCnt="0">
        <dgm:presLayoutVars>
          <dgm:hierBranch/>
        </dgm:presLayoutVars>
      </dgm:prSet>
      <dgm:spPr/>
    </dgm:pt>
    <dgm:pt modelId="{A518F5AC-26F2-4244-96AD-3F975121B9F7}" type="pres">
      <dgm:prSet presAssocID="{FDC0F233-7248-4670-98E4-2F6FBC3994DE}" presName="rootComposite" presStyleCnt="0"/>
      <dgm:spPr/>
    </dgm:pt>
    <dgm:pt modelId="{129CCBDF-8544-4263-B3A0-3D2C3A3E7B2C}" type="pres">
      <dgm:prSet presAssocID="{FDC0F233-7248-4670-98E4-2F6FBC3994DE}" presName="rootText" presStyleLbl="node2" presStyleIdx="1" presStyleCnt="3">
        <dgm:presLayoutVars>
          <dgm:chPref val="3"/>
        </dgm:presLayoutVars>
      </dgm:prSet>
      <dgm:spPr/>
      <dgm:t>
        <a:bodyPr/>
        <a:lstStyle/>
        <a:p>
          <a:endParaRPr lang="zh-TW" altLang="en-US"/>
        </a:p>
      </dgm:t>
    </dgm:pt>
    <dgm:pt modelId="{07C7B677-33F2-4DB5-8B0D-C1456ADAC993}" type="pres">
      <dgm:prSet presAssocID="{FDC0F233-7248-4670-98E4-2F6FBC3994DE}" presName="rootConnector" presStyleLbl="node2" presStyleIdx="1" presStyleCnt="3"/>
      <dgm:spPr/>
      <dgm:t>
        <a:bodyPr/>
        <a:lstStyle/>
        <a:p>
          <a:endParaRPr lang="zh-TW" altLang="en-US"/>
        </a:p>
      </dgm:t>
    </dgm:pt>
    <dgm:pt modelId="{08AC8078-691C-4793-9D72-C619A256F950}" type="pres">
      <dgm:prSet presAssocID="{FDC0F233-7248-4670-98E4-2F6FBC3994DE}" presName="hierChild4" presStyleCnt="0"/>
      <dgm:spPr/>
    </dgm:pt>
    <dgm:pt modelId="{D52CA6BE-1FC7-43D4-BD1A-450063829072}" type="pres">
      <dgm:prSet presAssocID="{FDC0F233-7248-4670-98E4-2F6FBC3994DE}" presName="hierChild5" presStyleCnt="0"/>
      <dgm:spPr/>
    </dgm:pt>
    <dgm:pt modelId="{10B35608-FADB-4EB1-A2C3-B229892448F9}" type="pres">
      <dgm:prSet presAssocID="{E1AE9215-0C11-46B5-95F3-BF6B15D74FB1}" presName="Name35" presStyleLbl="parChTrans1D2" presStyleIdx="2" presStyleCnt="3"/>
      <dgm:spPr/>
    </dgm:pt>
    <dgm:pt modelId="{F4E408A7-5510-4FE5-A509-3CEFFF6361F3}" type="pres">
      <dgm:prSet presAssocID="{FDFF3954-89DE-41F3-A46B-3D4C9D31F6A7}" presName="hierRoot2" presStyleCnt="0">
        <dgm:presLayoutVars>
          <dgm:hierBranch/>
        </dgm:presLayoutVars>
      </dgm:prSet>
      <dgm:spPr/>
    </dgm:pt>
    <dgm:pt modelId="{DE992F7B-D5B1-4417-9839-DF2863A28121}" type="pres">
      <dgm:prSet presAssocID="{FDFF3954-89DE-41F3-A46B-3D4C9D31F6A7}" presName="rootComposite" presStyleCnt="0"/>
      <dgm:spPr/>
    </dgm:pt>
    <dgm:pt modelId="{83A2E96E-F4D4-4AAF-843C-F40DA1B86052}" type="pres">
      <dgm:prSet presAssocID="{FDFF3954-89DE-41F3-A46B-3D4C9D31F6A7}" presName="rootText" presStyleLbl="node2" presStyleIdx="2" presStyleCnt="3">
        <dgm:presLayoutVars>
          <dgm:chPref val="3"/>
        </dgm:presLayoutVars>
      </dgm:prSet>
      <dgm:spPr/>
      <dgm:t>
        <a:bodyPr/>
        <a:lstStyle/>
        <a:p>
          <a:endParaRPr lang="zh-TW" altLang="en-US"/>
        </a:p>
      </dgm:t>
    </dgm:pt>
    <dgm:pt modelId="{65E699A6-F4B2-4AB2-A457-257CF87AA80C}" type="pres">
      <dgm:prSet presAssocID="{FDFF3954-89DE-41F3-A46B-3D4C9D31F6A7}" presName="rootConnector" presStyleLbl="node2" presStyleIdx="2" presStyleCnt="3"/>
      <dgm:spPr/>
      <dgm:t>
        <a:bodyPr/>
        <a:lstStyle/>
        <a:p>
          <a:endParaRPr lang="zh-TW" altLang="en-US"/>
        </a:p>
      </dgm:t>
    </dgm:pt>
    <dgm:pt modelId="{BD0B4D5A-1C73-4DDF-A0FB-45688AC97A5D}" type="pres">
      <dgm:prSet presAssocID="{FDFF3954-89DE-41F3-A46B-3D4C9D31F6A7}" presName="hierChild4" presStyleCnt="0"/>
      <dgm:spPr/>
    </dgm:pt>
    <dgm:pt modelId="{376EAD8F-B96A-457C-A020-265754E26B6D}" type="pres">
      <dgm:prSet presAssocID="{FDFF3954-89DE-41F3-A46B-3D4C9D31F6A7}" presName="hierChild5" presStyleCnt="0"/>
      <dgm:spPr/>
    </dgm:pt>
    <dgm:pt modelId="{AE6815F1-9638-422F-9DEF-89B1113FE43D}" type="pres">
      <dgm:prSet presAssocID="{1F32DDE1-16B5-484D-BD6E-51F4ACFC7712}" presName="hierChild3" presStyleCnt="0"/>
      <dgm:spPr/>
    </dgm:pt>
  </dgm:ptLst>
  <dgm:cxnLst>
    <dgm:cxn modelId="{98C9374A-CF18-40D1-B140-BA1AC17C3BCD}" type="presOf" srcId="{FDC0F233-7248-4670-98E4-2F6FBC3994DE}" destId="{129CCBDF-8544-4263-B3A0-3D2C3A3E7B2C}" srcOrd="0" destOrd="0" presId="urn:microsoft.com/office/officeart/2005/8/layout/orgChart1"/>
    <dgm:cxn modelId="{DF4AE50D-D178-41F1-89EB-F09B30EC51F2}" type="presOf" srcId="{F3FB2B1B-FAFE-4A11-9B6E-0C17169D0825}" destId="{CE8E5725-894C-410B-B094-EC296AC4B959}" srcOrd="1" destOrd="0" presId="urn:microsoft.com/office/officeart/2005/8/layout/orgChart1"/>
    <dgm:cxn modelId="{94D87631-5965-4A27-8B88-0E79C1BDD85B}" type="presOf" srcId="{FC060C0B-6623-47C9-9675-63CFC286E410}" destId="{55F8D7B4-01DE-43C5-8E00-BBBBFF45A5A8}" srcOrd="0" destOrd="0" presId="urn:microsoft.com/office/officeart/2005/8/layout/orgChart1"/>
    <dgm:cxn modelId="{D249403A-62EB-4AF6-A022-7DD9A4698FB7}" type="presOf" srcId="{E1AE9215-0C11-46B5-95F3-BF6B15D74FB1}" destId="{10B35608-FADB-4EB1-A2C3-B229892448F9}" srcOrd="0" destOrd="0" presId="urn:microsoft.com/office/officeart/2005/8/layout/orgChart1"/>
    <dgm:cxn modelId="{D7475A4F-EE68-4E81-A46F-68FB74ED7C3D}" type="presOf" srcId="{FDC0F233-7248-4670-98E4-2F6FBC3994DE}" destId="{07C7B677-33F2-4DB5-8B0D-C1456ADAC993}" srcOrd="1" destOrd="0" presId="urn:microsoft.com/office/officeart/2005/8/layout/orgChart1"/>
    <dgm:cxn modelId="{F6D633F2-296E-45B9-AD16-B69843874625}" srcId="{1F32DDE1-16B5-484D-BD6E-51F4ACFC7712}" destId="{F3FB2B1B-FAFE-4A11-9B6E-0C17169D0825}" srcOrd="0" destOrd="0" parTransId="{76C32BCB-F859-4565-9C35-CACF00DE06CE}" sibTransId="{46AB6861-1629-4E8C-A3B7-8E6730B06A73}"/>
    <dgm:cxn modelId="{8A8ADB95-B25A-4794-967E-80F8E340CB14}" type="presOf" srcId="{FDFF3954-89DE-41F3-A46B-3D4C9D31F6A7}" destId="{65E699A6-F4B2-4AB2-A457-257CF87AA80C}" srcOrd="1" destOrd="0" presId="urn:microsoft.com/office/officeart/2005/8/layout/orgChart1"/>
    <dgm:cxn modelId="{70C5511E-875D-43F1-83AA-EB7E51014406}" srcId="{1F32DDE1-16B5-484D-BD6E-51F4ACFC7712}" destId="{FDC0F233-7248-4670-98E4-2F6FBC3994DE}" srcOrd="1" destOrd="0" parTransId="{FC060C0B-6623-47C9-9675-63CFC286E410}" sibTransId="{C8164DEF-3B38-470E-9FE4-F3AFD2074FEB}"/>
    <dgm:cxn modelId="{5177F271-5F13-46BF-A304-6B0706B5CE51}" type="presOf" srcId="{E98814D2-E404-4BAD-A7C5-8DD214C053DC}" destId="{DAD916E9-3316-4EB7-9025-B4A8871E98FD}" srcOrd="0" destOrd="0" presId="urn:microsoft.com/office/officeart/2005/8/layout/orgChart1"/>
    <dgm:cxn modelId="{928B616D-9FCB-486E-ACB5-3D51C3BDF8C4}" type="presOf" srcId="{76C32BCB-F859-4565-9C35-CACF00DE06CE}" destId="{07F2114F-E4B1-41FC-99DF-18B5B9CEF7A4}" srcOrd="0" destOrd="0" presId="urn:microsoft.com/office/officeart/2005/8/layout/orgChart1"/>
    <dgm:cxn modelId="{FCFF0655-2D00-42E3-A0A3-D5D2F8B997BF}" type="presOf" srcId="{1F32DDE1-16B5-484D-BD6E-51F4ACFC7712}" destId="{B17DB063-44FC-4A2F-A769-585EE0BBE115}" srcOrd="0" destOrd="0" presId="urn:microsoft.com/office/officeart/2005/8/layout/orgChart1"/>
    <dgm:cxn modelId="{24A3A05C-FD83-4D58-801F-0E1E2B663765}" type="presOf" srcId="{F3FB2B1B-FAFE-4A11-9B6E-0C17169D0825}" destId="{FF4E94A8-F083-4A54-86CD-E84391C1BD89}" srcOrd="0" destOrd="0" presId="urn:microsoft.com/office/officeart/2005/8/layout/orgChart1"/>
    <dgm:cxn modelId="{E9AAD80B-FFA6-4FD9-B7D0-E9D835ECB836}" type="presOf" srcId="{1F32DDE1-16B5-484D-BD6E-51F4ACFC7712}" destId="{0F36A85F-1A1E-4090-B5D9-A0E47CDE244E}" srcOrd="1" destOrd="0" presId="urn:microsoft.com/office/officeart/2005/8/layout/orgChart1"/>
    <dgm:cxn modelId="{F5139831-06C1-4139-8988-6089205768E8}" type="presOf" srcId="{FDFF3954-89DE-41F3-A46B-3D4C9D31F6A7}" destId="{83A2E96E-F4D4-4AAF-843C-F40DA1B86052}" srcOrd="0" destOrd="0" presId="urn:microsoft.com/office/officeart/2005/8/layout/orgChart1"/>
    <dgm:cxn modelId="{B38F74E6-1BD3-40A7-8D28-8F40B4679F54}" srcId="{1F32DDE1-16B5-484D-BD6E-51F4ACFC7712}" destId="{FDFF3954-89DE-41F3-A46B-3D4C9D31F6A7}" srcOrd="2" destOrd="0" parTransId="{E1AE9215-0C11-46B5-95F3-BF6B15D74FB1}" sibTransId="{CDEEE437-A3CC-45DA-BF67-719F5EA2DB37}"/>
    <dgm:cxn modelId="{1E76A75C-9682-409C-AE4B-0C0114566F12}" srcId="{E98814D2-E404-4BAD-A7C5-8DD214C053DC}" destId="{1F32DDE1-16B5-484D-BD6E-51F4ACFC7712}" srcOrd="0" destOrd="0" parTransId="{FBAEB886-CD38-4228-A656-F09EC891963E}" sibTransId="{0C34D050-C65D-42C9-84B6-D4757C767291}"/>
    <dgm:cxn modelId="{3E758A2E-B720-498D-AF26-E98850A3C9C9}" type="presParOf" srcId="{DAD916E9-3316-4EB7-9025-B4A8871E98FD}" destId="{CA68872B-5B7D-4298-822A-90FC7E8DF4B5}" srcOrd="0" destOrd="0" presId="urn:microsoft.com/office/officeart/2005/8/layout/orgChart1"/>
    <dgm:cxn modelId="{3CB714CB-D6A7-4271-8A82-E39BC50C567B}" type="presParOf" srcId="{CA68872B-5B7D-4298-822A-90FC7E8DF4B5}" destId="{308F1FD1-CF31-4CA3-8E5A-2FB1BB5E547B}" srcOrd="0" destOrd="0" presId="urn:microsoft.com/office/officeart/2005/8/layout/orgChart1"/>
    <dgm:cxn modelId="{4BD90A56-9E2F-4129-9AC8-149C72FC8AB1}" type="presParOf" srcId="{308F1FD1-CF31-4CA3-8E5A-2FB1BB5E547B}" destId="{B17DB063-44FC-4A2F-A769-585EE0BBE115}" srcOrd="0" destOrd="0" presId="urn:microsoft.com/office/officeart/2005/8/layout/orgChart1"/>
    <dgm:cxn modelId="{853523C5-B0C0-4732-BC5D-07E4D2B451A1}" type="presParOf" srcId="{308F1FD1-CF31-4CA3-8E5A-2FB1BB5E547B}" destId="{0F36A85F-1A1E-4090-B5D9-A0E47CDE244E}" srcOrd="1" destOrd="0" presId="urn:microsoft.com/office/officeart/2005/8/layout/orgChart1"/>
    <dgm:cxn modelId="{BE098B72-D00A-4A4F-886F-25A36C0E93BF}" type="presParOf" srcId="{CA68872B-5B7D-4298-822A-90FC7E8DF4B5}" destId="{1E098F3F-F6D6-45F3-9902-B039A2E5E9ED}" srcOrd="1" destOrd="0" presId="urn:microsoft.com/office/officeart/2005/8/layout/orgChart1"/>
    <dgm:cxn modelId="{738D6DC7-BD4B-4B27-AEF6-E8A6F326E8FC}" type="presParOf" srcId="{1E098F3F-F6D6-45F3-9902-B039A2E5E9ED}" destId="{07F2114F-E4B1-41FC-99DF-18B5B9CEF7A4}" srcOrd="0" destOrd="0" presId="urn:microsoft.com/office/officeart/2005/8/layout/orgChart1"/>
    <dgm:cxn modelId="{F43F9FBA-6218-4705-B58F-4E12591F0119}" type="presParOf" srcId="{1E098F3F-F6D6-45F3-9902-B039A2E5E9ED}" destId="{A3DFE999-6B92-43FA-A6CB-18B713274365}" srcOrd="1" destOrd="0" presId="urn:microsoft.com/office/officeart/2005/8/layout/orgChart1"/>
    <dgm:cxn modelId="{070A66D8-DF19-4046-BA24-2E8CD970A699}" type="presParOf" srcId="{A3DFE999-6B92-43FA-A6CB-18B713274365}" destId="{85A66DB4-9B25-4E4B-ADF5-A961BF1A5ABD}" srcOrd="0" destOrd="0" presId="urn:microsoft.com/office/officeart/2005/8/layout/orgChart1"/>
    <dgm:cxn modelId="{8ACE4C30-BFF9-44A2-A41E-FA30BD6A114D}" type="presParOf" srcId="{85A66DB4-9B25-4E4B-ADF5-A961BF1A5ABD}" destId="{FF4E94A8-F083-4A54-86CD-E84391C1BD89}" srcOrd="0" destOrd="0" presId="urn:microsoft.com/office/officeart/2005/8/layout/orgChart1"/>
    <dgm:cxn modelId="{CEE04AEB-5478-4DFC-8335-90B2482D2B1F}" type="presParOf" srcId="{85A66DB4-9B25-4E4B-ADF5-A961BF1A5ABD}" destId="{CE8E5725-894C-410B-B094-EC296AC4B959}" srcOrd="1" destOrd="0" presId="urn:microsoft.com/office/officeart/2005/8/layout/orgChart1"/>
    <dgm:cxn modelId="{69D93AB8-E686-4C42-9067-AAD731E2CF49}" type="presParOf" srcId="{A3DFE999-6B92-43FA-A6CB-18B713274365}" destId="{9194A256-0EC8-49AB-8200-351E528B7E94}" srcOrd="1" destOrd="0" presId="urn:microsoft.com/office/officeart/2005/8/layout/orgChart1"/>
    <dgm:cxn modelId="{78A8725A-B740-4146-8614-CFE7E1725535}" type="presParOf" srcId="{A3DFE999-6B92-43FA-A6CB-18B713274365}" destId="{831F11F5-A2FE-4AFB-B490-25CF36045C16}" srcOrd="2" destOrd="0" presId="urn:microsoft.com/office/officeart/2005/8/layout/orgChart1"/>
    <dgm:cxn modelId="{EE062432-A7E5-4717-A253-95498524EC1D}" type="presParOf" srcId="{1E098F3F-F6D6-45F3-9902-B039A2E5E9ED}" destId="{55F8D7B4-01DE-43C5-8E00-BBBBFF45A5A8}" srcOrd="2" destOrd="0" presId="urn:microsoft.com/office/officeart/2005/8/layout/orgChart1"/>
    <dgm:cxn modelId="{64028C31-90AB-4F6E-9D2A-E529645425D0}" type="presParOf" srcId="{1E098F3F-F6D6-45F3-9902-B039A2E5E9ED}" destId="{A3494280-A33B-4235-994D-61FA6166ECD0}" srcOrd="3" destOrd="0" presId="urn:microsoft.com/office/officeart/2005/8/layout/orgChart1"/>
    <dgm:cxn modelId="{7611AAD1-C0E5-404D-B250-7C294FB00994}" type="presParOf" srcId="{A3494280-A33B-4235-994D-61FA6166ECD0}" destId="{A518F5AC-26F2-4244-96AD-3F975121B9F7}" srcOrd="0" destOrd="0" presId="urn:microsoft.com/office/officeart/2005/8/layout/orgChart1"/>
    <dgm:cxn modelId="{09833785-4BFC-427F-8C5D-789B0BE2FA8B}" type="presParOf" srcId="{A518F5AC-26F2-4244-96AD-3F975121B9F7}" destId="{129CCBDF-8544-4263-B3A0-3D2C3A3E7B2C}" srcOrd="0" destOrd="0" presId="urn:microsoft.com/office/officeart/2005/8/layout/orgChart1"/>
    <dgm:cxn modelId="{01DDEF7D-7793-4323-B513-E86571BBF051}" type="presParOf" srcId="{A518F5AC-26F2-4244-96AD-3F975121B9F7}" destId="{07C7B677-33F2-4DB5-8B0D-C1456ADAC993}" srcOrd="1" destOrd="0" presId="urn:microsoft.com/office/officeart/2005/8/layout/orgChart1"/>
    <dgm:cxn modelId="{672F2F5B-75D1-4CF4-92EB-8377D2325D20}" type="presParOf" srcId="{A3494280-A33B-4235-994D-61FA6166ECD0}" destId="{08AC8078-691C-4793-9D72-C619A256F950}" srcOrd="1" destOrd="0" presId="urn:microsoft.com/office/officeart/2005/8/layout/orgChart1"/>
    <dgm:cxn modelId="{98211D67-86A2-4447-AC31-6EC0CAD9DEC6}" type="presParOf" srcId="{A3494280-A33B-4235-994D-61FA6166ECD0}" destId="{D52CA6BE-1FC7-43D4-BD1A-450063829072}" srcOrd="2" destOrd="0" presId="urn:microsoft.com/office/officeart/2005/8/layout/orgChart1"/>
    <dgm:cxn modelId="{D635B019-1270-442C-9D29-F45FB5A3E490}" type="presParOf" srcId="{1E098F3F-F6D6-45F3-9902-B039A2E5E9ED}" destId="{10B35608-FADB-4EB1-A2C3-B229892448F9}" srcOrd="4" destOrd="0" presId="urn:microsoft.com/office/officeart/2005/8/layout/orgChart1"/>
    <dgm:cxn modelId="{BA0059FA-3BE7-49DE-A4BD-E13D72FA6B37}" type="presParOf" srcId="{1E098F3F-F6D6-45F3-9902-B039A2E5E9ED}" destId="{F4E408A7-5510-4FE5-A509-3CEFFF6361F3}" srcOrd="5" destOrd="0" presId="urn:microsoft.com/office/officeart/2005/8/layout/orgChart1"/>
    <dgm:cxn modelId="{FCA96BF3-AEA1-49B3-8361-E798C1AD4830}" type="presParOf" srcId="{F4E408A7-5510-4FE5-A509-3CEFFF6361F3}" destId="{DE992F7B-D5B1-4417-9839-DF2863A28121}" srcOrd="0" destOrd="0" presId="urn:microsoft.com/office/officeart/2005/8/layout/orgChart1"/>
    <dgm:cxn modelId="{7A51FDC7-68F0-47B4-BE75-AE4945027B08}" type="presParOf" srcId="{DE992F7B-D5B1-4417-9839-DF2863A28121}" destId="{83A2E96E-F4D4-4AAF-843C-F40DA1B86052}" srcOrd="0" destOrd="0" presId="urn:microsoft.com/office/officeart/2005/8/layout/orgChart1"/>
    <dgm:cxn modelId="{2D4E240E-0CEA-42CF-A934-EE4003444A46}" type="presParOf" srcId="{DE992F7B-D5B1-4417-9839-DF2863A28121}" destId="{65E699A6-F4B2-4AB2-A457-257CF87AA80C}" srcOrd="1" destOrd="0" presId="urn:microsoft.com/office/officeart/2005/8/layout/orgChart1"/>
    <dgm:cxn modelId="{2A9305C2-25EA-41A1-9EAB-CE4BCA044C6C}" type="presParOf" srcId="{F4E408A7-5510-4FE5-A509-3CEFFF6361F3}" destId="{BD0B4D5A-1C73-4DDF-A0FB-45688AC97A5D}" srcOrd="1" destOrd="0" presId="urn:microsoft.com/office/officeart/2005/8/layout/orgChart1"/>
    <dgm:cxn modelId="{0EC373A2-D531-4078-AEC6-4D4D3AA7269B}" type="presParOf" srcId="{F4E408A7-5510-4FE5-A509-3CEFFF6361F3}" destId="{376EAD8F-B96A-457C-A020-265754E26B6D}" srcOrd="2" destOrd="0" presId="urn:microsoft.com/office/officeart/2005/8/layout/orgChart1"/>
    <dgm:cxn modelId="{D3B320A9-DEC4-47D7-BA65-21A17EBF52D0}" type="presParOf" srcId="{CA68872B-5B7D-4298-822A-90FC7E8DF4B5}" destId="{AE6815F1-9638-422F-9DEF-89B1113FE43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F0BFEC-3368-48F6-ADDC-1D997059DE6D}" type="doc">
      <dgm:prSet loTypeId="urn:microsoft.com/office/officeart/2005/8/layout/orgChart1" loCatId="hierarchy" qsTypeId="urn:microsoft.com/office/officeart/2005/8/quickstyle/simple1#3" qsCatId="simple" csTypeId="urn:microsoft.com/office/officeart/2005/8/colors/accent1_2#3" csCatId="accent1"/>
      <dgm:spPr/>
    </dgm:pt>
    <dgm:pt modelId="{0CD8F672-4A9F-44DE-A89B-6EE77FF5164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0" i="0" u="none" strike="noStrike" cap="none" normalizeH="0" baseline="0" smtClean="0">
              <a:ln>
                <a:noFill/>
              </a:ln>
              <a:solidFill>
                <a:schemeClr val="tx1"/>
              </a:solidFill>
              <a:effectLst/>
              <a:latin typeface="標楷體" pitchFamily="65" charset="-120"/>
              <a:ea typeface="標楷體" pitchFamily="65" charset="-120"/>
              <a:cs typeface="新細明體" pitchFamily="18" charset="-120"/>
            </a:rPr>
            <a:t>星星</a:t>
          </a:r>
          <a:endParaRPr kumimoji="1" lang="zh-TW" altLang="en-US"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dgm:t>
    </dgm:pt>
    <dgm:pt modelId="{15C24504-7FA4-4BF1-9587-6EB519B20253}" type="parTrans" cxnId="{6A6DB8D7-A5C8-4463-A5C8-C319A1D1CB02}">
      <dgm:prSet/>
      <dgm:spPr/>
    </dgm:pt>
    <dgm:pt modelId="{D15C45DC-BC77-4CBD-9EE0-21CA0BA89F5E}" type="sibTrans" cxnId="{6A6DB8D7-A5C8-4463-A5C8-C319A1D1CB02}">
      <dgm:prSet/>
      <dgm:spPr/>
    </dgm:pt>
    <dgm:pt modelId="{6A4157DC-13F9-4A90-AC68-F43EAAA82A1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0" i="0" u="none" strike="noStrike" cap="none" normalizeH="0" baseline="0" smtClean="0">
              <a:ln>
                <a:noFill/>
              </a:ln>
              <a:solidFill>
                <a:schemeClr val="tx1"/>
              </a:solidFill>
              <a:effectLst/>
              <a:latin typeface="標楷體" pitchFamily="65" charset="-120"/>
              <a:ea typeface="標楷體" pitchFamily="65" charset="-120"/>
              <a:cs typeface="新細明體" pitchFamily="18" charset="-120"/>
            </a:rPr>
            <a:t>像鑽石</a:t>
          </a:r>
          <a:endParaRPr kumimoji="1" lang="zh-TW" altLang="en-US"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dgm:t>
    </dgm:pt>
    <dgm:pt modelId="{FAB5C3B8-57AC-4B9D-990B-B742F0676084}" type="parTrans" cxnId="{2E152320-BD93-499B-8C77-C0B67D2DADF5}">
      <dgm:prSet/>
      <dgm:spPr/>
    </dgm:pt>
    <dgm:pt modelId="{0653BA5C-56B7-4BFF-9AB1-2448AB34FEF0}" type="sibTrans" cxnId="{2E152320-BD93-499B-8C77-C0B67D2DADF5}">
      <dgm:prSet/>
      <dgm:spPr/>
    </dgm:pt>
    <dgm:pt modelId="{96E56C91-87CD-48B6-B480-2E573FEFD83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0" i="0" u="none" strike="noStrike" cap="none" normalizeH="0" baseline="0" smtClean="0">
              <a:ln>
                <a:noFill/>
              </a:ln>
              <a:solidFill>
                <a:schemeClr val="tx1"/>
              </a:solidFill>
              <a:effectLst/>
              <a:latin typeface="標楷體" pitchFamily="65" charset="-120"/>
              <a:ea typeface="標楷體" pitchFamily="65" charset="-120"/>
              <a:cs typeface="新細明體" pitchFamily="18" charset="-120"/>
            </a:rPr>
            <a:t>像珍珠</a:t>
          </a:r>
          <a:endParaRPr kumimoji="1" lang="zh-TW" altLang="en-US"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dgm:t>
    </dgm:pt>
    <dgm:pt modelId="{07764BD7-DB41-4D04-89C5-FD472AE13DF3}" type="parTrans" cxnId="{02FCCE42-ACC4-42ED-834D-75EED1741D20}">
      <dgm:prSet/>
      <dgm:spPr/>
    </dgm:pt>
    <dgm:pt modelId="{FDDFA9FF-390D-4D5D-AE56-370A864ADAEB}" type="sibTrans" cxnId="{02FCCE42-ACC4-42ED-834D-75EED1741D20}">
      <dgm:prSet/>
      <dgm:spPr/>
    </dgm:pt>
    <dgm:pt modelId="{2A9227E4-935F-4C02-A1F7-F0AAE9E5060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0" i="0" u="none" strike="noStrike" cap="none" normalizeH="0" baseline="0" smtClean="0">
              <a:ln>
                <a:noFill/>
              </a:ln>
              <a:solidFill>
                <a:schemeClr val="tx1"/>
              </a:solidFill>
              <a:effectLst/>
              <a:latin typeface="標楷體" pitchFamily="65" charset="-120"/>
              <a:ea typeface="標楷體" pitchFamily="65" charset="-120"/>
              <a:cs typeface="新細明體" pitchFamily="18" charset="-120"/>
            </a:rPr>
            <a:t>像霓虹燈</a:t>
          </a:r>
          <a:endParaRPr kumimoji="1" lang="zh-TW" altLang="en-US"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dgm:t>
    </dgm:pt>
    <dgm:pt modelId="{8DCF4F1C-35E5-4778-B52B-7F8DDEA4D241}" type="parTrans" cxnId="{30407A56-6EA7-4E97-8692-F09867E4AF00}">
      <dgm:prSet/>
      <dgm:spPr/>
    </dgm:pt>
    <dgm:pt modelId="{35272CEB-0BD0-4507-B5BC-22CCAE655F47}" type="sibTrans" cxnId="{30407A56-6EA7-4E97-8692-F09867E4AF00}">
      <dgm:prSet/>
      <dgm:spPr/>
    </dgm:pt>
    <dgm:pt modelId="{3737CDDB-4BD2-4971-9E5D-2D152139D16C}" type="pres">
      <dgm:prSet presAssocID="{27F0BFEC-3368-48F6-ADDC-1D997059DE6D}" presName="hierChild1" presStyleCnt="0">
        <dgm:presLayoutVars>
          <dgm:orgChart val="1"/>
          <dgm:chPref val="1"/>
          <dgm:dir/>
          <dgm:animOne val="branch"/>
          <dgm:animLvl val="lvl"/>
          <dgm:resizeHandles/>
        </dgm:presLayoutVars>
      </dgm:prSet>
      <dgm:spPr/>
    </dgm:pt>
    <dgm:pt modelId="{140B809C-DD6B-4148-BFF5-156A7532351B}" type="pres">
      <dgm:prSet presAssocID="{0CD8F672-4A9F-44DE-A89B-6EE77FF51645}" presName="hierRoot1" presStyleCnt="0">
        <dgm:presLayoutVars>
          <dgm:hierBranch/>
        </dgm:presLayoutVars>
      </dgm:prSet>
      <dgm:spPr/>
    </dgm:pt>
    <dgm:pt modelId="{B23E7554-048B-4F1A-8B54-493D9E02E3C2}" type="pres">
      <dgm:prSet presAssocID="{0CD8F672-4A9F-44DE-A89B-6EE77FF51645}" presName="rootComposite1" presStyleCnt="0"/>
      <dgm:spPr/>
    </dgm:pt>
    <dgm:pt modelId="{ECA8F48F-2F6A-4629-A9F5-E079F8C78C62}" type="pres">
      <dgm:prSet presAssocID="{0CD8F672-4A9F-44DE-A89B-6EE77FF51645}" presName="rootText1" presStyleLbl="node0" presStyleIdx="0" presStyleCnt="1">
        <dgm:presLayoutVars>
          <dgm:chPref val="3"/>
        </dgm:presLayoutVars>
      </dgm:prSet>
      <dgm:spPr/>
      <dgm:t>
        <a:bodyPr/>
        <a:lstStyle/>
        <a:p>
          <a:endParaRPr lang="zh-TW" altLang="en-US"/>
        </a:p>
      </dgm:t>
    </dgm:pt>
    <dgm:pt modelId="{5A55D34C-0D5B-4022-A83B-C0FE393096F8}" type="pres">
      <dgm:prSet presAssocID="{0CD8F672-4A9F-44DE-A89B-6EE77FF51645}" presName="rootConnector1" presStyleLbl="node1" presStyleIdx="0" presStyleCnt="0"/>
      <dgm:spPr/>
      <dgm:t>
        <a:bodyPr/>
        <a:lstStyle/>
        <a:p>
          <a:endParaRPr lang="zh-TW" altLang="en-US"/>
        </a:p>
      </dgm:t>
    </dgm:pt>
    <dgm:pt modelId="{B18C2059-0295-46AD-B620-C31249FC4E92}" type="pres">
      <dgm:prSet presAssocID="{0CD8F672-4A9F-44DE-A89B-6EE77FF51645}" presName="hierChild2" presStyleCnt="0"/>
      <dgm:spPr/>
    </dgm:pt>
    <dgm:pt modelId="{E7109A32-F45D-4602-B353-CD0648ECA5D7}" type="pres">
      <dgm:prSet presAssocID="{FAB5C3B8-57AC-4B9D-990B-B742F0676084}" presName="Name35" presStyleLbl="parChTrans1D2" presStyleIdx="0" presStyleCnt="3"/>
      <dgm:spPr/>
    </dgm:pt>
    <dgm:pt modelId="{73C1E623-22C5-4B52-A2DA-4E05A71F5CB6}" type="pres">
      <dgm:prSet presAssocID="{6A4157DC-13F9-4A90-AC68-F43EAAA82A11}" presName="hierRoot2" presStyleCnt="0">
        <dgm:presLayoutVars>
          <dgm:hierBranch/>
        </dgm:presLayoutVars>
      </dgm:prSet>
      <dgm:spPr/>
    </dgm:pt>
    <dgm:pt modelId="{1C24539A-6686-4E3A-B8B4-DC95F27594E1}" type="pres">
      <dgm:prSet presAssocID="{6A4157DC-13F9-4A90-AC68-F43EAAA82A11}" presName="rootComposite" presStyleCnt="0"/>
      <dgm:spPr/>
    </dgm:pt>
    <dgm:pt modelId="{593EBFFD-6EA0-4B17-B7C8-56067FD3A93C}" type="pres">
      <dgm:prSet presAssocID="{6A4157DC-13F9-4A90-AC68-F43EAAA82A11}" presName="rootText" presStyleLbl="node2" presStyleIdx="0" presStyleCnt="3">
        <dgm:presLayoutVars>
          <dgm:chPref val="3"/>
        </dgm:presLayoutVars>
      </dgm:prSet>
      <dgm:spPr/>
      <dgm:t>
        <a:bodyPr/>
        <a:lstStyle/>
        <a:p>
          <a:endParaRPr lang="zh-TW" altLang="en-US"/>
        </a:p>
      </dgm:t>
    </dgm:pt>
    <dgm:pt modelId="{5A8DC100-C02F-4B66-9BA5-001DA746CA4A}" type="pres">
      <dgm:prSet presAssocID="{6A4157DC-13F9-4A90-AC68-F43EAAA82A11}" presName="rootConnector" presStyleLbl="node2" presStyleIdx="0" presStyleCnt="3"/>
      <dgm:spPr/>
      <dgm:t>
        <a:bodyPr/>
        <a:lstStyle/>
        <a:p>
          <a:endParaRPr lang="zh-TW" altLang="en-US"/>
        </a:p>
      </dgm:t>
    </dgm:pt>
    <dgm:pt modelId="{8A2B4592-10DA-4E51-AD0A-67E84E6B758D}" type="pres">
      <dgm:prSet presAssocID="{6A4157DC-13F9-4A90-AC68-F43EAAA82A11}" presName="hierChild4" presStyleCnt="0"/>
      <dgm:spPr/>
    </dgm:pt>
    <dgm:pt modelId="{A98650E2-AC36-46CD-972F-6E3915BFD0E1}" type="pres">
      <dgm:prSet presAssocID="{6A4157DC-13F9-4A90-AC68-F43EAAA82A11}" presName="hierChild5" presStyleCnt="0"/>
      <dgm:spPr/>
    </dgm:pt>
    <dgm:pt modelId="{21A432F3-3EB9-4B9A-9251-304570638356}" type="pres">
      <dgm:prSet presAssocID="{07764BD7-DB41-4D04-89C5-FD472AE13DF3}" presName="Name35" presStyleLbl="parChTrans1D2" presStyleIdx="1" presStyleCnt="3"/>
      <dgm:spPr/>
    </dgm:pt>
    <dgm:pt modelId="{448683D9-E449-4ADE-923F-6C244C24F58C}" type="pres">
      <dgm:prSet presAssocID="{96E56C91-87CD-48B6-B480-2E573FEFD83D}" presName="hierRoot2" presStyleCnt="0">
        <dgm:presLayoutVars>
          <dgm:hierBranch/>
        </dgm:presLayoutVars>
      </dgm:prSet>
      <dgm:spPr/>
    </dgm:pt>
    <dgm:pt modelId="{6D6D2A8F-BB51-4C5C-857A-989D8E7FB906}" type="pres">
      <dgm:prSet presAssocID="{96E56C91-87CD-48B6-B480-2E573FEFD83D}" presName="rootComposite" presStyleCnt="0"/>
      <dgm:spPr/>
    </dgm:pt>
    <dgm:pt modelId="{21E03AE6-4C42-47A2-9593-BE69C2C66FA7}" type="pres">
      <dgm:prSet presAssocID="{96E56C91-87CD-48B6-B480-2E573FEFD83D}" presName="rootText" presStyleLbl="node2" presStyleIdx="1" presStyleCnt="3">
        <dgm:presLayoutVars>
          <dgm:chPref val="3"/>
        </dgm:presLayoutVars>
      </dgm:prSet>
      <dgm:spPr/>
      <dgm:t>
        <a:bodyPr/>
        <a:lstStyle/>
        <a:p>
          <a:endParaRPr lang="zh-TW" altLang="en-US"/>
        </a:p>
      </dgm:t>
    </dgm:pt>
    <dgm:pt modelId="{130C217E-6656-4539-A46F-3D38436AB3F1}" type="pres">
      <dgm:prSet presAssocID="{96E56C91-87CD-48B6-B480-2E573FEFD83D}" presName="rootConnector" presStyleLbl="node2" presStyleIdx="1" presStyleCnt="3"/>
      <dgm:spPr/>
      <dgm:t>
        <a:bodyPr/>
        <a:lstStyle/>
        <a:p>
          <a:endParaRPr lang="zh-TW" altLang="en-US"/>
        </a:p>
      </dgm:t>
    </dgm:pt>
    <dgm:pt modelId="{24F9A75A-9BDD-41CC-A276-42934CA149D4}" type="pres">
      <dgm:prSet presAssocID="{96E56C91-87CD-48B6-B480-2E573FEFD83D}" presName="hierChild4" presStyleCnt="0"/>
      <dgm:spPr/>
    </dgm:pt>
    <dgm:pt modelId="{17FEA6BA-C5AC-4BFD-B02F-20097148D760}" type="pres">
      <dgm:prSet presAssocID="{96E56C91-87CD-48B6-B480-2E573FEFD83D}" presName="hierChild5" presStyleCnt="0"/>
      <dgm:spPr/>
    </dgm:pt>
    <dgm:pt modelId="{7B3067D6-015B-4F22-AA37-EE741ADC65D7}" type="pres">
      <dgm:prSet presAssocID="{8DCF4F1C-35E5-4778-B52B-7F8DDEA4D241}" presName="Name35" presStyleLbl="parChTrans1D2" presStyleIdx="2" presStyleCnt="3"/>
      <dgm:spPr/>
    </dgm:pt>
    <dgm:pt modelId="{29BFCA75-8A71-429B-987B-AA49446C7B4B}" type="pres">
      <dgm:prSet presAssocID="{2A9227E4-935F-4C02-A1F7-F0AAE9E50605}" presName="hierRoot2" presStyleCnt="0">
        <dgm:presLayoutVars>
          <dgm:hierBranch/>
        </dgm:presLayoutVars>
      </dgm:prSet>
      <dgm:spPr/>
    </dgm:pt>
    <dgm:pt modelId="{A4A85E37-1D8E-425E-9209-FF9A54F1CB6C}" type="pres">
      <dgm:prSet presAssocID="{2A9227E4-935F-4C02-A1F7-F0AAE9E50605}" presName="rootComposite" presStyleCnt="0"/>
      <dgm:spPr/>
    </dgm:pt>
    <dgm:pt modelId="{4F33E7D9-47BF-4EFE-B452-DAA482595150}" type="pres">
      <dgm:prSet presAssocID="{2A9227E4-935F-4C02-A1F7-F0AAE9E50605}" presName="rootText" presStyleLbl="node2" presStyleIdx="2" presStyleCnt="3">
        <dgm:presLayoutVars>
          <dgm:chPref val="3"/>
        </dgm:presLayoutVars>
      </dgm:prSet>
      <dgm:spPr/>
      <dgm:t>
        <a:bodyPr/>
        <a:lstStyle/>
        <a:p>
          <a:endParaRPr lang="zh-TW" altLang="en-US"/>
        </a:p>
      </dgm:t>
    </dgm:pt>
    <dgm:pt modelId="{0505BBC3-7FEA-4DE3-8FDE-C252233E169A}" type="pres">
      <dgm:prSet presAssocID="{2A9227E4-935F-4C02-A1F7-F0AAE9E50605}" presName="rootConnector" presStyleLbl="node2" presStyleIdx="2" presStyleCnt="3"/>
      <dgm:spPr/>
      <dgm:t>
        <a:bodyPr/>
        <a:lstStyle/>
        <a:p>
          <a:endParaRPr lang="zh-TW" altLang="en-US"/>
        </a:p>
      </dgm:t>
    </dgm:pt>
    <dgm:pt modelId="{EFF41042-CDCD-47AF-B94D-FBBFE7E29095}" type="pres">
      <dgm:prSet presAssocID="{2A9227E4-935F-4C02-A1F7-F0AAE9E50605}" presName="hierChild4" presStyleCnt="0"/>
      <dgm:spPr/>
    </dgm:pt>
    <dgm:pt modelId="{5B0A63DB-675A-4EDB-9D30-45CE4A208B12}" type="pres">
      <dgm:prSet presAssocID="{2A9227E4-935F-4C02-A1F7-F0AAE9E50605}" presName="hierChild5" presStyleCnt="0"/>
      <dgm:spPr/>
    </dgm:pt>
    <dgm:pt modelId="{400F1CBB-B055-48B0-A578-CDE75A5A2245}" type="pres">
      <dgm:prSet presAssocID="{0CD8F672-4A9F-44DE-A89B-6EE77FF51645}" presName="hierChild3" presStyleCnt="0"/>
      <dgm:spPr/>
    </dgm:pt>
  </dgm:ptLst>
  <dgm:cxnLst>
    <dgm:cxn modelId="{30407A56-6EA7-4E97-8692-F09867E4AF00}" srcId="{0CD8F672-4A9F-44DE-A89B-6EE77FF51645}" destId="{2A9227E4-935F-4C02-A1F7-F0AAE9E50605}" srcOrd="2" destOrd="0" parTransId="{8DCF4F1C-35E5-4778-B52B-7F8DDEA4D241}" sibTransId="{35272CEB-0BD0-4507-B5BC-22CCAE655F47}"/>
    <dgm:cxn modelId="{99CFD5A2-4957-43A1-85BD-6C63AE23AA9E}" type="presOf" srcId="{0CD8F672-4A9F-44DE-A89B-6EE77FF51645}" destId="{ECA8F48F-2F6A-4629-A9F5-E079F8C78C62}" srcOrd="0" destOrd="0" presId="urn:microsoft.com/office/officeart/2005/8/layout/orgChart1"/>
    <dgm:cxn modelId="{C8742DB2-B665-417A-8639-EBF25789DE86}" type="presOf" srcId="{96E56C91-87CD-48B6-B480-2E573FEFD83D}" destId="{21E03AE6-4C42-47A2-9593-BE69C2C66FA7}" srcOrd="0" destOrd="0" presId="urn:microsoft.com/office/officeart/2005/8/layout/orgChart1"/>
    <dgm:cxn modelId="{2316F6FC-2BFE-42CB-83DE-D85FD8E1F407}" type="presOf" srcId="{2A9227E4-935F-4C02-A1F7-F0AAE9E50605}" destId="{4F33E7D9-47BF-4EFE-B452-DAA482595150}" srcOrd="0" destOrd="0" presId="urn:microsoft.com/office/officeart/2005/8/layout/orgChart1"/>
    <dgm:cxn modelId="{2E152320-BD93-499B-8C77-C0B67D2DADF5}" srcId="{0CD8F672-4A9F-44DE-A89B-6EE77FF51645}" destId="{6A4157DC-13F9-4A90-AC68-F43EAAA82A11}" srcOrd="0" destOrd="0" parTransId="{FAB5C3B8-57AC-4B9D-990B-B742F0676084}" sibTransId="{0653BA5C-56B7-4BFF-9AB1-2448AB34FEF0}"/>
    <dgm:cxn modelId="{4991280A-6FAB-4A46-B88D-8A9CA9ACE1D5}" type="presOf" srcId="{0CD8F672-4A9F-44DE-A89B-6EE77FF51645}" destId="{5A55D34C-0D5B-4022-A83B-C0FE393096F8}" srcOrd="1" destOrd="0" presId="urn:microsoft.com/office/officeart/2005/8/layout/orgChart1"/>
    <dgm:cxn modelId="{3BE9253D-4B43-4D01-90AA-BE51BF146F88}" type="presOf" srcId="{FAB5C3B8-57AC-4B9D-990B-B742F0676084}" destId="{E7109A32-F45D-4602-B353-CD0648ECA5D7}" srcOrd="0" destOrd="0" presId="urn:microsoft.com/office/officeart/2005/8/layout/orgChart1"/>
    <dgm:cxn modelId="{2511891F-D4B9-4E33-AD30-6947D16C0122}" type="presOf" srcId="{27F0BFEC-3368-48F6-ADDC-1D997059DE6D}" destId="{3737CDDB-4BD2-4971-9E5D-2D152139D16C}" srcOrd="0" destOrd="0" presId="urn:microsoft.com/office/officeart/2005/8/layout/orgChart1"/>
    <dgm:cxn modelId="{04159471-0563-4B08-B1C3-21E74F9B01AB}" type="presOf" srcId="{6A4157DC-13F9-4A90-AC68-F43EAAA82A11}" destId="{593EBFFD-6EA0-4B17-B7C8-56067FD3A93C}" srcOrd="0" destOrd="0" presId="urn:microsoft.com/office/officeart/2005/8/layout/orgChart1"/>
    <dgm:cxn modelId="{8CB6C5E3-0E68-4510-A2DC-79BA6A67D2A7}" type="presOf" srcId="{8DCF4F1C-35E5-4778-B52B-7F8DDEA4D241}" destId="{7B3067D6-015B-4F22-AA37-EE741ADC65D7}" srcOrd="0" destOrd="0" presId="urn:microsoft.com/office/officeart/2005/8/layout/orgChart1"/>
    <dgm:cxn modelId="{1065E526-CEFE-4800-8EA6-0E8967D21876}" type="presOf" srcId="{96E56C91-87CD-48B6-B480-2E573FEFD83D}" destId="{130C217E-6656-4539-A46F-3D38436AB3F1}" srcOrd="1" destOrd="0" presId="urn:microsoft.com/office/officeart/2005/8/layout/orgChart1"/>
    <dgm:cxn modelId="{7F24F9FD-2426-4A43-B80D-1097411E5EC4}" type="presOf" srcId="{6A4157DC-13F9-4A90-AC68-F43EAAA82A11}" destId="{5A8DC100-C02F-4B66-9BA5-001DA746CA4A}" srcOrd="1" destOrd="0" presId="urn:microsoft.com/office/officeart/2005/8/layout/orgChart1"/>
    <dgm:cxn modelId="{6A6DB8D7-A5C8-4463-A5C8-C319A1D1CB02}" srcId="{27F0BFEC-3368-48F6-ADDC-1D997059DE6D}" destId="{0CD8F672-4A9F-44DE-A89B-6EE77FF51645}" srcOrd="0" destOrd="0" parTransId="{15C24504-7FA4-4BF1-9587-6EB519B20253}" sibTransId="{D15C45DC-BC77-4CBD-9EE0-21CA0BA89F5E}"/>
    <dgm:cxn modelId="{30F8BF27-6339-4103-A775-0A6581F24D66}" type="presOf" srcId="{07764BD7-DB41-4D04-89C5-FD472AE13DF3}" destId="{21A432F3-3EB9-4B9A-9251-304570638356}" srcOrd="0" destOrd="0" presId="urn:microsoft.com/office/officeart/2005/8/layout/orgChart1"/>
    <dgm:cxn modelId="{02FCCE42-ACC4-42ED-834D-75EED1741D20}" srcId="{0CD8F672-4A9F-44DE-A89B-6EE77FF51645}" destId="{96E56C91-87CD-48B6-B480-2E573FEFD83D}" srcOrd="1" destOrd="0" parTransId="{07764BD7-DB41-4D04-89C5-FD472AE13DF3}" sibTransId="{FDDFA9FF-390D-4D5D-AE56-370A864ADAEB}"/>
    <dgm:cxn modelId="{99406550-B25A-455C-B434-4D8742CA72B3}" type="presOf" srcId="{2A9227E4-935F-4C02-A1F7-F0AAE9E50605}" destId="{0505BBC3-7FEA-4DE3-8FDE-C252233E169A}" srcOrd="1" destOrd="0" presId="urn:microsoft.com/office/officeart/2005/8/layout/orgChart1"/>
    <dgm:cxn modelId="{65D14E39-7111-43A3-B7BE-C10932917D16}" type="presParOf" srcId="{3737CDDB-4BD2-4971-9E5D-2D152139D16C}" destId="{140B809C-DD6B-4148-BFF5-156A7532351B}" srcOrd="0" destOrd="0" presId="urn:microsoft.com/office/officeart/2005/8/layout/orgChart1"/>
    <dgm:cxn modelId="{A9CFE8D9-9A47-4EA9-A7A0-4269C5877340}" type="presParOf" srcId="{140B809C-DD6B-4148-BFF5-156A7532351B}" destId="{B23E7554-048B-4F1A-8B54-493D9E02E3C2}" srcOrd="0" destOrd="0" presId="urn:microsoft.com/office/officeart/2005/8/layout/orgChart1"/>
    <dgm:cxn modelId="{AD3E5EDA-D79A-49AA-8C16-F196A0693972}" type="presParOf" srcId="{B23E7554-048B-4F1A-8B54-493D9E02E3C2}" destId="{ECA8F48F-2F6A-4629-A9F5-E079F8C78C62}" srcOrd="0" destOrd="0" presId="urn:microsoft.com/office/officeart/2005/8/layout/orgChart1"/>
    <dgm:cxn modelId="{7F0CA858-3A4C-45C8-9B80-99E4B683D3CB}" type="presParOf" srcId="{B23E7554-048B-4F1A-8B54-493D9E02E3C2}" destId="{5A55D34C-0D5B-4022-A83B-C0FE393096F8}" srcOrd="1" destOrd="0" presId="urn:microsoft.com/office/officeart/2005/8/layout/orgChart1"/>
    <dgm:cxn modelId="{9960A9ED-1B20-4C69-8C8F-C34DDD14501A}" type="presParOf" srcId="{140B809C-DD6B-4148-BFF5-156A7532351B}" destId="{B18C2059-0295-46AD-B620-C31249FC4E92}" srcOrd="1" destOrd="0" presId="urn:microsoft.com/office/officeart/2005/8/layout/orgChart1"/>
    <dgm:cxn modelId="{1852CF15-8546-4F02-9736-314347BD4A28}" type="presParOf" srcId="{B18C2059-0295-46AD-B620-C31249FC4E92}" destId="{E7109A32-F45D-4602-B353-CD0648ECA5D7}" srcOrd="0" destOrd="0" presId="urn:microsoft.com/office/officeart/2005/8/layout/orgChart1"/>
    <dgm:cxn modelId="{3DF8AC40-6018-4BF4-9B29-FA7744CF80B1}" type="presParOf" srcId="{B18C2059-0295-46AD-B620-C31249FC4E92}" destId="{73C1E623-22C5-4B52-A2DA-4E05A71F5CB6}" srcOrd="1" destOrd="0" presId="urn:microsoft.com/office/officeart/2005/8/layout/orgChart1"/>
    <dgm:cxn modelId="{4EB0A5DB-A7E2-4479-A500-B9BCF18E8050}" type="presParOf" srcId="{73C1E623-22C5-4B52-A2DA-4E05A71F5CB6}" destId="{1C24539A-6686-4E3A-B8B4-DC95F27594E1}" srcOrd="0" destOrd="0" presId="urn:microsoft.com/office/officeart/2005/8/layout/orgChart1"/>
    <dgm:cxn modelId="{7AA61DAC-81A5-40BC-8D10-112174C1CFE9}" type="presParOf" srcId="{1C24539A-6686-4E3A-B8B4-DC95F27594E1}" destId="{593EBFFD-6EA0-4B17-B7C8-56067FD3A93C}" srcOrd="0" destOrd="0" presId="urn:microsoft.com/office/officeart/2005/8/layout/orgChart1"/>
    <dgm:cxn modelId="{854C5A20-7BEC-4A76-B559-8306B25981D8}" type="presParOf" srcId="{1C24539A-6686-4E3A-B8B4-DC95F27594E1}" destId="{5A8DC100-C02F-4B66-9BA5-001DA746CA4A}" srcOrd="1" destOrd="0" presId="urn:microsoft.com/office/officeart/2005/8/layout/orgChart1"/>
    <dgm:cxn modelId="{E0CAC38C-E292-4E0B-B66D-32881BDE4B07}" type="presParOf" srcId="{73C1E623-22C5-4B52-A2DA-4E05A71F5CB6}" destId="{8A2B4592-10DA-4E51-AD0A-67E84E6B758D}" srcOrd="1" destOrd="0" presId="urn:microsoft.com/office/officeart/2005/8/layout/orgChart1"/>
    <dgm:cxn modelId="{28DD486F-7C4C-4AFB-ADE4-8FBCA2C959CD}" type="presParOf" srcId="{73C1E623-22C5-4B52-A2DA-4E05A71F5CB6}" destId="{A98650E2-AC36-46CD-972F-6E3915BFD0E1}" srcOrd="2" destOrd="0" presId="urn:microsoft.com/office/officeart/2005/8/layout/orgChart1"/>
    <dgm:cxn modelId="{E9BF5CDE-9681-404B-BED7-EE5948F22E59}" type="presParOf" srcId="{B18C2059-0295-46AD-B620-C31249FC4E92}" destId="{21A432F3-3EB9-4B9A-9251-304570638356}" srcOrd="2" destOrd="0" presId="urn:microsoft.com/office/officeart/2005/8/layout/orgChart1"/>
    <dgm:cxn modelId="{4D6A693A-05D7-4489-8638-7F439A65D250}" type="presParOf" srcId="{B18C2059-0295-46AD-B620-C31249FC4E92}" destId="{448683D9-E449-4ADE-923F-6C244C24F58C}" srcOrd="3" destOrd="0" presId="urn:microsoft.com/office/officeart/2005/8/layout/orgChart1"/>
    <dgm:cxn modelId="{51FEB39E-117B-4B65-9DA1-1B231F684FBE}" type="presParOf" srcId="{448683D9-E449-4ADE-923F-6C244C24F58C}" destId="{6D6D2A8F-BB51-4C5C-857A-989D8E7FB906}" srcOrd="0" destOrd="0" presId="urn:microsoft.com/office/officeart/2005/8/layout/orgChart1"/>
    <dgm:cxn modelId="{F64CF674-6B2E-473A-ADDC-FA56CB807188}" type="presParOf" srcId="{6D6D2A8F-BB51-4C5C-857A-989D8E7FB906}" destId="{21E03AE6-4C42-47A2-9593-BE69C2C66FA7}" srcOrd="0" destOrd="0" presId="urn:microsoft.com/office/officeart/2005/8/layout/orgChart1"/>
    <dgm:cxn modelId="{74A3DC3E-44B1-4F8A-9BB5-25D11302E000}" type="presParOf" srcId="{6D6D2A8F-BB51-4C5C-857A-989D8E7FB906}" destId="{130C217E-6656-4539-A46F-3D38436AB3F1}" srcOrd="1" destOrd="0" presId="urn:microsoft.com/office/officeart/2005/8/layout/orgChart1"/>
    <dgm:cxn modelId="{7C397DE1-419F-4E25-B0BD-3917C3B7037C}" type="presParOf" srcId="{448683D9-E449-4ADE-923F-6C244C24F58C}" destId="{24F9A75A-9BDD-41CC-A276-42934CA149D4}" srcOrd="1" destOrd="0" presId="urn:microsoft.com/office/officeart/2005/8/layout/orgChart1"/>
    <dgm:cxn modelId="{35167E68-AC7E-41B6-841D-F40CD347CB4F}" type="presParOf" srcId="{448683D9-E449-4ADE-923F-6C244C24F58C}" destId="{17FEA6BA-C5AC-4BFD-B02F-20097148D760}" srcOrd="2" destOrd="0" presId="urn:microsoft.com/office/officeart/2005/8/layout/orgChart1"/>
    <dgm:cxn modelId="{604ACF81-E36A-439A-8A08-6D251DF970BB}" type="presParOf" srcId="{B18C2059-0295-46AD-B620-C31249FC4E92}" destId="{7B3067D6-015B-4F22-AA37-EE741ADC65D7}" srcOrd="4" destOrd="0" presId="urn:microsoft.com/office/officeart/2005/8/layout/orgChart1"/>
    <dgm:cxn modelId="{2587C777-02D8-40A3-A9F7-DFF33CC12515}" type="presParOf" srcId="{B18C2059-0295-46AD-B620-C31249FC4E92}" destId="{29BFCA75-8A71-429B-987B-AA49446C7B4B}" srcOrd="5" destOrd="0" presId="urn:microsoft.com/office/officeart/2005/8/layout/orgChart1"/>
    <dgm:cxn modelId="{810A99FF-A95D-4314-9002-D71A11C48B04}" type="presParOf" srcId="{29BFCA75-8A71-429B-987B-AA49446C7B4B}" destId="{A4A85E37-1D8E-425E-9209-FF9A54F1CB6C}" srcOrd="0" destOrd="0" presId="urn:microsoft.com/office/officeart/2005/8/layout/orgChart1"/>
    <dgm:cxn modelId="{72F52D60-7326-4A51-ABC9-B0F539E80184}" type="presParOf" srcId="{A4A85E37-1D8E-425E-9209-FF9A54F1CB6C}" destId="{4F33E7D9-47BF-4EFE-B452-DAA482595150}" srcOrd="0" destOrd="0" presId="urn:microsoft.com/office/officeart/2005/8/layout/orgChart1"/>
    <dgm:cxn modelId="{2B936097-0340-4B64-8694-FE8463E09179}" type="presParOf" srcId="{A4A85E37-1D8E-425E-9209-FF9A54F1CB6C}" destId="{0505BBC3-7FEA-4DE3-8FDE-C252233E169A}" srcOrd="1" destOrd="0" presId="urn:microsoft.com/office/officeart/2005/8/layout/orgChart1"/>
    <dgm:cxn modelId="{16CAA479-EA50-4A85-8A31-446FB5751E83}" type="presParOf" srcId="{29BFCA75-8A71-429B-987B-AA49446C7B4B}" destId="{EFF41042-CDCD-47AF-B94D-FBBFE7E29095}" srcOrd="1" destOrd="0" presId="urn:microsoft.com/office/officeart/2005/8/layout/orgChart1"/>
    <dgm:cxn modelId="{05CDF87C-B743-4282-8B01-0830A35EE67C}" type="presParOf" srcId="{29BFCA75-8A71-429B-987B-AA49446C7B4B}" destId="{5B0A63DB-675A-4EDB-9D30-45CE4A208B12}" srcOrd="2" destOrd="0" presId="urn:microsoft.com/office/officeart/2005/8/layout/orgChart1"/>
    <dgm:cxn modelId="{C5CB95C4-A844-419E-AF2C-A6DDD89715C8}" type="presParOf" srcId="{140B809C-DD6B-4148-BFF5-156A7532351B}" destId="{400F1CBB-B055-48B0-A578-CDE75A5A2245}"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96DAC-C37C-4222-86FE-DB522749E9A0}">
      <dsp:nvSpPr>
        <dsp:cNvPr id="0" name=""/>
        <dsp:cNvSpPr/>
      </dsp:nvSpPr>
      <dsp:spPr>
        <a:xfrm>
          <a:off x="2281372" y="1605098"/>
          <a:ext cx="1221869" cy="12218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3200" b="0" i="0" u="none" strike="noStrike" kern="1200" cap="none" normalizeH="0" baseline="0" smtClean="0">
              <a:ln>
                <a:noFill/>
              </a:ln>
              <a:solidFill>
                <a:schemeClr val="tx1"/>
              </a:solidFill>
              <a:effectLst/>
              <a:latin typeface="Arial" pitchFamily="34" charset="0"/>
              <a:ea typeface="標楷體" pitchFamily="65" charset="-120"/>
              <a:cs typeface="新細明體" pitchFamily="18" charset="-120"/>
            </a:rPr>
            <a:t>範文</a:t>
          </a:r>
        </a:p>
      </dsp:txBody>
      <dsp:txXfrm>
        <a:off x="2460311" y="1784037"/>
        <a:ext cx="863991" cy="863991"/>
      </dsp:txXfrm>
    </dsp:sp>
    <dsp:sp modelId="{EE25BA53-7823-43DD-A822-5D82347F216C}">
      <dsp:nvSpPr>
        <dsp:cNvPr id="0" name=""/>
        <dsp:cNvSpPr/>
      </dsp:nvSpPr>
      <dsp:spPr>
        <a:xfrm rot="16200000">
          <a:off x="2708066" y="1401847"/>
          <a:ext cx="368481" cy="38020"/>
        </a:xfrm>
        <a:custGeom>
          <a:avLst/>
          <a:gdLst/>
          <a:ahLst/>
          <a:cxnLst/>
          <a:rect l="0" t="0" r="0" b="0"/>
          <a:pathLst>
            <a:path>
              <a:moveTo>
                <a:pt x="0" y="19010"/>
              </a:moveTo>
              <a:lnTo>
                <a:pt x="368481" y="190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2883095" y="1411646"/>
        <a:ext cx="18424" cy="18424"/>
      </dsp:txXfrm>
    </dsp:sp>
    <dsp:sp modelId="{75CB801F-1C61-4321-A295-CC401D5DCF3B}">
      <dsp:nvSpPr>
        <dsp:cNvPr id="0" name=""/>
        <dsp:cNvSpPr/>
      </dsp:nvSpPr>
      <dsp:spPr>
        <a:xfrm>
          <a:off x="2281372" y="14748"/>
          <a:ext cx="1221869" cy="12218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3200" b="0" i="0" u="none" strike="noStrike" kern="1200" cap="none" normalizeH="0" baseline="0" smtClean="0">
              <a:ln>
                <a:noFill/>
              </a:ln>
              <a:solidFill>
                <a:schemeClr val="tx1"/>
              </a:solidFill>
              <a:effectLst/>
              <a:latin typeface="Arial" pitchFamily="34" charset="0"/>
              <a:ea typeface="標楷體" pitchFamily="65" charset="-120"/>
              <a:cs typeface="新細明體" pitchFamily="18" charset="-120"/>
            </a:rPr>
            <a:t>字</a:t>
          </a:r>
        </a:p>
      </dsp:txBody>
      <dsp:txXfrm>
        <a:off x="2460311" y="193687"/>
        <a:ext cx="863991" cy="863991"/>
      </dsp:txXfrm>
    </dsp:sp>
    <dsp:sp modelId="{872C4F6F-0B1E-4142-B30D-B2FA52A83099}">
      <dsp:nvSpPr>
        <dsp:cNvPr id="0" name=""/>
        <dsp:cNvSpPr/>
      </dsp:nvSpPr>
      <dsp:spPr>
        <a:xfrm rot="20520000">
          <a:off x="3464323" y="1951300"/>
          <a:ext cx="368481" cy="38020"/>
        </a:xfrm>
        <a:custGeom>
          <a:avLst/>
          <a:gdLst/>
          <a:ahLst/>
          <a:cxnLst/>
          <a:rect l="0" t="0" r="0" b="0"/>
          <a:pathLst>
            <a:path>
              <a:moveTo>
                <a:pt x="0" y="19010"/>
              </a:moveTo>
              <a:lnTo>
                <a:pt x="368481" y="190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639352" y="1961098"/>
        <a:ext cx="18424" cy="18424"/>
      </dsp:txXfrm>
    </dsp:sp>
    <dsp:sp modelId="{B2583207-2C47-4B38-B059-B02C1C2C4AFB}">
      <dsp:nvSpPr>
        <dsp:cNvPr id="0" name=""/>
        <dsp:cNvSpPr/>
      </dsp:nvSpPr>
      <dsp:spPr>
        <a:xfrm>
          <a:off x="3793885" y="1113653"/>
          <a:ext cx="1221869" cy="12218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3200" b="0" i="0" u="none" strike="noStrike" kern="1200" cap="none" normalizeH="0" baseline="0" smtClean="0">
              <a:ln>
                <a:noFill/>
              </a:ln>
              <a:solidFill>
                <a:schemeClr val="tx1"/>
              </a:solidFill>
              <a:effectLst/>
              <a:latin typeface="Arial" pitchFamily="34" charset="0"/>
              <a:ea typeface="標楷體" pitchFamily="65" charset="-120"/>
              <a:cs typeface="新細明體" pitchFamily="18" charset="-120"/>
            </a:rPr>
            <a:t>詞</a:t>
          </a:r>
        </a:p>
      </dsp:txBody>
      <dsp:txXfrm>
        <a:off x="3972824" y="1292592"/>
        <a:ext cx="863991" cy="863991"/>
      </dsp:txXfrm>
    </dsp:sp>
    <dsp:sp modelId="{9DFD6B26-4E08-4634-9909-EE7314EE9FD4}">
      <dsp:nvSpPr>
        <dsp:cNvPr id="0" name=""/>
        <dsp:cNvSpPr/>
      </dsp:nvSpPr>
      <dsp:spPr>
        <a:xfrm rot="3240000">
          <a:off x="3175459" y="2840333"/>
          <a:ext cx="368481" cy="38020"/>
        </a:xfrm>
        <a:custGeom>
          <a:avLst/>
          <a:gdLst/>
          <a:ahLst/>
          <a:cxnLst/>
          <a:rect l="0" t="0" r="0" b="0"/>
          <a:pathLst>
            <a:path>
              <a:moveTo>
                <a:pt x="0" y="19010"/>
              </a:moveTo>
              <a:lnTo>
                <a:pt x="368481" y="190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350487" y="2850131"/>
        <a:ext cx="18424" cy="18424"/>
      </dsp:txXfrm>
    </dsp:sp>
    <dsp:sp modelId="{14B88FA6-D546-4E57-BFC6-70F7081572C1}">
      <dsp:nvSpPr>
        <dsp:cNvPr id="0" name=""/>
        <dsp:cNvSpPr/>
      </dsp:nvSpPr>
      <dsp:spPr>
        <a:xfrm>
          <a:off x="3216157" y="2891719"/>
          <a:ext cx="1221869" cy="12218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3200" b="0" i="0" u="none" strike="noStrike" kern="1200" cap="none" normalizeH="0" baseline="0" smtClean="0">
              <a:ln>
                <a:noFill/>
              </a:ln>
              <a:solidFill>
                <a:schemeClr val="tx1"/>
              </a:solidFill>
              <a:effectLst/>
              <a:latin typeface="Arial" pitchFamily="34" charset="0"/>
              <a:ea typeface="標楷體" pitchFamily="65" charset="-120"/>
              <a:cs typeface="新細明體" pitchFamily="18" charset="-120"/>
            </a:rPr>
            <a:t>句段</a:t>
          </a:r>
        </a:p>
      </dsp:txBody>
      <dsp:txXfrm>
        <a:off x="3395096" y="3070658"/>
        <a:ext cx="863991" cy="863991"/>
      </dsp:txXfrm>
    </dsp:sp>
    <dsp:sp modelId="{AC51A52A-16C3-441B-93CE-4B8E322D6E38}">
      <dsp:nvSpPr>
        <dsp:cNvPr id="0" name=""/>
        <dsp:cNvSpPr/>
      </dsp:nvSpPr>
      <dsp:spPr>
        <a:xfrm rot="7560000">
          <a:off x="2240674" y="2840333"/>
          <a:ext cx="368481" cy="38020"/>
        </a:xfrm>
        <a:custGeom>
          <a:avLst/>
          <a:gdLst/>
          <a:ahLst/>
          <a:cxnLst/>
          <a:rect l="0" t="0" r="0" b="0"/>
          <a:pathLst>
            <a:path>
              <a:moveTo>
                <a:pt x="0" y="19010"/>
              </a:moveTo>
              <a:lnTo>
                <a:pt x="368481" y="190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2415703" y="2850131"/>
        <a:ext cx="18424" cy="18424"/>
      </dsp:txXfrm>
    </dsp:sp>
    <dsp:sp modelId="{E32E0721-151C-4D78-AEAC-6B3DF5FEC5E4}">
      <dsp:nvSpPr>
        <dsp:cNvPr id="0" name=""/>
        <dsp:cNvSpPr/>
      </dsp:nvSpPr>
      <dsp:spPr>
        <a:xfrm>
          <a:off x="1346588" y="2891719"/>
          <a:ext cx="1221869" cy="12218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3200" b="0" i="0" u="none" strike="noStrike" kern="1200" cap="none" normalizeH="0" baseline="0" smtClean="0">
              <a:ln>
                <a:noFill/>
              </a:ln>
              <a:solidFill>
                <a:schemeClr val="tx1"/>
              </a:solidFill>
              <a:effectLst/>
              <a:latin typeface="Arial" pitchFamily="34" charset="0"/>
              <a:ea typeface="標楷體" pitchFamily="65" charset="-120"/>
              <a:cs typeface="新細明體" pitchFamily="18" charset="-120"/>
            </a:rPr>
            <a:t>文意</a:t>
          </a:r>
        </a:p>
      </dsp:txBody>
      <dsp:txXfrm>
        <a:off x="1525527" y="3070658"/>
        <a:ext cx="863991" cy="863991"/>
      </dsp:txXfrm>
    </dsp:sp>
    <dsp:sp modelId="{F7217EDE-49D1-4DCE-8121-A6967F8CFBD8}">
      <dsp:nvSpPr>
        <dsp:cNvPr id="0" name=""/>
        <dsp:cNvSpPr/>
      </dsp:nvSpPr>
      <dsp:spPr>
        <a:xfrm rot="11880000">
          <a:off x="1951810" y="1951300"/>
          <a:ext cx="368481" cy="38020"/>
        </a:xfrm>
        <a:custGeom>
          <a:avLst/>
          <a:gdLst/>
          <a:ahLst/>
          <a:cxnLst/>
          <a:rect l="0" t="0" r="0" b="0"/>
          <a:pathLst>
            <a:path>
              <a:moveTo>
                <a:pt x="0" y="19010"/>
              </a:moveTo>
              <a:lnTo>
                <a:pt x="368481" y="190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2126838" y="1961098"/>
        <a:ext cx="18424" cy="18424"/>
      </dsp:txXfrm>
    </dsp:sp>
    <dsp:sp modelId="{CA4C2548-F653-4CBA-A314-62DB399DB419}">
      <dsp:nvSpPr>
        <dsp:cNvPr id="0" name=""/>
        <dsp:cNvSpPr/>
      </dsp:nvSpPr>
      <dsp:spPr>
        <a:xfrm>
          <a:off x="768859" y="1113653"/>
          <a:ext cx="1221869" cy="12218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3200" b="0" i="0" u="none" strike="noStrike" kern="1200" cap="none" normalizeH="0" baseline="0" smtClean="0">
              <a:ln>
                <a:noFill/>
              </a:ln>
              <a:solidFill>
                <a:schemeClr val="tx1"/>
              </a:solidFill>
              <a:effectLst/>
              <a:latin typeface="Arial" pitchFamily="34" charset="0"/>
              <a:ea typeface="標楷體" pitchFamily="65" charset="-120"/>
              <a:cs typeface="新細明體" pitchFamily="18" charset="-120"/>
            </a:rPr>
            <a:t>作文</a:t>
          </a:r>
        </a:p>
      </dsp:txBody>
      <dsp:txXfrm>
        <a:off x="947798" y="1292592"/>
        <a:ext cx="863991" cy="8639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35608-FADB-4EB1-A2C3-B229892448F9}">
      <dsp:nvSpPr>
        <dsp:cNvPr id="0" name=""/>
        <dsp:cNvSpPr/>
      </dsp:nvSpPr>
      <dsp:spPr>
        <a:xfrm>
          <a:off x="2019300" y="969018"/>
          <a:ext cx="1428669" cy="247950"/>
        </a:xfrm>
        <a:custGeom>
          <a:avLst/>
          <a:gdLst/>
          <a:ahLst/>
          <a:cxnLst/>
          <a:rect l="0" t="0" r="0" b="0"/>
          <a:pathLst>
            <a:path>
              <a:moveTo>
                <a:pt x="0" y="0"/>
              </a:moveTo>
              <a:lnTo>
                <a:pt x="0" y="123975"/>
              </a:lnTo>
              <a:lnTo>
                <a:pt x="1428669" y="123975"/>
              </a:lnTo>
              <a:lnTo>
                <a:pt x="1428669" y="2479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F8D7B4-01DE-43C5-8E00-BBBBFF45A5A8}">
      <dsp:nvSpPr>
        <dsp:cNvPr id="0" name=""/>
        <dsp:cNvSpPr/>
      </dsp:nvSpPr>
      <dsp:spPr>
        <a:xfrm>
          <a:off x="1973580" y="969018"/>
          <a:ext cx="91440" cy="247950"/>
        </a:xfrm>
        <a:custGeom>
          <a:avLst/>
          <a:gdLst/>
          <a:ahLst/>
          <a:cxnLst/>
          <a:rect l="0" t="0" r="0" b="0"/>
          <a:pathLst>
            <a:path>
              <a:moveTo>
                <a:pt x="45720" y="0"/>
              </a:moveTo>
              <a:lnTo>
                <a:pt x="45720" y="2479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F2114F-E4B1-41FC-99DF-18B5B9CEF7A4}">
      <dsp:nvSpPr>
        <dsp:cNvPr id="0" name=""/>
        <dsp:cNvSpPr/>
      </dsp:nvSpPr>
      <dsp:spPr>
        <a:xfrm>
          <a:off x="590630" y="969018"/>
          <a:ext cx="1428669" cy="247950"/>
        </a:xfrm>
        <a:custGeom>
          <a:avLst/>
          <a:gdLst/>
          <a:ahLst/>
          <a:cxnLst/>
          <a:rect l="0" t="0" r="0" b="0"/>
          <a:pathLst>
            <a:path>
              <a:moveTo>
                <a:pt x="1428669" y="0"/>
              </a:moveTo>
              <a:lnTo>
                <a:pt x="1428669" y="123975"/>
              </a:lnTo>
              <a:lnTo>
                <a:pt x="0" y="123975"/>
              </a:lnTo>
              <a:lnTo>
                <a:pt x="0" y="2479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7DB063-44FC-4A2F-A769-585EE0BBE115}">
      <dsp:nvSpPr>
        <dsp:cNvPr id="0" name=""/>
        <dsp:cNvSpPr/>
      </dsp:nvSpPr>
      <dsp:spPr>
        <a:xfrm>
          <a:off x="1428940" y="378659"/>
          <a:ext cx="1180718" cy="5903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0" i="0" u="none" strike="noStrike" kern="1200" cap="none" normalizeH="0" baseline="0" smtClean="0">
              <a:ln>
                <a:noFill/>
              </a:ln>
              <a:solidFill>
                <a:schemeClr val="tx1"/>
              </a:solidFill>
              <a:effectLst/>
              <a:latin typeface="標楷體" pitchFamily="65" charset="-120"/>
              <a:ea typeface="標楷體" pitchFamily="65" charset="-120"/>
              <a:cs typeface="新細明體" pitchFamily="18" charset="-120"/>
            </a:rPr>
            <a:t>衣料</a:t>
          </a:r>
          <a:endParaRPr kumimoji="1" lang="zh-TW" altLang="en-US" sz="2200" b="0" i="0" u="none" strike="noStrike" kern="1200" cap="none" normalizeH="0" baseline="0" smtClean="0">
            <a:ln>
              <a:noFill/>
            </a:ln>
            <a:solidFill>
              <a:schemeClr val="tx1"/>
            </a:solidFill>
            <a:effectLst/>
            <a:latin typeface="Arial" pitchFamily="34" charset="0"/>
            <a:ea typeface="新細明體" pitchFamily="18" charset="-120"/>
            <a:cs typeface="新細明體" pitchFamily="18" charset="-120"/>
          </a:endParaRPr>
        </a:p>
      </dsp:txBody>
      <dsp:txXfrm>
        <a:off x="1428940" y="378659"/>
        <a:ext cx="1180718" cy="590359"/>
      </dsp:txXfrm>
    </dsp:sp>
    <dsp:sp modelId="{FF4E94A8-F083-4A54-86CD-E84391C1BD89}">
      <dsp:nvSpPr>
        <dsp:cNvPr id="0" name=""/>
        <dsp:cNvSpPr/>
      </dsp:nvSpPr>
      <dsp:spPr>
        <a:xfrm>
          <a:off x="271" y="1216969"/>
          <a:ext cx="1180718" cy="5903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0" i="0" u="none" strike="noStrike" kern="1200" cap="none" normalizeH="0" baseline="0" smtClean="0">
              <a:ln>
                <a:noFill/>
              </a:ln>
              <a:solidFill>
                <a:schemeClr val="tx1"/>
              </a:solidFill>
              <a:effectLst/>
              <a:latin typeface="標楷體" pitchFamily="65" charset="-120"/>
              <a:ea typeface="標楷體" pitchFamily="65" charset="-120"/>
              <a:cs typeface="新細明體" pitchFamily="18" charset="-120"/>
            </a:rPr>
            <a:t>像棋盤</a:t>
          </a:r>
          <a:endParaRPr kumimoji="1" lang="zh-TW" altLang="en-US" sz="2200" b="0" i="0" u="none" strike="noStrike" kern="1200" cap="none" normalizeH="0" baseline="0" smtClean="0">
            <a:ln>
              <a:noFill/>
            </a:ln>
            <a:solidFill>
              <a:schemeClr val="tx1"/>
            </a:solidFill>
            <a:effectLst/>
            <a:latin typeface="Arial" pitchFamily="34" charset="0"/>
            <a:ea typeface="新細明體" pitchFamily="18" charset="-120"/>
            <a:cs typeface="新細明體" pitchFamily="18" charset="-120"/>
          </a:endParaRPr>
        </a:p>
      </dsp:txBody>
      <dsp:txXfrm>
        <a:off x="271" y="1216969"/>
        <a:ext cx="1180718" cy="590359"/>
      </dsp:txXfrm>
    </dsp:sp>
    <dsp:sp modelId="{129CCBDF-8544-4263-B3A0-3D2C3A3E7B2C}">
      <dsp:nvSpPr>
        <dsp:cNvPr id="0" name=""/>
        <dsp:cNvSpPr/>
      </dsp:nvSpPr>
      <dsp:spPr>
        <a:xfrm>
          <a:off x="1428940" y="1216969"/>
          <a:ext cx="1180718" cy="5903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0" i="0" u="none" strike="noStrike" kern="1200" cap="none" normalizeH="0" baseline="0" smtClean="0">
              <a:ln>
                <a:noFill/>
              </a:ln>
              <a:solidFill>
                <a:schemeClr val="tx1"/>
              </a:solidFill>
              <a:effectLst/>
              <a:latin typeface="標楷體" pitchFamily="65" charset="-120"/>
              <a:ea typeface="標楷體" pitchFamily="65" charset="-120"/>
              <a:cs typeface="新細明體" pitchFamily="18" charset="-120"/>
            </a:rPr>
            <a:t>像稿紙</a:t>
          </a:r>
          <a:endParaRPr kumimoji="1" lang="zh-TW" altLang="en-US" sz="2200" b="0" i="0" u="none" strike="noStrike" kern="1200" cap="none" normalizeH="0" baseline="0" smtClean="0">
            <a:ln>
              <a:noFill/>
            </a:ln>
            <a:solidFill>
              <a:schemeClr val="tx1"/>
            </a:solidFill>
            <a:effectLst/>
            <a:latin typeface="Arial" pitchFamily="34" charset="0"/>
            <a:ea typeface="新細明體" pitchFamily="18" charset="-120"/>
            <a:cs typeface="新細明體" pitchFamily="18" charset="-120"/>
          </a:endParaRPr>
        </a:p>
      </dsp:txBody>
      <dsp:txXfrm>
        <a:off x="1428940" y="1216969"/>
        <a:ext cx="1180718" cy="590359"/>
      </dsp:txXfrm>
    </dsp:sp>
    <dsp:sp modelId="{83A2E96E-F4D4-4AAF-843C-F40DA1B86052}">
      <dsp:nvSpPr>
        <dsp:cNvPr id="0" name=""/>
        <dsp:cNvSpPr/>
      </dsp:nvSpPr>
      <dsp:spPr>
        <a:xfrm>
          <a:off x="2857610" y="1216969"/>
          <a:ext cx="1180718" cy="5903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0" i="0" u="none" strike="noStrike" kern="1200" cap="none" normalizeH="0" baseline="0" smtClean="0">
              <a:ln>
                <a:noFill/>
              </a:ln>
              <a:solidFill>
                <a:schemeClr val="tx1"/>
              </a:solidFill>
              <a:effectLst/>
              <a:latin typeface="標楷體" pitchFamily="65" charset="-120"/>
              <a:ea typeface="標楷體" pitchFamily="65" charset="-120"/>
              <a:cs typeface="新細明體" pitchFamily="18" charset="-120"/>
            </a:rPr>
            <a:t>像綠豆糕</a:t>
          </a:r>
          <a:endParaRPr kumimoji="1" lang="zh-TW" altLang="en-US" sz="2200" b="0" i="0" u="none" strike="noStrike" kern="1200" cap="none" normalizeH="0" baseline="0" smtClean="0">
            <a:ln>
              <a:noFill/>
            </a:ln>
            <a:solidFill>
              <a:schemeClr val="tx1"/>
            </a:solidFill>
            <a:effectLst/>
            <a:latin typeface="Arial" pitchFamily="34" charset="0"/>
            <a:ea typeface="新細明體" pitchFamily="18" charset="-120"/>
            <a:cs typeface="新細明體" pitchFamily="18" charset="-120"/>
          </a:endParaRPr>
        </a:p>
      </dsp:txBody>
      <dsp:txXfrm>
        <a:off x="2857610" y="1216969"/>
        <a:ext cx="1180718" cy="5903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067D6-015B-4F22-AA37-EE741ADC65D7}">
      <dsp:nvSpPr>
        <dsp:cNvPr id="0" name=""/>
        <dsp:cNvSpPr/>
      </dsp:nvSpPr>
      <dsp:spPr>
        <a:xfrm>
          <a:off x="2019300" y="969812"/>
          <a:ext cx="1428669" cy="247950"/>
        </a:xfrm>
        <a:custGeom>
          <a:avLst/>
          <a:gdLst/>
          <a:ahLst/>
          <a:cxnLst/>
          <a:rect l="0" t="0" r="0" b="0"/>
          <a:pathLst>
            <a:path>
              <a:moveTo>
                <a:pt x="0" y="0"/>
              </a:moveTo>
              <a:lnTo>
                <a:pt x="0" y="123975"/>
              </a:lnTo>
              <a:lnTo>
                <a:pt x="1428669" y="123975"/>
              </a:lnTo>
              <a:lnTo>
                <a:pt x="1428669" y="2479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A432F3-3EB9-4B9A-9251-304570638356}">
      <dsp:nvSpPr>
        <dsp:cNvPr id="0" name=""/>
        <dsp:cNvSpPr/>
      </dsp:nvSpPr>
      <dsp:spPr>
        <a:xfrm>
          <a:off x="1973580" y="969812"/>
          <a:ext cx="91440" cy="247950"/>
        </a:xfrm>
        <a:custGeom>
          <a:avLst/>
          <a:gdLst/>
          <a:ahLst/>
          <a:cxnLst/>
          <a:rect l="0" t="0" r="0" b="0"/>
          <a:pathLst>
            <a:path>
              <a:moveTo>
                <a:pt x="45720" y="0"/>
              </a:moveTo>
              <a:lnTo>
                <a:pt x="45720" y="2479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09A32-F45D-4602-B353-CD0648ECA5D7}">
      <dsp:nvSpPr>
        <dsp:cNvPr id="0" name=""/>
        <dsp:cNvSpPr/>
      </dsp:nvSpPr>
      <dsp:spPr>
        <a:xfrm>
          <a:off x="590630" y="969812"/>
          <a:ext cx="1428669" cy="247950"/>
        </a:xfrm>
        <a:custGeom>
          <a:avLst/>
          <a:gdLst/>
          <a:ahLst/>
          <a:cxnLst/>
          <a:rect l="0" t="0" r="0" b="0"/>
          <a:pathLst>
            <a:path>
              <a:moveTo>
                <a:pt x="1428669" y="0"/>
              </a:moveTo>
              <a:lnTo>
                <a:pt x="1428669" y="123975"/>
              </a:lnTo>
              <a:lnTo>
                <a:pt x="0" y="123975"/>
              </a:lnTo>
              <a:lnTo>
                <a:pt x="0" y="2479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A8F48F-2F6A-4629-A9F5-E079F8C78C62}">
      <dsp:nvSpPr>
        <dsp:cNvPr id="0" name=""/>
        <dsp:cNvSpPr/>
      </dsp:nvSpPr>
      <dsp:spPr>
        <a:xfrm>
          <a:off x="1428940" y="379452"/>
          <a:ext cx="1180718" cy="5903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0" i="0" u="none" strike="noStrike" kern="1200" cap="none" normalizeH="0" baseline="0" smtClean="0">
              <a:ln>
                <a:noFill/>
              </a:ln>
              <a:solidFill>
                <a:schemeClr val="tx1"/>
              </a:solidFill>
              <a:effectLst/>
              <a:latin typeface="標楷體" pitchFamily="65" charset="-120"/>
              <a:ea typeface="標楷體" pitchFamily="65" charset="-120"/>
              <a:cs typeface="新細明體" pitchFamily="18" charset="-120"/>
            </a:rPr>
            <a:t>星星</a:t>
          </a:r>
          <a:endParaRPr kumimoji="1" lang="zh-TW" altLang="en-US" sz="2200" b="0" i="0" u="none" strike="noStrike" kern="1200" cap="none" normalizeH="0" baseline="0" smtClean="0">
            <a:ln>
              <a:noFill/>
            </a:ln>
            <a:solidFill>
              <a:schemeClr val="tx1"/>
            </a:solidFill>
            <a:effectLst/>
            <a:latin typeface="Arial" pitchFamily="34" charset="0"/>
            <a:ea typeface="新細明體" pitchFamily="18" charset="-120"/>
            <a:cs typeface="新細明體" pitchFamily="18" charset="-120"/>
          </a:endParaRPr>
        </a:p>
      </dsp:txBody>
      <dsp:txXfrm>
        <a:off x="1428940" y="379452"/>
        <a:ext cx="1180718" cy="590359"/>
      </dsp:txXfrm>
    </dsp:sp>
    <dsp:sp modelId="{593EBFFD-6EA0-4B17-B7C8-56067FD3A93C}">
      <dsp:nvSpPr>
        <dsp:cNvPr id="0" name=""/>
        <dsp:cNvSpPr/>
      </dsp:nvSpPr>
      <dsp:spPr>
        <a:xfrm>
          <a:off x="271" y="1217762"/>
          <a:ext cx="1180718" cy="5903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0" i="0" u="none" strike="noStrike" kern="1200" cap="none" normalizeH="0" baseline="0" smtClean="0">
              <a:ln>
                <a:noFill/>
              </a:ln>
              <a:solidFill>
                <a:schemeClr val="tx1"/>
              </a:solidFill>
              <a:effectLst/>
              <a:latin typeface="標楷體" pitchFamily="65" charset="-120"/>
              <a:ea typeface="標楷體" pitchFamily="65" charset="-120"/>
              <a:cs typeface="新細明體" pitchFamily="18" charset="-120"/>
            </a:rPr>
            <a:t>像鑽石</a:t>
          </a:r>
          <a:endParaRPr kumimoji="1" lang="zh-TW" altLang="en-US" sz="2200" b="0" i="0" u="none" strike="noStrike" kern="1200" cap="none" normalizeH="0" baseline="0" smtClean="0">
            <a:ln>
              <a:noFill/>
            </a:ln>
            <a:solidFill>
              <a:schemeClr val="tx1"/>
            </a:solidFill>
            <a:effectLst/>
            <a:latin typeface="Arial" pitchFamily="34" charset="0"/>
            <a:ea typeface="新細明體" pitchFamily="18" charset="-120"/>
            <a:cs typeface="新細明體" pitchFamily="18" charset="-120"/>
          </a:endParaRPr>
        </a:p>
      </dsp:txBody>
      <dsp:txXfrm>
        <a:off x="271" y="1217762"/>
        <a:ext cx="1180718" cy="590359"/>
      </dsp:txXfrm>
    </dsp:sp>
    <dsp:sp modelId="{21E03AE6-4C42-47A2-9593-BE69C2C66FA7}">
      <dsp:nvSpPr>
        <dsp:cNvPr id="0" name=""/>
        <dsp:cNvSpPr/>
      </dsp:nvSpPr>
      <dsp:spPr>
        <a:xfrm>
          <a:off x="1428940" y="1217762"/>
          <a:ext cx="1180718" cy="5903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0" i="0" u="none" strike="noStrike" kern="1200" cap="none" normalizeH="0" baseline="0" smtClean="0">
              <a:ln>
                <a:noFill/>
              </a:ln>
              <a:solidFill>
                <a:schemeClr val="tx1"/>
              </a:solidFill>
              <a:effectLst/>
              <a:latin typeface="標楷體" pitchFamily="65" charset="-120"/>
              <a:ea typeface="標楷體" pitchFamily="65" charset="-120"/>
              <a:cs typeface="新細明體" pitchFamily="18" charset="-120"/>
            </a:rPr>
            <a:t>像珍珠</a:t>
          </a:r>
          <a:endParaRPr kumimoji="1" lang="zh-TW" altLang="en-US" sz="2200" b="0" i="0" u="none" strike="noStrike" kern="1200" cap="none" normalizeH="0" baseline="0" smtClean="0">
            <a:ln>
              <a:noFill/>
            </a:ln>
            <a:solidFill>
              <a:schemeClr val="tx1"/>
            </a:solidFill>
            <a:effectLst/>
            <a:latin typeface="Arial" pitchFamily="34" charset="0"/>
            <a:ea typeface="新細明體" pitchFamily="18" charset="-120"/>
            <a:cs typeface="新細明體" pitchFamily="18" charset="-120"/>
          </a:endParaRPr>
        </a:p>
      </dsp:txBody>
      <dsp:txXfrm>
        <a:off x="1428940" y="1217762"/>
        <a:ext cx="1180718" cy="590359"/>
      </dsp:txXfrm>
    </dsp:sp>
    <dsp:sp modelId="{4F33E7D9-47BF-4EFE-B452-DAA482595150}">
      <dsp:nvSpPr>
        <dsp:cNvPr id="0" name=""/>
        <dsp:cNvSpPr/>
      </dsp:nvSpPr>
      <dsp:spPr>
        <a:xfrm>
          <a:off x="2857610" y="1217762"/>
          <a:ext cx="1180718" cy="5903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0" i="0" u="none" strike="noStrike" kern="1200" cap="none" normalizeH="0" baseline="0" smtClean="0">
              <a:ln>
                <a:noFill/>
              </a:ln>
              <a:solidFill>
                <a:schemeClr val="tx1"/>
              </a:solidFill>
              <a:effectLst/>
              <a:latin typeface="標楷體" pitchFamily="65" charset="-120"/>
              <a:ea typeface="標楷體" pitchFamily="65" charset="-120"/>
              <a:cs typeface="新細明體" pitchFamily="18" charset="-120"/>
            </a:rPr>
            <a:t>像霓虹燈</a:t>
          </a:r>
          <a:endParaRPr kumimoji="1" lang="zh-TW" altLang="en-US" sz="2200" b="0" i="0" u="none" strike="noStrike" kern="1200" cap="none" normalizeH="0" baseline="0" smtClean="0">
            <a:ln>
              <a:noFill/>
            </a:ln>
            <a:solidFill>
              <a:schemeClr val="tx1"/>
            </a:solidFill>
            <a:effectLst/>
            <a:latin typeface="Arial" pitchFamily="34" charset="0"/>
            <a:ea typeface="新細明體" pitchFamily="18" charset="-120"/>
            <a:cs typeface="新細明體" pitchFamily="18" charset="-120"/>
          </a:endParaRPr>
        </a:p>
      </dsp:txBody>
      <dsp:txXfrm>
        <a:off x="2857610" y="1217762"/>
        <a:ext cx="1180718" cy="59035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665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206094ED-51EA-4825-AA71-2AC99AE8FF46}" type="datetimeFigureOut">
              <a:rPr lang="zh-TW" altLang="en-US"/>
              <a:pPr/>
              <a:t>2012/11/13</a:t>
            </a:fld>
            <a:endParaRPr lang="en-US" altLang="zh-TW"/>
          </a:p>
        </p:txBody>
      </p:sp>
      <p:sp>
        <p:nvSpPr>
          <p:cNvPr id="665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zh-TW"/>
          </a:p>
        </p:txBody>
      </p:sp>
      <p:sp>
        <p:nvSpPr>
          <p:cNvPr id="665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8EE7FF8-6AF2-4EDF-80F9-E30CA2747B44}" type="slidenum">
              <a:rPr lang="zh-TW" altLang="en-US"/>
              <a:pPr/>
              <a:t>‹#›</a:t>
            </a:fld>
            <a:endParaRPr lang="en-US" altLang="zh-TW"/>
          </a:p>
        </p:txBody>
      </p:sp>
    </p:spTree>
    <p:extLst>
      <p:ext uri="{BB962C8B-B14F-4D97-AF65-F5344CB8AC3E}">
        <p14:creationId xmlns:p14="http://schemas.microsoft.com/office/powerpoint/2010/main" val="1188302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mbria" pitchFamily="18" charset="0"/>
              </a:defRPr>
            </a:lvl1pPr>
          </a:lstStyle>
          <a:p>
            <a:pPr>
              <a:defRPr/>
            </a:pPr>
            <a:endParaRPr lang="en-US" altLang="zh-TW"/>
          </a:p>
        </p:txBody>
      </p:sp>
      <p:sp>
        <p:nvSpPr>
          <p:cNvPr id="757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mbria" pitchFamily="18" charset="0"/>
              </a:defRPr>
            </a:lvl1pPr>
          </a:lstStyle>
          <a:p>
            <a:pPr>
              <a:defRPr/>
            </a:pPr>
            <a:fld id="{0BE5668A-DBA0-46FE-B259-91AC74063CC3}" type="datetimeFigureOut">
              <a:rPr lang="zh-TW" altLang="en-US"/>
              <a:pPr>
                <a:defRPr/>
              </a:pPr>
              <a:t>2012/11/13</a:t>
            </a:fld>
            <a:endParaRPr lang="en-US" altLang="zh-TW"/>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57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757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mbria" pitchFamily="18" charset="0"/>
              </a:defRPr>
            </a:lvl1pPr>
          </a:lstStyle>
          <a:p>
            <a:pPr>
              <a:defRPr/>
            </a:pPr>
            <a:endParaRPr lang="en-US" altLang="zh-TW"/>
          </a:p>
        </p:txBody>
      </p:sp>
      <p:sp>
        <p:nvSpPr>
          <p:cNvPr id="757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mbria" pitchFamily="18" charset="0"/>
              </a:defRPr>
            </a:lvl1pPr>
          </a:lstStyle>
          <a:p>
            <a:pPr>
              <a:defRPr/>
            </a:pPr>
            <a:fld id="{10976312-A147-460B-BF1E-B2535B4553DD}" type="slidenum">
              <a:rPr lang="zh-TW" altLang="en-US"/>
              <a:pPr>
                <a:defRPr/>
              </a:pPr>
              <a:t>‹#›</a:t>
            </a:fld>
            <a:endParaRPr lang="en-US" altLang="zh-TW"/>
          </a:p>
        </p:txBody>
      </p:sp>
    </p:spTree>
    <p:extLst>
      <p:ext uri="{BB962C8B-B14F-4D97-AF65-F5344CB8AC3E}">
        <p14:creationId xmlns:p14="http://schemas.microsoft.com/office/powerpoint/2010/main" val="2934014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新細明體" charset="-120"/>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新細明體" charset="-12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新細明體" charset="-12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新細明體" charset="-12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6CF116B-64F9-48D6-8072-BD3B11728B15}" type="slidenum">
              <a:rPr lang="en-US" altLang="zh-TW" sz="1200"/>
              <a:pPr algn="r"/>
              <a:t>38</a:t>
            </a:fld>
            <a:endParaRPr lang="en-US" altLang="zh-TW" sz="12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zh-TW"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投影片圖像版面配置區 1"/>
          <p:cNvSpPr>
            <a:spLocks noGrp="1" noRot="1" noChangeAspect="1"/>
          </p:cNvSpPr>
          <p:nvPr>
            <p:ph type="sldImg"/>
          </p:nvPr>
        </p:nvSpPr>
        <p:spPr>
          <a:ln/>
        </p:spPr>
      </p:sp>
      <p:sp>
        <p:nvSpPr>
          <p:cNvPr id="57346" name="備忘稿版面配置區 2"/>
          <p:cNvSpPr>
            <a:spLocks noGrp="1"/>
          </p:cNvSpPr>
          <p:nvPr>
            <p:ph type="body" idx="1"/>
          </p:nvPr>
        </p:nvSpPr>
        <p:spPr>
          <a:noFill/>
          <a:ln/>
        </p:spPr>
        <p:txBody>
          <a:bodyPr/>
          <a:lstStyle/>
          <a:p>
            <a:pPr eaLnBrk="1" hangingPunct="1"/>
            <a:endParaRPr lang="zh-TW" altLang="en-US" smtClean="0"/>
          </a:p>
        </p:txBody>
      </p:sp>
      <p:sp>
        <p:nvSpPr>
          <p:cNvPr id="57347" name="投影片編號版面配置區 3"/>
          <p:cNvSpPr>
            <a:spLocks noGrp="1"/>
          </p:cNvSpPr>
          <p:nvPr>
            <p:ph type="sldNum" sz="quarter" idx="5"/>
          </p:nvPr>
        </p:nvSpPr>
        <p:spPr>
          <a:noFill/>
        </p:spPr>
        <p:txBody>
          <a:bodyPr/>
          <a:lstStyle/>
          <a:p>
            <a:fld id="{EAEE0D50-5785-433D-838E-F5FDBFD2C480}" type="slidenum">
              <a:rPr lang="zh-TW" altLang="en-US" smtClean="0"/>
              <a:pPr/>
              <a:t>39</a:t>
            </a:fld>
            <a:endParaRPr lang="en-US"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2"/>
      </p:bgRef>
    </p:bg>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173157"/>
            <a:ext cx="7772400" cy="1470025"/>
          </a:xfrm>
        </p:spPr>
        <p:txBody>
          <a:bodyPr anchor="b"/>
          <a:lstStyle>
            <a:lvl1pPr algn="l">
              <a:defRPr sz="4800"/>
            </a:lvl1pPr>
          </a:lstStyle>
          <a:p>
            <a:r>
              <a:rPr lang="zh-TW" altLang="en-US" smtClean="0"/>
              <a:t>按一下以編輯母片標題樣式</a:t>
            </a:r>
            <a:endParaRPr lang="en-US"/>
          </a:p>
        </p:txBody>
      </p:sp>
      <p:sp>
        <p:nvSpPr>
          <p:cNvPr id="3" name="副標題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a:p>
        </p:txBody>
      </p:sp>
      <p:sp>
        <p:nvSpPr>
          <p:cNvPr id="4" name="日期版面配置區 3"/>
          <p:cNvSpPr>
            <a:spLocks noGrp="1"/>
          </p:cNvSpPr>
          <p:nvPr>
            <p:ph type="dt" sz="half" idx="10"/>
          </p:nvPr>
        </p:nvSpPr>
        <p:spPr/>
        <p:txBody>
          <a:bodyPr/>
          <a:lstStyle>
            <a:lvl1pPr>
              <a:defRPr/>
            </a:lvl1pPr>
          </a:lstStyle>
          <a:p>
            <a:pPr>
              <a:defRPr/>
            </a:pPr>
            <a:fld id="{10CB03D9-66DC-417E-B12E-6C99F1856942}" type="datetimeFigureOut">
              <a:rPr lang="zh-TW" altLang="en-US"/>
              <a:pPr>
                <a:defRPr/>
              </a:pPr>
              <a:t>2012/11/13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E8C59A1A-FB40-402B-9FD4-49EBFF2FFC0C}" type="slidenum">
              <a:rPr lang="zh-TW" altLang="en-US"/>
              <a:pPr>
                <a:defRPr/>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AB670564-F865-40AD-918F-9C15B6093204}" type="datetimeFigureOut">
              <a:rPr lang="zh-TW" altLang="en-US"/>
              <a:pPr>
                <a:defRPr/>
              </a:pPr>
              <a:t>2012/11/13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5A40267E-41E9-4752-AB5F-5BB6EF0A8EFA}"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43768" y="274639"/>
            <a:ext cx="1543032"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274639"/>
            <a:ext cx="661513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A224382B-B44A-43F2-AEBA-8E43D1267515}" type="datetimeFigureOut">
              <a:rPr lang="zh-TW" altLang="en-US"/>
              <a:pPr>
                <a:defRPr/>
              </a:pPr>
              <a:t>2012/11/13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939BF77A-FFF2-4F98-89AB-2769911F469F}" type="slidenum">
              <a:rPr lang="zh-TW" altLang="en-US"/>
              <a:pPr>
                <a:defRPr/>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表格版面配置區 2"/>
          <p:cNvSpPr>
            <a:spLocks noGrp="1"/>
          </p:cNvSpPr>
          <p:nvPr>
            <p:ph type="tbl" idx="1"/>
          </p:nvPr>
        </p:nvSpPr>
        <p:spPr>
          <a:xfrm>
            <a:off x="457200" y="1600200"/>
            <a:ext cx="8229600" cy="4525963"/>
          </a:xfrm>
        </p:spPr>
        <p:txBody>
          <a:bodyPr/>
          <a:lstStyle/>
          <a:p>
            <a:pPr lvl="0"/>
            <a:endParaRPr lang="zh-TW" altLang="en-US" noProof="0"/>
          </a:p>
        </p:txBody>
      </p:sp>
      <p:sp>
        <p:nvSpPr>
          <p:cNvPr id="4" name="日期版面配置區 3"/>
          <p:cNvSpPr>
            <a:spLocks noGrp="1"/>
          </p:cNvSpPr>
          <p:nvPr>
            <p:ph type="dt" sz="half" idx="10"/>
          </p:nvPr>
        </p:nvSpPr>
        <p:spPr/>
        <p:txBody>
          <a:bodyPr/>
          <a:lstStyle>
            <a:lvl1pPr>
              <a:defRPr/>
            </a:lvl1pPr>
          </a:lstStyle>
          <a:p>
            <a:pPr>
              <a:defRPr/>
            </a:pPr>
            <a:fld id="{818C41AF-7EA9-4EA6-A13D-15C0B0C4596A}" type="datetimeFigureOut">
              <a:rPr lang="zh-TW" altLang="en-US"/>
              <a:pPr>
                <a:defRPr/>
              </a:pPr>
              <a:t>2012/11/13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E55D0597-433B-4E33-BA69-E6B007555D29}" type="slidenum">
              <a:rPr lang="zh-TW" altLang="en-US"/>
              <a:pPr>
                <a:defRPr/>
              </a:pPr>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日期版面配置區 3"/>
          <p:cNvSpPr>
            <a:spLocks noGrp="1"/>
          </p:cNvSpPr>
          <p:nvPr>
            <p:ph type="dt" sz="half" idx="10"/>
          </p:nvPr>
        </p:nvSpPr>
        <p:spPr/>
        <p:txBody>
          <a:bodyPr/>
          <a:lstStyle>
            <a:lvl1pPr>
              <a:defRPr/>
            </a:lvl1pPr>
          </a:lstStyle>
          <a:p>
            <a:pPr>
              <a:defRPr/>
            </a:pPr>
            <a:fld id="{C88F6DE2-A111-4D16-A0FD-95C35CAD85C1}" type="datetimeFigureOut">
              <a:rPr lang="zh-TW" altLang="en-US"/>
              <a:pPr>
                <a:defRPr/>
              </a:pPr>
              <a:t>2012/11/13</a:t>
            </a:fld>
            <a:endParaRPr lang="zh-TW" altLang="en-US"/>
          </a:p>
        </p:txBody>
      </p:sp>
      <p:sp>
        <p:nvSpPr>
          <p:cNvPr id="7" name="頁尾版面配置區 4"/>
          <p:cNvSpPr>
            <a:spLocks noGrp="1"/>
          </p:cNvSpPr>
          <p:nvPr>
            <p:ph type="ftr" sz="quarter" idx="11"/>
          </p:nvPr>
        </p:nvSpPr>
        <p:spPr/>
        <p:txBody>
          <a:bodyPr/>
          <a:lstStyle>
            <a:lvl1pPr>
              <a:defRPr/>
            </a:lvl1pPr>
          </a:lstStyle>
          <a:p>
            <a:pPr>
              <a:defRPr/>
            </a:pPr>
            <a:endParaRPr lang="zh-TW" altLang="en-US"/>
          </a:p>
        </p:txBody>
      </p:sp>
      <p:sp>
        <p:nvSpPr>
          <p:cNvPr id="8" name="投影片編號版面配置區 5"/>
          <p:cNvSpPr>
            <a:spLocks noGrp="1"/>
          </p:cNvSpPr>
          <p:nvPr>
            <p:ph type="sldNum" sz="quarter" idx="12"/>
          </p:nvPr>
        </p:nvSpPr>
        <p:spPr/>
        <p:txBody>
          <a:bodyPr/>
          <a:lstStyle>
            <a:lvl1pPr>
              <a:defRPr/>
            </a:lvl1pPr>
          </a:lstStyle>
          <a:p>
            <a:pPr>
              <a:defRPr/>
            </a:pPr>
            <a:fld id="{A11E67B1-0126-4EAE-B7AB-3D8E9EBA0825}"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2904AD8C-3353-4769-92D0-3AD663101DCA}" type="datetimeFigureOut">
              <a:rPr lang="zh-TW" altLang="en-US"/>
              <a:pPr>
                <a:defRPr/>
              </a:pPr>
              <a:t>2012/11/13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8EDFE185-643D-4C9F-9393-CD0AFB2CC51E}"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685800" y="2924181"/>
            <a:ext cx="7772400" cy="1362075"/>
          </a:xfrm>
        </p:spPr>
        <p:txBody>
          <a:bodyPr anchor="t"/>
          <a:lstStyle>
            <a:lvl1pPr algn="l">
              <a:defRPr sz="4400" b="0" cap="all"/>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194E05E1-A287-4FD4-B3C7-6A39A58ACDB5}" type="datetimeFigureOut">
              <a:rPr lang="zh-TW" altLang="en-US"/>
              <a:pPr>
                <a:defRPr/>
              </a:pPr>
              <a:t>2012/11/13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76E644AD-B2C8-4293-9D1D-9A6988187B9F}" type="slidenum">
              <a:rPr lang="zh-TW" altLang="en-US"/>
              <a:pPr>
                <a:defRPr/>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3"/>
          <p:cNvSpPr>
            <a:spLocks noGrp="1"/>
          </p:cNvSpPr>
          <p:nvPr>
            <p:ph type="dt" sz="half" idx="10"/>
          </p:nvPr>
        </p:nvSpPr>
        <p:spPr/>
        <p:txBody>
          <a:bodyPr/>
          <a:lstStyle>
            <a:lvl1pPr>
              <a:defRPr/>
            </a:lvl1pPr>
          </a:lstStyle>
          <a:p>
            <a:pPr>
              <a:defRPr/>
            </a:pPr>
            <a:fld id="{919065DC-9124-4147-BD96-D3D4BDEAC75A}" type="datetimeFigureOut">
              <a:rPr lang="zh-TW" altLang="en-US"/>
              <a:pPr>
                <a:defRPr/>
              </a:pPr>
              <a:t>2012/11/13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022AC89F-B841-47EC-BA76-98E38A5701E7}"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3"/>
          <p:cNvSpPr>
            <a:spLocks noGrp="1"/>
          </p:cNvSpPr>
          <p:nvPr>
            <p:ph type="dt" sz="half" idx="10"/>
          </p:nvPr>
        </p:nvSpPr>
        <p:spPr/>
        <p:txBody>
          <a:bodyPr/>
          <a:lstStyle>
            <a:lvl1pPr>
              <a:defRPr/>
            </a:lvl1pPr>
          </a:lstStyle>
          <a:p>
            <a:pPr>
              <a:defRPr/>
            </a:pPr>
            <a:fld id="{7C5E39CA-9F37-46FD-A6CF-1C2CF7112C33}" type="datetimeFigureOut">
              <a:rPr lang="zh-TW" altLang="en-US"/>
              <a:pPr>
                <a:defRPr/>
              </a:pPr>
              <a:t>2012/11/13</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0ABB6CDF-A7DB-4F88-A453-37B51853DA15}"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3"/>
          <p:cNvSpPr>
            <a:spLocks noGrp="1"/>
          </p:cNvSpPr>
          <p:nvPr>
            <p:ph type="dt" sz="half" idx="10"/>
          </p:nvPr>
        </p:nvSpPr>
        <p:spPr/>
        <p:txBody>
          <a:bodyPr/>
          <a:lstStyle>
            <a:lvl1pPr>
              <a:defRPr/>
            </a:lvl1pPr>
          </a:lstStyle>
          <a:p>
            <a:pPr>
              <a:defRPr/>
            </a:pPr>
            <a:fld id="{30939BAC-42F4-4682-909F-9E4E34219EA3}" type="datetimeFigureOut">
              <a:rPr lang="zh-TW" altLang="en-US"/>
              <a:pPr>
                <a:defRPr/>
              </a:pPr>
              <a:t>2012/11/13</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21449758-63A6-49EC-A1EF-181CFABEE09B}"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F25F6CA0-FA7B-4D02-BEDB-CB8595D0BAC8}" type="datetimeFigureOut">
              <a:rPr lang="zh-TW" altLang="en-US"/>
              <a:pPr>
                <a:defRPr/>
              </a:pPr>
              <a:t>2012/11/13</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3572AF77-1B0E-4067-8EE8-722869CB8B7F}"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2" name="標題 1"/>
          <p:cNvSpPr>
            <a:spLocks noGrp="1"/>
          </p:cNvSpPr>
          <p:nvPr>
            <p:ph type="title"/>
          </p:nvPr>
        </p:nvSpPr>
        <p:spPr>
          <a:xfrm>
            <a:off x="457205" y="285728"/>
            <a:ext cx="8230993" cy="696626"/>
          </a:xfrm>
        </p:spPr>
        <p:txBody>
          <a:bodyPr/>
          <a:lstStyle>
            <a:lvl1pPr algn="ctr">
              <a:defRPr sz="3600" b="0"/>
            </a:lvl1pPr>
          </a:lstStyle>
          <a:p>
            <a:r>
              <a:rPr lang="zh-TW" altLang="en-US" smtClean="0"/>
              <a:t>按一下以編輯母片標題樣式</a:t>
            </a:r>
            <a:endParaRPr lang="en-US"/>
          </a:p>
        </p:txBody>
      </p:sp>
      <p:sp>
        <p:nvSpPr>
          <p:cNvPr id="5" name="日期版面配置區 3"/>
          <p:cNvSpPr>
            <a:spLocks noGrp="1"/>
          </p:cNvSpPr>
          <p:nvPr>
            <p:ph type="dt" sz="half" idx="10"/>
          </p:nvPr>
        </p:nvSpPr>
        <p:spPr/>
        <p:txBody>
          <a:bodyPr/>
          <a:lstStyle>
            <a:lvl1pPr>
              <a:defRPr/>
            </a:lvl1pPr>
          </a:lstStyle>
          <a:p>
            <a:pPr>
              <a:defRPr/>
            </a:pPr>
            <a:fld id="{9BDC10B9-0393-4185-BFA3-16551341714B}" type="datetimeFigureOut">
              <a:rPr lang="zh-TW" altLang="en-US"/>
              <a:pPr>
                <a:defRPr/>
              </a:pPr>
              <a:t>2012/11/13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E1414539-FABB-4255-B1D0-5A7D6E8709DB}"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001024" y="642918"/>
            <a:ext cx="785818" cy="4572032"/>
          </a:xfrm>
        </p:spPr>
        <p:txBody>
          <a:bodyPr vert="eaVert"/>
          <a:lstStyle>
            <a:lvl1pPr algn="l">
              <a:defRPr sz="2400" b="0"/>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en-US" noProof="0"/>
          </a:p>
        </p:txBody>
      </p:sp>
      <p:sp>
        <p:nvSpPr>
          <p:cNvPr id="4" name="文字版面配置區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3"/>
          <p:cNvSpPr>
            <a:spLocks noGrp="1"/>
          </p:cNvSpPr>
          <p:nvPr>
            <p:ph type="dt" sz="half" idx="10"/>
          </p:nvPr>
        </p:nvSpPr>
        <p:spPr/>
        <p:txBody>
          <a:bodyPr/>
          <a:lstStyle>
            <a:lvl1pPr>
              <a:defRPr/>
            </a:lvl1pPr>
          </a:lstStyle>
          <a:p>
            <a:pPr>
              <a:defRPr/>
            </a:pPr>
            <a:fld id="{71AD4575-0D25-4523-89DC-53C1D29BF4A8}" type="datetimeFigureOut">
              <a:rPr lang="zh-TW" altLang="en-US"/>
              <a:pPr>
                <a:defRPr/>
              </a:pPr>
              <a:t>2012/11/13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C3934BFD-E4D9-4692-A0BF-95537B44E97C}"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026" name="圖片 7"/>
          <p:cNvPicPr>
            <a:picLocks noChangeAspect="1"/>
          </p:cNvPicPr>
          <p:nvPr/>
        </p:nvPicPr>
        <p:blipFill>
          <a:blip r:embed="rId15">
            <a:lum bright="12000" contrast="40000"/>
          </a:blip>
          <a:srcRect/>
          <a:stretch>
            <a:fillRect/>
          </a:stretch>
        </p:blipFill>
        <p:spPr bwMode="auto">
          <a:xfrm>
            <a:off x="6667500" y="4914900"/>
            <a:ext cx="2476500" cy="1943100"/>
          </a:xfrm>
          <a:prstGeom prst="rect">
            <a:avLst/>
          </a:prstGeom>
          <a:noFill/>
          <a:ln w="9525">
            <a:noFill/>
            <a:miter lim="800000"/>
            <a:headEnd/>
            <a:tailEnd/>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kumimoji="0"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kumimoji="0" lang="zh-CN" altLang="en-US"/>
          </a:p>
        </p:txBody>
      </p:sp>
      <p:pic>
        <p:nvPicPr>
          <p:cNvPr id="1033" name="圖片 8"/>
          <p:cNvPicPr>
            <a:picLocks noChangeAspect="1"/>
          </p:cNvPicPr>
          <p:nvPr/>
        </p:nvPicPr>
        <p:blipFill>
          <a:blip r:embed="rId16">
            <a:lum bright="34000" contrast="40000"/>
          </a:blip>
          <a:srcRect/>
          <a:stretch>
            <a:fillRect/>
          </a:stretch>
        </p:blipFill>
        <p:spPr bwMode="auto">
          <a:xfrm>
            <a:off x="0" y="6419850"/>
            <a:ext cx="9144000" cy="438150"/>
          </a:xfrm>
          <a:prstGeom prst="rect">
            <a:avLst/>
          </a:prstGeom>
          <a:noFill/>
          <a:ln w="9525">
            <a:noFill/>
            <a:miter lim="800000"/>
            <a:headEnd/>
            <a:tailEnd/>
          </a:ln>
        </p:spPr>
      </p:pic>
      <p:sp>
        <p:nvSpPr>
          <p:cNvPr id="1034"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smtClean="0"/>
          </a:p>
        </p:txBody>
      </p:sp>
      <p:sp>
        <p:nvSpPr>
          <p:cNvPr id="1035"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4" name="日期版面配置區 3"/>
          <p:cNvSpPr>
            <a:spLocks noGrp="1"/>
          </p:cNvSpPr>
          <p:nvPr>
            <p:ph type="dt" sz="half" idx="2"/>
          </p:nvPr>
        </p:nvSpPr>
        <p:spPr>
          <a:xfrm>
            <a:off x="457200" y="6356350"/>
            <a:ext cx="2133600" cy="365125"/>
          </a:xfrm>
          <a:prstGeom prst="rect">
            <a:avLst/>
          </a:prstGeom>
        </p:spPr>
        <p:txBody>
          <a:bodyPr vert="horz" rtlCol="0" anchor="ctr"/>
          <a:lstStyle>
            <a:lvl1pPr algn="l" eaLnBrk="1" fontAlgn="auto" latinLnBrk="0" hangingPunct="1">
              <a:spcBef>
                <a:spcPts val="0"/>
              </a:spcBef>
              <a:spcAft>
                <a:spcPts val="0"/>
              </a:spcAft>
              <a:defRPr kumimoji="0" sz="1200">
                <a:solidFill>
                  <a:schemeClr val="tx1">
                    <a:tint val="75000"/>
                  </a:schemeClr>
                </a:solidFill>
                <a:latin typeface="+mn-lt"/>
                <a:ea typeface="+mn-ea"/>
              </a:defRPr>
            </a:lvl1pPr>
          </a:lstStyle>
          <a:p>
            <a:pPr>
              <a:defRPr/>
            </a:pPr>
            <a:fld id="{9C6CEF34-11E1-4138-9201-BB15A7D0851A}" type="datetimeFigureOut">
              <a:rPr lang="zh-TW" altLang="en-US"/>
              <a:pPr>
                <a:defRPr/>
              </a:pPr>
              <a:t>2012/11/13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rtlCol="0" anchor="ctr"/>
          <a:lstStyle>
            <a:lvl1pPr algn="ctr" eaLnBrk="1" fontAlgn="auto" latinLnBrk="0"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rtlCol="0" anchor="ctr"/>
          <a:lstStyle>
            <a:lvl1pPr algn="r" eaLnBrk="1" fontAlgn="auto" latinLnBrk="0" hangingPunct="1">
              <a:spcBef>
                <a:spcPts val="0"/>
              </a:spcBef>
              <a:spcAft>
                <a:spcPts val="0"/>
              </a:spcAft>
              <a:defRPr kumimoji="0" sz="1200">
                <a:solidFill>
                  <a:schemeClr val="tx1">
                    <a:tint val="75000"/>
                  </a:schemeClr>
                </a:solidFill>
                <a:latin typeface="+mn-lt"/>
                <a:ea typeface="+mn-ea"/>
              </a:defRPr>
            </a:lvl1pPr>
          </a:lstStyle>
          <a:p>
            <a:pPr>
              <a:defRPr/>
            </a:pPr>
            <a:fld id="{92BDD34C-3692-4B6C-BB21-99576F62C798}"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86" r:id="rId1"/>
    <p:sldLayoutId id="2147483675" r:id="rId2"/>
    <p:sldLayoutId id="2147483687"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0" fontAlgn="base" hangingPunct="0">
        <a:spcBef>
          <a:spcPct val="0"/>
        </a:spcBef>
        <a:spcAft>
          <a:spcPct val="0"/>
        </a:spcAft>
        <a:defRPr sz="4400" kern="1200">
          <a:solidFill>
            <a:schemeClr val="tx2"/>
          </a:solidFill>
          <a:latin typeface="+mj-lt"/>
          <a:ea typeface="+mj-ea"/>
          <a:cs typeface="微軟正黑體"/>
        </a:defRPr>
      </a:lvl1pPr>
      <a:lvl2pPr algn="ctr" rtl="0" eaLnBrk="0" fontAlgn="base" hangingPunct="0">
        <a:spcBef>
          <a:spcPct val="0"/>
        </a:spcBef>
        <a:spcAft>
          <a:spcPct val="0"/>
        </a:spcAft>
        <a:defRPr sz="4400">
          <a:solidFill>
            <a:schemeClr val="tx2"/>
          </a:solidFill>
          <a:latin typeface="Maiandra GD" pitchFamily="34" charset="0"/>
          <a:ea typeface="微軟正黑體"/>
          <a:cs typeface="微軟正黑體"/>
        </a:defRPr>
      </a:lvl2pPr>
      <a:lvl3pPr algn="ctr" rtl="0" eaLnBrk="0" fontAlgn="base" hangingPunct="0">
        <a:spcBef>
          <a:spcPct val="0"/>
        </a:spcBef>
        <a:spcAft>
          <a:spcPct val="0"/>
        </a:spcAft>
        <a:defRPr sz="4400">
          <a:solidFill>
            <a:schemeClr val="tx2"/>
          </a:solidFill>
          <a:latin typeface="Maiandra GD" pitchFamily="34" charset="0"/>
          <a:ea typeface="微軟正黑體"/>
          <a:cs typeface="微軟正黑體"/>
        </a:defRPr>
      </a:lvl3pPr>
      <a:lvl4pPr algn="ctr" rtl="0" eaLnBrk="0" fontAlgn="base" hangingPunct="0">
        <a:spcBef>
          <a:spcPct val="0"/>
        </a:spcBef>
        <a:spcAft>
          <a:spcPct val="0"/>
        </a:spcAft>
        <a:defRPr sz="4400">
          <a:solidFill>
            <a:schemeClr val="tx2"/>
          </a:solidFill>
          <a:latin typeface="Maiandra GD" pitchFamily="34" charset="0"/>
          <a:ea typeface="微軟正黑體"/>
          <a:cs typeface="微軟正黑體"/>
        </a:defRPr>
      </a:lvl4pPr>
      <a:lvl5pPr algn="ctr" rtl="0" eaLnBrk="0" fontAlgn="base" hangingPunct="0">
        <a:spcBef>
          <a:spcPct val="0"/>
        </a:spcBef>
        <a:spcAft>
          <a:spcPct val="0"/>
        </a:spcAft>
        <a:defRPr sz="4400">
          <a:solidFill>
            <a:schemeClr val="tx2"/>
          </a:solidFill>
          <a:latin typeface="Maiandra GD" pitchFamily="34" charset="0"/>
          <a:ea typeface="微軟正黑體"/>
          <a:cs typeface="微軟正黑體"/>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accent1"/>
        </a:buClr>
        <a:buSzPct val="50000"/>
        <a:buFont typeface="Wingdings 2"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__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__2.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__3.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8.emf"/></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Word___4.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edu.tw/MANDR/index.aspx"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39750" y="1268413"/>
            <a:ext cx="8229600" cy="1785937"/>
          </a:xfrm>
        </p:spPr>
        <p:txBody>
          <a:bodyPr rtlCol="0">
            <a:normAutofit/>
          </a:bodyPr>
          <a:lstStyle/>
          <a:p>
            <a:pPr eaLnBrk="1" fontAlgn="auto" hangingPunct="1">
              <a:spcAft>
                <a:spcPts val="0"/>
              </a:spcAft>
              <a:defRPr/>
            </a:pPr>
            <a:r>
              <a:rPr kumimoji="1" lang="zh-TW" altLang="en-US" sz="5400" kern="0" dirty="0">
                <a:solidFill>
                  <a:srgbClr val="003399"/>
                </a:solidFill>
                <a:latin typeface="標楷體" pitchFamily="65" charset="-120"/>
                <a:ea typeface="標楷體" pitchFamily="65" charset="-120"/>
                <a:cs typeface="+mj-cs"/>
              </a:rPr>
              <a:t>國語文輔導團到校服務之提問與解答</a:t>
            </a:r>
            <a:endParaRPr lang="zh-TW" altLang="en-US" dirty="0">
              <a:latin typeface="標楷體" pitchFamily="65" charset="-120"/>
              <a:ea typeface="標楷體" pitchFamily="65" charset="-120"/>
              <a:cs typeface="+mj-cs"/>
            </a:endParaRPr>
          </a:p>
        </p:txBody>
      </p:sp>
      <p:sp>
        <p:nvSpPr>
          <p:cNvPr id="5" name="內容版面配置區 4"/>
          <p:cNvSpPr>
            <a:spLocks noGrp="1"/>
          </p:cNvSpPr>
          <p:nvPr>
            <p:ph idx="1"/>
          </p:nvPr>
        </p:nvSpPr>
        <p:spPr>
          <a:xfrm>
            <a:off x="457200" y="4581525"/>
            <a:ext cx="8229600" cy="1544638"/>
          </a:xfrm>
        </p:spPr>
        <p:txBody>
          <a:bodyPr rtlCol="0">
            <a:normAutofit/>
          </a:bodyPr>
          <a:lstStyle/>
          <a:p>
            <a:pPr marL="0" indent="0" algn="ctr" eaLnBrk="1" hangingPunct="1">
              <a:buClr>
                <a:srgbClr val="DC5900"/>
              </a:buClr>
              <a:buSzPct val="75000"/>
              <a:buFont typeface="Wingdings 2"/>
              <a:buNone/>
              <a:defRPr/>
            </a:pPr>
            <a:r>
              <a:rPr kumimoji="1" lang="zh-TW" altLang="en-US" kern="0" dirty="0">
                <a:solidFill>
                  <a:srgbClr val="007A77"/>
                </a:solidFill>
                <a:latin typeface="Arial"/>
                <a:ea typeface="標楷體" pitchFamily="65" charset="-120"/>
              </a:rPr>
              <a:t>台南市國語文國中輔導</a:t>
            </a:r>
            <a:r>
              <a:rPr kumimoji="1" lang="zh-TW" altLang="en-US" kern="0" dirty="0" smtClean="0">
                <a:solidFill>
                  <a:srgbClr val="007A77"/>
                </a:solidFill>
                <a:latin typeface="Arial"/>
                <a:ea typeface="標楷體" pitchFamily="65" charset="-120"/>
              </a:rPr>
              <a:t>團</a:t>
            </a:r>
            <a:endParaRPr kumimoji="1" lang="en-US" altLang="zh-TW" kern="0" dirty="0" smtClean="0">
              <a:solidFill>
                <a:srgbClr val="007A77"/>
              </a:solidFill>
              <a:latin typeface="Arial"/>
              <a:ea typeface="標楷體" pitchFamily="65" charset="-120"/>
            </a:endParaRPr>
          </a:p>
          <a:p>
            <a:pPr marL="0" indent="0" algn="ctr" eaLnBrk="1" hangingPunct="1">
              <a:buClr>
                <a:srgbClr val="DC5900"/>
              </a:buClr>
              <a:buSzPct val="75000"/>
              <a:buFont typeface="Wingdings 2"/>
              <a:buNone/>
              <a:defRPr/>
            </a:pPr>
            <a:r>
              <a:rPr kumimoji="1" lang="zh-TW" altLang="en-US" kern="0" dirty="0">
                <a:solidFill>
                  <a:srgbClr val="007A77"/>
                </a:solidFill>
                <a:latin typeface="Arial"/>
                <a:ea typeface="標楷體" pitchFamily="65" charset="-120"/>
              </a:rPr>
              <a:t>大橋國中楊櫻枝</a:t>
            </a:r>
          </a:p>
          <a:p>
            <a:pPr eaLnBrk="1" fontAlgn="auto" hangingPunct="1">
              <a:spcAft>
                <a:spcPts val="0"/>
              </a:spcAft>
              <a:buFont typeface="Wingdings 2"/>
              <a:buChar char=""/>
              <a:defRPr/>
            </a:pPr>
            <a:endParaRPr lang="zh-TW"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eaLnBrk="1" hangingPunct="1"/>
            <a:r>
              <a:rPr lang="zh-TW" altLang="en-US" sz="4000" smtClean="0">
                <a:latin typeface="標楷體" pitchFamily="65" charset="-120"/>
                <a:ea typeface="標楷體" pitchFamily="65" charset="-120"/>
              </a:rPr>
              <a:t>二、</a:t>
            </a:r>
            <a:r>
              <a:rPr lang="en-US" altLang="zh-TW" sz="4000" smtClean="0">
                <a:latin typeface="標楷體" pitchFamily="65" charset="-120"/>
                <a:ea typeface="標楷體" pitchFamily="65" charset="-120"/>
              </a:rPr>
              <a:t>1.</a:t>
            </a:r>
            <a:r>
              <a:rPr lang="zh-TW" altLang="en-US" sz="4000" smtClean="0">
                <a:latin typeface="標楷體" pitchFamily="65" charset="-120"/>
                <a:ea typeface="標楷體" pitchFamily="65" charset="-120"/>
              </a:rPr>
              <a:t>白話文授課方式，難以有效呈現。</a:t>
            </a:r>
            <a:r>
              <a:rPr lang="en-US" altLang="zh-TW" sz="4000" smtClean="0">
                <a:latin typeface="標楷體" pitchFamily="65" charset="-120"/>
                <a:ea typeface="標楷體" pitchFamily="65" charset="-120"/>
              </a:rPr>
              <a:t>(</a:t>
            </a:r>
            <a:r>
              <a:rPr lang="zh-TW" altLang="en-US" sz="4000" smtClean="0">
                <a:latin typeface="標楷體" pitchFamily="65" charset="-120"/>
                <a:ea typeface="標楷體" pitchFamily="65" charset="-120"/>
              </a:rPr>
              <a:t>金城國中</a:t>
            </a:r>
            <a:r>
              <a:rPr lang="en-US" altLang="zh-TW" sz="4000" smtClean="0">
                <a:latin typeface="標楷體" pitchFamily="65" charset="-120"/>
                <a:ea typeface="標楷體" pitchFamily="65" charset="-120"/>
              </a:rPr>
              <a:t>)</a:t>
            </a:r>
            <a:endParaRPr lang="zh-TW" altLang="en-US" sz="4000" smtClean="0">
              <a:latin typeface="標楷體" pitchFamily="65" charset="-120"/>
              <a:ea typeface="標楷體" pitchFamily="65" charset="-120"/>
            </a:endParaRPr>
          </a:p>
        </p:txBody>
      </p:sp>
      <p:sp>
        <p:nvSpPr>
          <p:cNvPr id="25603" name="標題 1"/>
          <p:cNvSpPr>
            <a:spLocks/>
          </p:cNvSpPr>
          <p:nvPr/>
        </p:nvSpPr>
        <p:spPr bwMode="auto">
          <a:xfrm>
            <a:off x="468313" y="1557338"/>
            <a:ext cx="8229600" cy="4751387"/>
          </a:xfrm>
          <a:prstGeom prst="rect">
            <a:avLst/>
          </a:prstGeom>
          <a:noFill/>
          <a:ln w="9525">
            <a:noFill/>
            <a:miter lim="800000"/>
            <a:headEnd/>
            <a:tailEnd/>
          </a:ln>
        </p:spPr>
        <p:txBody>
          <a:bodyPr anchor="ctr"/>
          <a:lstStyle/>
          <a:p>
            <a:pPr algn="ctr"/>
            <a:endParaRPr kumimoji="0" lang="zh-TW" altLang="en-US" sz="4000">
              <a:solidFill>
                <a:schemeClr val="tx2"/>
              </a:solidFill>
              <a:latin typeface="Maiandra GD" pitchFamily="34" charset="0"/>
              <a:ea typeface="微軟正黑體"/>
              <a:cs typeface="微軟正黑體"/>
            </a:endParaRPr>
          </a:p>
        </p:txBody>
      </p:sp>
      <p:sp>
        <p:nvSpPr>
          <p:cNvPr id="25604" name="標題 1"/>
          <p:cNvSpPr>
            <a:spLocks/>
          </p:cNvSpPr>
          <p:nvPr/>
        </p:nvSpPr>
        <p:spPr bwMode="auto">
          <a:xfrm>
            <a:off x="539750" y="1557338"/>
            <a:ext cx="8229600" cy="4454525"/>
          </a:xfrm>
          <a:prstGeom prst="rect">
            <a:avLst/>
          </a:prstGeom>
          <a:noFill/>
          <a:ln w="9525">
            <a:noFill/>
            <a:miter lim="800000"/>
            <a:headEnd/>
            <a:tailEnd/>
          </a:ln>
        </p:spPr>
        <p:txBody>
          <a:bodyPr anchor="ctr"/>
          <a:lstStyle/>
          <a:p>
            <a:pPr algn="ctr"/>
            <a:endParaRPr kumimoji="0" lang="en-US" altLang="zh-TW" sz="4000">
              <a:solidFill>
                <a:schemeClr val="tx2"/>
              </a:solidFill>
              <a:latin typeface="Maiandra GD" pitchFamily="34" charset="0"/>
              <a:ea typeface="微軟正黑體"/>
              <a:cs typeface="微軟正黑體"/>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p:cNvSpPr>
          <p:nvPr>
            <p:ph type="body" idx="1"/>
          </p:nvPr>
        </p:nvSpPr>
        <p:spPr>
          <a:xfrm>
            <a:off x="457200" y="981075"/>
            <a:ext cx="8229600" cy="5145088"/>
          </a:xfrm>
        </p:spPr>
        <p:txBody>
          <a:bodyPr/>
          <a:lstStyle/>
          <a:p>
            <a:r>
              <a:rPr lang="en-US" altLang="zh-TW" smtClean="0">
                <a:latin typeface="標楷體" pitchFamily="65" charset="-120"/>
                <a:ea typeface="標楷體" pitchFamily="65" charset="-120"/>
              </a:rPr>
              <a:t>1.</a:t>
            </a:r>
            <a:r>
              <a:rPr lang="zh-TW" altLang="en-US" smtClean="0">
                <a:latin typeface="標楷體" pitchFamily="65" charset="-120"/>
                <a:ea typeface="標楷體" pitchFamily="65" charset="-120"/>
              </a:rPr>
              <a:t>教學重點包含：語文知識、閱讀理解、寫作能力。其中應該以「閱讀理解」為基礎，那是比較能與學生的生活作連結、是孩子一輩子可以帶著走的能力。</a:t>
            </a:r>
          </a:p>
          <a:p>
            <a:r>
              <a:rPr lang="en-US" altLang="zh-TW" smtClean="0">
                <a:latin typeface="標楷體" pitchFamily="65" charset="-120"/>
                <a:ea typeface="標楷體" pitchFamily="65" charset="-120"/>
              </a:rPr>
              <a:t>2.</a:t>
            </a:r>
            <a:r>
              <a:rPr lang="zh-TW" altLang="en-US" smtClean="0">
                <a:latin typeface="標楷體" pitchFamily="65" charset="-120"/>
                <a:ea typeface="標楷體" pitchFamily="65" charset="-120"/>
              </a:rPr>
              <a:t>國中三年的教學重點可以「國中國文基本學習內容」為基本規劃。建議參考用書：閱讀教學</a:t>
            </a:r>
            <a:r>
              <a:rPr lang="en-US" altLang="zh-TW" smtClean="0">
                <a:latin typeface="標楷體" pitchFamily="65" charset="-120"/>
                <a:ea typeface="標楷體" pitchFamily="65" charset="-120"/>
              </a:rPr>
              <a:t>HOW</a:t>
            </a:r>
            <a:r>
              <a:rPr lang="zh-TW" altLang="en-US" smtClean="0">
                <a:latin typeface="標楷體" pitchFamily="65" charset="-120"/>
                <a:ea typeface="標楷體" pitchFamily="65" charset="-120"/>
              </a:rPr>
              <a:t>上手（鄭圓鈴教授著，萬卷樓出版）</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a:xfrm>
            <a:off x="468313" y="549275"/>
            <a:ext cx="8229600" cy="633413"/>
          </a:xfrm>
        </p:spPr>
        <p:txBody>
          <a:bodyPr/>
          <a:lstStyle/>
          <a:p>
            <a:pPr algn="l"/>
            <a:r>
              <a:rPr lang="zh-TW" altLang="en-US" sz="3200" b="1" smtClean="0">
                <a:ea typeface="標楷體" pitchFamily="65" charset="-120"/>
              </a:rPr>
              <a:t>九年一貫課程綱要語文學習領域（國語文）</a:t>
            </a:r>
            <a:br>
              <a:rPr lang="zh-TW" altLang="en-US" sz="3200" b="1" smtClean="0">
                <a:ea typeface="標楷體" pitchFamily="65" charset="-120"/>
              </a:rPr>
            </a:br>
            <a:endParaRPr lang="zh-TW" altLang="en-US" sz="4000" b="1" smtClean="0"/>
          </a:p>
        </p:txBody>
      </p:sp>
      <p:graphicFrame>
        <p:nvGraphicFramePr>
          <p:cNvPr id="5" name="資料庫圖表 4"/>
          <p:cNvGraphicFramePr/>
          <p:nvPr/>
        </p:nvGraphicFramePr>
        <p:xfrm>
          <a:off x="3354342" y="1631671"/>
          <a:ext cx="5784615" cy="4128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9643" name="Group 11"/>
          <p:cNvGraphicFramePr>
            <a:graphicFrameLocks noGrp="1"/>
          </p:cNvGraphicFramePr>
          <p:nvPr>
            <p:ph idx="1"/>
          </p:nvPr>
        </p:nvGraphicFramePr>
        <p:xfrm>
          <a:off x="457200" y="1600200"/>
          <a:ext cx="3538538" cy="4525963"/>
        </p:xfrm>
        <a:graphic>
          <a:graphicData uri="http://schemas.openxmlformats.org/drawingml/2006/table">
            <a:tbl>
              <a:tblPr/>
              <a:tblGrid>
                <a:gridCol w="3538538"/>
              </a:tblGrid>
              <a:tr h="45259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50000"/>
                        <a:buFont typeface="Wingdings 2" pitchFamily="18" charset="2"/>
                        <a:buNone/>
                        <a:tabLst/>
                      </a:pPr>
                      <a:r>
                        <a:rPr kumimoji="0" lang="en-US" altLang="zh-TW" sz="2800" b="0" i="0" u="none" strike="noStrike" cap="none" normalizeH="0" baseline="0" smtClean="0">
                          <a:ln>
                            <a:noFill/>
                          </a:ln>
                          <a:solidFill>
                            <a:schemeClr val="tx1"/>
                          </a:solidFill>
                          <a:effectLst/>
                          <a:latin typeface="Cambria" pitchFamily="18" charset="0"/>
                          <a:ea typeface="新細明體" charset="-120"/>
                        </a:rPr>
                        <a:t>1.</a:t>
                      </a:r>
                      <a:r>
                        <a:rPr kumimoji="0" lang="zh-TW" altLang="en-US" sz="2800" b="0" i="0" u="none" strike="noStrike" cap="none" normalizeH="0" baseline="0" smtClean="0">
                          <a:ln>
                            <a:noFill/>
                          </a:ln>
                          <a:solidFill>
                            <a:schemeClr val="tx1"/>
                          </a:solidFill>
                          <a:effectLst/>
                          <a:latin typeface="Cambria" pitchFamily="18" charset="0"/>
                          <a:ea typeface="新細明體" charset="-120"/>
                        </a:rPr>
                        <a:t>注音符號運用能力</a:t>
                      </a:r>
                      <a:endParaRPr kumimoji="0" lang="en-US" altLang="zh-TW" sz="2800" b="0" i="0" u="none" strike="noStrike" cap="none" normalizeH="0" baseline="0" smtClean="0">
                        <a:ln>
                          <a:noFill/>
                        </a:ln>
                        <a:solidFill>
                          <a:schemeClr val="tx1"/>
                        </a:solidFill>
                        <a:effectLst/>
                        <a:latin typeface="Cambria" pitchFamily="18" charset="0"/>
                        <a:ea typeface="新細明體" charset="-120"/>
                      </a:endParaRPr>
                    </a:p>
                    <a:p>
                      <a:pPr marL="0" marR="0" lvl="0" indent="0" algn="l" defTabSz="914400" rtl="0" eaLnBrk="0" fontAlgn="base" latinLnBrk="0" hangingPunct="0">
                        <a:lnSpc>
                          <a:spcPct val="100000"/>
                        </a:lnSpc>
                        <a:spcBef>
                          <a:spcPct val="20000"/>
                        </a:spcBef>
                        <a:spcAft>
                          <a:spcPct val="0"/>
                        </a:spcAft>
                        <a:buClr>
                          <a:schemeClr val="accent1"/>
                        </a:buClr>
                        <a:buSzPct val="50000"/>
                        <a:buFont typeface="Wingdings 2" pitchFamily="18" charset="2"/>
                        <a:buNone/>
                        <a:tabLst/>
                      </a:pPr>
                      <a:r>
                        <a:rPr kumimoji="0" lang="en-US" altLang="zh-TW" sz="2800" b="0" i="0" u="none" strike="noStrike" cap="none" normalizeH="0" baseline="0" smtClean="0">
                          <a:ln>
                            <a:noFill/>
                          </a:ln>
                          <a:solidFill>
                            <a:schemeClr val="tx1"/>
                          </a:solidFill>
                          <a:effectLst/>
                          <a:latin typeface="Cambria" pitchFamily="18" charset="0"/>
                          <a:ea typeface="新細明體" charset="-120"/>
                        </a:rPr>
                        <a:t>2.</a:t>
                      </a:r>
                      <a:r>
                        <a:rPr kumimoji="0" lang="zh-TW" altLang="en-US" sz="2800" b="0" i="0" u="none" strike="noStrike" cap="none" normalizeH="0" baseline="0" smtClean="0">
                          <a:ln>
                            <a:noFill/>
                          </a:ln>
                          <a:solidFill>
                            <a:schemeClr val="tx1"/>
                          </a:solidFill>
                          <a:effectLst/>
                          <a:latin typeface="Cambria" pitchFamily="18" charset="0"/>
                          <a:ea typeface="新細明體" charset="-120"/>
                        </a:rPr>
                        <a:t>聆聽能力</a:t>
                      </a:r>
                    </a:p>
                    <a:p>
                      <a:pPr marL="0" marR="0" lvl="0" indent="0" algn="l" defTabSz="914400" rtl="0" eaLnBrk="0" fontAlgn="base" latinLnBrk="0" hangingPunct="0">
                        <a:lnSpc>
                          <a:spcPct val="100000"/>
                        </a:lnSpc>
                        <a:spcBef>
                          <a:spcPct val="20000"/>
                        </a:spcBef>
                        <a:spcAft>
                          <a:spcPct val="0"/>
                        </a:spcAft>
                        <a:buClr>
                          <a:schemeClr val="accent1"/>
                        </a:buClr>
                        <a:buSzPct val="50000"/>
                        <a:buFont typeface="Wingdings 2" pitchFamily="18" charset="2"/>
                        <a:buNone/>
                        <a:tabLst/>
                      </a:pPr>
                      <a:r>
                        <a:rPr kumimoji="0" lang="en-US" altLang="zh-TW" sz="2800" b="0" i="0" u="none" strike="noStrike" cap="none" normalizeH="0" baseline="0" smtClean="0">
                          <a:ln>
                            <a:noFill/>
                          </a:ln>
                          <a:solidFill>
                            <a:schemeClr val="tx1"/>
                          </a:solidFill>
                          <a:effectLst/>
                          <a:latin typeface="Cambria" pitchFamily="18" charset="0"/>
                          <a:ea typeface="新細明體" charset="-120"/>
                        </a:rPr>
                        <a:t>3.</a:t>
                      </a:r>
                      <a:r>
                        <a:rPr kumimoji="0" lang="zh-TW" altLang="en-US" sz="2800" b="0" i="0" u="none" strike="noStrike" cap="none" normalizeH="0" baseline="0" smtClean="0">
                          <a:ln>
                            <a:noFill/>
                          </a:ln>
                          <a:solidFill>
                            <a:schemeClr val="tx1"/>
                          </a:solidFill>
                          <a:effectLst/>
                          <a:latin typeface="Cambria" pitchFamily="18" charset="0"/>
                          <a:ea typeface="新細明體" charset="-120"/>
                        </a:rPr>
                        <a:t>說話能力</a:t>
                      </a:r>
                    </a:p>
                    <a:p>
                      <a:pPr marL="0" marR="0" lvl="0" indent="0" algn="l" defTabSz="914400" rtl="0" eaLnBrk="0" fontAlgn="base" latinLnBrk="0" hangingPunct="0">
                        <a:lnSpc>
                          <a:spcPct val="100000"/>
                        </a:lnSpc>
                        <a:spcBef>
                          <a:spcPct val="20000"/>
                        </a:spcBef>
                        <a:spcAft>
                          <a:spcPct val="0"/>
                        </a:spcAft>
                        <a:buClr>
                          <a:schemeClr val="accent1"/>
                        </a:buClr>
                        <a:buSzPct val="50000"/>
                        <a:buFont typeface="Wingdings 2" pitchFamily="18" charset="2"/>
                        <a:buNone/>
                        <a:tabLst/>
                      </a:pPr>
                      <a:r>
                        <a:rPr kumimoji="0" lang="en-US" altLang="zh-TW" sz="2800" b="0" i="0" u="none" strike="noStrike" cap="none" normalizeH="0" baseline="0" smtClean="0">
                          <a:ln>
                            <a:noFill/>
                          </a:ln>
                          <a:solidFill>
                            <a:schemeClr val="tx1"/>
                          </a:solidFill>
                          <a:effectLst/>
                          <a:latin typeface="Cambria" pitchFamily="18" charset="0"/>
                          <a:ea typeface="新細明體" charset="-120"/>
                        </a:rPr>
                        <a:t>4.</a:t>
                      </a:r>
                      <a:r>
                        <a:rPr kumimoji="0" lang="zh-TW" altLang="en-US" sz="2800" b="0" i="0" u="none" strike="noStrike" cap="none" normalizeH="0" baseline="0" smtClean="0">
                          <a:ln>
                            <a:noFill/>
                          </a:ln>
                          <a:solidFill>
                            <a:schemeClr val="tx1"/>
                          </a:solidFill>
                          <a:effectLst/>
                          <a:latin typeface="Cambria" pitchFamily="18" charset="0"/>
                          <a:ea typeface="新細明體" charset="-120"/>
                        </a:rPr>
                        <a:t>識字與寫字能力</a:t>
                      </a:r>
                    </a:p>
                    <a:p>
                      <a:pPr marL="0" marR="0" lvl="0" indent="0" algn="l" defTabSz="914400" rtl="0" eaLnBrk="0" fontAlgn="base" latinLnBrk="0" hangingPunct="0">
                        <a:lnSpc>
                          <a:spcPct val="100000"/>
                        </a:lnSpc>
                        <a:spcBef>
                          <a:spcPct val="20000"/>
                        </a:spcBef>
                        <a:spcAft>
                          <a:spcPct val="0"/>
                        </a:spcAft>
                        <a:buClr>
                          <a:schemeClr val="accent1"/>
                        </a:buClr>
                        <a:buSzPct val="50000"/>
                        <a:buFont typeface="Wingdings 2" pitchFamily="18" charset="2"/>
                        <a:buNone/>
                        <a:tabLst/>
                      </a:pPr>
                      <a:r>
                        <a:rPr kumimoji="0" lang="en-US" altLang="zh-TW" sz="2800" b="0" i="0" u="none" strike="noStrike" cap="none" normalizeH="0" baseline="0" smtClean="0">
                          <a:ln>
                            <a:noFill/>
                          </a:ln>
                          <a:solidFill>
                            <a:schemeClr val="tx1"/>
                          </a:solidFill>
                          <a:effectLst/>
                          <a:latin typeface="Cambria" pitchFamily="18" charset="0"/>
                          <a:ea typeface="新細明體" charset="-120"/>
                        </a:rPr>
                        <a:t>5.</a:t>
                      </a:r>
                      <a:r>
                        <a:rPr kumimoji="0" lang="zh-TW" altLang="en-US" sz="2800" b="0" i="0" u="none" strike="noStrike" cap="none" normalizeH="0" baseline="0" smtClean="0">
                          <a:ln>
                            <a:noFill/>
                          </a:ln>
                          <a:solidFill>
                            <a:schemeClr val="tx1"/>
                          </a:solidFill>
                          <a:effectLst/>
                          <a:latin typeface="Cambria" pitchFamily="18" charset="0"/>
                          <a:ea typeface="新細明體" charset="-120"/>
                        </a:rPr>
                        <a:t>閱讀能力</a:t>
                      </a:r>
                    </a:p>
                    <a:p>
                      <a:pPr marL="0" marR="0" lvl="0" indent="0" algn="l" defTabSz="914400" rtl="0" eaLnBrk="0" fontAlgn="base" latinLnBrk="0" hangingPunct="0">
                        <a:lnSpc>
                          <a:spcPct val="100000"/>
                        </a:lnSpc>
                        <a:spcBef>
                          <a:spcPct val="20000"/>
                        </a:spcBef>
                        <a:spcAft>
                          <a:spcPct val="0"/>
                        </a:spcAft>
                        <a:buClr>
                          <a:schemeClr val="accent1"/>
                        </a:buClr>
                        <a:buSzPct val="50000"/>
                        <a:buFont typeface="Wingdings 2" pitchFamily="18" charset="2"/>
                        <a:buNone/>
                        <a:tabLst/>
                      </a:pPr>
                      <a:r>
                        <a:rPr kumimoji="0" lang="en-US" altLang="zh-TW" sz="2800" b="0" i="0" u="none" strike="noStrike" cap="none" normalizeH="0" baseline="0" smtClean="0">
                          <a:ln>
                            <a:noFill/>
                          </a:ln>
                          <a:solidFill>
                            <a:schemeClr val="tx1"/>
                          </a:solidFill>
                          <a:effectLst/>
                          <a:latin typeface="Cambria" pitchFamily="18" charset="0"/>
                          <a:ea typeface="新細明體" charset="-120"/>
                        </a:rPr>
                        <a:t>6.</a:t>
                      </a:r>
                      <a:r>
                        <a:rPr kumimoji="0" lang="zh-TW" altLang="en-US" sz="2800" b="0" i="0" u="none" strike="noStrike" cap="none" normalizeH="0" baseline="0" smtClean="0">
                          <a:ln>
                            <a:noFill/>
                          </a:ln>
                          <a:solidFill>
                            <a:schemeClr val="tx1"/>
                          </a:solidFill>
                          <a:effectLst/>
                          <a:latin typeface="Cambria" pitchFamily="18" charset="0"/>
                          <a:ea typeface="新細明體" charset="-120"/>
                        </a:rPr>
                        <a:t>寫作能力</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descr="DSC00508"/>
          <p:cNvPicPr>
            <a:picLocks noChangeAspect="1" noChangeArrowheads="1"/>
          </p:cNvPicPr>
          <p:nvPr/>
        </p:nvPicPr>
        <p:blipFill>
          <a:blip r:embed="rId2"/>
          <a:srcRect/>
          <a:stretch>
            <a:fillRect/>
          </a:stretch>
        </p:blipFill>
        <p:spPr bwMode="auto">
          <a:xfrm>
            <a:off x="4500563" y="2349500"/>
            <a:ext cx="4427537" cy="3321050"/>
          </a:xfrm>
          <a:prstGeom prst="rect">
            <a:avLst/>
          </a:prstGeom>
          <a:noFill/>
          <a:ln w="9525">
            <a:noFill/>
            <a:miter lim="800000"/>
            <a:headEnd/>
            <a:tailEnd/>
          </a:ln>
        </p:spPr>
      </p:pic>
      <p:pic>
        <p:nvPicPr>
          <p:cNvPr id="26626" name="Picture 5" descr="DSC00509"/>
          <p:cNvPicPr>
            <a:picLocks noChangeAspect="1" noChangeArrowheads="1"/>
          </p:cNvPicPr>
          <p:nvPr/>
        </p:nvPicPr>
        <p:blipFill>
          <a:blip r:embed="rId3"/>
          <a:srcRect/>
          <a:stretch>
            <a:fillRect/>
          </a:stretch>
        </p:blipFill>
        <p:spPr bwMode="auto">
          <a:xfrm>
            <a:off x="684213" y="3860800"/>
            <a:ext cx="3240087" cy="2430463"/>
          </a:xfrm>
          <a:prstGeom prst="rect">
            <a:avLst/>
          </a:prstGeom>
          <a:noFill/>
          <a:ln w="9525">
            <a:noFill/>
            <a:miter lim="800000"/>
            <a:headEnd/>
            <a:tailEnd/>
          </a:ln>
        </p:spPr>
      </p:pic>
      <p:pic>
        <p:nvPicPr>
          <p:cNvPr id="26627" name="Picture 6" descr="DSC00529"/>
          <p:cNvPicPr>
            <a:picLocks noChangeAspect="1" noChangeArrowheads="1"/>
          </p:cNvPicPr>
          <p:nvPr/>
        </p:nvPicPr>
        <p:blipFill>
          <a:blip r:embed="rId4"/>
          <a:srcRect/>
          <a:stretch>
            <a:fillRect/>
          </a:stretch>
        </p:blipFill>
        <p:spPr bwMode="auto">
          <a:xfrm>
            <a:off x="971550" y="549275"/>
            <a:ext cx="4279900" cy="3209925"/>
          </a:xfrm>
          <a:prstGeom prst="rect">
            <a:avLst/>
          </a:prstGeom>
          <a:noFill/>
          <a:ln w="9525">
            <a:noFill/>
            <a:miter lim="800000"/>
            <a:headEnd/>
            <a:tailEnd/>
          </a:ln>
        </p:spPr>
      </p:pic>
      <p:sp>
        <p:nvSpPr>
          <p:cNvPr id="26628" name="Rectangle 7"/>
          <p:cNvSpPr>
            <a:spLocks noGrp="1"/>
          </p:cNvSpPr>
          <p:nvPr>
            <p:ph type="title"/>
          </p:nvPr>
        </p:nvSpPr>
        <p:spPr>
          <a:xfrm>
            <a:off x="5364163" y="549275"/>
            <a:ext cx="3575050" cy="1143000"/>
          </a:xfrm>
        </p:spPr>
        <p:txBody>
          <a:bodyPr/>
          <a:lstStyle/>
          <a:p>
            <a:pPr eaLnBrk="1" hangingPunct="1"/>
            <a:r>
              <a:rPr lang="en-US" altLang="zh-TW" sz="2800" smtClean="0">
                <a:ea typeface="標楷體" pitchFamily="65" charset="-120"/>
              </a:rPr>
              <a:t>1.</a:t>
            </a:r>
            <a:r>
              <a:rPr lang="zh-TW" altLang="en-US" sz="2800" smtClean="0">
                <a:ea typeface="標楷體" pitchFamily="65" charset="-120"/>
              </a:rPr>
              <a:t>請學生概覽全文，標示出生難字詞與重要句子。</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a:xfrm>
            <a:off x="611188" y="404813"/>
            <a:ext cx="4679950" cy="711200"/>
          </a:xfrm>
        </p:spPr>
        <p:txBody>
          <a:bodyPr/>
          <a:lstStyle/>
          <a:p>
            <a:pPr eaLnBrk="1" hangingPunct="1"/>
            <a:r>
              <a:rPr lang="en-US" altLang="zh-TW" sz="3200" smtClean="0">
                <a:ea typeface="標楷體" pitchFamily="65" charset="-120"/>
              </a:rPr>
              <a:t>2.</a:t>
            </a:r>
            <a:r>
              <a:rPr lang="zh-TW" altLang="en-US" sz="3200" smtClean="0">
                <a:ea typeface="標楷體" pitchFamily="65" charset="-120"/>
              </a:rPr>
              <a:t>將學生分組，請其討論</a:t>
            </a:r>
          </a:p>
        </p:txBody>
      </p:sp>
      <p:pic>
        <p:nvPicPr>
          <p:cNvPr id="27650" name="Picture 4" descr="DSC00492"/>
          <p:cNvPicPr>
            <a:picLocks noChangeAspect="1" noChangeArrowheads="1"/>
          </p:cNvPicPr>
          <p:nvPr/>
        </p:nvPicPr>
        <p:blipFill>
          <a:blip r:embed="rId2"/>
          <a:srcRect/>
          <a:stretch>
            <a:fillRect/>
          </a:stretch>
        </p:blipFill>
        <p:spPr bwMode="auto">
          <a:xfrm>
            <a:off x="468313" y="1196975"/>
            <a:ext cx="4135437" cy="3101975"/>
          </a:xfrm>
          <a:prstGeom prst="rect">
            <a:avLst/>
          </a:prstGeom>
          <a:noFill/>
          <a:ln w="9525">
            <a:noFill/>
            <a:miter lim="800000"/>
            <a:headEnd/>
            <a:tailEnd/>
          </a:ln>
        </p:spPr>
      </p:pic>
      <p:pic>
        <p:nvPicPr>
          <p:cNvPr id="27651" name="Picture 5" descr="DSC00512"/>
          <p:cNvPicPr>
            <a:picLocks noChangeAspect="1" noChangeArrowheads="1"/>
          </p:cNvPicPr>
          <p:nvPr/>
        </p:nvPicPr>
        <p:blipFill>
          <a:blip r:embed="rId3"/>
          <a:srcRect/>
          <a:stretch>
            <a:fillRect/>
          </a:stretch>
        </p:blipFill>
        <p:spPr bwMode="auto">
          <a:xfrm>
            <a:off x="3924300" y="3500438"/>
            <a:ext cx="4135438" cy="3101975"/>
          </a:xfrm>
          <a:prstGeom prst="rect">
            <a:avLst/>
          </a:prstGeom>
          <a:noFill/>
          <a:ln w="9525">
            <a:noFill/>
            <a:miter lim="800000"/>
            <a:headEnd/>
            <a:tailEnd/>
          </a:ln>
        </p:spPr>
      </p:pic>
      <p:pic>
        <p:nvPicPr>
          <p:cNvPr id="27652" name="Picture 7" descr="DSC00521"/>
          <p:cNvPicPr>
            <a:picLocks noChangeAspect="1" noChangeArrowheads="1"/>
          </p:cNvPicPr>
          <p:nvPr/>
        </p:nvPicPr>
        <p:blipFill>
          <a:blip r:embed="rId4"/>
          <a:srcRect/>
          <a:stretch>
            <a:fillRect/>
          </a:stretch>
        </p:blipFill>
        <p:spPr bwMode="auto">
          <a:xfrm>
            <a:off x="827088" y="4437063"/>
            <a:ext cx="2663825" cy="1998662"/>
          </a:xfrm>
          <a:prstGeom prst="rect">
            <a:avLst/>
          </a:prstGeom>
          <a:noFill/>
          <a:ln w="9525">
            <a:noFill/>
            <a:miter lim="800000"/>
            <a:headEnd/>
            <a:tailEnd/>
          </a:ln>
        </p:spPr>
      </p:pic>
      <p:pic>
        <p:nvPicPr>
          <p:cNvPr id="27653" name="Picture 8" descr="DSC00538"/>
          <p:cNvPicPr>
            <a:picLocks noChangeAspect="1" noChangeArrowheads="1"/>
          </p:cNvPicPr>
          <p:nvPr/>
        </p:nvPicPr>
        <p:blipFill>
          <a:blip r:embed="rId5"/>
          <a:srcRect/>
          <a:stretch>
            <a:fillRect/>
          </a:stretch>
        </p:blipFill>
        <p:spPr bwMode="auto">
          <a:xfrm rot="-971713">
            <a:off x="5148263" y="1125538"/>
            <a:ext cx="2916237" cy="21875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a:xfrm>
            <a:off x="179388" y="274638"/>
            <a:ext cx="3313112" cy="1641475"/>
          </a:xfrm>
        </p:spPr>
        <p:txBody>
          <a:bodyPr/>
          <a:lstStyle/>
          <a:p>
            <a:pPr eaLnBrk="1" hangingPunct="1"/>
            <a:r>
              <a:rPr lang="en-US" altLang="zh-TW" sz="3200" smtClean="0">
                <a:ea typeface="標楷體" pitchFamily="65" charset="-120"/>
              </a:rPr>
              <a:t>3</a:t>
            </a:r>
            <a:r>
              <a:rPr lang="zh-TW" altLang="en-US" sz="4000" smtClean="0"/>
              <a:t>、</a:t>
            </a:r>
            <a:r>
              <a:rPr lang="zh-TW" altLang="en-US" sz="3200" smtClean="0">
                <a:ea typeface="標楷體" pitchFamily="65" charset="-120"/>
              </a:rPr>
              <a:t>學生上台，寫出各組討論出的生難字詞與重要句子</a:t>
            </a:r>
          </a:p>
        </p:txBody>
      </p:sp>
      <p:pic>
        <p:nvPicPr>
          <p:cNvPr id="28674" name="Picture 6" descr="DSC00527"/>
          <p:cNvPicPr>
            <a:picLocks noChangeAspect="1" noChangeArrowheads="1"/>
          </p:cNvPicPr>
          <p:nvPr/>
        </p:nvPicPr>
        <p:blipFill>
          <a:blip r:embed="rId2"/>
          <a:srcRect/>
          <a:stretch>
            <a:fillRect/>
          </a:stretch>
        </p:blipFill>
        <p:spPr bwMode="auto">
          <a:xfrm>
            <a:off x="323850" y="2349500"/>
            <a:ext cx="4600575" cy="3451225"/>
          </a:xfrm>
          <a:prstGeom prst="rect">
            <a:avLst/>
          </a:prstGeom>
          <a:noFill/>
          <a:ln w="9525">
            <a:noFill/>
            <a:miter lim="800000"/>
            <a:headEnd/>
            <a:tailEnd/>
          </a:ln>
        </p:spPr>
      </p:pic>
      <p:pic>
        <p:nvPicPr>
          <p:cNvPr id="28675" name="Picture 5" descr="DSC00498"/>
          <p:cNvPicPr>
            <a:picLocks noChangeAspect="1" noChangeArrowheads="1"/>
          </p:cNvPicPr>
          <p:nvPr/>
        </p:nvPicPr>
        <p:blipFill>
          <a:blip r:embed="rId3"/>
          <a:srcRect/>
          <a:stretch>
            <a:fillRect/>
          </a:stretch>
        </p:blipFill>
        <p:spPr bwMode="auto">
          <a:xfrm rot="-297821">
            <a:off x="5219700" y="4149725"/>
            <a:ext cx="3165475" cy="2373313"/>
          </a:xfrm>
          <a:prstGeom prst="rect">
            <a:avLst/>
          </a:prstGeom>
          <a:noFill/>
          <a:ln w="9525">
            <a:noFill/>
            <a:miter lim="800000"/>
            <a:headEnd/>
            <a:tailEnd/>
          </a:ln>
        </p:spPr>
      </p:pic>
      <p:pic>
        <p:nvPicPr>
          <p:cNvPr id="28676" name="Picture 7" descr="DSC00525"/>
          <p:cNvPicPr>
            <a:picLocks noChangeAspect="1" noChangeArrowheads="1"/>
          </p:cNvPicPr>
          <p:nvPr/>
        </p:nvPicPr>
        <p:blipFill>
          <a:blip r:embed="rId4"/>
          <a:srcRect/>
          <a:stretch>
            <a:fillRect/>
          </a:stretch>
        </p:blipFill>
        <p:spPr bwMode="auto">
          <a:xfrm rot="448399">
            <a:off x="3419475" y="5589588"/>
            <a:ext cx="1439863" cy="1081087"/>
          </a:xfrm>
          <a:prstGeom prst="rect">
            <a:avLst/>
          </a:prstGeom>
          <a:noFill/>
          <a:ln w="9525">
            <a:noFill/>
            <a:miter lim="800000"/>
            <a:headEnd/>
            <a:tailEnd/>
          </a:ln>
        </p:spPr>
      </p:pic>
      <p:pic>
        <p:nvPicPr>
          <p:cNvPr id="28677" name="Picture 8" descr="DSC00541"/>
          <p:cNvPicPr>
            <a:picLocks noChangeAspect="1" noChangeArrowheads="1"/>
          </p:cNvPicPr>
          <p:nvPr/>
        </p:nvPicPr>
        <p:blipFill>
          <a:blip r:embed="rId5"/>
          <a:srcRect/>
          <a:stretch>
            <a:fillRect/>
          </a:stretch>
        </p:blipFill>
        <p:spPr bwMode="auto">
          <a:xfrm>
            <a:off x="3779838" y="333375"/>
            <a:ext cx="5000625" cy="375126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a:xfrm>
            <a:off x="323850" y="333375"/>
            <a:ext cx="4691063" cy="725488"/>
          </a:xfrm>
        </p:spPr>
        <p:txBody>
          <a:bodyPr/>
          <a:lstStyle/>
          <a:p>
            <a:pPr eaLnBrk="1" hangingPunct="1"/>
            <a:r>
              <a:rPr lang="en-US" altLang="zh-TW" sz="2800" smtClean="0">
                <a:latin typeface="標楷體" pitchFamily="65" charset="-120"/>
                <a:ea typeface="標楷體" pitchFamily="65" charset="-120"/>
              </a:rPr>
              <a:t>4</a:t>
            </a:r>
            <a:r>
              <a:rPr lang="zh-TW" altLang="en-US" sz="2800" smtClean="0">
                <a:latin typeface="標楷體" pitchFamily="65" charset="-120"/>
                <a:ea typeface="標楷體" pitchFamily="65" charset="-120"/>
              </a:rPr>
              <a:t>、討論段落文意與範文架構</a:t>
            </a:r>
          </a:p>
        </p:txBody>
      </p:sp>
      <p:pic>
        <p:nvPicPr>
          <p:cNvPr id="29698" name="Picture 4" descr="DSC00570"/>
          <p:cNvPicPr>
            <a:picLocks noChangeAspect="1" noChangeArrowheads="1"/>
          </p:cNvPicPr>
          <p:nvPr/>
        </p:nvPicPr>
        <p:blipFill>
          <a:blip r:embed="rId2"/>
          <a:srcRect/>
          <a:stretch>
            <a:fillRect/>
          </a:stretch>
        </p:blipFill>
        <p:spPr bwMode="auto">
          <a:xfrm>
            <a:off x="4859338" y="3500438"/>
            <a:ext cx="3744912" cy="2808287"/>
          </a:xfrm>
          <a:prstGeom prst="rect">
            <a:avLst/>
          </a:prstGeom>
          <a:noFill/>
          <a:ln w="9525">
            <a:noFill/>
            <a:miter lim="800000"/>
            <a:headEnd/>
            <a:tailEnd/>
          </a:ln>
        </p:spPr>
      </p:pic>
      <p:pic>
        <p:nvPicPr>
          <p:cNvPr id="29699" name="Picture 5" descr="DSC00571"/>
          <p:cNvPicPr>
            <a:picLocks noChangeAspect="1" noChangeArrowheads="1"/>
          </p:cNvPicPr>
          <p:nvPr/>
        </p:nvPicPr>
        <p:blipFill>
          <a:blip r:embed="rId3"/>
          <a:srcRect/>
          <a:stretch>
            <a:fillRect/>
          </a:stretch>
        </p:blipFill>
        <p:spPr bwMode="auto">
          <a:xfrm>
            <a:off x="900113" y="1052513"/>
            <a:ext cx="2447925" cy="1836737"/>
          </a:xfrm>
          <a:prstGeom prst="rect">
            <a:avLst/>
          </a:prstGeom>
          <a:noFill/>
          <a:ln w="9525">
            <a:noFill/>
            <a:miter lim="800000"/>
            <a:headEnd/>
            <a:tailEnd/>
          </a:ln>
        </p:spPr>
      </p:pic>
      <p:pic>
        <p:nvPicPr>
          <p:cNvPr id="29700" name="Picture 6" descr="DSC00507"/>
          <p:cNvPicPr>
            <a:picLocks noChangeAspect="1" noChangeArrowheads="1"/>
          </p:cNvPicPr>
          <p:nvPr/>
        </p:nvPicPr>
        <p:blipFill>
          <a:blip r:embed="rId4"/>
          <a:srcRect/>
          <a:stretch>
            <a:fillRect/>
          </a:stretch>
        </p:blipFill>
        <p:spPr bwMode="auto">
          <a:xfrm>
            <a:off x="5435600" y="476250"/>
            <a:ext cx="3200400" cy="2400300"/>
          </a:xfrm>
          <a:prstGeom prst="rect">
            <a:avLst/>
          </a:prstGeom>
          <a:noFill/>
          <a:ln w="9525">
            <a:noFill/>
            <a:miter lim="800000"/>
            <a:headEnd/>
            <a:tailEnd/>
          </a:ln>
        </p:spPr>
      </p:pic>
      <p:pic>
        <p:nvPicPr>
          <p:cNvPr id="29701" name="Picture 7" descr="DSC00594"/>
          <p:cNvPicPr>
            <a:picLocks noChangeAspect="1" noChangeArrowheads="1"/>
          </p:cNvPicPr>
          <p:nvPr/>
        </p:nvPicPr>
        <p:blipFill>
          <a:blip r:embed="rId5"/>
          <a:srcRect/>
          <a:stretch>
            <a:fillRect/>
          </a:stretch>
        </p:blipFill>
        <p:spPr bwMode="auto">
          <a:xfrm>
            <a:off x="323850" y="2997200"/>
            <a:ext cx="4392613" cy="329406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fontScale="90000"/>
          </a:bodyPr>
          <a:lstStyle/>
          <a:p>
            <a:pPr eaLnBrk="1" fontAlgn="auto" hangingPunct="1">
              <a:spcAft>
                <a:spcPts val="0"/>
              </a:spcAft>
              <a:defRPr/>
            </a:pPr>
            <a:r>
              <a:rPr lang="zh-TW" altLang="en-US" dirty="0" smtClean="0">
                <a:cs typeface="+mj-cs"/>
              </a:rPr>
              <a:t>三、</a:t>
            </a:r>
            <a:r>
              <a:rPr lang="en-US" altLang="zh-TW" dirty="0">
                <a:cs typeface="+mj-cs"/>
              </a:rPr>
              <a:t>2.</a:t>
            </a:r>
            <a:r>
              <a:rPr lang="zh-TW" altLang="en-US" dirty="0">
                <a:cs typeface="+mj-cs"/>
              </a:rPr>
              <a:t>家政議題較難以融入教學</a:t>
            </a:r>
            <a:r>
              <a:rPr lang="zh-TW" altLang="en-US" dirty="0" smtClean="0">
                <a:cs typeface="+mj-cs"/>
              </a:rPr>
              <a:t>。</a:t>
            </a:r>
            <a:r>
              <a:rPr lang="en-US" altLang="zh-TW" dirty="0">
                <a:cs typeface="+mj-cs"/>
              </a:rPr>
              <a:t/>
            </a:r>
            <a:br>
              <a:rPr lang="en-US" altLang="zh-TW" dirty="0">
                <a:cs typeface="+mj-cs"/>
              </a:rPr>
            </a:br>
            <a:r>
              <a:rPr lang="en-US" altLang="zh-TW" dirty="0">
                <a:cs typeface="+mj-cs"/>
              </a:rPr>
              <a:t>(</a:t>
            </a:r>
            <a:r>
              <a:rPr lang="zh-TW" altLang="en-US" dirty="0">
                <a:cs typeface="+mj-cs"/>
              </a:rPr>
              <a:t>金城國中</a:t>
            </a:r>
            <a:r>
              <a:rPr lang="en-US" altLang="zh-TW" dirty="0">
                <a:cs typeface="+mj-cs"/>
              </a:rPr>
              <a:t>)</a:t>
            </a:r>
            <a:endParaRPr lang="zh-TW" altLang="en-US" dirty="0">
              <a:cs typeface="+mj-cs"/>
            </a:endParaRPr>
          </a:p>
        </p:txBody>
      </p:sp>
      <p:sp>
        <p:nvSpPr>
          <p:cNvPr id="30722" name="內容版面配置區 2"/>
          <p:cNvSpPr>
            <a:spLocks noGrp="1"/>
          </p:cNvSpPr>
          <p:nvPr>
            <p:ph idx="1"/>
          </p:nvPr>
        </p:nvSpPr>
        <p:spPr/>
        <p:txBody>
          <a:bodyPr/>
          <a:lstStyle/>
          <a:p>
            <a:pPr eaLnBrk="1" hangingPunct="1"/>
            <a:endParaRPr lang="zh-TW" alt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Grp="1" noChangeAspect="1" noChangeArrowheads="1"/>
          </p:cNvPicPr>
          <p:nvPr>
            <p:ph idx="1"/>
          </p:nvPr>
        </p:nvPicPr>
        <p:blipFill>
          <a:blip r:embed="rId2"/>
          <a:srcRect/>
          <a:stretch>
            <a:fillRect/>
          </a:stretch>
        </p:blipFill>
        <p:spPr>
          <a:xfrm>
            <a:off x="457200" y="1052513"/>
            <a:ext cx="8229600" cy="4986337"/>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9" name="標題 1"/>
          <p:cNvSpPr>
            <a:spLocks noGrp="1"/>
          </p:cNvSpPr>
          <p:nvPr>
            <p:ph type="title"/>
          </p:nvPr>
        </p:nvSpPr>
        <p:spPr>
          <a:xfrm>
            <a:off x="250825" y="274638"/>
            <a:ext cx="8785225" cy="706437"/>
          </a:xfrm>
        </p:spPr>
        <p:txBody>
          <a:bodyPr/>
          <a:lstStyle/>
          <a:p>
            <a:pPr algn="l" eaLnBrk="1" hangingPunct="1"/>
            <a:r>
              <a:rPr lang="en-US" altLang="zh-TW" sz="3200" smtClean="0"/>
              <a:t>3.</a:t>
            </a:r>
            <a:r>
              <a:rPr lang="zh-TW" altLang="en-US" sz="3200" smtClean="0"/>
              <a:t>家政教育之課程目標與融入國語文教學之對應</a:t>
            </a:r>
          </a:p>
        </p:txBody>
      </p:sp>
      <p:sp>
        <p:nvSpPr>
          <p:cNvPr id="4120" name="內容版面配置區 2"/>
          <p:cNvSpPr>
            <a:spLocks noGrp="1"/>
          </p:cNvSpPr>
          <p:nvPr>
            <p:ph idx="1"/>
          </p:nvPr>
        </p:nvSpPr>
        <p:spPr>
          <a:xfrm>
            <a:off x="395288" y="908050"/>
            <a:ext cx="8291512" cy="5400675"/>
          </a:xfrm>
        </p:spPr>
        <p:txBody>
          <a:bodyPr/>
          <a:lstStyle/>
          <a:p>
            <a:pPr eaLnBrk="1" hangingPunct="1"/>
            <a:r>
              <a:rPr lang="zh-TW" altLang="en-US" sz="2800" smtClean="0"/>
              <a:t>壹、表達、溝通與分享</a:t>
            </a:r>
            <a:endParaRPr lang="en-US" altLang="zh-TW" sz="2800" smtClean="0"/>
          </a:p>
          <a:p>
            <a:pPr eaLnBrk="1" hangingPunct="1"/>
            <a:endParaRPr lang="en-US" altLang="zh-TW" smtClean="0"/>
          </a:p>
          <a:p>
            <a:pPr eaLnBrk="1" hangingPunct="1"/>
            <a:endParaRPr lang="zh-TW" altLang="en-US" smtClean="0"/>
          </a:p>
        </p:txBody>
      </p:sp>
      <p:graphicFrame>
        <p:nvGraphicFramePr>
          <p:cNvPr id="4118" name="Object 22"/>
          <p:cNvGraphicFramePr>
            <a:graphicFrameLocks noChangeAspect="1"/>
          </p:cNvGraphicFramePr>
          <p:nvPr/>
        </p:nvGraphicFramePr>
        <p:xfrm>
          <a:off x="611188" y="1412875"/>
          <a:ext cx="7569200" cy="5445125"/>
        </p:xfrm>
        <a:graphic>
          <a:graphicData uri="http://schemas.openxmlformats.org/presentationml/2006/ole">
            <mc:AlternateContent xmlns:mc="http://schemas.openxmlformats.org/markup-compatibility/2006">
              <mc:Choice xmlns:v="urn:schemas-microsoft-com:vml" Requires="v">
                <p:oleObj spid="_x0000_s4122" name="文件" r:id="rId3" imgW="5463438" imgH="5476040" progId="">
                  <p:embed/>
                </p:oleObj>
              </mc:Choice>
              <mc:Fallback>
                <p:oleObj name="文件" r:id="rId3" imgW="5463438" imgH="5476040" progId="">
                  <p:embed/>
                  <p:pic>
                    <p:nvPicPr>
                      <p:cNvPr id="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412875"/>
                        <a:ext cx="7569200" cy="544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文字版面配置區 4"/>
          <p:cNvSpPr>
            <a:spLocks noGrp="1"/>
          </p:cNvSpPr>
          <p:nvPr>
            <p:ph type="body" idx="1"/>
          </p:nvPr>
        </p:nvSpPr>
        <p:spPr>
          <a:xfrm>
            <a:off x="684213" y="1700213"/>
            <a:ext cx="7772400" cy="1933575"/>
          </a:xfrm>
        </p:spPr>
        <p:txBody>
          <a:bodyPr/>
          <a:lstStyle/>
          <a:p>
            <a:pPr algn="ctr" eaLnBrk="1" hangingPunct="1"/>
            <a:r>
              <a:rPr lang="zh-TW" altLang="en-US" sz="5400" smtClean="0">
                <a:solidFill>
                  <a:schemeClr val="tx1"/>
                </a:solidFill>
                <a:latin typeface="標楷體" pitchFamily="65" charset="-120"/>
                <a:ea typeface="標楷體" pitchFamily="65" charset="-120"/>
              </a:rPr>
              <a:t>教學時最感到困難的單元或議題</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288" y="333375"/>
            <a:ext cx="4321175" cy="849313"/>
          </a:xfrm>
        </p:spPr>
        <p:txBody>
          <a:bodyPr rtlCol="0">
            <a:normAutofit/>
          </a:bodyPr>
          <a:lstStyle/>
          <a:p>
            <a:pPr eaLnBrk="1" fontAlgn="auto" hangingPunct="1">
              <a:spcAft>
                <a:spcPts val="0"/>
              </a:spcAft>
              <a:defRPr/>
            </a:pPr>
            <a:r>
              <a:rPr lang="zh-TW" altLang="en-US" sz="2800" dirty="0" smtClean="0">
                <a:latin typeface="+mn-ea"/>
                <a:ea typeface="+mn-ea"/>
                <a:cs typeface="+mj-cs"/>
              </a:rPr>
              <a:t>貳</a:t>
            </a:r>
            <a:r>
              <a:rPr lang="en-US" altLang="zh-TW" sz="2800" dirty="0" smtClean="0">
                <a:latin typeface="+mn-ea"/>
                <a:ea typeface="+mn-ea"/>
                <a:cs typeface="+mj-cs"/>
              </a:rPr>
              <a:t>.</a:t>
            </a:r>
            <a:r>
              <a:rPr lang="zh-TW" altLang="en-US" sz="2800" dirty="0" smtClean="0">
                <a:latin typeface="+mn-ea"/>
                <a:ea typeface="+mn-ea"/>
                <a:cs typeface="+mj-cs"/>
              </a:rPr>
              <a:t>尊重</a:t>
            </a:r>
            <a:r>
              <a:rPr lang="zh-TW" altLang="en-US" sz="2800" dirty="0">
                <a:latin typeface="+mn-ea"/>
                <a:ea typeface="+mn-ea"/>
                <a:cs typeface="+mj-cs"/>
              </a:rPr>
              <a:t>、關懷與團隊合作</a:t>
            </a:r>
          </a:p>
        </p:txBody>
      </p:sp>
      <p:sp>
        <p:nvSpPr>
          <p:cNvPr id="5143" name="內容版面配置區 2"/>
          <p:cNvSpPr>
            <a:spLocks noGrp="1"/>
          </p:cNvSpPr>
          <p:nvPr>
            <p:ph idx="1"/>
          </p:nvPr>
        </p:nvSpPr>
        <p:spPr/>
        <p:txBody>
          <a:bodyPr/>
          <a:lstStyle/>
          <a:p>
            <a:pPr eaLnBrk="1" hangingPunct="1"/>
            <a:endParaRPr lang="zh-TW" altLang="en-US" smtClean="0"/>
          </a:p>
        </p:txBody>
      </p:sp>
      <p:graphicFrame>
        <p:nvGraphicFramePr>
          <p:cNvPr id="5141" name="Object 21"/>
          <p:cNvGraphicFramePr>
            <a:graphicFrameLocks noChangeAspect="1"/>
          </p:cNvGraphicFramePr>
          <p:nvPr/>
        </p:nvGraphicFramePr>
        <p:xfrm>
          <a:off x="558800" y="1073150"/>
          <a:ext cx="8261350" cy="5632450"/>
        </p:xfrm>
        <a:graphic>
          <a:graphicData uri="http://schemas.openxmlformats.org/presentationml/2006/ole">
            <mc:AlternateContent xmlns:mc="http://schemas.openxmlformats.org/markup-compatibility/2006">
              <mc:Choice xmlns:v="urn:schemas-microsoft-com:vml" Requires="v">
                <p:oleObj spid="_x0000_s5145" name="文件" r:id="rId3" imgW="5318754" imgH="3625213" progId="">
                  <p:embed/>
                </p:oleObj>
              </mc:Choice>
              <mc:Fallback>
                <p:oleObj name="文件" r:id="rId3" imgW="5318754" imgH="3625213" progId="">
                  <p:embed/>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 y="1073150"/>
                        <a:ext cx="8261350" cy="563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78" name="Group 14"/>
          <p:cNvGraphicFramePr>
            <a:graphicFrameLocks noGrp="1"/>
          </p:cNvGraphicFramePr>
          <p:nvPr/>
        </p:nvGraphicFramePr>
        <p:xfrm>
          <a:off x="611188" y="1052513"/>
          <a:ext cx="7848600" cy="5867400"/>
        </p:xfrm>
        <a:graphic>
          <a:graphicData uri="http://schemas.openxmlformats.org/drawingml/2006/table">
            <a:tbl>
              <a:tblPr/>
              <a:tblGrid>
                <a:gridCol w="1052512"/>
                <a:gridCol w="6796088"/>
              </a:tblGrid>
              <a:tr h="674688">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zh-TW" altLang="en-US" sz="2400" b="0" i="0" u="none" strike="noStrike" cap="none" normalizeH="0" baseline="0" smtClean="0">
                          <a:ln>
                            <a:noFill/>
                          </a:ln>
                          <a:solidFill>
                            <a:schemeClr val="tx1"/>
                          </a:solidFill>
                          <a:effectLst/>
                          <a:latin typeface="Times New Roman" pitchFamily="18" charset="0"/>
                          <a:ea typeface="新細明體" charset="-120"/>
                        </a:rPr>
                        <a:t>準備融</a:t>
                      </a:r>
                      <a:endParaRPr kumimoji="0" lang="en-US" altLang="zh-TW" sz="2400" b="0" i="0" u="none" strike="noStrike" cap="none" normalizeH="0" baseline="0" smtClean="0">
                        <a:ln>
                          <a:noFill/>
                        </a:ln>
                        <a:solidFill>
                          <a:schemeClr val="tx1"/>
                        </a:solidFill>
                        <a:effectLst/>
                        <a:latin typeface="Times New Roman" pitchFamily="18" charset="0"/>
                        <a:ea typeface="新細明體" charset="-120"/>
                      </a:endParaRPr>
                    </a:p>
                    <a:p>
                      <a:pPr marL="0" marR="0" lvl="0" indent="0" algn="l" defTabSz="914400" rtl="0" eaLnBrk="1" fontAlgn="base" latinLnBrk="0" hangingPunct="1">
                        <a:lnSpc>
                          <a:spcPts val="1400"/>
                        </a:lnSpc>
                        <a:spcBef>
                          <a:spcPct val="0"/>
                        </a:spcBef>
                        <a:spcAft>
                          <a:spcPct val="0"/>
                        </a:spcAft>
                        <a:buClrTx/>
                        <a:buSzTx/>
                        <a:buFontTx/>
                        <a:buNone/>
                        <a:tabLst/>
                      </a:pPr>
                      <a:endParaRPr kumimoji="0" lang="en-US" altLang="zh-TW" sz="2400" b="0" i="0" u="none" strike="noStrike" cap="none" normalizeH="0" baseline="0" smtClean="0">
                        <a:ln>
                          <a:noFill/>
                        </a:ln>
                        <a:solidFill>
                          <a:schemeClr val="tx1"/>
                        </a:solidFill>
                        <a:effectLst/>
                        <a:latin typeface="Times New Roman" pitchFamily="18" charset="0"/>
                        <a:ea typeface="新細明體" charset="-120"/>
                      </a:endParaRPr>
                    </a:p>
                    <a:p>
                      <a:pPr marL="0" marR="0" lvl="0" indent="0" algn="l" defTabSz="914400" rtl="0" eaLnBrk="1" fontAlgn="base" latinLnBrk="0" hangingPunct="1">
                        <a:lnSpc>
                          <a:spcPts val="1400"/>
                        </a:lnSpc>
                        <a:spcBef>
                          <a:spcPct val="0"/>
                        </a:spcBef>
                        <a:spcAft>
                          <a:spcPct val="0"/>
                        </a:spcAft>
                        <a:buClrTx/>
                        <a:buSzTx/>
                        <a:buFontTx/>
                        <a:buNone/>
                        <a:tabLst/>
                      </a:pPr>
                      <a:r>
                        <a:rPr kumimoji="0" lang="zh-TW" altLang="en-US" sz="2400" b="0" i="0" u="none" strike="noStrike" cap="none" normalizeH="0" baseline="0" smtClean="0">
                          <a:ln>
                            <a:noFill/>
                          </a:ln>
                          <a:solidFill>
                            <a:schemeClr val="tx1"/>
                          </a:solidFill>
                          <a:effectLst/>
                          <a:latin typeface="Times New Roman" pitchFamily="18" charset="0"/>
                          <a:ea typeface="新細明體" charset="-120"/>
                        </a:rPr>
                        <a:t>入之重</a:t>
                      </a:r>
                      <a:endParaRPr kumimoji="0" lang="en-US" altLang="zh-TW" sz="2400" b="0" i="0" u="none" strike="noStrike" cap="none" normalizeH="0" baseline="0" smtClean="0">
                        <a:ln>
                          <a:noFill/>
                        </a:ln>
                        <a:solidFill>
                          <a:schemeClr val="tx1"/>
                        </a:solidFill>
                        <a:effectLst/>
                        <a:latin typeface="Times New Roman" pitchFamily="18" charset="0"/>
                        <a:ea typeface="新細明體" charset="-120"/>
                      </a:endParaRPr>
                    </a:p>
                    <a:p>
                      <a:pPr marL="0" marR="0" lvl="0" indent="0" algn="l" defTabSz="914400" rtl="0" eaLnBrk="1" fontAlgn="base" latinLnBrk="0" hangingPunct="1">
                        <a:lnSpc>
                          <a:spcPts val="1400"/>
                        </a:lnSpc>
                        <a:spcBef>
                          <a:spcPct val="0"/>
                        </a:spcBef>
                        <a:spcAft>
                          <a:spcPct val="0"/>
                        </a:spcAft>
                        <a:buClrTx/>
                        <a:buSzTx/>
                        <a:buFontTx/>
                        <a:buNone/>
                        <a:tabLst/>
                      </a:pPr>
                      <a:endParaRPr kumimoji="0" lang="en-US" altLang="zh-TW" sz="2400" b="0" i="0" u="none" strike="noStrike" cap="none" normalizeH="0" baseline="0" smtClean="0">
                        <a:ln>
                          <a:noFill/>
                        </a:ln>
                        <a:solidFill>
                          <a:schemeClr val="tx1"/>
                        </a:solidFill>
                        <a:effectLst/>
                        <a:latin typeface="Times New Roman" pitchFamily="18" charset="0"/>
                        <a:ea typeface="新細明體" charset="-120"/>
                      </a:endParaRPr>
                    </a:p>
                    <a:p>
                      <a:pPr marL="0" marR="0" lvl="0" indent="0" algn="l" defTabSz="914400" rtl="0" eaLnBrk="1" fontAlgn="base" latinLnBrk="0" hangingPunct="1">
                        <a:lnSpc>
                          <a:spcPts val="1400"/>
                        </a:lnSpc>
                        <a:spcBef>
                          <a:spcPct val="0"/>
                        </a:spcBef>
                        <a:spcAft>
                          <a:spcPct val="0"/>
                        </a:spcAft>
                        <a:buClrTx/>
                        <a:buSzTx/>
                        <a:buFontTx/>
                        <a:buNone/>
                        <a:tabLst/>
                      </a:pPr>
                      <a:r>
                        <a:rPr kumimoji="0" lang="zh-TW" altLang="en-US" sz="2400" b="0" i="0" u="none" strike="noStrike" cap="none" normalizeH="0" baseline="0" smtClean="0">
                          <a:ln>
                            <a:noFill/>
                          </a:ln>
                          <a:solidFill>
                            <a:schemeClr val="tx1"/>
                          </a:solidFill>
                          <a:effectLst/>
                          <a:latin typeface="Times New Roman" pitchFamily="18" charset="0"/>
                          <a:ea typeface="新細明體" charset="-120"/>
                        </a:rPr>
                        <a:t>大議題：</a:t>
                      </a:r>
                    </a:p>
                    <a:p>
                      <a:pPr marL="0" marR="0" lvl="0" indent="0" algn="l" defTabSz="914400" rtl="0" eaLnBrk="1" fontAlgn="base" latinLnBrk="0" hangingPunct="1">
                        <a:lnSpc>
                          <a:spcPts val="14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新細明體" charset="-120"/>
                          <a:ea typeface="新細明體" charset="-120"/>
                        </a:rPr>
                        <a:t> </a:t>
                      </a:r>
                      <a:endParaRPr kumimoji="0" lang="zh-TW" altLang="en-US" sz="2400" b="0" i="0" u="none" strike="noStrike" cap="none" normalizeH="0" baseline="0" smtClean="0">
                        <a:ln>
                          <a:noFill/>
                        </a:ln>
                        <a:solidFill>
                          <a:schemeClr val="tx1"/>
                        </a:solidFill>
                        <a:effectLst/>
                        <a:latin typeface="Times New Roman" pitchFamily="18" charset="0"/>
                        <a:ea typeface="新細明體" charset="-120"/>
                      </a:endParaRPr>
                    </a:p>
                  </a:txBody>
                  <a:tcPr marL="11120" marR="11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zh-TW" altLang="en-US" sz="2400" b="0" i="0" u="none" strike="noStrike" cap="none" normalizeH="0" baseline="0" smtClean="0">
                          <a:ln>
                            <a:noFill/>
                          </a:ln>
                          <a:solidFill>
                            <a:schemeClr val="tx1"/>
                          </a:solidFill>
                          <a:effectLst/>
                          <a:latin typeface="Times New Roman" pitchFamily="18" charset="0"/>
                          <a:ea typeface="新細明體" charset="-120"/>
                        </a:rPr>
                        <a:t>家政</a:t>
                      </a:r>
                    </a:p>
                    <a:p>
                      <a:pPr marL="0" marR="0" lvl="0" indent="0" algn="l" defTabSz="914400" rtl="0" eaLnBrk="1" fontAlgn="base" latinLnBrk="0" hangingPunct="1">
                        <a:lnSpc>
                          <a:spcPts val="14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新細明體" charset="-120"/>
                          <a:ea typeface="新細明體" charset="-120"/>
                        </a:rPr>
                        <a:t> </a:t>
                      </a:r>
                      <a:endParaRPr kumimoji="0" lang="zh-TW" altLang="zh-TW" sz="2400" b="0" i="0" u="none" strike="noStrike" cap="none" normalizeH="0" baseline="0" smtClean="0">
                        <a:ln>
                          <a:noFill/>
                        </a:ln>
                        <a:solidFill>
                          <a:schemeClr val="tx1"/>
                        </a:solidFill>
                        <a:effectLst/>
                        <a:latin typeface="Times New Roman" pitchFamily="18" charset="0"/>
                        <a:ea typeface="新細明體" charset="-120"/>
                      </a:endParaRPr>
                    </a:p>
                  </a:txBody>
                  <a:tcPr marL="11120" marR="11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84688">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Times New Roman" pitchFamily="18" charset="0"/>
                          <a:ea typeface="新細明體" charset="-120"/>
                        </a:rPr>
                        <a:t>融入議</a:t>
                      </a:r>
                      <a:endParaRPr kumimoji="0" lang="en-US" altLang="zh-TW" sz="2400" b="1" i="0" u="none" strike="noStrike" cap="none" normalizeH="0" baseline="0" smtClean="0">
                        <a:ln>
                          <a:noFill/>
                        </a:ln>
                        <a:solidFill>
                          <a:schemeClr val="tx1"/>
                        </a:solidFill>
                        <a:effectLst/>
                        <a:latin typeface="Times New Roman" pitchFamily="18" charset="0"/>
                        <a:ea typeface="新細明體" charset="-120"/>
                      </a:endParaRPr>
                    </a:p>
                    <a:p>
                      <a:pPr marL="0" marR="0" lvl="0" indent="0" algn="l" defTabSz="914400" rtl="0" eaLnBrk="1" fontAlgn="base" latinLnBrk="0" hangingPunct="1">
                        <a:lnSpc>
                          <a:spcPts val="14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Times New Roman" pitchFamily="18" charset="0"/>
                        <a:ea typeface="新細明體" charset="-120"/>
                      </a:endParaRPr>
                    </a:p>
                    <a:p>
                      <a:pPr marL="0" marR="0" lvl="0" indent="0" algn="l" defTabSz="914400" rtl="0" eaLnBrk="1" fontAlgn="base" latinLnBrk="0" hangingPunct="1">
                        <a:lnSpc>
                          <a:spcPts val="14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Times New Roman" pitchFamily="18" charset="0"/>
                          <a:ea typeface="新細明體" charset="-120"/>
                        </a:rPr>
                        <a:t>題之能</a:t>
                      </a:r>
                      <a:endParaRPr kumimoji="0" lang="en-US" altLang="zh-TW" sz="2400" b="1" i="0" u="none" strike="noStrike" cap="none" normalizeH="0" baseline="0" smtClean="0">
                        <a:ln>
                          <a:noFill/>
                        </a:ln>
                        <a:solidFill>
                          <a:schemeClr val="tx1"/>
                        </a:solidFill>
                        <a:effectLst/>
                        <a:latin typeface="Times New Roman" pitchFamily="18" charset="0"/>
                        <a:ea typeface="新細明體" charset="-120"/>
                      </a:endParaRPr>
                    </a:p>
                    <a:p>
                      <a:pPr marL="0" marR="0" lvl="0" indent="0" algn="l" defTabSz="914400" rtl="0" eaLnBrk="1" fontAlgn="base" latinLnBrk="0" hangingPunct="1">
                        <a:lnSpc>
                          <a:spcPts val="14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Times New Roman" pitchFamily="18" charset="0"/>
                        <a:ea typeface="新細明體" charset="-120"/>
                      </a:endParaRPr>
                    </a:p>
                    <a:p>
                      <a:pPr marL="0" marR="0" lvl="0" indent="0" algn="l" defTabSz="914400" rtl="0" eaLnBrk="1" fontAlgn="base" latinLnBrk="0" hangingPunct="1">
                        <a:lnSpc>
                          <a:spcPts val="14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Times New Roman" pitchFamily="18" charset="0"/>
                          <a:ea typeface="新細明體" charset="-120"/>
                        </a:rPr>
                        <a:t>力指標</a:t>
                      </a:r>
                      <a:endParaRPr kumimoji="0" lang="zh-TW" altLang="en-US" sz="2400" b="0" i="0" u="none" strike="noStrike" cap="none" normalizeH="0" baseline="0" smtClean="0">
                        <a:ln>
                          <a:noFill/>
                        </a:ln>
                        <a:solidFill>
                          <a:schemeClr val="tx1"/>
                        </a:solidFill>
                        <a:effectLst/>
                        <a:latin typeface="Times New Roman" pitchFamily="18" charset="0"/>
                        <a:ea typeface="新細明體" charset="-120"/>
                      </a:endParaRPr>
                    </a:p>
                  </a:txBody>
                  <a:tcPr marL="11120" marR="11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新細明體" charset="-120"/>
                          <a:ea typeface="新細明體" charset="-120"/>
                        </a:rPr>
                        <a:t>-1-1 </a:t>
                      </a:r>
                      <a:r>
                        <a:rPr kumimoji="0" lang="zh-TW" altLang="en-US" sz="2400" b="0" i="0" u="none" strike="noStrike" cap="none" normalizeH="0" baseline="0" smtClean="0">
                          <a:ln>
                            <a:noFill/>
                          </a:ln>
                          <a:solidFill>
                            <a:schemeClr val="tx1"/>
                          </a:solidFill>
                          <a:effectLst/>
                          <a:latin typeface="Times New Roman" pitchFamily="18" charset="0"/>
                          <a:ea typeface="新細明體" charset="-120"/>
                        </a:rPr>
                        <a:t>認識常見的食物</a:t>
                      </a:r>
                      <a:r>
                        <a:rPr kumimoji="0" lang="en-US" sz="2400" b="0" i="0" u="none" strike="noStrike" cap="none" normalizeH="0" baseline="0" smtClean="0">
                          <a:ln>
                            <a:noFill/>
                          </a:ln>
                          <a:solidFill>
                            <a:schemeClr val="tx1"/>
                          </a:solidFill>
                          <a:effectLst/>
                          <a:latin typeface="Times New Roman" pitchFamily="18" charset="0"/>
                          <a:ea typeface="新細明體" charset="-120"/>
                        </a:rPr>
                        <a:t> </a:t>
                      </a:r>
                    </a:p>
                    <a:p>
                      <a:pPr marL="0" marR="0" lvl="0" indent="0" algn="l" defTabSz="914400" rtl="0" eaLnBrk="1" fontAlgn="base" latinLnBrk="0" hangingPunct="1">
                        <a:lnSpc>
                          <a:spcPts val="14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a typeface="新細明體" charset="-120"/>
                      </a:endParaRPr>
                    </a:p>
                    <a:p>
                      <a:pPr marL="0" marR="0" lvl="0" indent="0" algn="l" defTabSz="914400" rtl="0" eaLnBrk="1" fontAlgn="base" latinLnBrk="0" hangingPunct="1">
                        <a:lnSpc>
                          <a:spcPts val="14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a typeface="新細明體" charset="-120"/>
                      </a:endParaRPr>
                    </a:p>
                    <a:p>
                      <a:pPr marL="0" marR="0" lvl="0" indent="0" algn="l" defTabSz="914400" rtl="0" eaLnBrk="1" fontAlgn="base" latinLnBrk="0" hangingPunct="1">
                        <a:lnSpc>
                          <a:spcPts val="14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新細明體" charset="-120"/>
                          <a:ea typeface="新細明體" charset="-120"/>
                        </a:rPr>
                        <a:t>1-1-3 </a:t>
                      </a:r>
                      <a:r>
                        <a:rPr kumimoji="0" lang="zh-TW" altLang="en-US" sz="2400" b="0" i="0" u="none" strike="noStrike" cap="none" normalizeH="0" baseline="0" smtClean="0">
                          <a:ln>
                            <a:noFill/>
                          </a:ln>
                          <a:solidFill>
                            <a:schemeClr val="tx1"/>
                          </a:solidFill>
                          <a:effectLst/>
                          <a:latin typeface="Times New Roman" pitchFamily="18" charset="0"/>
                          <a:ea typeface="新細明體" charset="-120"/>
                        </a:rPr>
                        <a:t>認識食品衛生與安全的重要性</a:t>
                      </a:r>
                      <a:endParaRPr kumimoji="0" lang="en-US" altLang="zh-TW" sz="2400" b="0" i="0" u="none" strike="noStrike" cap="none" normalizeH="0" baseline="0" smtClean="0">
                        <a:ln>
                          <a:noFill/>
                        </a:ln>
                        <a:solidFill>
                          <a:schemeClr val="tx1"/>
                        </a:solidFill>
                        <a:effectLst/>
                        <a:latin typeface="Times New Roman" pitchFamily="18" charset="0"/>
                        <a:ea typeface="新細明體" charset="-120"/>
                      </a:endParaRPr>
                    </a:p>
                    <a:p>
                      <a:pPr marL="0" marR="0" lvl="0" indent="0" algn="l" defTabSz="914400" rtl="0" eaLnBrk="1" fontAlgn="base" latinLnBrk="0" hangingPunct="1">
                        <a:lnSpc>
                          <a:spcPts val="14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新細明體" charset="-120"/>
                        </a:rPr>
                        <a:t> </a:t>
                      </a:r>
                      <a:endParaRPr kumimoji="0" lang="zh-TW" altLang="en-US" sz="2400" b="0" i="0" u="none" strike="noStrike" cap="none" normalizeH="0" baseline="0" smtClean="0">
                        <a:ln>
                          <a:noFill/>
                        </a:ln>
                        <a:solidFill>
                          <a:schemeClr val="tx1"/>
                        </a:solidFill>
                        <a:effectLst/>
                        <a:latin typeface="Times New Roman" pitchFamily="18" charset="0"/>
                        <a:ea typeface="新細明體" charset="-120"/>
                      </a:endParaRPr>
                    </a:p>
                    <a:p>
                      <a:pPr marL="0" marR="0" lvl="0" indent="0" algn="l" defTabSz="914400" rtl="0" eaLnBrk="1" fontAlgn="base" latinLnBrk="0" hangingPunct="1">
                        <a:lnSpc>
                          <a:spcPts val="14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新細明體" charset="-120"/>
                          <a:ea typeface="新細明體" charset="-120"/>
                        </a:rPr>
                        <a:t>1-1-4 </a:t>
                      </a:r>
                      <a:r>
                        <a:rPr kumimoji="0" lang="zh-TW" altLang="en-US" sz="2400" b="0" i="0" u="none" strike="noStrike" cap="none" normalizeH="0" baseline="0" smtClean="0">
                          <a:ln>
                            <a:noFill/>
                          </a:ln>
                          <a:solidFill>
                            <a:schemeClr val="tx1"/>
                          </a:solidFill>
                          <a:effectLst/>
                          <a:latin typeface="Times New Roman" pitchFamily="18" charset="0"/>
                          <a:ea typeface="新細明體" charset="-120"/>
                        </a:rPr>
                        <a:t>願意與他人分享自己所喜歡的食物</a:t>
                      </a:r>
                      <a:endParaRPr kumimoji="0" lang="en-US" altLang="zh-TW" sz="2400" b="0" i="0" u="none" strike="noStrike" cap="none" normalizeH="0" baseline="0" smtClean="0">
                        <a:ln>
                          <a:noFill/>
                        </a:ln>
                        <a:solidFill>
                          <a:schemeClr val="tx1"/>
                        </a:solidFill>
                        <a:effectLst/>
                        <a:latin typeface="Times New Roman" pitchFamily="18" charset="0"/>
                        <a:ea typeface="新細明體" charset="-120"/>
                      </a:endParaRPr>
                    </a:p>
                    <a:p>
                      <a:pPr marL="0" marR="0" lvl="0" indent="0" algn="l" defTabSz="914400" rtl="0" eaLnBrk="1" fontAlgn="base" latinLnBrk="0" hangingPunct="1">
                        <a:lnSpc>
                          <a:spcPts val="14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新細明體" charset="-120"/>
                        </a:rPr>
                        <a:t> </a:t>
                      </a:r>
                      <a:endParaRPr kumimoji="0" lang="zh-TW" altLang="en-US" sz="2400" b="0" i="0" u="none" strike="noStrike" cap="none" normalizeH="0" baseline="0" smtClean="0">
                        <a:ln>
                          <a:noFill/>
                        </a:ln>
                        <a:solidFill>
                          <a:schemeClr val="tx1"/>
                        </a:solidFill>
                        <a:effectLst/>
                        <a:latin typeface="Times New Roman" pitchFamily="18" charset="0"/>
                        <a:ea typeface="新細明體" charset="-120"/>
                      </a:endParaRPr>
                    </a:p>
                    <a:p>
                      <a:pPr marL="0" marR="0" lvl="0" indent="0" algn="l" defTabSz="914400" rtl="0" eaLnBrk="1" fontAlgn="base" latinLnBrk="0" hangingPunct="1">
                        <a:lnSpc>
                          <a:spcPts val="14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新細明體" charset="-120"/>
                          <a:ea typeface="新細明體" charset="-120"/>
                        </a:rPr>
                        <a:t>1-1-5 </a:t>
                      </a:r>
                      <a:r>
                        <a:rPr kumimoji="0" lang="zh-TW" altLang="en-US" sz="2400" b="0" i="0" u="none" strike="noStrike" cap="none" normalizeH="0" baseline="0" smtClean="0">
                          <a:ln>
                            <a:noFill/>
                          </a:ln>
                          <a:solidFill>
                            <a:schemeClr val="tx1"/>
                          </a:solidFill>
                          <a:effectLst/>
                          <a:latin typeface="Times New Roman" pitchFamily="18" charset="0"/>
                          <a:ea typeface="新細明體" charset="-120"/>
                        </a:rPr>
                        <a:t>製作簡易點心</a:t>
                      </a:r>
                      <a:endParaRPr kumimoji="0" lang="en-US" altLang="zh-TW" sz="2400" b="0" i="0" u="none" strike="noStrike" cap="none" normalizeH="0" baseline="0" smtClean="0">
                        <a:ln>
                          <a:noFill/>
                        </a:ln>
                        <a:solidFill>
                          <a:schemeClr val="tx1"/>
                        </a:solidFill>
                        <a:effectLst/>
                        <a:latin typeface="Times New Roman" pitchFamily="18" charset="0"/>
                        <a:ea typeface="新細明體" charset="-120"/>
                      </a:endParaRPr>
                    </a:p>
                    <a:p>
                      <a:pPr marL="0" marR="0" lvl="0" indent="0" algn="l" defTabSz="914400" rtl="0" eaLnBrk="1" fontAlgn="base" latinLnBrk="0" hangingPunct="1">
                        <a:lnSpc>
                          <a:spcPts val="14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新細明體" charset="-120"/>
                        </a:rPr>
                        <a:t> </a:t>
                      </a:r>
                      <a:endParaRPr kumimoji="0" lang="zh-TW" altLang="en-US" sz="2400" b="0" i="0" u="none" strike="noStrike" cap="none" normalizeH="0" baseline="0" smtClean="0">
                        <a:ln>
                          <a:noFill/>
                        </a:ln>
                        <a:solidFill>
                          <a:schemeClr val="tx1"/>
                        </a:solidFill>
                        <a:effectLst/>
                        <a:latin typeface="Times New Roman" pitchFamily="18" charset="0"/>
                        <a:ea typeface="新細明體" charset="-120"/>
                      </a:endParaRPr>
                    </a:p>
                    <a:p>
                      <a:pPr marL="0" marR="0" lvl="0" indent="0" algn="l" defTabSz="914400" rtl="0" eaLnBrk="1" fontAlgn="base" latinLnBrk="0" hangingPunct="1">
                        <a:lnSpc>
                          <a:spcPts val="14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新細明體" charset="-120"/>
                          <a:ea typeface="新細明體" charset="-120"/>
                        </a:rPr>
                        <a:t>1-2-6 </a:t>
                      </a:r>
                      <a:r>
                        <a:rPr kumimoji="0" lang="zh-TW" altLang="en-US" sz="2400" b="0" i="0" u="none" strike="noStrike" cap="none" normalizeH="0" baseline="0" smtClean="0">
                          <a:ln>
                            <a:noFill/>
                          </a:ln>
                          <a:solidFill>
                            <a:schemeClr val="tx1"/>
                          </a:solidFill>
                          <a:effectLst/>
                          <a:latin typeface="Times New Roman" pitchFamily="18" charset="0"/>
                          <a:ea typeface="新細明體" charset="-120"/>
                        </a:rPr>
                        <a:t>注重個人飲食衛生</a:t>
                      </a:r>
                      <a:endParaRPr kumimoji="0" lang="en-US" altLang="zh-TW" sz="2400" b="0" i="0" u="none" strike="noStrike" cap="none" normalizeH="0" baseline="0" smtClean="0">
                        <a:ln>
                          <a:noFill/>
                        </a:ln>
                        <a:solidFill>
                          <a:schemeClr val="tx1"/>
                        </a:solidFill>
                        <a:effectLst/>
                        <a:latin typeface="Times New Roman" pitchFamily="18" charset="0"/>
                        <a:ea typeface="新細明體" charset="-120"/>
                      </a:endParaRPr>
                    </a:p>
                    <a:p>
                      <a:pPr marL="0" marR="0" lvl="0" indent="0" algn="l" defTabSz="914400" rtl="0" eaLnBrk="1" fontAlgn="base" latinLnBrk="0" hangingPunct="1">
                        <a:lnSpc>
                          <a:spcPts val="14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新細明體" charset="-120"/>
                        </a:rPr>
                        <a:t> </a:t>
                      </a:r>
                      <a:endParaRPr kumimoji="0" lang="zh-TW" altLang="en-US" sz="2400" b="0" i="0" u="none" strike="noStrike" cap="none" normalizeH="0" baseline="0" smtClean="0">
                        <a:ln>
                          <a:noFill/>
                        </a:ln>
                        <a:solidFill>
                          <a:schemeClr val="tx1"/>
                        </a:solidFill>
                        <a:effectLst/>
                        <a:latin typeface="Times New Roman" pitchFamily="18" charset="0"/>
                        <a:ea typeface="新細明體" charset="-120"/>
                      </a:endParaRPr>
                    </a:p>
                    <a:p>
                      <a:pPr marL="0" marR="0" lvl="0" indent="0" algn="l" defTabSz="914400" rtl="0" eaLnBrk="1" fontAlgn="base" latinLnBrk="0" hangingPunct="1">
                        <a:lnSpc>
                          <a:spcPts val="14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新細明體" charset="-120"/>
                          <a:ea typeface="新細明體" charset="-120"/>
                        </a:rPr>
                        <a:t>1-3-1 </a:t>
                      </a:r>
                      <a:r>
                        <a:rPr kumimoji="0" lang="zh-TW" altLang="en-US" sz="2400" b="0" i="0" u="none" strike="noStrike" cap="none" normalizeH="0" baseline="0" smtClean="0">
                          <a:ln>
                            <a:noFill/>
                          </a:ln>
                          <a:solidFill>
                            <a:schemeClr val="tx1"/>
                          </a:solidFill>
                          <a:effectLst/>
                          <a:latin typeface="Times New Roman" pitchFamily="18" charset="0"/>
                          <a:ea typeface="新細明體" charset="-120"/>
                        </a:rPr>
                        <a:t>比較不同的飲食習慣</a:t>
                      </a:r>
                      <a:endParaRPr kumimoji="0" lang="en-US" altLang="zh-TW" sz="2400" b="0" i="0" u="none" strike="noStrike" cap="none" normalizeH="0" baseline="0" smtClean="0">
                        <a:ln>
                          <a:noFill/>
                        </a:ln>
                        <a:solidFill>
                          <a:schemeClr val="tx1"/>
                        </a:solidFill>
                        <a:effectLst/>
                        <a:latin typeface="Times New Roman" pitchFamily="18" charset="0"/>
                        <a:ea typeface="新細明體" charset="-120"/>
                      </a:endParaRPr>
                    </a:p>
                    <a:p>
                      <a:pPr marL="0" marR="0" lvl="0" indent="0" algn="l" defTabSz="914400" rtl="0" eaLnBrk="1" fontAlgn="base" latinLnBrk="0" hangingPunct="1">
                        <a:lnSpc>
                          <a:spcPts val="14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新細明體" charset="-120"/>
                        </a:rPr>
                        <a:t> </a:t>
                      </a:r>
                      <a:endParaRPr kumimoji="0" lang="zh-TW" altLang="en-US" sz="2400" b="0" i="0" u="none" strike="noStrike" cap="none" normalizeH="0" baseline="0" smtClean="0">
                        <a:ln>
                          <a:noFill/>
                        </a:ln>
                        <a:solidFill>
                          <a:schemeClr val="tx1"/>
                        </a:solidFill>
                        <a:effectLst/>
                        <a:latin typeface="Times New Roman" pitchFamily="18" charset="0"/>
                        <a:ea typeface="新細明體" charset="-120"/>
                      </a:endParaRPr>
                    </a:p>
                    <a:p>
                      <a:pPr marL="0" marR="0" lvl="0" indent="0" algn="l" defTabSz="914400" rtl="0" eaLnBrk="1" fontAlgn="base" latinLnBrk="0" hangingPunct="1">
                        <a:lnSpc>
                          <a:spcPts val="14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新細明體" charset="-120"/>
                          <a:ea typeface="新細明體" charset="-120"/>
                        </a:rPr>
                        <a:t>1-3-2 </a:t>
                      </a:r>
                      <a:r>
                        <a:rPr kumimoji="0" lang="zh-TW" altLang="en-US" sz="2400" b="0" i="0" u="none" strike="noStrike" cap="none" normalizeH="0" baseline="0" smtClean="0">
                          <a:ln>
                            <a:noFill/>
                          </a:ln>
                          <a:solidFill>
                            <a:schemeClr val="tx1"/>
                          </a:solidFill>
                          <a:effectLst/>
                          <a:latin typeface="Times New Roman" pitchFamily="18" charset="0"/>
                          <a:ea typeface="新細明體" charset="-120"/>
                        </a:rPr>
                        <a:t>瞭解飲食與人際溝通的關係</a:t>
                      </a:r>
                      <a:endParaRPr kumimoji="0" lang="en-US" altLang="zh-TW" sz="2400" b="0" i="0" u="none" strike="noStrike" cap="none" normalizeH="0" baseline="0" smtClean="0">
                        <a:ln>
                          <a:noFill/>
                        </a:ln>
                        <a:solidFill>
                          <a:schemeClr val="tx1"/>
                        </a:solidFill>
                        <a:effectLst/>
                        <a:latin typeface="Times New Roman" pitchFamily="18" charset="0"/>
                        <a:ea typeface="新細明體" charset="-120"/>
                      </a:endParaRPr>
                    </a:p>
                    <a:p>
                      <a:pPr marL="0" marR="0" lvl="0" indent="0" algn="l" defTabSz="914400" rtl="0" eaLnBrk="1" fontAlgn="base" latinLnBrk="0" hangingPunct="1">
                        <a:lnSpc>
                          <a:spcPts val="14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新細明體" charset="-120"/>
                        </a:rPr>
                        <a:t> </a:t>
                      </a:r>
                      <a:endParaRPr kumimoji="0" lang="zh-TW" altLang="en-US" sz="2400" b="0" i="0" u="none" strike="noStrike" cap="none" normalizeH="0" baseline="0" smtClean="0">
                        <a:ln>
                          <a:noFill/>
                        </a:ln>
                        <a:solidFill>
                          <a:schemeClr val="tx1"/>
                        </a:solidFill>
                        <a:effectLst/>
                        <a:latin typeface="Times New Roman" pitchFamily="18" charset="0"/>
                        <a:ea typeface="新細明體" charset="-120"/>
                      </a:endParaRPr>
                    </a:p>
                    <a:p>
                      <a:pPr marL="0" marR="0" lvl="0" indent="0" algn="l" defTabSz="914400" rtl="0" eaLnBrk="1" fontAlgn="base" latinLnBrk="0" hangingPunct="1">
                        <a:lnSpc>
                          <a:spcPts val="14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新細明體" charset="-120"/>
                          <a:ea typeface="新細明體" charset="-120"/>
                        </a:rPr>
                        <a:t>1-3-3 </a:t>
                      </a:r>
                      <a:r>
                        <a:rPr kumimoji="0" lang="zh-TW" altLang="en-US" sz="2400" b="0" i="0" u="none" strike="noStrike" cap="none" normalizeH="0" baseline="0" smtClean="0">
                          <a:ln>
                            <a:noFill/>
                          </a:ln>
                          <a:solidFill>
                            <a:schemeClr val="tx1"/>
                          </a:solidFill>
                          <a:effectLst/>
                          <a:latin typeface="Times New Roman" pitchFamily="18" charset="0"/>
                          <a:ea typeface="新細明體" charset="-120"/>
                        </a:rPr>
                        <a:t>接納他人所喜歡的食物</a:t>
                      </a:r>
                      <a:r>
                        <a:rPr kumimoji="0" lang="en-US" sz="2400" b="0" i="0" u="none" strike="noStrike" cap="none" normalizeH="0" baseline="0" smtClean="0">
                          <a:ln>
                            <a:noFill/>
                          </a:ln>
                          <a:solidFill>
                            <a:schemeClr val="tx1"/>
                          </a:solidFill>
                          <a:effectLst/>
                          <a:latin typeface="Times New Roman" pitchFamily="18" charset="0"/>
                          <a:ea typeface="新細明體" charset="-120"/>
                        </a:rPr>
                        <a:t> </a:t>
                      </a:r>
                    </a:p>
                    <a:p>
                      <a:pPr marL="0" marR="0" lvl="0" indent="0" algn="l" defTabSz="914400" rtl="0" eaLnBrk="1" fontAlgn="base" latinLnBrk="0" hangingPunct="1">
                        <a:lnSpc>
                          <a:spcPts val="14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imes New Roman" pitchFamily="18" charset="0"/>
                        <a:ea typeface="新細明體" charset="-120"/>
                      </a:endParaRPr>
                    </a:p>
                    <a:p>
                      <a:pPr marL="0" marR="0" lvl="0" indent="0" algn="l" defTabSz="914400" rtl="0" eaLnBrk="1" fontAlgn="base" latinLnBrk="0" hangingPunct="1">
                        <a:lnSpc>
                          <a:spcPts val="14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新細明體" charset="-120"/>
                          <a:ea typeface="新細明體" charset="-120"/>
                        </a:rPr>
                        <a:t>1-3-6 </a:t>
                      </a:r>
                      <a:r>
                        <a:rPr kumimoji="0" lang="zh-TW" altLang="en-US" sz="2400" b="0" i="0" u="none" strike="noStrike" cap="none" normalizeH="0" baseline="0" smtClean="0">
                          <a:ln>
                            <a:noFill/>
                          </a:ln>
                          <a:solidFill>
                            <a:schemeClr val="tx1"/>
                          </a:solidFill>
                          <a:effectLst/>
                          <a:latin typeface="Times New Roman" pitchFamily="18" charset="0"/>
                          <a:ea typeface="新細明體" charset="-120"/>
                        </a:rPr>
                        <a:t>選擇符合營養且安全衛生的食物</a:t>
                      </a:r>
                      <a:endParaRPr kumimoji="0" lang="en-US" altLang="zh-TW" sz="2400" b="0" i="0" u="none" strike="noStrike" cap="none" normalizeH="0" baseline="0" smtClean="0">
                        <a:ln>
                          <a:noFill/>
                        </a:ln>
                        <a:solidFill>
                          <a:schemeClr val="tx1"/>
                        </a:solidFill>
                        <a:effectLst/>
                        <a:latin typeface="Times New Roman" pitchFamily="18" charset="0"/>
                        <a:ea typeface="新細明體" charset="-120"/>
                      </a:endParaRPr>
                    </a:p>
                    <a:p>
                      <a:pPr marL="0" marR="0" lvl="0" indent="0" algn="l" defTabSz="914400" rtl="0" eaLnBrk="1" fontAlgn="base" latinLnBrk="0" hangingPunct="1">
                        <a:lnSpc>
                          <a:spcPts val="14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新細明體" charset="-120"/>
                        </a:rPr>
                        <a:t> </a:t>
                      </a:r>
                      <a:endParaRPr kumimoji="0" lang="zh-TW" altLang="en-US" sz="2400" b="0" i="0" u="none" strike="noStrike" cap="none" normalizeH="0" baseline="0" smtClean="0">
                        <a:ln>
                          <a:noFill/>
                        </a:ln>
                        <a:solidFill>
                          <a:schemeClr val="tx1"/>
                        </a:solidFill>
                        <a:effectLst/>
                        <a:latin typeface="Times New Roman" pitchFamily="18" charset="0"/>
                        <a:ea typeface="新細明體" charset="-120"/>
                      </a:endParaRPr>
                    </a:p>
                    <a:p>
                      <a:pPr marL="0" marR="0" lvl="0" indent="0" algn="l" defTabSz="914400" rtl="0" eaLnBrk="1" fontAlgn="base" latinLnBrk="0" hangingPunct="1">
                        <a:lnSpc>
                          <a:spcPts val="14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新細明體" charset="-120"/>
                          <a:ea typeface="新細明體" charset="-120"/>
                        </a:rPr>
                        <a:t>1-4-2 </a:t>
                      </a:r>
                      <a:r>
                        <a:rPr kumimoji="0" lang="zh-TW" altLang="en-US" sz="2400" b="0" i="0" u="none" strike="noStrike" cap="none" normalizeH="0" baseline="0" smtClean="0">
                          <a:ln>
                            <a:noFill/>
                          </a:ln>
                          <a:solidFill>
                            <a:schemeClr val="tx1"/>
                          </a:solidFill>
                          <a:effectLst/>
                          <a:latin typeface="Times New Roman" pitchFamily="18" charset="0"/>
                          <a:ea typeface="新細明體" charset="-120"/>
                        </a:rPr>
                        <a:t>選購及製作衛生、安全、營養的餐</a:t>
                      </a:r>
                      <a:endParaRPr kumimoji="0" lang="en-US" altLang="zh-TW" sz="2400" b="0" i="0" u="none" strike="noStrike" cap="none" normalizeH="0" baseline="0" smtClean="0">
                        <a:ln>
                          <a:noFill/>
                        </a:ln>
                        <a:solidFill>
                          <a:schemeClr val="tx1"/>
                        </a:solidFill>
                        <a:effectLst/>
                        <a:latin typeface="Times New Roman" pitchFamily="18" charset="0"/>
                        <a:ea typeface="新細明體" charset="-120"/>
                      </a:endParaRPr>
                    </a:p>
                    <a:p>
                      <a:pPr marL="0" marR="0" lvl="0" indent="0" algn="l" defTabSz="914400" rtl="0" eaLnBrk="1" fontAlgn="base" latinLnBrk="0" hangingPunct="1">
                        <a:lnSpc>
                          <a:spcPts val="1400"/>
                        </a:lnSpc>
                        <a:spcBef>
                          <a:spcPct val="0"/>
                        </a:spcBef>
                        <a:spcAft>
                          <a:spcPct val="0"/>
                        </a:spcAft>
                        <a:buClrTx/>
                        <a:buSzTx/>
                        <a:buFontTx/>
                        <a:buNone/>
                        <a:tabLst/>
                      </a:pPr>
                      <a:endParaRPr kumimoji="0" lang="en-US" altLang="zh-TW" sz="2400" b="0" i="0" u="none" strike="noStrike" cap="none" normalizeH="0" baseline="0" smtClean="0">
                        <a:ln>
                          <a:noFill/>
                        </a:ln>
                        <a:solidFill>
                          <a:schemeClr val="tx1"/>
                        </a:solidFill>
                        <a:effectLst/>
                        <a:latin typeface="Times New Roman" pitchFamily="18" charset="0"/>
                        <a:ea typeface="新細明體" charset="-120"/>
                      </a:endParaRPr>
                    </a:p>
                    <a:p>
                      <a:pPr marL="0" marR="0" lvl="0" indent="0" algn="l" defTabSz="914400" rtl="0" eaLnBrk="1" fontAlgn="base" latinLnBrk="0" hangingPunct="1">
                        <a:lnSpc>
                          <a:spcPts val="1400"/>
                        </a:lnSpc>
                        <a:spcBef>
                          <a:spcPct val="0"/>
                        </a:spcBef>
                        <a:spcAft>
                          <a:spcPct val="0"/>
                        </a:spcAft>
                        <a:buClrTx/>
                        <a:buSzTx/>
                        <a:buFontTx/>
                        <a:buNone/>
                        <a:tabLst/>
                      </a:pPr>
                      <a:r>
                        <a:rPr kumimoji="0" lang="zh-TW" altLang="en-US" sz="2400" b="0" i="0" u="none" strike="noStrike" cap="none" normalizeH="0" baseline="0" smtClean="0">
                          <a:ln>
                            <a:noFill/>
                          </a:ln>
                          <a:solidFill>
                            <a:schemeClr val="tx1"/>
                          </a:solidFill>
                          <a:effectLst/>
                          <a:latin typeface="Times New Roman" pitchFamily="18" charset="0"/>
                          <a:ea typeface="新細明體" charset="-120"/>
                        </a:rPr>
                        <a:t>點，表現良好的飲食行為</a:t>
                      </a:r>
                      <a:endParaRPr kumimoji="0" lang="en-US" altLang="zh-TW" sz="2400" b="0" i="0" u="none" strike="noStrike" cap="none" normalizeH="0" baseline="0" smtClean="0">
                        <a:ln>
                          <a:noFill/>
                        </a:ln>
                        <a:solidFill>
                          <a:schemeClr val="tx1"/>
                        </a:solidFill>
                        <a:effectLst/>
                        <a:latin typeface="Times New Roman" pitchFamily="18" charset="0"/>
                        <a:ea typeface="新細明體" charset="-120"/>
                      </a:endParaRPr>
                    </a:p>
                    <a:p>
                      <a:pPr marL="0" marR="0" lvl="0" indent="0" algn="l" defTabSz="914400" rtl="0" eaLnBrk="1" fontAlgn="base" latinLnBrk="0" hangingPunct="1">
                        <a:lnSpc>
                          <a:spcPts val="14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新細明體" charset="-120"/>
                        </a:rPr>
                        <a:t> </a:t>
                      </a:r>
                      <a:endParaRPr kumimoji="0" lang="zh-TW" altLang="en-US" sz="2400" b="0" i="0" u="none" strike="noStrike" cap="none" normalizeH="0" baseline="0" smtClean="0">
                        <a:ln>
                          <a:noFill/>
                        </a:ln>
                        <a:solidFill>
                          <a:schemeClr val="tx1"/>
                        </a:solidFill>
                        <a:effectLst/>
                        <a:latin typeface="Times New Roman" pitchFamily="18" charset="0"/>
                        <a:ea typeface="新細明體" charset="-120"/>
                      </a:endParaRPr>
                    </a:p>
                    <a:p>
                      <a:pPr marL="0" marR="0" lvl="0" indent="0" algn="l" defTabSz="914400" rtl="0" eaLnBrk="1" fontAlgn="base" latinLnBrk="0" hangingPunct="1">
                        <a:lnSpc>
                          <a:spcPts val="14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新細明體" charset="-120"/>
                          <a:ea typeface="新細明體" charset="-120"/>
                        </a:rPr>
                        <a:t>3-1-5 </a:t>
                      </a:r>
                      <a:r>
                        <a:rPr kumimoji="0" lang="zh-TW" altLang="en-US" sz="2400" b="0" i="0" u="none" strike="noStrike" cap="none" normalizeH="0" baseline="0" smtClean="0">
                          <a:ln>
                            <a:noFill/>
                          </a:ln>
                          <a:solidFill>
                            <a:schemeClr val="tx1"/>
                          </a:solidFill>
                          <a:effectLst/>
                          <a:latin typeface="Times New Roman" pitchFamily="18" charset="0"/>
                          <a:ea typeface="新細明體" charset="-120"/>
                        </a:rPr>
                        <a:t>察覺周遭美化生活的物品</a:t>
                      </a:r>
                      <a:r>
                        <a:rPr kumimoji="0" lang="en-US" sz="2400" b="0" i="0" u="none" strike="noStrike" cap="none" normalizeH="0" baseline="0" smtClean="0">
                          <a:ln>
                            <a:noFill/>
                          </a:ln>
                          <a:solidFill>
                            <a:schemeClr val="tx1"/>
                          </a:solidFill>
                          <a:effectLst/>
                          <a:latin typeface="Times New Roman" pitchFamily="18" charset="0"/>
                          <a:ea typeface="新細明體" charset="-120"/>
                        </a:rPr>
                        <a:t> </a:t>
                      </a:r>
                    </a:p>
                    <a:p>
                      <a:pPr marL="0" marR="0" lvl="0" indent="0" algn="l" defTabSz="914400" rtl="0" eaLnBrk="1" fontAlgn="base" latinLnBrk="0" hangingPunct="1">
                        <a:lnSpc>
                          <a:spcPts val="14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imes New Roman" pitchFamily="18" charset="0"/>
                        <a:ea typeface="新細明體" charset="-120"/>
                      </a:endParaRPr>
                    </a:p>
                    <a:p>
                      <a:pPr marL="0" marR="0" lvl="0" indent="0" algn="l" defTabSz="914400" rtl="0" eaLnBrk="1" fontAlgn="base" latinLnBrk="0" hangingPunct="1">
                        <a:lnSpc>
                          <a:spcPts val="14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新細明體" charset="-120"/>
                          <a:ea typeface="新細明體" charset="-120"/>
                        </a:rPr>
                        <a:t>3-2-4 </a:t>
                      </a:r>
                      <a:r>
                        <a:rPr kumimoji="0" lang="zh-TW" altLang="en-US" sz="2400" b="0" i="0" u="none" strike="noStrike" cap="none" normalizeH="0" baseline="0" smtClean="0">
                          <a:ln>
                            <a:noFill/>
                          </a:ln>
                          <a:solidFill>
                            <a:schemeClr val="tx1"/>
                          </a:solidFill>
                          <a:effectLst/>
                          <a:latin typeface="Times New Roman" pitchFamily="18" charset="0"/>
                          <a:ea typeface="新細明體" charset="-120"/>
                        </a:rPr>
                        <a:t>熟悉並表現合宜的生活禮儀</a:t>
                      </a:r>
                    </a:p>
                  </a:txBody>
                  <a:tcPr marL="11120" marR="111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6879" name="Rectangle 15"/>
          <p:cNvSpPr>
            <a:spLocks noGrp="1"/>
          </p:cNvSpPr>
          <p:nvPr>
            <p:ph type="title" idx="4294967295"/>
          </p:nvPr>
        </p:nvSpPr>
        <p:spPr>
          <a:xfrm>
            <a:off x="457200" y="274638"/>
            <a:ext cx="6635750" cy="706437"/>
          </a:xfrm>
        </p:spPr>
        <p:txBody>
          <a:bodyPr/>
          <a:lstStyle/>
          <a:p>
            <a:r>
              <a:rPr lang="zh-TW" altLang="en-US" sz="4000" smtClean="0">
                <a:ea typeface="標楷體" pitchFamily="65" charset="-120"/>
              </a:rPr>
              <a:t>參考：吃冰的滋味</a:t>
            </a:r>
          </a:p>
        </p:txBody>
      </p:sp>
      <p:sp>
        <p:nvSpPr>
          <p:cNvPr id="36880" name="Rectangle 16"/>
          <p:cNvSpPr>
            <a:spLocks noGrp="1"/>
          </p:cNvSpPr>
          <p:nvPr>
            <p:ph type="body" idx="4294967295"/>
          </p:nvPr>
        </p:nvSpPr>
        <p:spPr/>
        <p:txBody>
          <a:bodyPr/>
          <a:lstStyle/>
          <a:p>
            <a:endParaRPr lang="zh-TW" alt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56" name="Object 16"/>
          <p:cNvGraphicFramePr>
            <a:graphicFrameLocks noChangeAspect="1"/>
          </p:cNvGraphicFramePr>
          <p:nvPr/>
        </p:nvGraphicFramePr>
        <p:xfrm>
          <a:off x="1763713" y="19050"/>
          <a:ext cx="5616575" cy="9929813"/>
        </p:xfrm>
        <a:graphic>
          <a:graphicData uri="http://schemas.openxmlformats.org/presentationml/2006/ole">
            <mc:AlternateContent xmlns:mc="http://schemas.openxmlformats.org/markup-compatibility/2006">
              <mc:Choice xmlns:v="urn:schemas-microsoft-com:vml" Requires="v">
                <p:oleObj spid="_x0000_s10260" name="文件" r:id="rId3" imgW="5335670" imgH="9446322" progId="">
                  <p:embed/>
                </p:oleObj>
              </mc:Choice>
              <mc:Fallback>
                <p:oleObj name="文件" r:id="rId3" imgW="5335670" imgH="9446322" progId="">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19050"/>
                        <a:ext cx="5616575" cy="9929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79" name="Object 15"/>
          <p:cNvGraphicFramePr>
            <a:graphicFrameLocks noChangeAspect="1"/>
          </p:cNvGraphicFramePr>
          <p:nvPr/>
        </p:nvGraphicFramePr>
        <p:xfrm>
          <a:off x="1979613" y="188913"/>
          <a:ext cx="5329237" cy="7283450"/>
        </p:xfrm>
        <a:graphic>
          <a:graphicData uri="http://schemas.openxmlformats.org/presentationml/2006/ole">
            <mc:AlternateContent xmlns:mc="http://schemas.openxmlformats.org/markup-compatibility/2006">
              <mc:Choice xmlns:v="urn:schemas-microsoft-com:vml" Requires="v">
                <p:oleObj spid="_x0000_s11283" name="文件" r:id="rId3" imgW="5318754" imgH="7269536" progId="">
                  <p:embed/>
                </p:oleObj>
              </mc:Choice>
              <mc:Fallback>
                <p:oleObj name="文件" r:id="rId3" imgW="5318754" imgH="7269536" progId="">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188913"/>
                        <a:ext cx="5329237" cy="728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標題 1"/>
          <p:cNvSpPr>
            <a:spLocks noGrp="1"/>
          </p:cNvSpPr>
          <p:nvPr>
            <p:ph type="title"/>
          </p:nvPr>
        </p:nvSpPr>
        <p:spPr/>
        <p:txBody>
          <a:bodyPr/>
          <a:lstStyle/>
          <a:p>
            <a:pPr algn="l" eaLnBrk="1" hangingPunct="1"/>
            <a:r>
              <a:rPr lang="en-US" altLang="zh-TW" sz="2000" smtClean="0"/>
              <a:t/>
            </a:r>
            <a:br>
              <a:rPr lang="en-US" altLang="zh-TW" sz="2000" smtClean="0"/>
            </a:br>
            <a:r>
              <a:rPr lang="en-US" altLang="zh-TW" sz="2000" smtClean="0"/>
              <a:t/>
            </a:r>
            <a:br>
              <a:rPr lang="en-US" altLang="zh-TW" sz="2000" smtClean="0"/>
            </a:br>
            <a:r>
              <a:rPr lang="en-US" altLang="zh-TW" sz="2000" smtClean="0"/>
              <a:t/>
            </a:r>
            <a:br>
              <a:rPr lang="en-US" altLang="zh-TW" sz="2000" smtClean="0"/>
            </a:br>
            <a:r>
              <a:rPr lang="zh-TW" altLang="en-US" sz="2000" smtClean="0"/>
              <a:t>國文科第二冊吃冰的滋味綜合輔導活動一下青春</a:t>
            </a:r>
            <a:r>
              <a:rPr lang="en-US" altLang="zh-TW" sz="2000" smtClean="0"/>
              <a:t>DO Re Mi </a:t>
            </a:r>
            <a:r>
              <a:rPr lang="zh-TW" altLang="en-US" sz="2000" smtClean="0"/>
              <a:t>統整教學活動設計學習單（一）</a:t>
            </a:r>
            <a:br>
              <a:rPr lang="zh-TW" altLang="en-US" sz="2000" smtClean="0"/>
            </a:br>
            <a:r>
              <a:rPr lang="zh-TW" altLang="en-US" sz="2000" smtClean="0"/>
              <a:t>注意事項</a:t>
            </a:r>
            <a:br>
              <a:rPr lang="zh-TW" altLang="en-US" sz="2000" smtClean="0"/>
            </a:br>
            <a:r>
              <a:rPr lang="en-US" altLang="zh-TW" sz="2000" smtClean="0"/>
              <a:t>1</a:t>
            </a:r>
            <a:r>
              <a:rPr lang="zh-TW" altLang="en-US" sz="2000" smtClean="0"/>
              <a:t>冰品好吃很重要，但衛生安全更重要。</a:t>
            </a:r>
            <a:br>
              <a:rPr lang="zh-TW" altLang="en-US" sz="2000" smtClean="0"/>
            </a:br>
            <a:r>
              <a:rPr lang="en-US" altLang="zh-TW" sz="2000" smtClean="0"/>
              <a:t>2</a:t>
            </a:r>
            <a:r>
              <a:rPr lang="zh-TW" altLang="en-US" sz="2000" smtClean="0"/>
              <a:t>邀請老師時切記要有禮貌，邀請卡及面邀不可少！</a:t>
            </a:r>
            <a:br>
              <a:rPr lang="zh-TW" altLang="en-US" sz="2000" smtClean="0"/>
            </a:br>
            <a:r>
              <a:rPr lang="en-US" altLang="zh-TW" sz="2000" smtClean="0"/>
              <a:t>3</a:t>
            </a:r>
            <a:r>
              <a:rPr lang="zh-TW" altLang="en-US" sz="2000" smtClean="0"/>
              <a:t>歡樂之餘不要留下禍害，請同學全部自備餐具；亦可邀請老師自備餐具。</a:t>
            </a:r>
            <a:br>
              <a:rPr lang="zh-TW" altLang="en-US" sz="2000" smtClean="0"/>
            </a:br>
            <a:endParaRPr lang="zh-TW" altLang="en-US" sz="2000" smtClean="0"/>
          </a:p>
        </p:txBody>
      </p:sp>
      <p:graphicFrame>
        <p:nvGraphicFramePr>
          <p:cNvPr id="6" name="表格 5"/>
          <p:cNvGraphicFramePr>
            <a:graphicFrameLocks noGrp="1"/>
          </p:cNvGraphicFramePr>
          <p:nvPr/>
        </p:nvGraphicFramePr>
        <p:xfrm>
          <a:off x="2051050" y="2133600"/>
          <a:ext cx="4545751" cy="4876539"/>
        </p:xfrm>
        <a:graphic>
          <a:graphicData uri="http://schemas.openxmlformats.org/drawingml/2006/table">
            <a:tbl>
              <a:tblPr/>
              <a:tblGrid>
                <a:gridCol w="751929"/>
                <a:gridCol w="751929"/>
                <a:gridCol w="751929"/>
                <a:gridCol w="752378"/>
                <a:gridCol w="768568"/>
                <a:gridCol w="769018"/>
              </a:tblGrid>
              <a:tr h="563497">
                <a:tc>
                  <a:txBody>
                    <a:bodyPr/>
                    <a:lstStyle/>
                    <a:p>
                      <a:pPr algn="just">
                        <a:lnSpc>
                          <a:spcPts val="2400"/>
                        </a:lnSpc>
                        <a:spcAft>
                          <a:spcPts val="0"/>
                        </a:spcAft>
                      </a:pPr>
                      <a:r>
                        <a:rPr lang="zh-TW" sz="1000" kern="100">
                          <a:effectLst/>
                          <a:latin typeface="Times New Roman"/>
                          <a:ea typeface="新細明體"/>
                        </a:rPr>
                        <a:t>組長組員名單</a:t>
                      </a:r>
                      <a:endParaRPr lang="zh-TW" sz="800" kern="100">
                        <a:effectLst/>
                        <a:latin typeface="Times New Roman"/>
                        <a:ea typeface="新細明體"/>
                      </a:endParaRPr>
                    </a:p>
                  </a:txBody>
                  <a:tcPr marL="12592" marR="12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indent="355600" algn="just">
                        <a:lnSpc>
                          <a:spcPts val="2400"/>
                        </a:lnSpc>
                        <a:spcAft>
                          <a:spcPts val="0"/>
                        </a:spcAft>
                      </a:pPr>
                      <a:r>
                        <a:rPr lang="en-US" sz="1000" kern="100">
                          <a:effectLst/>
                          <a:latin typeface="Times New Roman"/>
                          <a:ea typeface="新細明體"/>
                        </a:rPr>
                        <a:t> </a:t>
                      </a:r>
                      <a:endParaRPr lang="zh-TW" sz="800" kern="100">
                        <a:effectLst/>
                        <a:latin typeface="Times New Roman"/>
                        <a:ea typeface="新細明體"/>
                      </a:endParaRPr>
                    </a:p>
                  </a:txBody>
                  <a:tcPr marL="12592" marR="12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880548">
                <a:tc>
                  <a:txBody>
                    <a:bodyPr/>
                    <a:lstStyle/>
                    <a:p>
                      <a:pPr algn="just">
                        <a:lnSpc>
                          <a:spcPts val="2400"/>
                        </a:lnSpc>
                        <a:spcAft>
                          <a:spcPts val="0"/>
                        </a:spcAft>
                      </a:pPr>
                      <a:r>
                        <a:rPr lang="zh-TW" sz="1000" kern="100">
                          <a:effectLst/>
                          <a:latin typeface="Times New Roman"/>
                          <a:ea typeface="新細明體"/>
                        </a:rPr>
                        <a:t>冰品設計</a:t>
                      </a:r>
                      <a:endParaRPr lang="zh-TW" sz="800" kern="100">
                        <a:effectLst/>
                        <a:latin typeface="Times New Roman"/>
                        <a:ea typeface="新細明體"/>
                      </a:endParaRPr>
                    </a:p>
                  </a:txBody>
                  <a:tcPr marL="12592" marR="12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55600" algn="just">
                        <a:lnSpc>
                          <a:spcPts val="2400"/>
                        </a:lnSpc>
                        <a:spcAft>
                          <a:spcPts val="0"/>
                        </a:spcAft>
                      </a:pPr>
                      <a:r>
                        <a:rPr lang="en-US" sz="1000" kern="100">
                          <a:effectLst/>
                          <a:latin typeface="Times New Roman"/>
                          <a:ea typeface="新細明體"/>
                        </a:rPr>
                        <a:t>1</a:t>
                      </a:r>
                      <a:endParaRPr lang="zh-TW" sz="800" kern="100">
                        <a:effectLst/>
                        <a:latin typeface="Times New Roman"/>
                        <a:ea typeface="新細明體"/>
                      </a:endParaRPr>
                    </a:p>
                  </a:txBody>
                  <a:tcPr marL="12592" marR="12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55600" algn="just">
                        <a:lnSpc>
                          <a:spcPts val="2400"/>
                        </a:lnSpc>
                        <a:spcAft>
                          <a:spcPts val="0"/>
                        </a:spcAft>
                      </a:pPr>
                      <a:r>
                        <a:rPr lang="en-US" sz="1000" kern="100">
                          <a:effectLst/>
                          <a:latin typeface="Times New Roman"/>
                          <a:ea typeface="新細明體"/>
                        </a:rPr>
                        <a:t>2</a:t>
                      </a:r>
                      <a:endParaRPr lang="zh-TW" sz="800" kern="100">
                        <a:effectLst/>
                        <a:latin typeface="Times New Roman"/>
                        <a:ea typeface="新細明體"/>
                      </a:endParaRPr>
                    </a:p>
                  </a:txBody>
                  <a:tcPr marL="12592" marR="12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55600" algn="just">
                        <a:lnSpc>
                          <a:spcPts val="2400"/>
                        </a:lnSpc>
                        <a:spcAft>
                          <a:spcPts val="0"/>
                        </a:spcAft>
                      </a:pPr>
                      <a:r>
                        <a:rPr lang="en-US" sz="1000" kern="100">
                          <a:effectLst/>
                          <a:latin typeface="Times New Roman"/>
                          <a:ea typeface="新細明體"/>
                        </a:rPr>
                        <a:t>3</a:t>
                      </a:r>
                      <a:endParaRPr lang="zh-TW" sz="800" kern="100">
                        <a:effectLst/>
                        <a:latin typeface="Times New Roman"/>
                        <a:ea typeface="新細明體"/>
                      </a:endParaRPr>
                    </a:p>
                  </a:txBody>
                  <a:tcPr marL="12592" marR="12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55600" algn="just">
                        <a:lnSpc>
                          <a:spcPts val="2400"/>
                        </a:lnSpc>
                        <a:spcAft>
                          <a:spcPts val="0"/>
                        </a:spcAft>
                      </a:pPr>
                      <a:r>
                        <a:rPr lang="en-US" sz="1000" kern="100">
                          <a:effectLst/>
                          <a:latin typeface="Times New Roman"/>
                          <a:ea typeface="新細明體"/>
                        </a:rPr>
                        <a:t>4</a:t>
                      </a:r>
                      <a:endParaRPr lang="zh-TW" sz="800" kern="100">
                        <a:effectLst/>
                        <a:latin typeface="Times New Roman"/>
                        <a:ea typeface="新細明體"/>
                      </a:endParaRPr>
                    </a:p>
                  </a:txBody>
                  <a:tcPr marL="12592" marR="12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55600" algn="just">
                        <a:lnSpc>
                          <a:spcPts val="2400"/>
                        </a:lnSpc>
                        <a:spcAft>
                          <a:spcPts val="0"/>
                        </a:spcAft>
                      </a:pPr>
                      <a:r>
                        <a:rPr lang="en-US" sz="1000" kern="100">
                          <a:effectLst/>
                          <a:latin typeface="Times New Roman"/>
                          <a:ea typeface="新細明體"/>
                        </a:rPr>
                        <a:t>5</a:t>
                      </a:r>
                      <a:endParaRPr lang="zh-TW" sz="800" kern="100">
                        <a:effectLst/>
                        <a:latin typeface="Times New Roman"/>
                        <a:ea typeface="新細明體"/>
                      </a:endParaRPr>
                    </a:p>
                  </a:txBody>
                  <a:tcPr marL="12592" marR="12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8636">
                <a:tc>
                  <a:txBody>
                    <a:bodyPr/>
                    <a:lstStyle/>
                    <a:p>
                      <a:pPr algn="just">
                        <a:lnSpc>
                          <a:spcPts val="2400"/>
                        </a:lnSpc>
                        <a:spcAft>
                          <a:spcPts val="0"/>
                        </a:spcAft>
                      </a:pPr>
                      <a:r>
                        <a:rPr lang="zh-TW" sz="1000" kern="100">
                          <a:effectLst/>
                          <a:latin typeface="Times New Roman"/>
                          <a:ea typeface="新細明體"/>
                        </a:rPr>
                        <a:t>分工設計</a:t>
                      </a:r>
                      <a:endParaRPr lang="zh-TW" sz="800" kern="100">
                        <a:effectLst/>
                        <a:latin typeface="Times New Roman"/>
                        <a:ea typeface="新細明體"/>
                      </a:endParaRPr>
                    </a:p>
                    <a:p>
                      <a:pPr algn="just">
                        <a:lnSpc>
                          <a:spcPts val="2400"/>
                        </a:lnSpc>
                        <a:spcAft>
                          <a:spcPts val="0"/>
                        </a:spcAft>
                      </a:pPr>
                      <a:r>
                        <a:rPr lang="zh-TW" sz="1000" kern="100">
                          <a:effectLst/>
                          <a:latin typeface="Times New Roman"/>
                          <a:ea typeface="新細明體"/>
                        </a:rPr>
                        <a:t>※座位擺設、布置</a:t>
                      </a:r>
                      <a:endParaRPr lang="zh-TW" sz="800" kern="100">
                        <a:effectLst/>
                        <a:latin typeface="Times New Roman"/>
                        <a:ea typeface="新細明體"/>
                      </a:endParaRPr>
                    </a:p>
                  </a:txBody>
                  <a:tcPr marL="12592" marR="12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indent="355600" algn="just">
                        <a:lnSpc>
                          <a:spcPts val="2400"/>
                        </a:lnSpc>
                        <a:spcAft>
                          <a:spcPts val="0"/>
                        </a:spcAft>
                      </a:pPr>
                      <a:r>
                        <a:rPr lang="en-US" sz="1000" kern="100">
                          <a:effectLst/>
                          <a:latin typeface="Times New Roman"/>
                          <a:ea typeface="新細明體"/>
                        </a:rPr>
                        <a:t> </a:t>
                      </a:r>
                      <a:endParaRPr lang="zh-TW" sz="800" kern="100">
                        <a:effectLst/>
                        <a:latin typeface="Times New Roman"/>
                        <a:ea typeface="新細明體"/>
                      </a:endParaRPr>
                    </a:p>
                  </a:txBody>
                  <a:tcPr marL="12592" marR="12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914727">
                <a:tc>
                  <a:txBody>
                    <a:bodyPr/>
                    <a:lstStyle/>
                    <a:p>
                      <a:pPr algn="just">
                        <a:lnSpc>
                          <a:spcPts val="2400"/>
                        </a:lnSpc>
                        <a:spcAft>
                          <a:spcPts val="0"/>
                        </a:spcAft>
                      </a:pPr>
                      <a:r>
                        <a:rPr lang="zh-TW" sz="1000" kern="100">
                          <a:effectLst/>
                          <a:latin typeface="Times New Roman"/>
                          <a:ea typeface="新細明體"/>
                        </a:rPr>
                        <a:t>負責邀請老師（邀請卡設計、邀請人）</a:t>
                      </a:r>
                      <a:endParaRPr lang="zh-TW" sz="800" kern="100">
                        <a:effectLst/>
                        <a:latin typeface="Times New Roman"/>
                        <a:ea typeface="新細明體"/>
                      </a:endParaRPr>
                    </a:p>
                  </a:txBody>
                  <a:tcPr marL="12592" marR="12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55600" algn="just">
                        <a:lnSpc>
                          <a:spcPts val="2400"/>
                        </a:lnSpc>
                        <a:spcAft>
                          <a:spcPts val="0"/>
                        </a:spcAft>
                      </a:pPr>
                      <a:r>
                        <a:rPr lang="en-US" sz="1000" kern="100">
                          <a:effectLst/>
                          <a:latin typeface="Times New Roman"/>
                          <a:ea typeface="新細明體"/>
                        </a:rPr>
                        <a:t> </a:t>
                      </a:r>
                      <a:endParaRPr lang="zh-TW" sz="800" kern="100">
                        <a:effectLst/>
                        <a:latin typeface="Times New Roman"/>
                        <a:ea typeface="新細明體"/>
                      </a:endParaRPr>
                    </a:p>
                  </a:txBody>
                  <a:tcPr marL="12592" marR="12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55600" algn="just">
                        <a:lnSpc>
                          <a:spcPts val="2400"/>
                        </a:lnSpc>
                        <a:spcAft>
                          <a:spcPts val="0"/>
                        </a:spcAft>
                      </a:pPr>
                      <a:r>
                        <a:rPr lang="en-US" sz="1000" kern="100">
                          <a:effectLst/>
                          <a:latin typeface="Times New Roman"/>
                          <a:ea typeface="新細明體"/>
                        </a:rPr>
                        <a:t> </a:t>
                      </a:r>
                      <a:endParaRPr lang="zh-TW" sz="800" kern="100">
                        <a:effectLst/>
                        <a:latin typeface="Times New Roman"/>
                        <a:ea typeface="新細明體"/>
                      </a:endParaRPr>
                    </a:p>
                  </a:txBody>
                  <a:tcPr marL="12592" marR="12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55600" algn="just">
                        <a:lnSpc>
                          <a:spcPts val="2400"/>
                        </a:lnSpc>
                        <a:spcAft>
                          <a:spcPts val="0"/>
                        </a:spcAft>
                      </a:pPr>
                      <a:r>
                        <a:rPr lang="en-US" sz="1000" kern="100">
                          <a:effectLst/>
                          <a:latin typeface="Times New Roman"/>
                          <a:ea typeface="新細明體"/>
                        </a:rPr>
                        <a:t> </a:t>
                      </a:r>
                      <a:endParaRPr lang="zh-TW" sz="800" kern="100">
                        <a:effectLst/>
                        <a:latin typeface="Times New Roman"/>
                        <a:ea typeface="新細明體"/>
                      </a:endParaRPr>
                    </a:p>
                  </a:txBody>
                  <a:tcPr marL="12592" marR="12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355600" algn="just">
                        <a:lnSpc>
                          <a:spcPts val="2400"/>
                        </a:lnSpc>
                        <a:spcAft>
                          <a:spcPts val="0"/>
                        </a:spcAft>
                      </a:pPr>
                      <a:r>
                        <a:rPr lang="en-US" sz="1000" kern="100">
                          <a:effectLst/>
                          <a:latin typeface="Times New Roman"/>
                          <a:ea typeface="新細明體"/>
                        </a:rPr>
                        <a:t> </a:t>
                      </a:r>
                      <a:endParaRPr lang="zh-TW" sz="800" kern="100">
                        <a:effectLst/>
                        <a:latin typeface="Times New Roman"/>
                        <a:ea typeface="新細明體"/>
                      </a:endParaRPr>
                    </a:p>
                  </a:txBody>
                  <a:tcPr marL="12592" marR="12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r>
              <a:tr h="1108555">
                <a:tc gridSpan="6">
                  <a:txBody>
                    <a:bodyPr/>
                    <a:lstStyle/>
                    <a:p>
                      <a:pPr indent="355600" algn="just">
                        <a:lnSpc>
                          <a:spcPts val="2400"/>
                        </a:lnSpc>
                        <a:spcAft>
                          <a:spcPts val="0"/>
                        </a:spcAft>
                      </a:pPr>
                      <a:r>
                        <a:rPr lang="zh-TW" sz="1000" kern="100" dirty="0">
                          <a:effectLst/>
                          <a:latin typeface="Times New Roman"/>
                          <a:ea typeface="新細明體"/>
                        </a:rPr>
                        <a:t>經費概算：</a:t>
                      </a:r>
                      <a:endParaRPr lang="zh-TW" sz="800" kern="100" dirty="0">
                        <a:effectLst/>
                        <a:latin typeface="Times New Roman"/>
                        <a:ea typeface="新細明體"/>
                      </a:endParaRPr>
                    </a:p>
                  </a:txBody>
                  <a:tcPr marL="12592" marR="12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標題 1"/>
          <p:cNvSpPr>
            <a:spLocks noGrp="1"/>
          </p:cNvSpPr>
          <p:nvPr>
            <p:ph type="title"/>
          </p:nvPr>
        </p:nvSpPr>
        <p:spPr>
          <a:xfrm>
            <a:off x="611188" y="1557338"/>
            <a:ext cx="8229600" cy="1143000"/>
          </a:xfrm>
        </p:spPr>
        <p:txBody>
          <a:bodyPr/>
          <a:lstStyle/>
          <a:p>
            <a:pPr algn="l" eaLnBrk="1" hangingPunct="1"/>
            <a:r>
              <a:rPr lang="zh-TW" altLang="en-US" sz="2000" smtClean="0"/>
              <a:t>國文科第二冊吃冰的滋味綜合輔導活動一下青春</a:t>
            </a:r>
            <a:r>
              <a:rPr lang="en-US" altLang="zh-TW" sz="2000" smtClean="0"/>
              <a:t>DO Re Mi</a:t>
            </a:r>
            <a:r>
              <a:rPr lang="zh-TW" altLang="en-US" sz="2000" smtClean="0"/>
              <a:t>統整教學活動設計學習單（二）</a:t>
            </a:r>
            <a:br>
              <a:rPr lang="zh-TW" altLang="en-US" sz="2000" smtClean="0"/>
            </a:br>
            <a:r>
              <a:rPr lang="zh-TW" altLang="en-US" sz="2000" smtClean="0"/>
              <a:t>一廣告大放送</a:t>
            </a:r>
            <a:br>
              <a:rPr lang="zh-TW" altLang="en-US" sz="2000" smtClean="0"/>
            </a:br>
            <a:r>
              <a:rPr lang="zh-TW" altLang="en-US" sz="2000" smtClean="0"/>
              <a:t>    夏天一到，各種冰品紛紛上市，五花八門的新產品，令人眼花撩亂、目不暇給；我們可結合生活，請同學們搜集各種冰品的廣告，並完成學習單「夏日盛宴</a:t>
            </a:r>
            <a:r>
              <a:rPr lang="en-US" altLang="zh-TW" sz="2000" smtClean="0"/>
              <a:t>—</a:t>
            </a:r>
            <a:r>
              <a:rPr lang="zh-TW" altLang="en-US" sz="2000" smtClean="0"/>
              <a:t>冰品總動員」，為自己小組設計的冰品擬一段廣告詞。例如：</a:t>
            </a:r>
            <a:br>
              <a:rPr lang="zh-TW" altLang="en-US" sz="2000" smtClean="0"/>
            </a:br>
            <a:r>
              <a:rPr lang="zh-TW" altLang="en-US" sz="2000" smtClean="0"/>
              <a:t>（一）火燒冰淇淋</a:t>
            </a:r>
            <a:r>
              <a:rPr lang="en-US" altLang="zh-TW" sz="2000" smtClean="0"/>
              <a:t>-------</a:t>
            </a:r>
            <a:r>
              <a:rPr lang="zh-TW" altLang="en-US" sz="2000" smtClean="0"/>
              <a:t>置身天堂的感覺。</a:t>
            </a:r>
            <a:br>
              <a:rPr lang="zh-TW" altLang="en-US" sz="2000" smtClean="0"/>
            </a:br>
            <a:r>
              <a:rPr lang="zh-TW" altLang="en-US" sz="2000" smtClean="0"/>
              <a:t>（二）盡在芒果冰砂棒</a:t>
            </a:r>
            <a:r>
              <a:rPr lang="en-US" altLang="zh-TW" sz="2000" smtClean="0"/>
              <a:t>--------</a:t>
            </a:r>
            <a:r>
              <a:rPr lang="zh-TW" altLang="en-US" sz="2000" smtClean="0"/>
              <a:t>酸甜好滋味。</a:t>
            </a:r>
            <a:br>
              <a:rPr lang="zh-TW" altLang="en-US" sz="2000" smtClean="0"/>
            </a:br>
            <a:r>
              <a:rPr lang="zh-TW" altLang="en-US" sz="2000" smtClean="0"/>
              <a:t>（三）花蓮麻糬冰</a:t>
            </a:r>
            <a:r>
              <a:rPr lang="en-US" altLang="zh-TW" sz="2000" smtClean="0"/>
              <a:t>------</a:t>
            </a:r>
            <a:r>
              <a:rPr lang="zh-TW" altLang="en-US" sz="2000" smtClean="0"/>
              <a:t>嚴選素材，忠於原味。</a:t>
            </a:r>
            <a:br>
              <a:rPr lang="zh-TW" altLang="en-US" sz="2000" smtClean="0"/>
            </a:br>
            <a:r>
              <a:rPr lang="zh-TW" altLang="en-US" sz="2000" smtClean="0"/>
              <a:t>（四）低脂冰淇淋</a:t>
            </a:r>
            <a:r>
              <a:rPr lang="en-US" altLang="zh-TW" sz="2000" smtClean="0"/>
              <a:t>------</a:t>
            </a:r>
            <a:r>
              <a:rPr lang="zh-TW" altLang="en-US" sz="2000" smtClean="0"/>
              <a:t>清爽配方，美味加倍。</a:t>
            </a:r>
            <a:br>
              <a:rPr lang="zh-TW" altLang="en-US" sz="2000" smtClean="0"/>
            </a:br>
            <a:endParaRPr lang="zh-TW" altLang="en-US" sz="2000" smtClean="0"/>
          </a:p>
        </p:txBody>
      </p:sp>
      <p:graphicFrame>
        <p:nvGraphicFramePr>
          <p:cNvPr id="43050" name="Group 42"/>
          <p:cNvGraphicFramePr>
            <a:graphicFrameLocks noGrp="1"/>
          </p:cNvGraphicFramePr>
          <p:nvPr/>
        </p:nvGraphicFramePr>
        <p:xfrm>
          <a:off x="5651500" y="2205038"/>
          <a:ext cx="3201988" cy="4160839"/>
        </p:xfrm>
        <a:graphic>
          <a:graphicData uri="http://schemas.openxmlformats.org/drawingml/2006/table">
            <a:tbl>
              <a:tblPr/>
              <a:tblGrid>
                <a:gridCol w="720725"/>
                <a:gridCol w="366713"/>
                <a:gridCol w="528637"/>
                <a:gridCol w="528638"/>
                <a:gridCol w="528637"/>
                <a:gridCol w="528638"/>
              </a:tblGrid>
              <a:tr h="696913">
                <a:tc>
                  <a:txBody>
                    <a:bodyPr/>
                    <a:lstStyle/>
                    <a:p>
                      <a:pPr marL="0" marR="0" lvl="0" indent="0" algn="just" defTabSz="914400" rtl="0" eaLnBrk="1" fontAlgn="base" latinLnBrk="0" hangingPunct="1">
                        <a:lnSpc>
                          <a:spcPts val="2400"/>
                        </a:lnSpc>
                        <a:spcBef>
                          <a:spcPct val="0"/>
                        </a:spcBef>
                        <a:spcAft>
                          <a:spcPct val="0"/>
                        </a:spcAft>
                        <a:buClrTx/>
                        <a:buSzTx/>
                        <a:buFontTx/>
                        <a:buNone/>
                        <a:tabLst/>
                      </a:pPr>
                      <a:r>
                        <a:rPr kumimoji="0" lang="zh-TW" altLang="en-US" sz="1000" b="0" i="0" u="none" strike="noStrike" cap="none" normalizeH="0" baseline="0" smtClean="0">
                          <a:ln>
                            <a:noFill/>
                          </a:ln>
                          <a:solidFill>
                            <a:schemeClr val="tx1"/>
                          </a:solidFill>
                          <a:effectLst/>
                          <a:latin typeface="Times New Roman" pitchFamily="18" charset="0"/>
                          <a:ea typeface="新細明體" charset="-120"/>
                        </a:rPr>
                        <a:t>組長組員名單</a:t>
                      </a:r>
                    </a:p>
                  </a:txBody>
                  <a:tcPr marL="8786" marR="87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0" marR="0" lvl="0" indent="355600" algn="just" defTabSz="914400" rtl="0" eaLnBrk="1" fontAlgn="base" latinLnBrk="0" hangingPunct="1">
                        <a:lnSpc>
                          <a:spcPts val="2400"/>
                        </a:lnSpc>
                        <a:spcBef>
                          <a:spcPct val="0"/>
                        </a:spcBef>
                        <a:spcAft>
                          <a:spcPct val="0"/>
                        </a:spcAft>
                        <a:buClrTx/>
                        <a:buSzTx/>
                        <a:buFontTx/>
                        <a:buNone/>
                        <a:tabLst/>
                      </a:pPr>
                      <a:r>
                        <a:rPr kumimoji="0" lang="en-US" altLang="zh-TW" sz="700" b="0" i="0" u="none" strike="noStrike" cap="none" normalizeH="0" baseline="0" smtClean="0">
                          <a:ln>
                            <a:noFill/>
                          </a:ln>
                          <a:solidFill>
                            <a:schemeClr val="tx1"/>
                          </a:solidFill>
                          <a:effectLst/>
                          <a:latin typeface="Times New Roman" pitchFamily="18" charset="0"/>
                          <a:ea typeface="新細明體" charset="-120"/>
                        </a:rPr>
                        <a:t> </a:t>
                      </a:r>
                      <a:endParaRPr kumimoji="0" lang="zh-TW" altLang="zh-TW" sz="600" b="0" i="0" u="none" strike="noStrike" cap="none" normalizeH="0" baseline="0" smtClean="0">
                        <a:ln>
                          <a:noFill/>
                        </a:ln>
                        <a:solidFill>
                          <a:schemeClr val="tx1"/>
                        </a:solidFill>
                        <a:effectLst/>
                        <a:latin typeface="Times New Roman" pitchFamily="18" charset="0"/>
                        <a:ea typeface="新細明體" charset="-120"/>
                      </a:endParaRPr>
                    </a:p>
                  </a:txBody>
                  <a:tcPr marL="8786" marR="87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598488">
                <a:tc>
                  <a:txBody>
                    <a:bodyPr/>
                    <a:lstStyle/>
                    <a:p>
                      <a:pPr marL="0" marR="0" lvl="0" indent="0" algn="just" defTabSz="914400" rtl="0" eaLnBrk="1" fontAlgn="base" latinLnBrk="0" hangingPunct="1">
                        <a:lnSpc>
                          <a:spcPts val="2400"/>
                        </a:lnSpc>
                        <a:spcBef>
                          <a:spcPct val="0"/>
                        </a:spcBef>
                        <a:spcAft>
                          <a:spcPct val="0"/>
                        </a:spcAft>
                        <a:buClrTx/>
                        <a:buSzTx/>
                        <a:buFontTx/>
                        <a:buNone/>
                        <a:tabLst/>
                      </a:pPr>
                      <a:r>
                        <a:rPr kumimoji="0" lang="zh-TW" altLang="en-US" sz="1000" b="0" i="0" u="none" strike="noStrike" cap="none" normalizeH="0" baseline="0" smtClean="0">
                          <a:ln>
                            <a:noFill/>
                          </a:ln>
                          <a:solidFill>
                            <a:schemeClr val="tx1"/>
                          </a:solidFill>
                          <a:effectLst/>
                          <a:latin typeface="Times New Roman" pitchFamily="18" charset="0"/>
                          <a:ea typeface="新細明體" charset="-120"/>
                        </a:rPr>
                        <a:t>冰品名稱</a:t>
                      </a:r>
                    </a:p>
                  </a:txBody>
                  <a:tcPr marL="8786" marR="87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55600" algn="just" defTabSz="914400" rtl="0" eaLnBrk="1" fontAlgn="base" latinLnBrk="0" hangingPunct="1">
                        <a:lnSpc>
                          <a:spcPts val="2400"/>
                        </a:lnSpc>
                        <a:spcBef>
                          <a:spcPct val="0"/>
                        </a:spcBef>
                        <a:spcAft>
                          <a:spcPct val="0"/>
                        </a:spcAft>
                        <a:buClrTx/>
                        <a:buSzTx/>
                        <a:buFontTx/>
                        <a:buNone/>
                        <a:tabLst/>
                      </a:pPr>
                      <a:r>
                        <a:rPr kumimoji="0" lang="en-US" altLang="zh-TW" sz="700" b="0" i="0" u="none" strike="noStrike" cap="none" normalizeH="0" baseline="0" smtClean="0">
                          <a:ln>
                            <a:noFill/>
                          </a:ln>
                          <a:solidFill>
                            <a:schemeClr val="tx1"/>
                          </a:solidFill>
                          <a:effectLst/>
                          <a:latin typeface="Times New Roman" pitchFamily="18" charset="0"/>
                          <a:ea typeface="新細明體" charset="-120"/>
                        </a:rPr>
                        <a:t>1</a:t>
                      </a:r>
                      <a:endParaRPr kumimoji="0" lang="zh-TW" altLang="zh-TW" sz="600" b="0" i="0" u="none" strike="noStrike" cap="none" normalizeH="0" baseline="0" smtClean="0">
                        <a:ln>
                          <a:noFill/>
                        </a:ln>
                        <a:solidFill>
                          <a:schemeClr val="tx1"/>
                        </a:solidFill>
                        <a:effectLst/>
                        <a:latin typeface="Times New Roman" pitchFamily="18" charset="0"/>
                        <a:ea typeface="新細明體" charset="-120"/>
                      </a:endParaRPr>
                    </a:p>
                  </a:txBody>
                  <a:tcPr marL="8786" marR="87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55600" algn="just" defTabSz="914400" rtl="0" eaLnBrk="1" fontAlgn="base" latinLnBrk="0" hangingPunct="1">
                        <a:lnSpc>
                          <a:spcPts val="2400"/>
                        </a:lnSpc>
                        <a:spcBef>
                          <a:spcPct val="0"/>
                        </a:spcBef>
                        <a:spcAft>
                          <a:spcPct val="0"/>
                        </a:spcAft>
                        <a:buClrTx/>
                        <a:buSzTx/>
                        <a:buFontTx/>
                        <a:buNone/>
                        <a:tabLst/>
                      </a:pPr>
                      <a:r>
                        <a:rPr kumimoji="0" lang="en-US" altLang="zh-TW" sz="700" b="0" i="0" u="none" strike="noStrike" cap="none" normalizeH="0" baseline="0" smtClean="0">
                          <a:ln>
                            <a:noFill/>
                          </a:ln>
                          <a:solidFill>
                            <a:schemeClr val="tx1"/>
                          </a:solidFill>
                          <a:effectLst/>
                          <a:latin typeface="Times New Roman" pitchFamily="18" charset="0"/>
                          <a:ea typeface="新細明體" charset="-120"/>
                        </a:rPr>
                        <a:t>2</a:t>
                      </a:r>
                      <a:endParaRPr kumimoji="0" lang="zh-TW" altLang="zh-TW" sz="600" b="0" i="0" u="none" strike="noStrike" cap="none" normalizeH="0" baseline="0" smtClean="0">
                        <a:ln>
                          <a:noFill/>
                        </a:ln>
                        <a:solidFill>
                          <a:schemeClr val="tx1"/>
                        </a:solidFill>
                        <a:effectLst/>
                        <a:latin typeface="Times New Roman" pitchFamily="18" charset="0"/>
                        <a:ea typeface="新細明體" charset="-120"/>
                      </a:endParaRPr>
                    </a:p>
                  </a:txBody>
                  <a:tcPr marL="8786" marR="87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55600" algn="just" defTabSz="914400" rtl="0" eaLnBrk="1" fontAlgn="base" latinLnBrk="0" hangingPunct="1">
                        <a:lnSpc>
                          <a:spcPts val="2400"/>
                        </a:lnSpc>
                        <a:spcBef>
                          <a:spcPct val="0"/>
                        </a:spcBef>
                        <a:spcAft>
                          <a:spcPct val="0"/>
                        </a:spcAft>
                        <a:buClrTx/>
                        <a:buSzTx/>
                        <a:buFontTx/>
                        <a:buNone/>
                        <a:tabLst/>
                      </a:pPr>
                      <a:r>
                        <a:rPr kumimoji="0" lang="en-US" altLang="zh-TW" sz="700" b="0" i="0" u="none" strike="noStrike" cap="none" normalizeH="0" baseline="0" smtClean="0">
                          <a:ln>
                            <a:noFill/>
                          </a:ln>
                          <a:solidFill>
                            <a:schemeClr val="tx1"/>
                          </a:solidFill>
                          <a:effectLst/>
                          <a:latin typeface="Times New Roman" pitchFamily="18" charset="0"/>
                          <a:ea typeface="新細明體" charset="-120"/>
                        </a:rPr>
                        <a:t>3</a:t>
                      </a:r>
                      <a:endParaRPr kumimoji="0" lang="zh-TW" altLang="zh-TW" sz="600" b="0" i="0" u="none" strike="noStrike" cap="none" normalizeH="0" baseline="0" smtClean="0">
                        <a:ln>
                          <a:noFill/>
                        </a:ln>
                        <a:solidFill>
                          <a:schemeClr val="tx1"/>
                        </a:solidFill>
                        <a:effectLst/>
                        <a:latin typeface="Times New Roman" pitchFamily="18" charset="0"/>
                        <a:ea typeface="新細明體" charset="-120"/>
                      </a:endParaRPr>
                    </a:p>
                  </a:txBody>
                  <a:tcPr marL="8786" marR="87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55600" algn="just" defTabSz="914400" rtl="0" eaLnBrk="1" fontAlgn="base" latinLnBrk="0" hangingPunct="1">
                        <a:lnSpc>
                          <a:spcPts val="2400"/>
                        </a:lnSpc>
                        <a:spcBef>
                          <a:spcPct val="0"/>
                        </a:spcBef>
                        <a:spcAft>
                          <a:spcPct val="0"/>
                        </a:spcAft>
                        <a:buClrTx/>
                        <a:buSzTx/>
                        <a:buFontTx/>
                        <a:buNone/>
                        <a:tabLst/>
                      </a:pPr>
                      <a:r>
                        <a:rPr kumimoji="0" lang="en-US" altLang="zh-TW" sz="700" b="0" i="0" u="none" strike="noStrike" cap="none" normalizeH="0" baseline="0" smtClean="0">
                          <a:ln>
                            <a:noFill/>
                          </a:ln>
                          <a:solidFill>
                            <a:schemeClr val="tx1"/>
                          </a:solidFill>
                          <a:effectLst/>
                          <a:latin typeface="Times New Roman" pitchFamily="18" charset="0"/>
                          <a:ea typeface="新細明體" charset="-120"/>
                        </a:rPr>
                        <a:t>4</a:t>
                      </a:r>
                      <a:endParaRPr kumimoji="0" lang="zh-TW" altLang="zh-TW" sz="600" b="0" i="0" u="none" strike="noStrike" cap="none" normalizeH="0" baseline="0" smtClean="0">
                        <a:ln>
                          <a:noFill/>
                        </a:ln>
                        <a:solidFill>
                          <a:schemeClr val="tx1"/>
                        </a:solidFill>
                        <a:effectLst/>
                        <a:latin typeface="Times New Roman" pitchFamily="18" charset="0"/>
                        <a:ea typeface="新細明體" charset="-120"/>
                      </a:endParaRPr>
                    </a:p>
                  </a:txBody>
                  <a:tcPr marL="8786" marR="87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55600" algn="just" defTabSz="914400" rtl="0" eaLnBrk="1" fontAlgn="base" latinLnBrk="0" hangingPunct="1">
                        <a:lnSpc>
                          <a:spcPts val="2400"/>
                        </a:lnSpc>
                        <a:spcBef>
                          <a:spcPct val="0"/>
                        </a:spcBef>
                        <a:spcAft>
                          <a:spcPct val="0"/>
                        </a:spcAft>
                        <a:buClrTx/>
                        <a:buSzTx/>
                        <a:buFontTx/>
                        <a:buNone/>
                        <a:tabLst/>
                      </a:pPr>
                      <a:r>
                        <a:rPr kumimoji="0" lang="en-US" altLang="zh-TW" sz="700" b="0" i="0" u="none" strike="noStrike" cap="none" normalizeH="0" baseline="0" smtClean="0">
                          <a:ln>
                            <a:noFill/>
                          </a:ln>
                          <a:solidFill>
                            <a:schemeClr val="tx1"/>
                          </a:solidFill>
                          <a:effectLst/>
                          <a:latin typeface="Times New Roman" pitchFamily="18" charset="0"/>
                          <a:ea typeface="新細明體" charset="-120"/>
                        </a:rPr>
                        <a:t>5</a:t>
                      </a:r>
                      <a:endParaRPr kumimoji="0" lang="zh-TW" altLang="zh-TW" sz="600" b="0" i="0" u="none" strike="noStrike" cap="none" normalizeH="0" baseline="0" smtClean="0">
                        <a:ln>
                          <a:noFill/>
                        </a:ln>
                        <a:solidFill>
                          <a:schemeClr val="tx1"/>
                        </a:solidFill>
                        <a:effectLst/>
                        <a:latin typeface="Times New Roman" pitchFamily="18" charset="0"/>
                        <a:ea typeface="新細明體" charset="-120"/>
                      </a:endParaRPr>
                    </a:p>
                  </a:txBody>
                  <a:tcPr marL="8786" marR="87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838">
                <a:tc>
                  <a:txBody>
                    <a:bodyPr/>
                    <a:lstStyle/>
                    <a:p>
                      <a:pPr marL="0" marR="0" lvl="0" indent="0" algn="just" defTabSz="914400" rtl="0" eaLnBrk="1" fontAlgn="base" latinLnBrk="0" hangingPunct="1">
                        <a:lnSpc>
                          <a:spcPts val="2400"/>
                        </a:lnSpc>
                        <a:spcBef>
                          <a:spcPct val="0"/>
                        </a:spcBef>
                        <a:spcAft>
                          <a:spcPct val="0"/>
                        </a:spcAft>
                        <a:buClrTx/>
                        <a:buSzTx/>
                        <a:buFontTx/>
                        <a:buNone/>
                        <a:tabLst/>
                      </a:pPr>
                      <a:r>
                        <a:rPr kumimoji="0" lang="zh-TW" altLang="en-US" sz="1000" b="0" i="0" u="none" strike="noStrike" cap="none" normalizeH="0" baseline="0" smtClean="0">
                          <a:ln>
                            <a:noFill/>
                          </a:ln>
                          <a:solidFill>
                            <a:schemeClr val="tx1"/>
                          </a:solidFill>
                          <a:effectLst/>
                          <a:latin typeface="Times New Roman" pitchFamily="18" charset="0"/>
                          <a:ea typeface="新細明體" charset="-120"/>
                        </a:rPr>
                        <a:t>冰品內容</a:t>
                      </a:r>
                    </a:p>
                    <a:p>
                      <a:pPr marL="0" marR="0" lvl="0" indent="0" algn="just" defTabSz="914400" rtl="0" eaLnBrk="1" fontAlgn="base" latinLnBrk="0" hangingPunct="1">
                        <a:lnSpc>
                          <a:spcPts val="2400"/>
                        </a:lnSpc>
                        <a:spcBef>
                          <a:spcPct val="0"/>
                        </a:spcBef>
                        <a:spcAft>
                          <a:spcPct val="0"/>
                        </a:spcAft>
                        <a:buClrTx/>
                        <a:buSzTx/>
                        <a:buFontTx/>
                        <a:buNone/>
                        <a:tabLst/>
                      </a:pPr>
                      <a:r>
                        <a:rPr kumimoji="0" lang="zh-TW" altLang="en-US" sz="1000" b="0" i="0" u="none" strike="noStrike" cap="none" normalizeH="0" baseline="0" smtClean="0">
                          <a:ln>
                            <a:noFill/>
                          </a:ln>
                          <a:solidFill>
                            <a:schemeClr val="tx1"/>
                          </a:solidFill>
                          <a:effectLst/>
                          <a:latin typeface="Times New Roman" pitchFamily="18" charset="0"/>
                          <a:ea typeface="新細明體" charset="-120"/>
                        </a:rPr>
                        <a:t>說明</a:t>
                      </a:r>
                    </a:p>
                  </a:txBody>
                  <a:tcPr marL="8786" marR="87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55600" algn="just" defTabSz="914400" rtl="0" eaLnBrk="1" fontAlgn="base" latinLnBrk="0" hangingPunct="1">
                        <a:lnSpc>
                          <a:spcPts val="2400"/>
                        </a:lnSpc>
                        <a:spcBef>
                          <a:spcPct val="0"/>
                        </a:spcBef>
                        <a:spcAft>
                          <a:spcPct val="0"/>
                        </a:spcAft>
                        <a:buClrTx/>
                        <a:buSzTx/>
                        <a:buFontTx/>
                        <a:buNone/>
                        <a:tabLst/>
                      </a:pPr>
                      <a:r>
                        <a:rPr kumimoji="0" lang="en-US" altLang="zh-TW" sz="700" b="0" i="0" u="none" strike="noStrike" cap="none" normalizeH="0" baseline="0" smtClean="0">
                          <a:ln>
                            <a:noFill/>
                          </a:ln>
                          <a:solidFill>
                            <a:schemeClr val="tx1"/>
                          </a:solidFill>
                          <a:effectLst/>
                          <a:latin typeface="Times New Roman" pitchFamily="18" charset="0"/>
                          <a:ea typeface="新細明體" charset="-120"/>
                        </a:rPr>
                        <a:t> </a:t>
                      </a:r>
                      <a:endParaRPr kumimoji="0" lang="zh-TW" altLang="zh-TW" sz="600" b="0" i="0" u="none" strike="noStrike" cap="none" normalizeH="0" baseline="0" smtClean="0">
                        <a:ln>
                          <a:noFill/>
                        </a:ln>
                        <a:solidFill>
                          <a:schemeClr val="tx1"/>
                        </a:solidFill>
                        <a:effectLst/>
                        <a:latin typeface="Times New Roman" pitchFamily="18" charset="0"/>
                        <a:ea typeface="新細明體" charset="-120"/>
                      </a:endParaRPr>
                    </a:p>
                  </a:txBody>
                  <a:tcPr marL="8786" marR="87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55600" algn="just" defTabSz="914400" rtl="0" eaLnBrk="1" fontAlgn="base" latinLnBrk="0" hangingPunct="1">
                        <a:lnSpc>
                          <a:spcPts val="2400"/>
                        </a:lnSpc>
                        <a:spcBef>
                          <a:spcPct val="0"/>
                        </a:spcBef>
                        <a:spcAft>
                          <a:spcPct val="0"/>
                        </a:spcAft>
                        <a:buClrTx/>
                        <a:buSzTx/>
                        <a:buFontTx/>
                        <a:buNone/>
                        <a:tabLst/>
                      </a:pPr>
                      <a:r>
                        <a:rPr kumimoji="0" lang="en-US" altLang="zh-TW" sz="700" b="0" i="0" u="none" strike="noStrike" cap="none" normalizeH="0" baseline="0" smtClean="0">
                          <a:ln>
                            <a:noFill/>
                          </a:ln>
                          <a:solidFill>
                            <a:schemeClr val="tx1"/>
                          </a:solidFill>
                          <a:effectLst/>
                          <a:latin typeface="Times New Roman" pitchFamily="18" charset="0"/>
                          <a:ea typeface="新細明體" charset="-120"/>
                        </a:rPr>
                        <a:t> </a:t>
                      </a:r>
                      <a:endParaRPr kumimoji="0" lang="zh-TW" altLang="zh-TW" sz="600" b="0" i="0" u="none" strike="noStrike" cap="none" normalizeH="0" baseline="0" smtClean="0">
                        <a:ln>
                          <a:noFill/>
                        </a:ln>
                        <a:solidFill>
                          <a:schemeClr val="tx1"/>
                        </a:solidFill>
                        <a:effectLst/>
                        <a:latin typeface="Times New Roman" pitchFamily="18" charset="0"/>
                        <a:ea typeface="新細明體" charset="-120"/>
                      </a:endParaRPr>
                    </a:p>
                  </a:txBody>
                  <a:tcPr marL="8786" marR="87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55600" algn="just" defTabSz="914400" rtl="0" eaLnBrk="1" fontAlgn="base" latinLnBrk="0" hangingPunct="1">
                        <a:lnSpc>
                          <a:spcPts val="2400"/>
                        </a:lnSpc>
                        <a:spcBef>
                          <a:spcPct val="0"/>
                        </a:spcBef>
                        <a:spcAft>
                          <a:spcPct val="0"/>
                        </a:spcAft>
                        <a:buClrTx/>
                        <a:buSzTx/>
                        <a:buFontTx/>
                        <a:buNone/>
                        <a:tabLst/>
                      </a:pPr>
                      <a:r>
                        <a:rPr kumimoji="0" lang="en-US" altLang="zh-TW" sz="700" b="0" i="0" u="none" strike="noStrike" cap="none" normalizeH="0" baseline="0" smtClean="0">
                          <a:ln>
                            <a:noFill/>
                          </a:ln>
                          <a:solidFill>
                            <a:schemeClr val="tx1"/>
                          </a:solidFill>
                          <a:effectLst/>
                          <a:latin typeface="Times New Roman" pitchFamily="18" charset="0"/>
                          <a:ea typeface="新細明體" charset="-120"/>
                        </a:rPr>
                        <a:t> </a:t>
                      </a:r>
                      <a:endParaRPr kumimoji="0" lang="zh-TW" altLang="zh-TW" sz="600" b="0" i="0" u="none" strike="noStrike" cap="none" normalizeH="0" baseline="0" smtClean="0">
                        <a:ln>
                          <a:noFill/>
                        </a:ln>
                        <a:solidFill>
                          <a:schemeClr val="tx1"/>
                        </a:solidFill>
                        <a:effectLst/>
                        <a:latin typeface="Times New Roman" pitchFamily="18" charset="0"/>
                        <a:ea typeface="新細明體" charset="-120"/>
                      </a:endParaRPr>
                    </a:p>
                  </a:txBody>
                  <a:tcPr marL="8786" marR="87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55600" algn="just" defTabSz="914400" rtl="0" eaLnBrk="1" fontAlgn="base" latinLnBrk="0" hangingPunct="1">
                        <a:lnSpc>
                          <a:spcPts val="2400"/>
                        </a:lnSpc>
                        <a:spcBef>
                          <a:spcPct val="0"/>
                        </a:spcBef>
                        <a:spcAft>
                          <a:spcPct val="0"/>
                        </a:spcAft>
                        <a:buClrTx/>
                        <a:buSzTx/>
                        <a:buFontTx/>
                        <a:buNone/>
                        <a:tabLst/>
                      </a:pPr>
                      <a:r>
                        <a:rPr kumimoji="0" lang="en-US" altLang="zh-TW" sz="700" b="0" i="0" u="none" strike="noStrike" cap="none" normalizeH="0" baseline="0" smtClean="0">
                          <a:ln>
                            <a:noFill/>
                          </a:ln>
                          <a:solidFill>
                            <a:schemeClr val="tx1"/>
                          </a:solidFill>
                          <a:effectLst/>
                          <a:latin typeface="Times New Roman" pitchFamily="18" charset="0"/>
                          <a:ea typeface="新細明體" charset="-120"/>
                        </a:rPr>
                        <a:t> </a:t>
                      </a:r>
                      <a:endParaRPr kumimoji="0" lang="zh-TW" altLang="zh-TW" sz="600" b="0" i="0" u="none" strike="noStrike" cap="none" normalizeH="0" baseline="0" smtClean="0">
                        <a:ln>
                          <a:noFill/>
                        </a:ln>
                        <a:solidFill>
                          <a:schemeClr val="tx1"/>
                        </a:solidFill>
                        <a:effectLst/>
                        <a:latin typeface="Times New Roman" pitchFamily="18" charset="0"/>
                        <a:ea typeface="新細明體" charset="-120"/>
                      </a:endParaRPr>
                    </a:p>
                  </a:txBody>
                  <a:tcPr marL="8786" marR="87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55600" algn="just" defTabSz="914400" rtl="0" eaLnBrk="1" fontAlgn="base" latinLnBrk="0" hangingPunct="1">
                        <a:lnSpc>
                          <a:spcPts val="2400"/>
                        </a:lnSpc>
                        <a:spcBef>
                          <a:spcPct val="0"/>
                        </a:spcBef>
                        <a:spcAft>
                          <a:spcPct val="0"/>
                        </a:spcAft>
                        <a:buClrTx/>
                        <a:buSzTx/>
                        <a:buFontTx/>
                        <a:buNone/>
                        <a:tabLst/>
                      </a:pPr>
                      <a:r>
                        <a:rPr kumimoji="0" lang="en-US" altLang="zh-TW" sz="700" b="0" i="0" u="none" strike="noStrike" cap="none" normalizeH="0" baseline="0" smtClean="0">
                          <a:ln>
                            <a:noFill/>
                          </a:ln>
                          <a:solidFill>
                            <a:schemeClr val="tx1"/>
                          </a:solidFill>
                          <a:effectLst/>
                          <a:latin typeface="Times New Roman" pitchFamily="18" charset="0"/>
                          <a:ea typeface="新細明體" charset="-120"/>
                        </a:rPr>
                        <a:t> </a:t>
                      </a:r>
                      <a:endParaRPr kumimoji="0" lang="zh-TW" altLang="zh-TW" sz="600" b="0" i="0" u="none" strike="noStrike" cap="none" normalizeH="0" baseline="0" smtClean="0">
                        <a:ln>
                          <a:noFill/>
                        </a:ln>
                        <a:solidFill>
                          <a:schemeClr val="tx1"/>
                        </a:solidFill>
                        <a:effectLst/>
                        <a:latin typeface="Times New Roman" pitchFamily="18" charset="0"/>
                        <a:ea typeface="新細明體" charset="-120"/>
                      </a:endParaRPr>
                    </a:p>
                  </a:txBody>
                  <a:tcPr marL="8786" marR="87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66900">
                <a:tc>
                  <a:txBody>
                    <a:bodyPr/>
                    <a:lstStyle/>
                    <a:p>
                      <a:pPr marL="0" marR="0" lvl="0" indent="0" algn="just" defTabSz="914400" rtl="0" eaLnBrk="1" fontAlgn="base" latinLnBrk="0" hangingPunct="1">
                        <a:lnSpc>
                          <a:spcPts val="2400"/>
                        </a:lnSpc>
                        <a:spcBef>
                          <a:spcPct val="0"/>
                        </a:spcBef>
                        <a:spcAft>
                          <a:spcPct val="0"/>
                        </a:spcAft>
                        <a:buClrTx/>
                        <a:buSzTx/>
                        <a:buFontTx/>
                        <a:buNone/>
                        <a:tabLst/>
                      </a:pPr>
                      <a:r>
                        <a:rPr kumimoji="0" lang="zh-TW" altLang="en-US" sz="1000" b="0" i="0" u="none" strike="noStrike" cap="none" normalizeH="0" baseline="0" smtClean="0">
                          <a:ln>
                            <a:noFill/>
                          </a:ln>
                          <a:solidFill>
                            <a:schemeClr val="tx1"/>
                          </a:solidFill>
                          <a:effectLst/>
                          <a:latin typeface="Times New Roman" pitchFamily="18" charset="0"/>
                          <a:ea typeface="新細明體" charset="-120"/>
                        </a:rPr>
                        <a:t>冰品大放送（廣告詞－請盡量發揮創意，為你的產品作最生動最吸引人的說明）</a:t>
                      </a:r>
                    </a:p>
                  </a:txBody>
                  <a:tcPr marL="8786" marR="87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55600" algn="just" defTabSz="914400" rtl="0" eaLnBrk="1" fontAlgn="base" latinLnBrk="0" hangingPunct="1">
                        <a:lnSpc>
                          <a:spcPts val="2400"/>
                        </a:lnSpc>
                        <a:spcBef>
                          <a:spcPct val="0"/>
                        </a:spcBef>
                        <a:spcAft>
                          <a:spcPct val="0"/>
                        </a:spcAft>
                        <a:buClrTx/>
                        <a:buSzTx/>
                        <a:buFontTx/>
                        <a:buNone/>
                        <a:tabLst/>
                      </a:pPr>
                      <a:r>
                        <a:rPr kumimoji="0" lang="en-US" altLang="zh-TW" sz="700" b="0" i="0" u="none" strike="noStrike" cap="none" normalizeH="0" baseline="0" smtClean="0">
                          <a:ln>
                            <a:noFill/>
                          </a:ln>
                          <a:solidFill>
                            <a:schemeClr val="tx1"/>
                          </a:solidFill>
                          <a:effectLst/>
                          <a:latin typeface="Times New Roman" pitchFamily="18" charset="0"/>
                          <a:ea typeface="新細明體" charset="-120"/>
                        </a:rPr>
                        <a:t> </a:t>
                      </a:r>
                      <a:endParaRPr kumimoji="0" lang="zh-TW" altLang="zh-TW" sz="600" b="0" i="0" u="none" strike="noStrike" cap="none" normalizeH="0" baseline="0" smtClean="0">
                        <a:ln>
                          <a:noFill/>
                        </a:ln>
                        <a:solidFill>
                          <a:schemeClr val="tx1"/>
                        </a:solidFill>
                        <a:effectLst/>
                        <a:latin typeface="Times New Roman" pitchFamily="18" charset="0"/>
                        <a:ea typeface="新細明體" charset="-120"/>
                      </a:endParaRPr>
                    </a:p>
                  </a:txBody>
                  <a:tcPr marL="8786" marR="87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55600" algn="just" defTabSz="914400" rtl="0" eaLnBrk="1" fontAlgn="base" latinLnBrk="0" hangingPunct="1">
                        <a:lnSpc>
                          <a:spcPts val="2400"/>
                        </a:lnSpc>
                        <a:spcBef>
                          <a:spcPct val="0"/>
                        </a:spcBef>
                        <a:spcAft>
                          <a:spcPct val="0"/>
                        </a:spcAft>
                        <a:buClrTx/>
                        <a:buSzTx/>
                        <a:buFontTx/>
                        <a:buNone/>
                        <a:tabLst/>
                      </a:pPr>
                      <a:r>
                        <a:rPr kumimoji="0" lang="en-US" altLang="zh-TW" sz="700" b="0" i="0" u="none" strike="noStrike" cap="none" normalizeH="0" baseline="0" smtClean="0">
                          <a:ln>
                            <a:noFill/>
                          </a:ln>
                          <a:solidFill>
                            <a:schemeClr val="tx1"/>
                          </a:solidFill>
                          <a:effectLst/>
                          <a:latin typeface="Times New Roman" pitchFamily="18" charset="0"/>
                          <a:ea typeface="新細明體" charset="-120"/>
                        </a:rPr>
                        <a:t> </a:t>
                      </a:r>
                      <a:endParaRPr kumimoji="0" lang="zh-TW" altLang="zh-TW" sz="600" b="0" i="0" u="none" strike="noStrike" cap="none" normalizeH="0" baseline="0" smtClean="0">
                        <a:ln>
                          <a:noFill/>
                        </a:ln>
                        <a:solidFill>
                          <a:schemeClr val="tx1"/>
                        </a:solidFill>
                        <a:effectLst/>
                        <a:latin typeface="Times New Roman" pitchFamily="18" charset="0"/>
                        <a:ea typeface="新細明體" charset="-120"/>
                      </a:endParaRPr>
                    </a:p>
                  </a:txBody>
                  <a:tcPr marL="8786" marR="87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55600" algn="just" defTabSz="914400" rtl="0" eaLnBrk="1" fontAlgn="base" latinLnBrk="0" hangingPunct="1">
                        <a:lnSpc>
                          <a:spcPts val="2400"/>
                        </a:lnSpc>
                        <a:spcBef>
                          <a:spcPct val="0"/>
                        </a:spcBef>
                        <a:spcAft>
                          <a:spcPct val="0"/>
                        </a:spcAft>
                        <a:buClrTx/>
                        <a:buSzTx/>
                        <a:buFontTx/>
                        <a:buNone/>
                        <a:tabLst/>
                      </a:pPr>
                      <a:r>
                        <a:rPr kumimoji="0" lang="en-US" altLang="zh-TW" sz="700" b="0" i="0" u="none" strike="noStrike" cap="none" normalizeH="0" baseline="0" smtClean="0">
                          <a:ln>
                            <a:noFill/>
                          </a:ln>
                          <a:solidFill>
                            <a:schemeClr val="tx1"/>
                          </a:solidFill>
                          <a:effectLst/>
                          <a:latin typeface="Times New Roman" pitchFamily="18" charset="0"/>
                          <a:ea typeface="新細明體" charset="-120"/>
                        </a:rPr>
                        <a:t> </a:t>
                      </a:r>
                      <a:endParaRPr kumimoji="0" lang="zh-TW" altLang="zh-TW" sz="600" b="0" i="0" u="none" strike="noStrike" cap="none" normalizeH="0" baseline="0" smtClean="0">
                        <a:ln>
                          <a:noFill/>
                        </a:ln>
                        <a:solidFill>
                          <a:schemeClr val="tx1"/>
                        </a:solidFill>
                        <a:effectLst/>
                        <a:latin typeface="Times New Roman" pitchFamily="18" charset="0"/>
                        <a:ea typeface="新細明體" charset="-120"/>
                      </a:endParaRPr>
                    </a:p>
                  </a:txBody>
                  <a:tcPr marL="8786" marR="87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55600" algn="just" defTabSz="914400" rtl="0" eaLnBrk="1" fontAlgn="base" latinLnBrk="0" hangingPunct="1">
                        <a:lnSpc>
                          <a:spcPts val="2400"/>
                        </a:lnSpc>
                        <a:spcBef>
                          <a:spcPct val="0"/>
                        </a:spcBef>
                        <a:spcAft>
                          <a:spcPct val="0"/>
                        </a:spcAft>
                        <a:buClrTx/>
                        <a:buSzTx/>
                        <a:buFontTx/>
                        <a:buNone/>
                        <a:tabLst/>
                      </a:pPr>
                      <a:r>
                        <a:rPr kumimoji="0" lang="en-US" altLang="zh-TW" sz="700" b="0" i="0" u="none" strike="noStrike" cap="none" normalizeH="0" baseline="0" smtClean="0">
                          <a:ln>
                            <a:noFill/>
                          </a:ln>
                          <a:solidFill>
                            <a:schemeClr val="tx1"/>
                          </a:solidFill>
                          <a:effectLst/>
                          <a:latin typeface="Times New Roman" pitchFamily="18" charset="0"/>
                          <a:ea typeface="新細明體" charset="-120"/>
                        </a:rPr>
                        <a:t> </a:t>
                      </a:r>
                      <a:endParaRPr kumimoji="0" lang="zh-TW" altLang="zh-TW" sz="600" b="0" i="0" u="none" strike="noStrike" cap="none" normalizeH="0" baseline="0" smtClean="0">
                        <a:ln>
                          <a:noFill/>
                        </a:ln>
                        <a:solidFill>
                          <a:schemeClr val="tx1"/>
                        </a:solidFill>
                        <a:effectLst/>
                        <a:latin typeface="Times New Roman" pitchFamily="18" charset="0"/>
                        <a:ea typeface="新細明體" charset="-120"/>
                      </a:endParaRPr>
                    </a:p>
                  </a:txBody>
                  <a:tcPr marL="8786" marR="87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55600" algn="just" defTabSz="914400" rtl="0" eaLnBrk="1" fontAlgn="base" latinLnBrk="0" hangingPunct="1">
                        <a:lnSpc>
                          <a:spcPts val="2400"/>
                        </a:lnSpc>
                        <a:spcBef>
                          <a:spcPct val="0"/>
                        </a:spcBef>
                        <a:spcAft>
                          <a:spcPct val="0"/>
                        </a:spcAft>
                        <a:buClrTx/>
                        <a:buSzTx/>
                        <a:buFontTx/>
                        <a:buNone/>
                        <a:tabLst/>
                      </a:pPr>
                      <a:r>
                        <a:rPr kumimoji="0" lang="en-US" altLang="zh-TW" sz="700" b="0" i="0" u="none" strike="noStrike" cap="none" normalizeH="0" baseline="0" smtClean="0">
                          <a:ln>
                            <a:noFill/>
                          </a:ln>
                          <a:solidFill>
                            <a:schemeClr val="tx1"/>
                          </a:solidFill>
                          <a:effectLst/>
                          <a:latin typeface="Times New Roman" pitchFamily="18" charset="0"/>
                          <a:ea typeface="新細明體" charset="-120"/>
                        </a:rPr>
                        <a:t> </a:t>
                      </a:r>
                      <a:endParaRPr kumimoji="0" lang="zh-TW" altLang="zh-TW" sz="600" b="0" i="0" u="none" strike="noStrike" cap="none" normalizeH="0" baseline="0" smtClean="0">
                        <a:ln>
                          <a:noFill/>
                        </a:ln>
                        <a:solidFill>
                          <a:schemeClr val="tx1"/>
                        </a:solidFill>
                        <a:effectLst/>
                        <a:latin typeface="Times New Roman" pitchFamily="18" charset="0"/>
                        <a:ea typeface="新細明體" charset="-120"/>
                      </a:endParaRPr>
                    </a:p>
                  </a:txBody>
                  <a:tcPr marL="8786" marR="87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標題 1"/>
          <p:cNvSpPr>
            <a:spLocks noGrp="1"/>
          </p:cNvSpPr>
          <p:nvPr>
            <p:ph type="title"/>
          </p:nvPr>
        </p:nvSpPr>
        <p:spPr>
          <a:xfrm>
            <a:off x="914400" y="5516563"/>
            <a:ext cx="8229600" cy="1143000"/>
          </a:xfrm>
        </p:spPr>
        <p:txBody>
          <a:bodyPr/>
          <a:lstStyle/>
          <a:p>
            <a:pPr eaLnBrk="1" hangingPunct="1"/>
            <a:r>
              <a:rPr lang="zh-TW" altLang="en-US" sz="2800" smtClean="0"/>
              <a:t>老師簽名：</a:t>
            </a:r>
          </a:p>
        </p:txBody>
      </p:sp>
      <p:graphicFrame>
        <p:nvGraphicFramePr>
          <p:cNvPr id="8" name="內容版面配置區 7"/>
          <p:cNvGraphicFramePr>
            <a:graphicFrameLocks noGrp="1"/>
          </p:cNvGraphicFramePr>
          <p:nvPr>
            <p:ph idx="1"/>
          </p:nvPr>
        </p:nvGraphicFramePr>
        <p:xfrm>
          <a:off x="684213" y="549275"/>
          <a:ext cx="7992888" cy="5328592"/>
        </p:xfrm>
        <a:graphic>
          <a:graphicData uri="http://schemas.openxmlformats.org/drawingml/2006/table">
            <a:tbl>
              <a:tblPr/>
              <a:tblGrid>
                <a:gridCol w="3312411"/>
                <a:gridCol w="4680477"/>
              </a:tblGrid>
              <a:tr h="799222">
                <a:tc gridSpan="2">
                  <a:txBody>
                    <a:bodyPr/>
                    <a:lstStyle/>
                    <a:p>
                      <a:pPr indent="609600" algn="just">
                        <a:lnSpc>
                          <a:spcPts val="2400"/>
                        </a:lnSpc>
                        <a:spcAft>
                          <a:spcPts val="0"/>
                        </a:spcAft>
                      </a:pPr>
                      <a:r>
                        <a:rPr lang="zh-TW" sz="2400" kern="100" dirty="0">
                          <a:effectLst/>
                          <a:latin typeface="Times New Roman"/>
                          <a:ea typeface="文鼎中特廣告體"/>
                        </a:rPr>
                        <a:t>吃冰的滋味活動第</a:t>
                      </a:r>
                      <a:r>
                        <a:rPr lang="en-US" sz="2400" kern="100" dirty="0">
                          <a:effectLst/>
                          <a:latin typeface="Times New Roman"/>
                          <a:ea typeface="文鼎中特廣告體"/>
                        </a:rPr>
                        <a:t>       </a:t>
                      </a:r>
                      <a:r>
                        <a:rPr lang="zh-TW" sz="2400" kern="100" dirty="0">
                          <a:effectLst/>
                          <a:latin typeface="Times New Roman"/>
                          <a:ea typeface="文鼎中特廣告體"/>
                        </a:rPr>
                        <a:t>組評分表</a:t>
                      </a:r>
                      <a:endParaRPr lang="zh-TW" sz="1200" kern="100" dirty="0">
                        <a:effectLst/>
                        <a:latin typeface="Times New Roman"/>
                        <a:ea typeface="新細明體"/>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r>
              <a:tr h="789819">
                <a:tc>
                  <a:txBody>
                    <a:bodyPr/>
                    <a:lstStyle/>
                    <a:p>
                      <a:pPr indent="406400" algn="just">
                        <a:lnSpc>
                          <a:spcPts val="2400"/>
                        </a:lnSpc>
                        <a:spcAft>
                          <a:spcPts val="0"/>
                        </a:spcAft>
                      </a:pPr>
                      <a:r>
                        <a:rPr lang="zh-TW" sz="2000" kern="100">
                          <a:effectLst/>
                          <a:latin typeface="Times New Roman"/>
                          <a:ea typeface="文鼎海報體"/>
                        </a:rPr>
                        <a:t>評分項目</a:t>
                      </a:r>
                      <a:endParaRPr lang="zh-TW" sz="2000" kern="100">
                        <a:effectLst/>
                        <a:latin typeface="Times New Roman"/>
                        <a:ea typeface="新細明體"/>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0" algn="just">
                        <a:lnSpc>
                          <a:spcPts val="2400"/>
                        </a:lnSpc>
                        <a:spcAft>
                          <a:spcPts val="0"/>
                        </a:spcAft>
                      </a:pPr>
                      <a:r>
                        <a:rPr lang="zh-TW" sz="1600" kern="100">
                          <a:effectLst/>
                          <a:latin typeface="Times New Roman"/>
                          <a:ea typeface="文鼎海報體"/>
                        </a:rPr>
                        <a:t>分數</a:t>
                      </a:r>
                      <a:endParaRPr lang="zh-TW" sz="1200" kern="100">
                        <a:effectLst/>
                        <a:latin typeface="Times New Roman"/>
                        <a:ea typeface="新細明體"/>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6517">
                <a:tc>
                  <a:txBody>
                    <a:bodyPr/>
                    <a:lstStyle/>
                    <a:p>
                      <a:pPr indent="355600" algn="just">
                        <a:lnSpc>
                          <a:spcPts val="2400"/>
                        </a:lnSpc>
                        <a:spcAft>
                          <a:spcPts val="0"/>
                        </a:spcAft>
                      </a:pPr>
                      <a:r>
                        <a:rPr lang="zh-TW" sz="2000" kern="100" dirty="0">
                          <a:effectLst/>
                          <a:latin typeface="Times New Roman"/>
                          <a:ea typeface="新細明體"/>
                        </a:rPr>
                        <a:t>邀請卡及邀請禮儀</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55600" algn="just">
                        <a:lnSpc>
                          <a:spcPts val="2400"/>
                        </a:lnSpc>
                        <a:spcAft>
                          <a:spcPts val="0"/>
                        </a:spcAft>
                      </a:pPr>
                      <a:r>
                        <a:rPr lang="en-US" sz="1400" kern="100">
                          <a:effectLst/>
                          <a:latin typeface="Times New Roman"/>
                          <a:ea typeface="新細明體"/>
                        </a:rPr>
                        <a:t> </a:t>
                      </a:r>
                      <a:endParaRPr lang="zh-TW" sz="1200" kern="100">
                        <a:effectLst/>
                        <a:latin typeface="Times New Roman"/>
                        <a:ea typeface="新細明體"/>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6517">
                <a:tc>
                  <a:txBody>
                    <a:bodyPr/>
                    <a:lstStyle/>
                    <a:p>
                      <a:pPr indent="355600" algn="just">
                        <a:lnSpc>
                          <a:spcPts val="2400"/>
                        </a:lnSpc>
                        <a:spcAft>
                          <a:spcPts val="0"/>
                        </a:spcAft>
                      </a:pPr>
                      <a:r>
                        <a:rPr lang="zh-TW" sz="2000" kern="100">
                          <a:effectLst/>
                          <a:latin typeface="Times New Roman"/>
                          <a:ea typeface="新細明體"/>
                        </a:rPr>
                        <a:t>座位布置擺設</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55600" algn="just">
                        <a:lnSpc>
                          <a:spcPts val="2400"/>
                        </a:lnSpc>
                        <a:spcAft>
                          <a:spcPts val="0"/>
                        </a:spcAft>
                      </a:pPr>
                      <a:r>
                        <a:rPr lang="en-US" sz="1400" kern="100">
                          <a:effectLst/>
                          <a:latin typeface="Times New Roman"/>
                          <a:ea typeface="新細明體"/>
                        </a:rPr>
                        <a:t> </a:t>
                      </a:r>
                      <a:endParaRPr lang="zh-TW" sz="1200" kern="100">
                        <a:effectLst/>
                        <a:latin typeface="Times New Roman"/>
                        <a:ea typeface="新細明體"/>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6517">
                <a:tc>
                  <a:txBody>
                    <a:bodyPr/>
                    <a:lstStyle/>
                    <a:p>
                      <a:pPr indent="355600" algn="just">
                        <a:lnSpc>
                          <a:spcPts val="2400"/>
                        </a:lnSpc>
                        <a:spcAft>
                          <a:spcPts val="0"/>
                        </a:spcAft>
                      </a:pPr>
                      <a:r>
                        <a:rPr lang="zh-TW" sz="2000" kern="100" dirty="0">
                          <a:effectLst/>
                          <a:latin typeface="Times New Roman"/>
                          <a:ea typeface="新細明體"/>
                        </a:rPr>
                        <a:t>冰品衛生及口味</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55600" algn="just">
                        <a:lnSpc>
                          <a:spcPts val="2400"/>
                        </a:lnSpc>
                        <a:spcAft>
                          <a:spcPts val="0"/>
                        </a:spcAft>
                      </a:pPr>
                      <a:r>
                        <a:rPr lang="en-US" sz="1400" kern="100" dirty="0">
                          <a:effectLst/>
                          <a:latin typeface="Times New Roman"/>
                          <a:ea typeface="新細明體"/>
                        </a:rPr>
                        <a:t> </a:t>
                      </a:r>
                      <a:endParaRPr lang="zh-TW" sz="1200" kern="100" dirty="0">
                        <a:effectLst/>
                        <a:latin typeface="Times New Roman"/>
                        <a:ea typeface="新細明體"/>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eaLnBrk="1" hangingPunct="1"/>
            <a:r>
              <a:rPr lang="zh-TW" altLang="en-US" sz="4000" smtClean="0">
                <a:latin typeface="標楷體" pitchFamily="65" charset="-120"/>
                <a:ea typeface="標楷體" pitchFamily="65" charset="-120"/>
              </a:rPr>
              <a:t>四、</a:t>
            </a:r>
            <a:r>
              <a:rPr lang="en-US" altLang="zh-TW" sz="4000" smtClean="0">
                <a:latin typeface="標楷體" pitchFamily="65" charset="-120"/>
                <a:ea typeface="標楷體" pitchFamily="65" charset="-120"/>
              </a:rPr>
              <a:t>1.</a:t>
            </a:r>
            <a:r>
              <a:rPr lang="zh-TW" altLang="en-US" sz="4000" smtClean="0">
                <a:latin typeface="標楷體" pitchFamily="65" charset="-120"/>
                <a:ea typeface="標楷體" pitchFamily="65" charset="-120"/>
              </a:rPr>
              <a:t>情意教育時間不夠充足（海佃國中）</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內容版面配置區 2"/>
          <p:cNvSpPr>
            <a:spLocks noGrp="1"/>
          </p:cNvSpPr>
          <p:nvPr>
            <p:ph type="body" idx="1"/>
          </p:nvPr>
        </p:nvSpPr>
        <p:spPr>
          <a:xfrm>
            <a:off x="468313" y="765175"/>
            <a:ext cx="8229600" cy="4886325"/>
          </a:xfrm>
          <a:ln/>
        </p:spPr>
        <p:txBody>
          <a:bodyPr/>
          <a:lstStyle/>
          <a:p>
            <a:pPr eaLnBrk="1" hangingPunct="1"/>
            <a:r>
              <a:rPr lang="zh-TW" altLang="en-US" smtClean="0">
                <a:ea typeface="標楷體" pitchFamily="65" charset="-120"/>
              </a:rPr>
              <a:t>教學包含：知識、技能與情意。情意的部分本來就是潛移默化中，不需刻意安排時間。情意教學的重點目前的重點除了品德、人格等等原本應該教化的重點外，目前也注重與生活拉近。換句話說，透過這個課程，是要能讓學生「有感」「有悟」，「有感」是說透過上課，讓孩子對生活有感受，「有悟」是指不但有感受，還能領悟到如何能提升生活。</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標題 1"/>
          <p:cNvSpPr>
            <a:spLocks noGrp="1"/>
          </p:cNvSpPr>
          <p:nvPr>
            <p:ph type="title"/>
          </p:nvPr>
        </p:nvSpPr>
        <p:spPr/>
        <p:txBody>
          <a:bodyPr/>
          <a:lstStyle/>
          <a:p>
            <a:pPr eaLnBrk="1" hangingPunct="1"/>
            <a:endParaRPr lang="zh-TW" altLang="en-US" smtClean="0"/>
          </a:p>
        </p:txBody>
      </p:sp>
      <p:pic>
        <p:nvPicPr>
          <p:cNvPr id="47106" name="Picture 2"/>
          <p:cNvPicPr>
            <a:picLocks noGrp="1" noChangeAspect="1" noChangeArrowheads="1"/>
          </p:cNvPicPr>
          <p:nvPr>
            <p:ph idx="1"/>
          </p:nvPr>
        </p:nvPicPr>
        <p:blipFill>
          <a:blip r:embed="rId2"/>
          <a:srcRect/>
          <a:stretch>
            <a:fillRect/>
          </a:stretch>
        </p:blipFill>
        <p:spPr>
          <a:xfrm>
            <a:off x="542925" y="1600200"/>
            <a:ext cx="8058150" cy="45259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標題 1"/>
          <p:cNvSpPr>
            <a:spLocks noGrp="1"/>
          </p:cNvSpPr>
          <p:nvPr>
            <p:ph type="title"/>
          </p:nvPr>
        </p:nvSpPr>
        <p:spPr>
          <a:xfrm>
            <a:off x="539750" y="1196975"/>
            <a:ext cx="8229600" cy="2146300"/>
          </a:xfrm>
        </p:spPr>
        <p:txBody>
          <a:bodyPr/>
          <a:lstStyle/>
          <a:p>
            <a:pPr algn="l" eaLnBrk="1" hangingPunct="1"/>
            <a:r>
              <a:rPr lang="zh-TW" altLang="en-US" smtClean="0">
                <a:latin typeface="標楷體" pitchFamily="65" charset="-120"/>
                <a:ea typeface="標楷體" pitchFamily="65" charset="-120"/>
              </a:rPr>
              <a:t>一、海洋環境的議題對學生來說較為乏味，也無法有共鳴</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安南國中</a:t>
            </a:r>
            <a:r>
              <a:rPr lang="en-US" altLang="zh-TW" smtClean="0">
                <a:latin typeface="標楷體" pitchFamily="65" charset="-120"/>
                <a:ea typeface="標楷體" pitchFamily="65" charset="-120"/>
              </a:rPr>
              <a:t>)</a:t>
            </a:r>
            <a:endParaRPr lang="zh-TW" altLang="en-US" smtClean="0">
              <a:latin typeface="標楷體" pitchFamily="65" charset="-120"/>
              <a:ea typeface="標楷體" pitchFamily="65" charset="-12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p:nvPr>
        </p:nvSpPr>
        <p:spPr/>
        <p:txBody>
          <a:bodyPr/>
          <a:lstStyle/>
          <a:p>
            <a:pPr eaLnBrk="1" hangingPunct="1"/>
            <a:endParaRPr lang="zh-TW" altLang="en-US" smtClean="0"/>
          </a:p>
        </p:txBody>
      </p:sp>
      <p:sp>
        <p:nvSpPr>
          <p:cNvPr id="48130" name="Rectangle 3"/>
          <p:cNvSpPr>
            <a:spLocks noGrp="1"/>
          </p:cNvSpPr>
          <p:nvPr>
            <p:ph type="body" idx="1"/>
          </p:nvPr>
        </p:nvSpPr>
        <p:spPr/>
        <p:txBody>
          <a:bodyPr/>
          <a:lstStyle/>
          <a:p>
            <a:pPr eaLnBrk="1" hangingPunct="1"/>
            <a:r>
              <a:rPr lang="zh-TW" altLang="en-US" smtClean="0">
                <a:latin typeface="標楷體" pitchFamily="65" charset="-120"/>
                <a:ea typeface="標楷體" pitchFamily="65" charset="-120"/>
              </a:rPr>
              <a:t>二、善用多媒體教學</a:t>
            </a:r>
          </a:p>
          <a:p>
            <a:pPr eaLnBrk="1" hangingPunct="1"/>
            <a:r>
              <a:rPr lang="zh-TW" altLang="en-US" smtClean="0">
                <a:latin typeface="標楷體" pitchFamily="65" charset="-120"/>
                <a:ea typeface="標楷體" pitchFamily="65" charset="-120"/>
              </a:rPr>
              <a:t>鳥：音樂、圖片</a:t>
            </a:r>
          </a:p>
          <a:p>
            <a:pPr eaLnBrk="1" hangingPunct="1"/>
            <a:r>
              <a:rPr lang="zh-TW" altLang="en-US" smtClean="0">
                <a:latin typeface="標楷體" pitchFamily="65" charset="-120"/>
                <a:ea typeface="標楷體" pitchFamily="65" charset="-120"/>
              </a:rPr>
              <a:t>兒時記趣：親愛的，我把孩子變小了、</a:t>
            </a:r>
            <a:r>
              <a:rPr lang="en-US" altLang="zh-TW" smtClean="0">
                <a:latin typeface="標楷體" pitchFamily="65" charset="-120"/>
                <a:ea typeface="標楷體" pitchFamily="65" charset="-120"/>
              </a:rPr>
              <a:t>coke</a:t>
            </a:r>
            <a:r>
              <a:rPr lang="zh-TW" altLang="en-US" smtClean="0">
                <a:latin typeface="標楷體" pitchFamily="65" charset="-120"/>
                <a:ea typeface="標楷體" pitchFamily="65" charset="-120"/>
              </a:rPr>
              <a:t>影片</a:t>
            </a:r>
          </a:p>
          <a:p>
            <a:pPr eaLnBrk="1" hangingPunct="1"/>
            <a:endParaRPr lang="zh-TW" altLang="en-US" smtClean="0">
              <a:latin typeface="標楷體" pitchFamily="65" charset="-120"/>
              <a:ea typeface="標楷體" pitchFamily="65" charset="-120"/>
            </a:endParaRPr>
          </a:p>
          <a:p>
            <a:pPr eaLnBrk="1" hangingPunct="1"/>
            <a:endParaRPr lang="zh-TW" altLang="en-U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標題 1"/>
          <p:cNvSpPr>
            <a:spLocks noGrp="1"/>
          </p:cNvSpPr>
          <p:nvPr>
            <p:ph type="title"/>
          </p:nvPr>
        </p:nvSpPr>
        <p:spPr>
          <a:xfrm>
            <a:off x="468313" y="1628775"/>
            <a:ext cx="8229600" cy="1143000"/>
          </a:xfrm>
        </p:spPr>
        <p:txBody>
          <a:bodyPr/>
          <a:lstStyle/>
          <a:p>
            <a:pPr algn="l" eaLnBrk="1" hangingPunct="1"/>
            <a:r>
              <a:rPr lang="zh-TW" altLang="en-US" sz="4000" smtClean="0">
                <a:latin typeface="標楷體" pitchFamily="65" charset="-120"/>
                <a:ea typeface="標楷體" pitchFamily="65" charset="-120"/>
              </a:rPr>
              <a:t>五、學生語文理解能力落差極大，閱讀習慣養成也難以推行</a:t>
            </a:r>
            <a:r>
              <a:rPr lang="en-US" altLang="zh-TW" sz="4000" smtClean="0">
                <a:latin typeface="標楷體" pitchFamily="65" charset="-120"/>
                <a:ea typeface="標楷體" pitchFamily="65" charset="-120"/>
              </a:rPr>
              <a:t>(</a:t>
            </a:r>
            <a:r>
              <a:rPr lang="zh-TW" altLang="en-US" sz="4000" smtClean="0">
                <a:latin typeface="標楷體" pitchFamily="65" charset="-120"/>
                <a:ea typeface="標楷體" pitchFamily="65" charset="-120"/>
              </a:rPr>
              <a:t>和順國中</a:t>
            </a:r>
            <a:r>
              <a:rPr lang="en-US" altLang="zh-TW" sz="4000" smtClean="0">
                <a:latin typeface="標楷體" pitchFamily="65" charset="-120"/>
                <a:ea typeface="標楷體" pitchFamily="65" charset="-120"/>
              </a:rPr>
              <a:t>)</a:t>
            </a:r>
            <a:endParaRPr lang="zh-TW" altLang="en-US" sz="4000" smtClean="0">
              <a:latin typeface="標楷體" pitchFamily="65" charset="-120"/>
              <a:ea typeface="標楷體" pitchFamily="65" charset="-12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5"/>
          <p:cNvPicPr>
            <a:picLocks noGrp="1" noChangeAspect="1" noChangeArrowheads="1"/>
          </p:cNvPicPr>
          <p:nvPr>
            <p:ph type="body" idx="1"/>
          </p:nvPr>
        </p:nvPicPr>
        <p:blipFill>
          <a:blip r:embed="rId2"/>
          <a:srcRect/>
          <a:stretch>
            <a:fillRect/>
          </a:stretch>
        </p:blipFill>
        <p:spPr>
          <a:xfrm>
            <a:off x="684213" y="836613"/>
            <a:ext cx="7488237" cy="5614987"/>
          </a:xfrm>
          <a:noFill/>
          <a:ln/>
        </p:spPr>
      </p:pic>
      <p:sp>
        <p:nvSpPr>
          <p:cNvPr id="74757" name="Rectangle 4"/>
          <p:cNvSpPr>
            <a:spLocks noGrp="1"/>
          </p:cNvSpPr>
          <p:nvPr>
            <p:ph type="title"/>
          </p:nvPr>
        </p:nvSpPr>
        <p:spPr>
          <a:xfrm>
            <a:off x="684213" y="476250"/>
            <a:ext cx="6716712" cy="561975"/>
          </a:xfrm>
          <a:ln/>
        </p:spPr>
        <p:txBody>
          <a:bodyPr/>
          <a:lstStyle/>
          <a:p>
            <a:pPr eaLnBrk="1" hangingPunct="1">
              <a:lnSpc>
                <a:spcPct val="80000"/>
              </a:lnSpc>
            </a:pPr>
            <a:r>
              <a:rPr lang="en-US" altLang="zh-TW" sz="3200" smtClean="0">
                <a:latin typeface="標楷體" pitchFamily="65" charset="-120"/>
                <a:ea typeface="標楷體" pitchFamily="65" charset="-120"/>
              </a:rPr>
              <a:t>1.</a:t>
            </a:r>
            <a:r>
              <a:rPr lang="zh-TW" altLang="en-US" sz="3200" smtClean="0">
                <a:latin typeface="標楷體" pitchFamily="65" charset="-120"/>
                <a:ea typeface="標楷體" pitchFamily="65" charset="-120"/>
              </a:rPr>
              <a:t>閱讀理解策略：復興國中網站</a:t>
            </a:r>
            <a:br>
              <a:rPr lang="zh-TW" altLang="en-US" sz="3200" smtClean="0">
                <a:latin typeface="標楷體" pitchFamily="65" charset="-120"/>
                <a:ea typeface="標楷體" pitchFamily="65" charset="-120"/>
              </a:rPr>
            </a:br>
            <a:endParaRPr lang="zh-TW" altLang="en-US" sz="3200" smtClean="0">
              <a:latin typeface="標楷體" pitchFamily="65" charset="-120"/>
              <a:ea typeface="標楷體" pitchFamily="65" charset="-12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p:nvPr>
        </p:nvSpPr>
        <p:spPr/>
        <p:txBody>
          <a:bodyPr/>
          <a:lstStyle/>
          <a:p>
            <a:pPr eaLnBrk="1" hangingPunct="1"/>
            <a:r>
              <a:rPr lang="en-US" altLang="zh-TW" sz="3200" smtClean="0">
                <a:latin typeface="標楷體" pitchFamily="65" charset="-120"/>
                <a:ea typeface="標楷體" pitchFamily="65" charset="-120"/>
              </a:rPr>
              <a:t>2.</a:t>
            </a:r>
            <a:r>
              <a:rPr lang="zh-TW" altLang="en-US" sz="3200" smtClean="0">
                <a:latin typeface="標楷體" pitchFamily="65" charset="-120"/>
                <a:ea typeface="標楷體" pitchFamily="65" charset="-120"/>
              </a:rPr>
              <a:t>架構鷹架幫助學生</a:t>
            </a:r>
          </a:p>
        </p:txBody>
      </p:sp>
      <p:sp>
        <p:nvSpPr>
          <p:cNvPr id="50178" name="Rectangle 3"/>
          <p:cNvSpPr>
            <a:spLocks noGrp="1"/>
          </p:cNvSpPr>
          <p:nvPr>
            <p:ph type="body" sz="half" idx="1"/>
          </p:nvPr>
        </p:nvSpPr>
        <p:spPr/>
        <p:txBody>
          <a:bodyPr/>
          <a:lstStyle/>
          <a:p>
            <a:pPr eaLnBrk="1" hangingPunct="1"/>
            <a:r>
              <a:rPr lang="en-US" altLang="zh-TW" sz="2000" smtClean="0">
                <a:latin typeface="標楷體" pitchFamily="65" charset="-120"/>
                <a:ea typeface="標楷體" pitchFamily="65" charset="-120"/>
              </a:rPr>
              <a:t>A</a:t>
            </a:r>
            <a:r>
              <a:rPr lang="zh-TW" altLang="en-US" sz="2000" smtClean="0">
                <a:latin typeface="標楷體" pitchFamily="65" charset="-120"/>
                <a:ea typeface="標楷體" pitchFamily="65" charset="-120"/>
              </a:rPr>
              <a:t>、例句一</a:t>
            </a:r>
            <a:r>
              <a:rPr lang="en-US" altLang="zh-TW" sz="2000" smtClean="0">
                <a:latin typeface="標楷體" pitchFamily="65" charset="-120"/>
                <a:ea typeface="標楷體" pitchFamily="65" charset="-120"/>
              </a:rPr>
              <a:t>: </a:t>
            </a:r>
            <a:r>
              <a:rPr lang="zh-TW" altLang="en-US" sz="2000" smtClean="0">
                <a:latin typeface="標楷體" pitchFamily="65" charset="-120"/>
                <a:ea typeface="標楷體" pitchFamily="65" charset="-120"/>
              </a:rPr>
              <a:t>「衣料就是衣料，不是棋盤，也不是稿紙，更不是綠豆糕。」</a:t>
            </a:r>
          </a:p>
          <a:p>
            <a:pPr eaLnBrk="1" hangingPunct="1"/>
            <a:r>
              <a:rPr lang="zh-TW" altLang="en-US" sz="2000" smtClean="0">
                <a:latin typeface="標楷體" pitchFamily="65" charset="-120"/>
                <a:ea typeface="標楷體" pitchFamily="65" charset="-120"/>
              </a:rPr>
              <a:t>先教學生譬喻法的使用和辨識，再仿作文中的類疊句型。</a:t>
            </a:r>
          </a:p>
          <a:p>
            <a:pPr eaLnBrk="1" hangingPunct="1"/>
            <a:r>
              <a:rPr lang="en-US" altLang="zh-TW" sz="2000" smtClean="0">
                <a:latin typeface="標楷體" pitchFamily="65" charset="-120"/>
                <a:ea typeface="標楷體" pitchFamily="65" charset="-120"/>
              </a:rPr>
              <a:t>1.</a:t>
            </a:r>
            <a:r>
              <a:rPr lang="zh-TW" altLang="en-US" sz="2000" smtClean="0">
                <a:latin typeface="標楷體" pitchFamily="65" charset="-120"/>
                <a:ea typeface="標楷體" pitchFamily="65" charset="-120"/>
              </a:rPr>
              <a:t>找出譬喻句：</a:t>
            </a:r>
          </a:p>
        </p:txBody>
      </p:sp>
      <p:graphicFrame>
        <p:nvGraphicFramePr>
          <p:cNvPr id="2" name="資料庫圖表 1"/>
          <p:cNvGraphicFramePr/>
          <p:nvPr/>
        </p:nvGraphicFramePr>
        <p:xfrm>
          <a:off x="4648200" y="1600200"/>
          <a:ext cx="4038600" cy="2185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資料庫圖表 2"/>
          <p:cNvGraphicFramePr/>
          <p:nvPr/>
        </p:nvGraphicFramePr>
        <p:xfrm>
          <a:off x="1042988" y="4005263"/>
          <a:ext cx="4038600" cy="21875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0181" name="Text Box 24"/>
          <p:cNvSpPr txBox="1">
            <a:spLocks noChangeArrowheads="1"/>
          </p:cNvSpPr>
          <p:nvPr/>
        </p:nvSpPr>
        <p:spPr bwMode="auto">
          <a:xfrm>
            <a:off x="5292725" y="4724400"/>
            <a:ext cx="3529013" cy="1187450"/>
          </a:xfrm>
          <a:prstGeom prst="rect">
            <a:avLst/>
          </a:prstGeom>
          <a:noFill/>
          <a:ln w="9525">
            <a:noFill/>
            <a:miter lim="800000"/>
            <a:headEnd/>
            <a:tailEnd/>
          </a:ln>
        </p:spPr>
        <p:txBody>
          <a:bodyPr>
            <a:spAutoFit/>
          </a:bodyPr>
          <a:lstStyle/>
          <a:p>
            <a:pPr>
              <a:spcBef>
                <a:spcPct val="50000"/>
              </a:spcBef>
            </a:pPr>
            <a:r>
              <a:rPr lang="zh-TW" altLang="en-US" sz="2400">
                <a:ea typeface="標楷體" pitchFamily="65" charset="-120"/>
              </a:rPr>
              <a:t>星星就是星星，不是鑽石，也不是珍珠，更不是霓虹燈。</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p:cNvSpPr>
          <p:nvPr>
            <p:ph type="body" idx="1"/>
          </p:nvPr>
        </p:nvSpPr>
        <p:spPr>
          <a:xfrm>
            <a:off x="457200" y="692150"/>
            <a:ext cx="8229600" cy="5434013"/>
          </a:xfrm>
        </p:spPr>
        <p:txBody>
          <a:bodyPr/>
          <a:lstStyle/>
          <a:p>
            <a:pPr marL="609600" indent="-609600"/>
            <a:r>
              <a:rPr lang="zh-TW" altLang="en-US" sz="2800" smtClean="0"/>
              <a:t>海浪就是海浪</a:t>
            </a:r>
            <a:r>
              <a:rPr lang="en-US" altLang="zh-TW" sz="2800" smtClean="0"/>
              <a:t>,</a:t>
            </a:r>
            <a:r>
              <a:rPr lang="zh-TW" altLang="en-US" sz="2800" smtClean="0"/>
              <a:t>不會是一群凶猛的野獸</a:t>
            </a:r>
            <a:r>
              <a:rPr lang="en-US" altLang="zh-TW" sz="2800" smtClean="0"/>
              <a:t>,</a:t>
            </a:r>
            <a:r>
              <a:rPr lang="zh-TW" altLang="en-US" sz="2800" smtClean="0"/>
              <a:t>不是一朵朵潔白的花朵</a:t>
            </a:r>
            <a:r>
              <a:rPr lang="en-US" altLang="zh-TW" sz="2800" smtClean="0"/>
              <a:t>,</a:t>
            </a:r>
            <a:r>
              <a:rPr lang="zh-TW" altLang="en-US" sz="2800" smtClean="0"/>
              <a:t>更不是一匹匹細緻的布（</a:t>
            </a:r>
            <a:r>
              <a:rPr lang="en-US" altLang="zh-TW" sz="2800" smtClean="0"/>
              <a:t>11602</a:t>
            </a:r>
            <a:r>
              <a:rPr lang="zh-TW" altLang="en-US" sz="2800" smtClean="0"/>
              <a:t>陳翊芸）</a:t>
            </a:r>
          </a:p>
          <a:p>
            <a:pPr marL="609600" indent="-609600"/>
            <a:endParaRPr lang="zh-TW" altLang="en-US" smtClean="0"/>
          </a:p>
        </p:txBody>
      </p:sp>
      <p:sp>
        <p:nvSpPr>
          <p:cNvPr id="76804" name="Rectangle 4"/>
          <p:cNvSpPr>
            <a:spLocks noChangeArrowheads="1"/>
          </p:cNvSpPr>
          <p:nvPr/>
        </p:nvSpPr>
        <p:spPr bwMode="auto">
          <a:xfrm>
            <a:off x="479425" y="1984375"/>
            <a:ext cx="8053388" cy="4362450"/>
          </a:xfrm>
          <a:prstGeom prst="rect">
            <a:avLst/>
          </a:prstGeom>
          <a:noFill/>
          <a:ln w="9525">
            <a:noFill/>
            <a:miter lim="800000"/>
            <a:headEnd/>
            <a:tailEnd/>
          </a:ln>
          <a:effectLst/>
        </p:spPr>
        <p:txBody>
          <a:bodyPr anchor="ctr">
            <a:spAutoFit/>
          </a:bodyPr>
          <a:lstStyle/>
          <a:p>
            <a:pPr marL="800100" lvl="1" indent="-342900">
              <a:buFontTx/>
              <a:buAutoNum type="arabicPeriod"/>
              <a:tabLst>
                <a:tab pos="1171575" algn="l"/>
              </a:tabLst>
            </a:pPr>
            <a:r>
              <a:rPr lang="zh-TW" altLang="en-US" sz="2800"/>
              <a:t>水晶就是水晶</a:t>
            </a:r>
            <a:r>
              <a:rPr lang="en-US" altLang="zh-TW" sz="2800"/>
              <a:t>,</a:t>
            </a:r>
            <a:r>
              <a:rPr lang="zh-TW" altLang="en-US" sz="2800"/>
              <a:t>不是寶石</a:t>
            </a:r>
            <a:r>
              <a:rPr lang="en-US" altLang="zh-TW" sz="2800"/>
              <a:t>,</a:t>
            </a:r>
            <a:r>
              <a:rPr lang="zh-TW" altLang="en-US" sz="2800"/>
              <a:t>也不是星星</a:t>
            </a:r>
            <a:r>
              <a:rPr lang="en-US" altLang="zh-TW" sz="2800"/>
              <a:t>,</a:t>
            </a:r>
            <a:r>
              <a:rPr lang="zh-TW" altLang="en-US" sz="2800"/>
              <a:t>更不是大眼睛</a:t>
            </a:r>
            <a:r>
              <a:rPr lang="en-US" altLang="zh-TW" sz="2800"/>
              <a:t>(11605</a:t>
            </a:r>
            <a:r>
              <a:rPr lang="zh-TW" altLang="en-US" sz="2800"/>
              <a:t>張育潔</a:t>
            </a:r>
            <a:r>
              <a:rPr lang="en-US" altLang="zh-TW" sz="2800"/>
              <a:t>)</a:t>
            </a:r>
          </a:p>
          <a:p>
            <a:pPr marL="800100" lvl="1" indent="-342900">
              <a:buFontTx/>
              <a:buAutoNum type="arabicPeriod"/>
              <a:tabLst>
                <a:tab pos="1171575" algn="l"/>
              </a:tabLst>
            </a:pPr>
            <a:r>
              <a:rPr lang="zh-TW" altLang="en-US" sz="2800"/>
              <a:t>媽媽就是媽媽</a:t>
            </a:r>
            <a:r>
              <a:rPr lang="en-US" altLang="zh-TW" sz="2800"/>
              <a:t>,</a:t>
            </a:r>
            <a:r>
              <a:rPr lang="zh-TW" altLang="en-US" sz="2800"/>
              <a:t>不是你的僕人</a:t>
            </a:r>
            <a:r>
              <a:rPr lang="en-US" altLang="zh-TW" sz="2800"/>
              <a:t>,</a:t>
            </a:r>
            <a:r>
              <a:rPr lang="zh-TW" altLang="en-US" sz="2800"/>
              <a:t>也不是大廚</a:t>
            </a:r>
            <a:r>
              <a:rPr lang="en-US" altLang="zh-TW" sz="2800"/>
              <a:t>,</a:t>
            </a:r>
            <a:r>
              <a:rPr lang="zh-TW" altLang="en-US" sz="2800"/>
              <a:t>更不是你的專屬司機</a:t>
            </a:r>
            <a:r>
              <a:rPr lang="en-US" altLang="zh-TW" sz="2800"/>
              <a:t>(11601</a:t>
            </a:r>
            <a:r>
              <a:rPr lang="zh-TW" altLang="en-US" sz="2800"/>
              <a:t>周沛宇</a:t>
            </a:r>
            <a:r>
              <a:rPr lang="en-US" altLang="zh-TW" sz="2800"/>
              <a:t>)</a:t>
            </a:r>
          </a:p>
          <a:p>
            <a:pPr marL="800100" lvl="1" indent="-342900">
              <a:buFontTx/>
              <a:buAutoNum type="arabicPeriod"/>
              <a:tabLst>
                <a:tab pos="1171575" algn="l"/>
              </a:tabLst>
            </a:pPr>
            <a:r>
              <a:rPr lang="zh-TW" altLang="en-US" sz="2800"/>
              <a:t>媽媽就是媽媽</a:t>
            </a:r>
            <a:r>
              <a:rPr lang="en-US" altLang="zh-TW" sz="2800"/>
              <a:t>,</a:t>
            </a:r>
            <a:r>
              <a:rPr lang="zh-TW" altLang="en-US" sz="2800"/>
              <a:t>不是傭人</a:t>
            </a:r>
            <a:r>
              <a:rPr lang="en-US" altLang="zh-TW" sz="2800"/>
              <a:t>,</a:t>
            </a:r>
            <a:r>
              <a:rPr lang="zh-TW" altLang="en-US" sz="2800"/>
              <a:t>也不是廚師</a:t>
            </a:r>
            <a:r>
              <a:rPr lang="en-US" altLang="zh-TW" sz="2800"/>
              <a:t>,</a:t>
            </a:r>
            <a:r>
              <a:rPr lang="zh-TW" altLang="en-US" sz="2800"/>
              <a:t>更不是母老虎</a:t>
            </a:r>
            <a:r>
              <a:rPr lang="en-US" altLang="zh-TW" sz="2800"/>
              <a:t>(11606</a:t>
            </a:r>
            <a:r>
              <a:rPr lang="zh-TW" altLang="en-US" sz="2800"/>
              <a:t>展慈緹</a:t>
            </a:r>
            <a:r>
              <a:rPr lang="en-US" altLang="zh-TW" sz="2800"/>
              <a:t>)</a:t>
            </a:r>
          </a:p>
          <a:p>
            <a:pPr marL="800100" lvl="1" indent="-342900">
              <a:buFontTx/>
              <a:buAutoNum type="arabicPeriod"/>
              <a:tabLst>
                <a:tab pos="1171575" algn="l"/>
              </a:tabLst>
            </a:pPr>
            <a:r>
              <a:rPr lang="zh-TW" altLang="en-US" sz="2800"/>
              <a:t>三角形就是三角形</a:t>
            </a:r>
            <a:r>
              <a:rPr lang="en-US" altLang="zh-TW" sz="2800"/>
              <a:t>,</a:t>
            </a:r>
            <a:r>
              <a:rPr lang="zh-TW" altLang="en-US" sz="2800"/>
              <a:t>不是金字塔</a:t>
            </a:r>
            <a:r>
              <a:rPr lang="en-US" altLang="zh-TW" sz="2800"/>
              <a:t>,</a:t>
            </a:r>
            <a:r>
              <a:rPr lang="zh-TW" altLang="en-US" sz="2800"/>
              <a:t>也不是飯糰</a:t>
            </a:r>
            <a:r>
              <a:rPr lang="en-US" altLang="zh-TW" sz="2800"/>
              <a:t>,</a:t>
            </a:r>
            <a:r>
              <a:rPr lang="zh-TW" altLang="en-US" sz="2800"/>
              <a:t>更不是生日帽</a:t>
            </a:r>
            <a:r>
              <a:rPr lang="en-US" altLang="zh-TW" sz="2800"/>
              <a:t>(11716</a:t>
            </a:r>
            <a:r>
              <a:rPr lang="zh-TW" altLang="en-US" sz="2800"/>
              <a:t>姚柏瑋</a:t>
            </a:r>
            <a:r>
              <a:rPr lang="en-US" altLang="zh-TW" sz="2800"/>
              <a:t>)</a:t>
            </a:r>
          </a:p>
          <a:p>
            <a:pPr marL="800100" lvl="1" indent="-342900">
              <a:buFontTx/>
              <a:buAutoNum type="arabicPeriod"/>
              <a:tabLst>
                <a:tab pos="1171575" algn="l"/>
              </a:tabLst>
            </a:pPr>
            <a:r>
              <a:rPr lang="zh-TW" altLang="en-US" sz="2800"/>
              <a:t>月亮就是月亮</a:t>
            </a:r>
            <a:r>
              <a:rPr lang="en-US" altLang="zh-TW" sz="2800"/>
              <a:t>,</a:t>
            </a:r>
            <a:r>
              <a:rPr lang="zh-TW" altLang="en-US" sz="2800"/>
              <a:t>不是香蕉</a:t>
            </a:r>
            <a:r>
              <a:rPr lang="en-US" altLang="zh-TW" sz="2800"/>
              <a:t>,</a:t>
            </a:r>
            <a:r>
              <a:rPr lang="zh-TW" altLang="en-US" sz="2800"/>
              <a:t>也不是眉毛</a:t>
            </a:r>
            <a:r>
              <a:rPr lang="en-US" altLang="zh-TW" sz="2800"/>
              <a:t>,</a:t>
            </a:r>
            <a:r>
              <a:rPr lang="zh-TW" altLang="en-US" sz="2800"/>
              <a:t>更不是彎刀</a:t>
            </a:r>
            <a:r>
              <a:rPr lang="en-US" altLang="zh-TW" sz="2800"/>
              <a:t>(11717</a:t>
            </a:r>
            <a:r>
              <a:rPr lang="zh-TW" altLang="en-US" sz="2800"/>
              <a:t>徐佳宇</a:t>
            </a:r>
            <a:r>
              <a:rPr lang="en-US" altLang="zh-TW" sz="2800"/>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p:nvPr>
        </p:nvSpPr>
        <p:spPr>
          <a:xfrm>
            <a:off x="684213" y="274638"/>
            <a:ext cx="6911975" cy="922337"/>
          </a:xfrm>
        </p:spPr>
        <p:txBody>
          <a:bodyPr/>
          <a:lstStyle/>
          <a:p>
            <a:pPr eaLnBrk="1" hangingPunct="1"/>
            <a:r>
              <a:rPr lang="en-US" altLang="zh-TW" sz="3200" smtClean="0">
                <a:latin typeface="標楷體" pitchFamily="65" charset="-120"/>
                <a:ea typeface="標楷體" pitchFamily="65" charset="-120"/>
              </a:rPr>
              <a:t>3.</a:t>
            </a:r>
            <a:r>
              <a:rPr lang="zh-TW" altLang="en-US" sz="3200" smtClean="0">
                <a:latin typeface="標楷體" pitchFamily="65" charset="-120"/>
                <a:ea typeface="標楷體" pitchFamily="65" charset="-120"/>
              </a:rPr>
              <a:t>以小組討論帶動成長</a:t>
            </a:r>
            <a:r>
              <a:rPr lang="en-US" altLang="zh-TW" sz="3200" smtClean="0">
                <a:latin typeface="標楷體" pitchFamily="65" charset="-120"/>
                <a:ea typeface="標楷體" pitchFamily="65" charset="-120"/>
              </a:rPr>
              <a:t>—</a:t>
            </a:r>
            <a:r>
              <a:rPr lang="zh-TW" altLang="en-US" sz="3200" smtClean="0">
                <a:latin typeface="標楷體" pitchFamily="65" charset="-120"/>
                <a:ea typeface="標楷體" pitchFamily="65" charset="-120"/>
              </a:rPr>
              <a:t>學習共同體</a:t>
            </a:r>
          </a:p>
        </p:txBody>
      </p:sp>
      <p:sp>
        <p:nvSpPr>
          <p:cNvPr id="51202" name="Rectangle 3"/>
          <p:cNvSpPr>
            <a:spLocks noGrp="1"/>
          </p:cNvSpPr>
          <p:nvPr>
            <p:ph type="body" idx="1"/>
          </p:nvPr>
        </p:nvSpPr>
        <p:spPr/>
        <p:txBody>
          <a:bodyPr/>
          <a:lstStyle/>
          <a:p>
            <a:pPr eaLnBrk="1" hangingPunct="1"/>
            <a:endParaRPr lang="zh-TW" altLang="en-US" smtClean="0"/>
          </a:p>
          <a:p>
            <a:pPr eaLnBrk="1" hangingPunct="1"/>
            <a:endParaRPr lang="zh-TW" altLang="en-US" smtClean="0"/>
          </a:p>
        </p:txBody>
      </p:sp>
      <p:pic>
        <p:nvPicPr>
          <p:cNvPr id="51203" name="Picture 4" descr="DSC00585"/>
          <p:cNvPicPr>
            <a:picLocks noChangeAspect="1" noChangeArrowheads="1"/>
          </p:cNvPicPr>
          <p:nvPr/>
        </p:nvPicPr>
        <p:blipFill>
          <a:blip r:embed="rId2"/>
          <a:srcRect/>
          <a:stretch>
            <a:fillRect/>
          </a:stretch>
        </p:blipFill>
        <p:spPr bwMode="auto">
          <a:xfrm rot="-738875">
            <a:off x="468313" y="1341438"/>
            <a:ext cx="3527425" cy="2644775"/>
          </a:xfrm>
          <a:prstGeom prst="rect">
            <a:avLst/>
          </a:prstGeom>
          <a:noFill/>
          <a:ln w="9525">
            <a:noFill/>
            <a:miter lim="800000"/>
            <a:headEnd/>
            <a:tailEnd/>
          </a:ln>
        </p:spPr>
      </p:pic>
      <p:pic>
        <p:nvPicPr>
          <p:cNvPr id="51204" name="Picture 5" descr="DSC00591"/>
          <p:cNvPicPr>
            <a:picLocks noChangeAspect="1" noChangeArrowheads="1"/>
          </p:cNvPicPr>
          <p:nvPr/>
        </p:nvPicPr>
        <p:blipFill>
          <a:blip r:embed="rId3"/>
          <a:srcRect/>
          <a:stretch>
            <a:fillRect/>
          </a:stretch>
        </p:blipFill>
        <p:spPr bwMode="auto">
          <a:xfrm>
            <a:off x="5651500" y="4292600"/>
            <a:ext cx="2663825" cy="1998663"/>
          </a:xfrm>
          <a:prstGeom prst="rect">
            <a:avLst/>
          </a:prstGeom>
          <a:noFill/>
          <a:ln w="9525">
            <a:noFill/>
            <a:miter lim="800000"/>
            <a:headEnd/>
            <a:tailEnd/>
          </a:ln>
        </p:spPr>
      </p:pic>
      <p:pic>
        <p:nvPicPr>
          <p:cNvPr id="51205" name="Picture 6" descr="DSC00564"/>
          <p:cNvPicPr>
            <a:picLocks noChangeAspect="1" noChangeArrowheads="1"/>
          </p:cNvPicPr>
          <p:nvPr/>
        </p:nvPicPr>
        <p:blipFill>
          <a:blip r:embed="rId4"/>
          <a:srcRect/>
          <a:stretch>
            <a:fillRect/>
          </a:stretch>
        </p:blipFill>
        <p:spPr bwMode="auto">
          <a:xfrm>
            <a:off x="4140200" y="1125538"/>
            <a:ext cx="4392613" cy="3294062"/>
          </a:xfrm>
          <a:prstGeom prst="rect">
            <a:avLst/>
          </a:prstGeom>
          <a:noFill/>
          <a:ln w="9525">
            <a:noFill/>
            <a:miter lim="800000"/>
            <a:headEnd/>
            <a:tailEnd/>
          </a:ln>
        </p:spPr>
      </p:pic>
      <p:pic>
        <p:nvPicPr>
          <p:cNvPr id="51206" name="Picture 7" descr="DSC00567"/>
          <p:cNvPicPr>
            <a:picLocks noChangeAspect="1" noChangeArrowheads="1"/>
          </p:cNvPicPr>
          <p:nvPr/>
        </p:nvPicPr>
        <p:blipFill>
          <a:blip r:embed="rId5"/>
          <a:srcRect/>
          <a:stretch>
            <a:fillRect/>
          </a:stretch>
        </p:blipFill>
        <p:spPr bwMode="auto">
          <a:xfrm>
            <a:off x="1042988" y="3716338"/>
            <a:ext cx="3632200" cy="272415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版面配置區 4"/>
          <p:cNvSpPr>
            <a:spLocks noGrp="1"/>
          </p:cNvSpPr>
          <p:nvPr>
            <p:ph type="title"/>
          </p:nvPr>
        </p:nvSpPr>
        <p:spPr>
          <a:xfrm>
            <a:off x="685800" y="2205038"/>
            <a:ext cx="7772400" cy="2081212"/>
          </a:xfrm>
        </p:spPr>
        <p:txBody>
          <a:bodyPr rtlCol="0">
            <a:noAutofit/>
          </a:bodyPr>
          <a:lstStyle/>
          <a:p>
            <a:pPr algn="ctr" eaLnBrk="1" fontAlgn="auto" hangingPunct="1">
              <a:spcAft>
                <a:spcPts val="0"/>
              </a:spcAft>
              <a:defRPr/>
            </a:pPr>
            <a:r>
              <a:rPr lang="zh-TW" altLang="en-US" sz="5400" dirty="0">
                <a:solidFill>
                  <a:schemeClr val="tx1"/>
                </a:solidFill>
                <a:latin typeface="標楷體" pitchFamily="65" charset="-120"/>
                <a:ea typeface="標楷體" pitchFamily="65" charset="-120"/>
                <a:cs typeface="+mj-cs"/>
              </a:rPr>
              <a:t>教學內涵疑難</a:t>
            </a:r>
            <a:r>
              <a:rPr lang="zh-TW" altLang="en-US" sz="5400" dirty="0" smtClean="0">
                <a:solidFill>
                  <a:schemeClr val="tx1"/>
                </a:solidFill>
                <a:latin typeface="標楷體" pitchFamily="65" charset="-120"/>
                <a:ea typeface="標楷體" pitchFamily="65" charset="-120"/>
                <a:cs typeface="+mj-cs"/>
              </a:rPr>
              <a:t>問題</a:t>
            </a:r>
            <a:r>
              <a:rPr lang="en-US" altLang="zh-TW" sz="5400" dirty="0" smtClean="0">
                <a:solidFill>
                  <a:schemeClr val="tx1"/>
                </a:solidFill>
                <a:latin typeface="標楷體" pitchFamily="65" charset="-120"/>
                <a:ea typeface="標楷體" pitchFamily="65" charset="-120"/>
                <a:cs typeface="+mj-cs"/>
              </a:rPr>
              <a:t/>
            </a:r>
            <a:br>
              <a:rPr lang="en-US" altLang="zh-TW" sz="5400" dirty="0" smtClean="0">
                <a:solidFill>
                  <a:schemeClr val="tx1"/>
                </a:solidFill>
                <a:latin typeface="標楷體" pitchFamily="65" charset="-120"/>
                <a:ea typeface="標楷體" pitchFamily="65" charset="-120"/>
                <a:cs typeface="+mj-cs"/>
              </a:rPr>
            </a:br>
            <a:r>
              <a:rPr lang="en-US" altLang="zh-TW" sz="5400" dirty="0">
                <a:solidFill>
                  <a:schemeClr val="tx1"/>
                </a:solidFill>
                <a:latin typeface="標楷體" pitchFamily="65" charset="-120"/>
                <a:ea typeface="標楷體" pitchFamily="65" charset="-120"/>
                <a:cs typeface="+mj-cs"/>
              </a:rPr>
              <a:t/>
            </a:r>
            <a:br>
              <a:rPr lang="en-US" altLang="zh-TW" sz="5400" dirty="0">
                <a:solidFill>
                  <a:schemeClr val="tx1"/>
                </a:solidFill>
                <a:latin typeface="標楷體" pitchFamily="65" charset="-120"/>
                <a:ea typeface="標楷體" pitchFamily="65" charset="-120"/>
                <a:cs typeface="+mj-cs"/>
              </a:rPr>
            </a:br>
            <a:r>
              <a:rPr lang="en-US" altLang="zh-TW" sz="5400" dirty="0" smtClean="0">
                <a:solidFill>
                  <a:schemeClr val="tx1"/>
                </a:solidFill>
                <a:latin typeface="標楷體" pitchFamily="65" charset="-120"/>
                <a:ea typeface="標楷體" pitchFamily="65" charset="-120"/>
                <a:cs typeface="+mj-cs"/>
              </a:rPr>
              <a:t/>
            </a:r>
            <a:br>
              <a:rPr lang="en-US" altLang="zh-TW" sz="5400" dirty="0" smtClean="0">
                <a:solidFill>
                  <a:schemeClr val="tx1"/>
                </a:solidFill>
                <a:latin typeface="標楷體" pitchFamily="65" charset="-120"/>
                <a:ea typeface="標楷體" pitchFamily="65" charset="-120"/>
                <a:cs typeface="+mj-cs"/>
              </a:rPr>
            </a:br>
            <a:r>
              <a:rPr lang="en-US" altLang="zh-TW" sz="5400" dirty="0">
                <a:solidFill>
                  <a:schemeClr val="tx1"/>
                </a:solidFill>
                <a:latin typeface="標楷體" pitchFamily="65" charset="-120"/>
                <a:ea typeface="標楷體" pitchFamily="65" charset="-120"/>
                <a:cs typeface="+mj-cs"/>
              </a:rPr>
              <a:t/>
            </a:r>
            <a:br>
              <a:rPr lang="en-US" altLang="zh-TW" sz="5400" dirty="0">
                <a:solidFill>
                  <a:schemeClr val="tx1"/>
                </a:solidFill>
                <a:latin typeface="標楷體" pitchFamily="65" charset="-120"/>
                <a:ea typeface="標楷體" pitchFamily="65" charset="-120"/>
                <a:cs typeface="+mj-cs"/>
              </a:rPr>
            </a:br>
            <a:endParaRPr lang="zh-TW" altLang="en-US" sz="5400" dirty="0">
              <a:solidFill>
                <a:schemeClr val="tx1"/>
              </a:solidFill>
              <a:latin typeface="標楷體" pitchFamily="65" charset="-120"/>
              <a:ea typeface="標楷體" pitchFamily="65" charset="-120"/>
              <a:cs typeface="+mj-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fontScale="90000"/>
          </a:bodyPr>
          <a:lstStyle/>
          <a:p>
            <a:pPr algn="l" eaLnBrk="1" hangingPunct="1"/>
            <a:r>
              <a:rPr lang="en-US" altLang="zh-TW" sz="4000" smtClean="0"/>
              <a:t>1</a:t>
            </a:r>
            <a:r>
              <a:rPr lang="en-US" altLang="zh-TW" sz="4000" smtClean="0">
                <a:latin typeface="標楷體" pitchFamily="65" charset="-120"/>
                <a:ea typeface="標楷體" pitchFamily="65" charset="-120"/>
              </a:rPr>
              <a:t>.</a:t>
            </a:r>
            <a:r>
              <a:rPr lang="zh-TW" altLang="en-US" sz="4000" smtClean="0">
                <a:latin typeface="標楷體" pitchFamily="65" charset="-120"/>
                <a:ea typeface="標楷體" pitchFamily="65" charset="-120"/>
              </a:rPr>
              <a:t>部分字音修正，造成諸多不確定感。（金城國中</a:t>
            </a:r>
            <a:r>
              <a:rPr lang="en-US" altLang="zh-TW" sz="4000" smtClean="0">
                <a:latin typeface="標楷體" pitchFamily="65" charset="-120"/>
                <a:ea typeface="標楷體" pitchFamily="65" charset="-120"/>
              </a:rPr>
              <a:t>)</a:t>
            </a:r>
            <a:endParaRPr lang="zh-TW" altLang="en-US" sz="4000" smtClean="0">
              <a:latin typeface="標楷體" pitchFamily="65" charset="-120"/>
              <a:ea typeface="標楷體" pitchFamily="65" charset="-12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3"/>
          <p:cNvSpPr>
            <a:spLocks noGrp="1" noChangeArrowheads="1"/>
          </p:cNvSpPr>
          <p:nvPr>
            <p:ph type="body" idx="4294967295"/>
          </p:nvPr>
        </p:nvSpPr>
        <p:spPr>
          <a:xfrm>
            <a:off x="468313" y="260350"/>
            <a:ext cx="8199437" cy="1163638"/>
          </a:xfrm>
        </p:spPr>
        <p:txBody>
          <a:bodyPr/>
          <a:lstStyle/>
          <a:p>
            <a:pPr eaLnBrk="1" hangingPunct="1">
              <a:defRPr/>
            </a:pPr>
            <a:r>
              <a:rPr lang="en-US" altLang="zh-TW" b="1" smtClean="0">
                <a:effectLst>
                  <a:outerShdw blurRad="38100" dist="38100" dir="2700000" algn="tl">
                    <a:srgbClr val="C0C0C0"/>
                  </a:outerShdw>
                </a:effectLst>
                <a:latin typeface="標楷體" pitchFamily="65" charset="-120"/>
                <a:ea typeface="標楷體" pitchFamily="65" charset="-120"/>
              </a:rPr>
              <a:t>1.</a:t>
            </a:r>
            <a:r>
              <a:rPr lang="zh-TW" altLang="en-US" b="1" smtClean="0">
                <a:effectLst>
                  <a:outerShdw blurRad="38100" dist="38100" dir="2700000" algn="tl">
                    <a:srgbClr val="C0C0C0"/>
                  </a:outerShdw>
                </a:effectLst>
                <a:latin typeface="標楷體" pitchFamily="65" charset="-120"/>
                <a:ea typeface="標楷體" pitchFamily="65" charset="-120"/>
              </a:rPr>
              <a:t>一字多音審定本十年修訂一次，未公佈以前以</a:t>
            </a:r>
            <a:r>
              <a:rPr lang="en-US" altLang="zh-TW" b="1" smtClean="0">
                <a:effectLst>
                  <a:outerShdw blurRad="38100" dist="38100" dir="2700000" algn="tl">
                    <a:srgbClr val="C0C0C0"/>
                  </a:outerShdw>
                </a:effectLst>
                <a:latin typeface="標楷體" pitchFamily="65" charset="-120"/>
                <a:ea typeface="標楷體" pitchFamily="65" charset="-120"/>
              </a:rPr>
              <a:t>88</a:t>
            </a:r>
            <a:r>
              <a:rPr lang="zh-TW" altLang="en-US" b="1" smtClean="0">
                <a:effectLst>
                  <a:outerShdw blurRad="38100" dist="38100" dir="2700000" algn="tl">
                    <a:srgbClr val="C0C0C0"/>
                  </a:outerShdw>
                </a:effectLst>
                <a:latin typeface="標楷體" pitchFamily="65" charset="-120"/>
                <a:ea typeface="標楷體" pitchFamily="65" charset="-120"/>
              </a:rPr>
              <a:t>年版為主</a:t>
            </a:r>
            <a:r>
              <a:rPr lang="zh-TW" altLang="en-US" smtClean="0">
                <a:latin typeface="標楷體" pitchFamily="65" charset="-120"/>
                <a:ea typeface="標楷體" pitchFamily="65" charset="-120"/>
              </a:rPr>
              <a:t> </a:t>
            </a:r>
            <a:endParaRPr lang="zh-TW" altLang="en-US" b="1" smtClean="0">
              <a:effectLst>
                <a:outerShdw blurRad="38100" dist="38100" dir="2700000" algn="tl">
                  <a:srgbClr val="C0C0C0"/>
                </a:outerShdw>
              </a:effectLst>
              <a:latin typeface="標楷體" pitchFamily="65" charset="-120"/>
              <a:ea typeface="標楷體" pitchFamily="65" charset="-120"/>
            </a:endParaRPr>
          </a:p>
          <a:p>
            <a:pPr eaLnBrk="1" hangingPunct="1">
              <a:defRPr/>
            </a:pPr>
            <a:endParaRPr lang="zh-TW" altLang="en-US" sz="1800" b="1" smtClean="0">
              <a:effectLst>
                <a:outerShdw blurRad="38100" dist="38100" dir="2700000" algn="tl">
                  <a:srgbClr val="C0C0C0"/>
                </a:outerShdw>
              </a:effectLst>
              <a:latin typeface="標楷體" pitchFamily="65" charset="-120"/>
              <a:ea typeface="標楷體" pitchFamily="65" charset="-120"/>
            </a:endParaRPr>
          </a:p>
          <a:p>
            <a:pPr eaLnBrk="1" hangingPunct="1">
              <a:defRPr/>
            </a:pPr>
            <a:endParaRPr lang="en-US" altLang="zh-TW" smtClean="0">
              <a:effectLst>
                <a:outerShdw blurRad="38100" dist="38100" dir="2700000" algn="tl">
                  <a:srgbClr val="C0C0C0"/>
                </a:outerShdw>
              </a:effectLst>
            </a:endParaRPr>
          </a:p>
        </p:txBody>
      </p:sp>
      <p:sp>
        <p:nvSpPr>
          <p:cNvPr id="54274" name="Rectangle 4"/>
          <p:cNvSpPr>
            <a:spLocks/>
          </p:cNvSpPr>
          <p:nvPr/>
        </p:nvSpPr>
        <p:spPr bwMode="auto">
          <a:xfrm>
            <a:off x="323850" y="1557338"/>
            <a:ext cx="8229600" cy="5111750"/>
          </a:xfrm>
          <a:prstGeom prst="rect">
            <a:avLst/>
          </a:prstGeom>
          <a:noFill/>
          <a:ln w="9525">
            <a:noFill/>
            <a:miter lim="800000"/>
            <a:headEnd/>
            <a:tailEnd/>
          </a:ln>
        </p:spPr>
        <p:txBody>
          <a:bodyPr/>
          <a:lstStyle/>
          <a:p>
            <a:pPr marL="609600" indent="-609600">
              <a:lnSpc>
                <a:spcPct val="90000"/>
              </a:lnSpc>
              <a:spcBef>
                <a:spcPct val="20000"/>
              </a:spcBef>
              <a:buClr>
                <a:schemeClr val="accent1"/>
              </a:buClr>
              <a:buSzPct val="50000"/>
              <a:buFont typeface="Wingdings 2" pitchFamily="18" charset="2"/>
              <a:buChar char=""/>
            </a:pPr>
            <a:r>
              <a:rPr kumimoji="0" lang="en-US" altLang="zh-TW" sz="2400">
                <a:latin typeface="標楷體" pitchFamily="65" charset="-120"/>
                <a:ea typeface="標楷體" pitchFamily="65" charset="-120"/>
              </a:rPr>
              <a:t>※</a:t>
            </a:r>
            <a:r>
              <a:rPr kumimoji="0" lang="zh-TW" altLang="en-US" sz="2400">
                <a:latin typeface="標楷體" pitchFamily="65" charset="-120"/>
                <a:ea typeface="標楷體" pitchFamily="65" charset="-120"/>
              </a:rPr>
              <a:t>教育部於</a:t>
            </a:r>
            <a:r>
              <a:rPr kumimoji="0" lang="zh-TW" altLang="en-US" sz="2800" u="sng">
                <a:latin typeface="標楷體" pitchFamily="65" charset="-120"/>
                <a:ea typeface="標楷體" pitchFamily="65" charset="-120"/>
              </a:rPr>
              <a:t>民國</a:t>
            </a:r>
            <a:r>
              <a:rPr kumimoji="0" lang="en-US" altLang="zh-TW" sz="2800" u="sng">
                <a:latin typeface="標楷體" pitchFamily="65" charset="-120"/>
                <a:ea typeface="標楷體" pitchFamily="65" charset="-120"/>
              </a:rPr>
              <a:t>88</a:t>
            </a:r>
            <a:r>
              <a:rPr kumimoji="0" lang="zh-TW" altLang="en-US" sz="2800" u="sng">
                <a:latin typeface="標楷體" pitchFamily="65" charset="-120"/>
                <a:ea typeface="標楷體" pitchFamily="65" charset="-120"/>
              </a:rPr>
              <a:t>年公布</a:t>
            </a:r>
            <a:r>
              <a:rPr kumimoji="0" lang="en-US" altLang="zh-TW" sz="2800" u="sng">
                <a:latin typeface="標楷體" pitchFamily="65" charset="-120"/>
                <a:ea typeface="標楷體" pitchFamily="65" charset="-120"/>
              </a:rPr>
              <a:t>《</a:t>
            </a:r>
            <a:r>
              <a:rPr kumimoji="0" lang="zh-TW" altLang="en-US" sz="2800" u="sng">
                <a:latin typeface="標楷體" pitchFamily="65" charset="-120"/>
                <a:ea typeface="標楷體" pitchFamily="65" charset="-120"/>
              </a:rPr>
              <a:t>國語一字多音審訂表</a:t>
            </a:r>
            <a:r>
              <a:rPr kumimoji="0" lang="en-US" altLang="zh-TW" sz="2800" u="sng">
                <a:latin typeface="標楷體" pitchFamily="65" charset="-120"/>
                <a:ea typeface="標楷體" pitchFamily="65" charset="-120"/>
              </a:rPr>
              <a:t>》</a:t>
            </a:r>
            <a:r>
              <a:rPr kumimoji="0" lang="zh-TW" altLang="en-US" sz="2400">
                <a:latin typeface="標楷體" pitchFamily="65" charset="-120"/>
                <a:ea typeface="標楷體" pitchFamily="65" charset="-120"/>
              </a:rPr>
              <a:t>，</a:t>
            </a:r>
            <a:r>
              <a:rPr kumimoji="0" lang="en-US" altLang="zh-TW" sz="2400">
                <a:latin typeface="標楷體" pitchFamily="65" charset="-120"/>
                <a:ea typeface="標楷體" pitchFamily="65" charset="-120"/>
              </a:rPr>
              <a:t>98</a:t>
            </a:r>
            <a:r>
              <a:rPr kumimoji="0" lang="zh-TW" altLang="en-US" sz="2400">
                <a:latin typeface="標楷體" pitchFamily="65" charset="-120"/>
                <a:ea typeface="標楷體" pitchFamily="65" charset="-120"/>
              </a:rPr>
              <a:t>年</a:t>
            </a:r>
            <a:r>
              <a:rPr kumimoji="0" lang="en-US" altLang="zh-TW" sz="2400">
                <a:latin typeface="標楷體" pitchFamily="65" charset="-120"/>
                <a:ea typeface="標楷體" pitchFamily="65" charset="-120"/>
              </a:rPr>
              <a:t>5</a:t>
            </a:r>
            <a:r>
              <a:rPr kumimoji="0" lang="zh-TW" altLang="en-US" sz="2400">
                <a:latin typeface="標楷體" pitchFamily="65" charset="-120"/>
                <a:ea typeface="標楷體" pitchFamily="65" charset="-120"/>
              </a:rPr>
              <a:t>、</a:t>
            </a:r>
            <a:r>
              <a:rPr kumimoji="0" lang="en-US" altLang="zh-TW" sz="2400">
                <a:latin typeface="標楷體" pitchFamily="65" charset="-120"/>
                <a:ea typeface="標楷體" pitchFamily="65" charset="-120"/>
              </a:rPr>
              <a:t>6</a:t>
            </a:r>
            <a:r>
              <a:rPr kumimoji="0" lang="zh-TW" altLang="en-US" sz="2400">
                <a:latin typeface="標楷體" pitchFamily="65" charset="-120"/>
                <a:ea typeface="標楷體" pitchFamily="65" charset="-120"/>
              </a:rPr>
              <a:t>月已召開公聽會並彙整各方意見，進行相關修訂工作中，原本一字多音查詢的網站也暫時關閉。在未公告修訂結果之前，仍以原公告文件為準。故教師如需查詢，可利用紙本的</a:t>
            </a:r>
            <a:r>
              <a:rPr kumimoji="0" lang="en-US" altLang="zh-TW" sz="2400">
                <a:latin typeface="標楷體" pitchFamily="65" charset="-120"/>
                <a:ea typeface="標楷體" pitchFamily="65" charset="-120"/>
              </a:rPr>
              <a:t>《</a:t>
            </a:r>
            <a:r>
              <a:rPr kumimoji="0" lang="zh-TW" altLang="en-US" sz="2400">
                <a:latin typeface="標楷體" pitchFamily="65" charset="-120"/>
                <a:ea typeface="標楷體" pitchFamily="65" charset="-120"/>
              </a:rPr>
              <a:t>國語一字多音審訂表</a:t>
            </a:r>
            <a:r>
              <a:rPr kumimoji="0" lang="en-US" altLang="zh-TW" sz="2400">
                <a:latin typeface="標楷體" pitchFamily="65" charset="-120"/>
                <a:ea typeface="標楷體" pitchFamily="65" charset="-120"/>
              </a:rPr>
              <a:t>》</a:t>
            </a:r>
            <a:r>
              <a:rPr kumimoji="0" lang="zh-TW" altLang="en-US" sz="2400">
                <a:latin typeface="標楷體" pitchFamily="65" charset="-120"/>
                <a:ea typeface="標楷體" pitchFamily="65" charset="-120"/>
              </a:rPr>
              <a:t>（當初教育部曾配發給全國高中以下學校，各校教務處、圖書室應有藏書）。</a:t>
            </a:r>
          </a:p>
          <a:p>
            <a:pPr marL="609600" indent="-609600">
              <a:lnSpc>
                <a:spcPct val="90000"/>
              </a:lnSpc>
              <a:spcBef>
                <a:spcPct val="20000"/>
              </a:spcBef>
              <a:buClr>
                <a:schemeClr val="accent1"/>
              </a:buClr>
              <a:buSzPct val="50000"/>
              <a:buFont typeface="Wingdings 2" pitchFamily="18" charset="2"/>
              <a:buChar char=""/>
            </a:pPr>
            <a:r>
              <a:rPr kumimoji="0" lang="zh-TW" altLang="en-US" sz="2400">
                <a:latin typeface="標楷體" pitchFamily="65" charset="-120"/>
                <a:ea typeface="標楷體" pitchFamily="65" charset="-120"/>
              </a:rPr>
              <a:t>承上，目前一字多音的情形，應該仍以上述</a:t>
            </a:r>
            <a:r>
              <a:rPr kumimoji="0" lang="en-US" altLang="zh-TW" sz="2400">
                <a:latin typeface="標楷體" pitchFamily="65" charset="-120"/>
                <a:ea typeface="標楷體" pitchFamily="65" charset="-120"/>
              </a:rPr>
              <a:t>《</a:t>
            </a:r>
            <a:r>
              <a:rPr kumimoji="0" lang="zh-TW" altLang="en-US" sz="2400">
                <a:latin typeface="標楷體" pitchFamily="65" charset="-120"/>
                <a:ea typeface="標楷體" pitchFamily="65" charset="-120"/>
              </a:rPr>
              <a:t>國語一字多音審訂表</a:t>
            </a:r>
            <a:r>
              <a:rPr kumimoji="0" lang="en-US" altLang="zh-TW" sz="2400">
                <a:latin typeface="標楷體" pitchFamily="65" charset="-120"/>
                <a:ea typeface="標楷體" pitchFamily="65" charset="-120"/>
              </a:rPr>
              <a:t>》</a:t>
            </a:r>
            <a:r>
              <a:rPr kumimoji="0" lang="zh-TW" altLang="en-US" sz="2400">
                <a:latin typeface="標楷體" pitchFamily="65" charset="-120"/>
                <a:ea typeface="標楷體" pitchFamily="65" charset="-120"/>
              </a:rPr>
              <a:t>為準，也就是仍以</a:t>
            </a:r>
            <a:r>
              <a:rPr kumimoji="0" lang="en-US" altLang="zh-TW" sz="2400">
                <a:latin typeface="標楷體" pitchFamily="65" charset="-120"/>
                <a:ea typeface="標楷體" pitchFamily="65" charset="-120"/>
              </a:rPr>
              <a:t>12</a:t>
            </a:r>
            <a:r>
              <a:rPr kumimoji="0" lang="zh-TW" altLang="en-US" sz="2400">
                <a:latin typeface="標楷體" pitchFamily="65" charset="-120"/>
                <a:ea typeface="標楷體" pitchFamily="65" charset="-120"/>
              </a:rPr>
              <a:t>年前公布的一字多音為準，除有極少數重大讀音臨時修訂（會公布在教育部國語推行委員會網站），應該沒有經常更改注音的情形，也就是</a:t>
            </a:r>
            <a:r>
              <a:rPr kumimoji="0" lang="en-US" altLang="zh-TW" sz="2400">
                <a:latin typeface="標楷體" pitchFamily="65" charset="-120"/>
                <a:ea typeface="標楷體" pitchFamily="65" charset="-120"/>
              </a:rPr>
              <a:t>99.99%</a:t>
            </a:r>
            <a:r>
              <a:rPr kumimoji="0" lang="zh-TW" altLang="en-US" sz="2400">
                <a:latin typeface="標楷體" pitchFamily="65" charset="-120"/>
                <a:ea typeface="標楷體" pitchFamily="65" charset="-120"/>
              </a:rPr>
              <a:t>的注音並沒有改變。</a:t>
            </a:r>
          </a:p>
          <a:p>
            <a:pPr marL="609600" indent="-609600">
              <a:lnSpc>
                <a:spcPct val="90000"/>
              </a:lnSpc>
              <a:spcBef>
                <a:spcPct val="20000"/>
              </a:spcBef>
              <a:buClr>
                <a:schemeClr val="accent1"/>
              </a:buClr>
              <a:buSzPct val="50000"/>
              <a:buFont typeface="Wingdings 2" pitchFamily="18" charset="2"/>
              <a:buChar char=""/>
            </a:pPr>
            <a:r>
              <a:rPr kumimoji="0" lang="zh-TW" altLang="en-US" sz="2400">
                <a:latin typeface="標楷體" pitchFamily="65" charset="-120"/>
                <a:ea typeface="標楷體" pitchFamily="65" charset="-120"/>
              </a:rPr>
              <a:t>詳情可參考教育部國語推行委員會網站</a:t>
            </a:r>
            <a:br>
              <a:rPr kumimoji="0" lang="zh-TW" altLang="en-US" sz="2400">
                <a:latin typeface="標楷體" pitchFamily="65" charset="-120"/>
                <a:ea typeface="標楷體" pitchFamily="65" charset="-120"/>
              </a:rPr>
            </a:br>
            <a:r>
              <a:rPr kumimoji="0" lang="en-US" altLang="zh-TW" sz="2400">
                <a:latin typeface="Cambria" pitchFamily="18" charset="0"/>
                <a:hlinkClick r:id="rId3"/>
              </a:rPr>
              <a:t>http://www.edu.tw/MANDR/index.aspx</a:t>
            </a:r>
            <a:endParaRPr kumimoji="0" lang="zh-TW" altLang="en-US" sz="2400">
              <a:latin typeface="Cambr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fade">
                                      <p:cBhvr>
                                        <p:cTn id="7" dur="500">
                                          <p:stCondLst>
                                            <p:cond delay="0"/>
                                          </p:stCondLst>
                                        </p:cTn>
                                        <p:tgtEl>
                                          <p:spTgt spid="911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p:nvPr>
        </p:nvSpPr>
        <p:spPr>
          <a:xfrm>
            <a:off x="193675" y="476250"/>
            <a:ext cx="8950325" cy="1152525"/>
          </a:xfrm>
        </p:spPr>
        <p:txBody>
          <a:bodyPr/>
          <a:lstStyle/>
          <a:p>
            <a:pPr algn="l" eaLnBrk="1" hangingPunct="1">
              <a:defRPr/>
            </a:pPr>
            <a:r>
              <a:rPr lang="en-US" altLang="zh-TW" sz="4000" b="1" dirty="0" smtClean="0">
                <a:effectLst>
                  <a:outerShdw blurRad="38100" dist="38100" dir="2700000" algn="tl">
                    <a:srgbClr val="C0C0C0"/>
                  </a:outerShdw>
                </a:effectLst>
                <a:latin typeface="標楷體" pitchFamily="65" charset="-120"/>
                <a:ea typeface="標楷體" pitchFamily="65" charset="-120"/>
              </a:rPr>
              <a:t>2.</a:t>
            </a:r>
            <a:r>
              <a:rPr lang="zh-TW" altLang="en-US" sz="3200" b="1" dirty="0" smtClean="0">
                <a:effectLst>
                  <a:outerShdw blurRad="38100" dist="38100" dir="2700000" algn="tl">
                    <a:srgbClr val="C0C0C0"/>
                  </a:outerShdw>
                </a:effectLst>
                <a:latin typeface="標楷體" pitchFamily="65" charset="-120"/>
                <a:ea typeface="標楷體" pitchFamily="65" charset="-120"/>
              </a:rPr>
              <a:t>爭議的字音不強調</a:t>
            </a:r>
            <a:r>
              <a:rPr lang="en-US" altLang="zh-TW" sz="3200" b="1" dirty="0">
                <a:effectLst>
                  <a:outerShdw blurRad="38100" dist="38100" dir="2700000" algn="tl">
                    <a:srgbClr val="C0C0C0"/>
                  </a:outerShdw>
                </a:effectLst>
                <a:latin typeface="標楷體" pitchFamily="65" charset="-120"/>
                <a:ea typeface="標楷體" pitchFamily="65" charset="-120"/>
              </a:rPr>
              <a:t>﹑</a:t>
            </a:r>
            <a:r>
              <a:rPr lang="zh-TW" altLang="en-US" sz="3200" b="1" dirty="0" smtClean="0">
                <a:effectLst>
                  <a:outerShdw blurRad="38100" dist="38100" dir="2700000" algn="tl">
                    <a:srgbClr val="C0C0C0"/>
                  </a:outerShdw>
                </a:effectLst>
                <a:latin typeface="標楷體" pitchFamily="65" charset="-120"/>
                <a:ea typeface="標楷體" pitchFamily="65" charset="-120"/>
              </a:rPr>
              <a:t>不出題，應以全語文教學而非識字教學為出發點。</a:t>
            </a:r>
            <a:r>
              <a:rPr lang="zh-TW" altLang="en-US" sz="4000" dirty="0" smtClean="0"/>
              <a:t> </a:t>
            </a:r>
            <a:r>
              <a:rPr lang="zh-TW" altLang="en-US" sz="4000" b="1" dirty="0" smtClean="0">
                <a:effectLst>
                  <a:outerShdw blurRad="38100" dist="38100" dir="2700000" algn="tl">
                    <a:srgbClr val="C0C0C0"/>
                  </a:outerShdw>
                </a:effectLst>
              </a:rPr>
              <a:t/>
            </a:r>
            <a:br>
              <a:rPr lang="zh-TW" altLang="en-US" sz="4000" b="1" dirty="0" smtClean="0">
                <a:effectLst>
                  <a:outerShdw blurRad="38100" dist="38100" dir="2700000" algn="tl">
                    <a:srgbClr val="C0C0C0"/>
                  </a:outerShdw>
                </a:effectLst>
              </a:rPr>
            </a:br>
            <a:endParaRPr lang="zh-TW" altLang="en-US" sz="4000" b="1" dirty="0" smtClean="0">
              <a:effectLst>
                <a:outerShdw blurRad="38100" dist="38100" dir="2700000" algn="tl">
                  <a:srgbClr val="C0C0C0"/>
                </a:outerShdw>
              </a:effectLst>
            </a:endParaRPr>
          </a:p>
        </p:txBody>
      </p:sp>
      <p:sp>
        <p:nvSpPr>
          <p:cNvPr id="56322" name="Rectangle 3"/>
          <p:cNvSpPr>
            <a:spLocks noGrp="1"/>
          </p:cNvSpPr>
          <p:nvPr>
            <p:ph type="body" idx="1"/>
          </p:nvPr>
        </p:nvSpPr>
        <p:spPr/>
        <p:txBody>
          <a:bodyPr/>
          <a:lstStyle/>
          <a:p>
            <a:pPr eaLnBrk="1" hangingPunct="1">
              <a:lnSpc>
                <a:spcPct val="90000"/>
              </a:lnSpc>
            </a:pPr>
            <a:r>
              <a:rPr lang="en-US" altLang="zh-TW" smtClean="0">
                <a:latin typeface="標楷體" pitchFamily="65" charset="-120"/>
                <a:ea typeface="標楷體" pitchFamily="65" charset="-120"/>
              </a:rPr>
              <a:t>1.</a:t>
            </a:r>
            <a:r>
              <a:rPr lang="zh-TW" altLang="en-US" smtClean="0">
                <a:latin typeface="標楷體" pitchFamily="65" charset="-120"/>
                <a:ea typeface="標楷體" pitchFamily="65" charset="-120"/>
              </a:rPr>
              <a:t>形音義的教學請勿佔大半時數</a:t>
            </a:r>
          </a:p>
          <a:p>
            <a:pPr eaLnBrk="1" hangingPunct="1">
              <a:lnSpc>
                <a:spcPct val="90000"/>
              </a:lnSpc>
            </a:pPr>
            <a:r>
              <a:rPr lang="en-US" altLang="zh-TW" smtClean="0">
                <a:latin typeface="標楷體" pitchFamily="65" charset="-120"/>
                <a:ea typeface="標楷體" pitchFamily="65" charset="-120"/>
              </a:rPr>
              <a:t>2.</a:t>
            </a:r>
            <a:r>
              <a:rPr lang="zh-TW" altLang="en-US" smtClean="0">
                <a:latin typeface="標楷體" pitchFamily="65" charset="-120"/>
                <a:ea typeface="標楷體" pitchFamily="65" charset="-120"/>
              </a:rPr>
              <a:t>語文教學重點包含：語文知識、閱讀理解、寫作能力。其中應該以「閱讀理解」為基礎，那是比較能與學生的生活作連結、是孩子一輩子可以帶著走的能力。</a:t>
            </a:r>
          </a:p>
          <a:p>
            <a:pPr eaLnBrk="1" hangingPunct="1">
              <a:lnSpc>
                <a:spcPct val="90000"/>
              </a:lnSpc>
            </a:pPr>
            <a:r>
              <a:rPr lang="en-US" altLang="zh-TW" smtClean="0">
                <a:latin typeface="標楷體" pitchFamily="65" charset="-120"/>
                <a:ea typeface="標楷體" pitchFamily="65" charset="-120"/>
              </a:rPr>
              <a:t>3.</a:t>
            </a:r>
            <a:r>
              <a:rPr lang="zh-TW" altLang="en-US" smtClean="0">
                <a:latin typeface="標楷體" pitchFamily="65" charset="-120"/>
                <a:ea typeface="標楷體" pitchFamily="65" charset="-120"/>
              </a:rPr>
              <a:t>國中三年的教學重點可以「國中國文基本學習內容」為基本規劃。建議參考用書：閱讀教學</a:t>
            </a:r>
            <a:r>
              <a:rPr lang="en-US" altLang="zh-TW" smtClean="0">
                <a:latin typeface="標楷體" pitchFamily="65" charset="-120"/>
                <a:ea typeface="標楷體" pitchFamily="65" charset="-120"/>
              </a:rPr>
              <a:t>HOW</a:t>
            </a:r>
            <a:r>
              <a:rPr lang="zh-TW" altLang="en-US" smtClean="0">
                <a:latin typeface="標楷體" pitchFamily="65" charset="-120"/>
                <a:ea typeface="標楷體" pitchFamily="65" charset="-120"/>
              </a:rPr>
              <a:t>上手（鄭圓鈴教授著，萬卷樓出版）</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內容版面配置區 2"/>
          <p:cNvSpPr>
            <a:spLocks noGrp="1"/>
          </p:cNvSpPr>
          <p:nvPr>
            <p:ph idx="1"/>
          </p:nvPr>
        </p:nvSpPr>
        <p:spPr>
          <a:xfrm>
            <a:off x="457200" y="1052513"/>
            <a:ext cx="8229600" cy="5073650"/>
          </a:xfrm>
        </p:spPr>
        <p:txBody>
          <a:bodyPr/>
          <a:lstStyle/>
          <a:p>
            <a:pPr eaLnBrk="1" hangingPunct="1"/>
            <a:r>
              <a:rPr lang="en-US" altLang="zh-TW" smtClean="0">
                <a:latin typeface="標楷體" pitchFamily="65" charset="-120"/>
                <a:ea typeface="標楷體" pitchFamily="65" charset="-120"/>
              </a:rPr>
              <a:t>1.</a:t>
            </a:r>
            <a:r>
              <a:rPr lang="zh-TW" altLang="en-US" smtClean="0">
                <a:latin typeface="標楷體" pitchFamily="65" charset="-120"/>
                <a:ea typeface="標楷體" pitchFamily="65" charset="-120"/>
              </a:rPr>
              <a:t>議題融入教學並非所有領域都得融入，可以是領域教學融入、彈性課融入、校本課程融入、學校（學年）活動融入</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等</a:t>
            </a:r>
          </a:p>
          <a:p>
            <a:pPr eaLnBrk="1" hangingPunct="1"/>
            <a:r>
              <a:rPr lang="en-US" altLang="zh-TW" smtClean="0">
                <a:latin typeface="標楷體" pitchFamily="65" charset="-120"/>
                <a:ea typeface="標楷體" pitchFamily="65" charset="-120"/>
              </a:rPr>
              <a:t>2.</a:t>
            </a:r>
            <a:r>
              <a:rPr lang="zh-TW" altLang="en-US" smtClean="0">
                <a:latin typeface="標楷體" pitchFamily="65" charset="-120"/>
                <a:ea typeface="標楷體" pitchFamily="65" charset="-120"/>
              </a:rPr>
              <a:t>各校在開學前的課發會上應羅列所有議題，再協調可融入議題的領域、年級或活動</a:t>
            </a:r>
          </a:p>
          <a:p>
            <a:pPr eaLnBrk="1" hangingPunct="1"/>
            <a:r>
              <a:rPr lang="en-US" altLang="zh-TW" smtClean="0">
                <a:latin typeface="標楷體" pitchFamily="65" charset="-120"/>
                <a:ea typeface="標楷體" pitchFamily="65" charset="-120"/>
              </a:rPr>
              <a:t>3.</a:t>
            </a:r>
            <a:r>
              <a:rPr lang="zh-TW" altLang="en-US" smtClean="0">
                <a:latin typeface="標楷體" pitchFamily="65" charset="-120"/>
                <a:ea typeface="標楷體" pitchFamily="65" charset="-120"/>
              </a:rPr>
              <a:t>接著，需要領域教學融入的議題才由各領域教學研究會進行課程設計與教學。</a:t>
            </a:r>
          </a:p>
          <a:p>
            <a:pPr eaLnBrk="1" hangingPunct="1"/>
            <a:endParaRPr lang="zh-TW" altLang="en-US"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標題 3"/>
          <p:cNvSpPr>
            <a:spLocks noGrp="1"/>
          </p:cNvSpPr>
          <p:nvPr>
            <p:ph type="title"/>
          </p:nvPr>
        </p:nvSpPr>
        <p:spPr/>
        <p:txBody>
          <a:bodyPr/>
          <a:lstStyle/>
          <a:p>
            <a:pPr eaLnBrk="1" hangingPunct="1"/>
            <a:r>
              <a:rPr lang="en-US" altLang="zh-TW" sz="4000" smtClean="0">
                <a:latin typeface="標楷體" pitchFamily="65" charset="-120"/>
                <a:ea typeface="標楷體" pitchFamily="65" charset="-120"/>
              </a:rPr>
              <a:t>2.</a:t>
            </a:r>
            <a:r>
              <a:rPr lang="zh-TW" altLang="en-US" sz="4000" smtClean="0">
                <a:latin typeface="標楷體" pitchFamily="65" charset="-120"/>
                <a:ea typeface="標楷體" pitchFamily="65" charset="-120"/>
              </a:rPr>
              <a:t>學生基本能力不足</a:t>
            </a:r>
            <a:r>
              <a:rPr lang="en-US" altLang="zh-TW" sz="4000" smtClean="0">
                <a:latin typeface="標楷體" pitchFamily="65" charset="-120"/>
                <a:ea typeface="標楷體" pitchFamily="65" charset="-120"/>
              </a:rPr>
              <a:t>(</a:t>
            </a:r>
            <a:r>
              <a:rPr lang="zh-TW" altLang="en-US" sz="4000" smtClean="0">
                <a:latin typeface="標楷體" pitchFamily="65" charset="-120"/>
                <a:ea typeface="標楷體" pitchFamily="65" charset="-120"/>
              </a:rPr>
              <a:t>海佃國中</a:t>
            </a:r>
            <a:r>
              <a:rPr lang="en-US" altLang="zh-TW" sz="4000" smtClean="0">
                <a:latin typeface="標楷體" pitchFamily="65" charset="-120"/>
                <a:ea typeface="標楷體" pitchFamily="65" charset="-120"/>
              </a:rPr>
              <a:t>)</a:t>
            </a:r>
            <a:endParaRPr lang="zh-TW" altLang="en-US" sz="4000" smtClean="0">
              <a:latin typeface="標楷體" pitchFamily="65" charset="-120"/>
              <a:ea typeface="標楷體" pitchFamily="65" charset="-120"/>
            </a:endParaRPr>
          </a:p>
        </p:txBody>
      </p:sp>
      <p:sp>
        <p:nvSpPr>
          <p:cNvPr id="58370" name="Rectangle 4"/>
          <p:cNvSpPr>
            <a:spLocks noGrp="1"/>
          </p:cNvSpPr>
          <p:nvPr>
            <p:ph type="body" idx="4294967295"/>
          </p:nvPr>
        </p:nvSpPr>
        <p:spPr/>
        <p:txBody>
          <a:bodyPr/>
          <a:lstStyle/>
          <a:p>
            <a:pPr eaLnBrk="1" hangingPunct="1"/>
            <a:r>
              <a:rPr lang="zh-TW" altLang="en-US" sz="2800" smtClean="0">
                <a:latin typeface="標楷體" pitchFamily="65" charset="-120"/>
                <a:ea typeface="標楷體" pitchFamily="65" charset="-120"/>
              </a:rPr>
              <a:t>請參閱五、學生語文理解能力落差極大，閱讀習慣養成也難以推行</a:t>
            </a:r>
            <a:r>
              <a:rPr lang="en-US" altLang="zh-TW" sz="2800" smtClean="0">
                <a:latin typeface="標楷體" pitchFamily="65" charset="-120"/>
                <a:ea typeface="標楷體" pitchFamily="65" charset="-120"/>
              </a:rPr>
              <a:t>(</a:t>
            </a:r>
            <a:r>
              <a:rPr lang="zh-TW" altLang="en-US" sz="2800" smtClean="0">
                <a:latin typeface="標楷體" pitchFamily="65" charset="-120"/>
                <a:ea typeface="標楷體" pitchFamily="65" charset="-120"/>
              </a:rPr>
              <a:t>和順國中</a:t>
            </a:r>
            <a:r>
              <a:rPr lang="en-US" altLang="zh-TW" sz="2800" smtClean="0">
                <a:latin typeface="標楷體" pitchFamily="65" charset="-120"/>
                <a:ea typeface="標楷體" pitchFamily="65" charset="-120"/>
              </a:rPr>
              <a:t>)</a:t>
            </a:r>
            <a:endParaRPr lang="zh-TW" altLang="en-US" sz="2800" smtClean="0">
              <a:latin typeface="標楷體" pitchFamily="65" charset="-120"/>
              <a:ea typeface="標楷體" pitchFamily="65" charset="-12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標題 3"/>
          <p:cNvSpPr>
            <a:spLocks noGrp="1"/>
          </p:cNvSpPr>
          <p:nvPr>
            <p:ph type="title"/>
          </p:nvPr>
        </p:nvSpPr>
        <p:spPr>
          <a:xfrm>
            <a:off x="467544" y="1052736"/>
            <a:ext cx="8229600" cy="1143000"/>
          </a:xfrm>
        </p:spPr>
        <p:txBody>
          <a:bodyPr/>
          <a:lstStyle/>
          <a:p>
            <a:pPr eaLnBrk="1" hangingPunct="1"/>
            <a:r>
              <a:rPr lang="en-US" altLang="zh-TW" sz="3600" dirty="0" smtClean="0">
                <a:latin typeface="標楷體" pitchFamily="65" charset="-120"/>
                <a:ea typeface="標楷體" pitchFamily="65" charset="-120"/>
              </a:rPr>
              <a:t>2.</a:t>
            </a:r>
            <a:r>
              <a:rPr lang="zh-TW" altLang="en-US" sz="3600" dirty="0" smtClean="0">
                <a:latin typeface="標楷體" pitchFamily="65" charset="-120"/>
                <a:ea typeface="標楷體" pitchFamily="65" charset="-120"/>
              </a:rPr>
              <a:t>課後非紙筆作業的設計</a:t>
            </a:r>
            <a:r>
              <a:rPr lang="en-US" altLang="zh-TW" sz="3600" dirty="0" smtClean="0">
                <a:latin typeface="標楷體" pitchFamily="65" charset="-120"/>
                <a:ea typeface="標楷體" pitchFamily="65" charset="-120"/>
              </a:rPr>
              <a:t>(</a:t>
            </a:r>
            <a:r>
              <a:rPr lang="zh-TW" altLang="en-US" sz="3600" dirty="0" smtClean="0">
                <a:latin typeface="標楷體" pitchFamily="65" charset="-120"/>
                <a:ea typeface="標楷體" pitchFamily="65" charset="-120"/>
              </a:rPr>
              <a:t>海佃國中</a:t>
            </a:r>
            <a:r>
              <a:rPr lang="en-US" altLang="zh-TW" sz="3600" dirty="0" smtClean="0">
                <a:latin typeface="標楷體" pitchFamily="65" charset="-120"/>
                <a:ea typeface="標楷體" pitchFamily="65" charset="-120"/>
              </a:rPr>
              <a:t>)</a:t>
            </a:r>
            <a:br>
              <a:rPr lang="en-US" altLang="zh-TW" sz="3600" dirty="0" smtClean="0">
                <a:latin typeface="標楷體" pitchFamily="65" charset="-120"/>
                <a:ea typeface="標楷體" pitchFamily="65" charset="-120"/>
              </a:rPr>
            </a:br>
            <a:endParaRPr lang="zh-TW" altLang="en-US" sz="3200"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a:t>http://140.122.106.29/index0.html#</a:t>
            </a:r>
            <a:endParaRPr lang="zh-TW" altLang="en-US" sz="3600"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196752"/>
            <a:ext cx="7922864" cy="5184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9627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5"/>
          <p:cNvSpPr>
            <a:spLocks noGrp="1"/>
          </p:cNvSpPr>
          <p:nvPr>
            <p:ph type="title"/>
          </p:nvPr>
        </p:nvSpPr>
        <p:spPr>
          <a:xfrm>
            <a:off x="457200" y="274638"/>
            <a:ext cx="8507413" cy="633412"/>
          </a:xfrm>
        </p:spPr>
        <p:txBody>
          <a:bodyPr/>
          <a:lstStyle/>
          <a:p>
            <a:r>
              <a:rPr lang="en-US" altLang="zh-TW" sz="2000" smtClean="0"/>
              <a:t>http://ceag.tn.edu.tw/modules/ceag/learn.php?TeamID=4&amp;NewsID=1845</a:t>
            </a:r>
            <a:endParaRPr lang="zh-TW" altLang="en-US" sz="2000" smtClean="0"/>
          </a:p>
        </p:txBody>
      </p:sp>
      <p:pic>
        <p:nvPicPr>
          <p:cNvPr id="60418" name="Picture 2"/>
          <p:cNvPicPr>
            <a:picLocks noGrp="1" noChangeAspect="1" noChangeArrowheads="1"/>
          </p:cNvPicPr>
          <p:nvPr>
            <p:ph type="body" idx="4294967295"/>
          </p:nvPr>
        </p:nvPicPr>
        <p:blipFill>
          <a:blip r:embed="rId2"/>
          <a:srcRect/>
          <a:stretch>
            <a:fillRect/>
          </a:stretch>
        </p:blipFill>
        <p:spPr>
          <a:xfrm>
            <a:off x="684213" y="981075"/>
            <a:ext cx="7704137" cy="5284788"/>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 </a:t>
            </a:r>
            <a:r>
              <a:rPr lang="zh-TW" altLang="en-US" dirty="0" smtClean="0"/>
              <a:t>其他</a:t>
            </a:r>
            <a:r>
              <a:rPr lang="en-US" altLang="zh-TW" dirty="0" smtClean="0"/>
              <a:t>…..</a:t>
            </a:r>
            <a:endParaRPr lang="zh-TW" altLang="en-US" dirty="0"/>
          </a:p>
        </p:txBody>
      </p:sp>
      <p:sp>
        <p:nvSpPr>
          <p:cNvPr id="4" name="內容版面配置區 3"/>
          <p:cNvSpPr>
            <a:spLocks noGrp="1"/>
          </p:cNvSpPr>
          <p:nvPr>
            <p:ph idx="1"/>
          </p:nvPr>
        </p:nvSpPr>
        <p:spPr/>
        <p:txBody>
          <a:bodyPr/>
          <a:lstStyle/>
          <a:p>
            <a:r>
              <a:rPr lang="zh-TW" altLang="en-US" dirty="0" smtClean="0"/>
              <a:t>畫線策略</a:t>
            </a:r>
            <a:endParaRPr lang="en-US" altLang="zh-TW" dirty="0" smtClean="0"/>
          </a:p>
          <a:p>
            <a:r>
              <a:rPr lang="zh-TW" altLang="en-US" dirty="0"/>
              <a:t>念讀文章</a:t>
            </a:r>
            <a:endParaRPr lang="en-US" altLang="zh-TW" dirty="0" smtClean="0"/>
          </a:p>
          <a:p>
            <a:r>
              <a:rPr lang="zh-TW" altLang="en-US" dirty="0"/>
              <a:t>圖像策略</a:t>
            </a:r>
            <a:r>
              <a:rPr lang="zh-TW" altLang="en-US" dirty="0" smtClean="0"/>
              <a:t>：心智圖 矩陣圖 組織結構圖</a:t>
            </a:r>
            <a:r>
              <a:rPr lang="en-US" altLang="zh-TW" dirty="0" smtClean="0"/>
              <a:t>……</a:t>
            </a:r>
          </a:p>
          <a:p>
            <a:r>
              <a:rPr lang="zh-TW" altLang="en-US" dirty="0"/>
              <a:t>上台簡報</a:t>
            </a:r>
            <a:endParaRPr lang="en-US" altLang="zh-TW" dirty="0" smtClean="0"/>
          </a:p>
          <a:p>
            <a:endParaRPr lang="zh-TW" altLang="en-US" dirty="0"/>
          </a:p>
        </p:txBody>
      </p:sp>
    </p:spTree>
    <p:extLst>
      <p:ext uri="{BB962C8B-B14F-4D97-AF65-F5344CB8AC3E}">
        <p14:creationId xmlns:p14="http://schemas.microsoft.com/office/powerpoint/2010/main" val="38287517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288" y="1484313"/>
            <a:ext cx="8229600" cy="1944687"/>
          </a:xfrm>
        </p:spPr>
        <p:txBody>
          <a:bodyPr>
            <a:normAutofit/>
          </a:bodyPr>
          <a:lstStyle/>
          <a:p>
            <a:pPr eaLnBrk="1" hangingPunct="1"/>
            <a:r>
              <a:rPr lang="en-US" altLang="zh-TW" sz="4000" smtClean="0">
                <a:latin typeface="標楷體" pitchFamily="65" charset="-120"/>
                <a:ea typeface="標楷體" pitchFamily="65" charset="-120"/>
              </a:rPr>
              <a:t>3.</a:t>
            </a:r>
            <a:r>
              <a:rPr lang="zh-TW" altLang="en-US" sz="4000" smtClean="0">
                <a:latin typeface="標楷體" pitchFamily="65" charset="-120"/>
                <a:ea typeface="標楷體" pitchFamily="65" charset="-120"/>
              </a:rPr>
              <a:t>作文教學及閱讀理解難以程序化教學，補救教學也較少規劃可以確實落實</a:t>
            </a:r>
            <a:r>
              <a:rPr lang="en-US" altLang="zh-TW" sz="4000" smtClean="0">
                <a:latin typeface="標楷體" pitchFamily="65" charset="-120"/>
                <a:ea typeface="標楷體" pitchFamily="65" charset="-120"/>
              </a:rPr>
              <a:t>(</a:t>
            </a:r>
            <a:r>
              <a:rPr lang="zh-TW" altLang="en-US" sz="4000" smtClean="0">
                <a:latin typeface="標楷體" pitchFamily="65" charset="-120"/>
                <a:ea typeface="標楷體" pitchFamily="65" charset="-120"/>
              </a:rPr>
              <a:t>和順國中</a:t>
            </a:r>
            <a:r>
              <a:rPr lang="en-US" altLang="zh-TW" sz="4000" smtClean="0">
                <a:latin typeface="標楷體" pitchFamily="65" charset="-120"/>
                <a:ea typeface="標楷體" pitchFamily="65" charset="-120"/>
              </a:rPr>
              <a:t>)</a:t>
            </a:r>
            <a:endParaRPr lang="zh-TW" altLang="en-US" sz="4000" smtClean="0">
              <a:latin typeface="標楷體" pitchFamily="65" charset="-120"/>
              <a:ea typeface="標楷體" pitchFamily="65" charset="-12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範文教學即作文教學（鍊字、鍛句、句型仿寫、文章組織架構的剖析及模仿</a:t>
            </a:r>
            <a:r>
              <a:rPr lang="en-US" altLang="zh-TW" dirty="0" smtClean="0"/>
              <a:t>…..</a:t>
            </a:r>
            <a:r>
              <a:rPr lang="zh-TW" altLang="en-US" dirty="0" smtClean="0"/>
              <a:t>）</a:t>
            </a:r>
            <a:endParaRPr lang="en-US" altLang="zh-TW" dirty="0" smtClean="0"/>
          </a:p>
          <a:p>
            <a:r>
              <a:rPr lang="zh-TW" altLang="en-US" dirty="0"/>
              <a:t>參照復興</a:t>
            </a:r>
            <a:r>
              <a:rPr lang="zh-TW" altLang="en-US" dirty="0" smtClean="0"/>
              <a:t>國中「閱讀心世界」網站</a:t>
            </a:r>
            <a:endParaRPr lang="en-US" altLang="zh-TW" dirty="0" smtClean="0"/>
          </a:p>
          <a:p>
            <a:r>
              <a:rPr lang="zh-TW" altLang="en-US" dirty="0"/>
              <a:t>補救教學需行政與</a:t>
            </a:r>
            <a:r>
              <a:rPr lang="zh-TW" altLang="en-US" dirty="0" smtClean="0"/>
              <a:t>老師共同配合</a:t>
            </a:r>
            <a:endParaRPr lang="en-US" altLang="zh-TW" dirty="0" smtClean="0"/>
          </a:p>
          <a:p>
            <a:endParaRPr lang="zh-TW" altLang="en-US" dirty="0"/>
          </a:p>
        </p:txBody>
      </p:sp>
    </p:spTree>
    <p:extLst>
      <p:ext uri="{BB962C8B-B14F-4D97-AF65-F5344CB8AC3E}">
        <p14:creationId xmlns:p14="http://schemas.microsoft.com/office/powerpoint/2010/main" val="4280306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5987008" cy="490066"/>
          </a:xfrm>
        </p:spPr>
        <p:txBody>
          <a:bodyPr/>
          <a:lstStyle/>
          <a:p>
            <a:r>
              <a:rPr lang="zh-TW" altLang="en-US" dirty="0" smtClean="0"/>
              <a:t>善用網路資源</a:t>
            </a:r>
            <a:endParaRPr lang="zh-TW" altLang="en-US" dirty="0"/>
          </a:p>
        </p:txBody>
      </p:sp>
      <p:pic>
        <p:nvPicPr>
          <p:cNvPr id="62466" name="Picture 2"/>
          <p:cNvPicPr>
            <a:picLocks noChangeAspect="1" noChangeArrowheads="1"/>
          </p:cNvPicPr>
          <p:nvPr/>
        </p:nvPicPr>
        <p:blipFill>
          <a:blip r:embed="rId2"/>
          <a:srcRect/>
          <a:stretch>
            <a:fillRect/>
          </a:stretch>
        </p:blipFill>
        <p:spPr bwMode="auto">
          <a:xfrm>
            <a:off x="683568" y="980728"/>
            <a:ext cx="7849567" cy="5632401"/>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文字版面配置區 2"/>
          <p:cNvSpPr>
            <a:spLocks noGrp="1"/>
          </p:cNvSpPr>
          <p:nvPr>
            <p:ph type="body" idx="1"/>
          </p:nvPr>
        </p:nvSpPr>
        <p:spPr>
          <a:xfrm>
            <a:off x="3025775" y="620713"/>
            <a:ext cx="3910013" cy="1500187"/>
          </a:xfrm>
        </p:spPr>
        <p:txBody>
          <a:bodyPr/>
          <a:lstStyle/>
          <a:p>
            <a:pPr eaLnBrk="1" hangingPunct="1"/>
            <a:r>
              <a:rPr lang="zh-TW" altLang="en-US" sz="6600" smtClean="0">
                <a:solidFill>
                  <a:schemeClr val="tx1"/>
                </a:solidFill>
                <a:latin typeface="標楷體" pitchFamily="65" charset="-120"/>
                <a:ea typeface="標楷體" pitchFamily="65" charset="-120"/>
              </a:rPr>
              <a:t>多謝聆聽</a:t>
            </a:r>
          </a:p>
        </p:txBody>
      </p:sp>
      <p:pic>
        <p:nvPicPr>
          <p:cNvPr id="63490" name="Picture 2" descr="C:\Users\User\AppData\Local\Microsoft\Windows\Temporary Internet Files\Content.IE5\W037M0HW\MC900441866[1].wmf"/>
          <p:cNvPicPr>
            <a:picLocks noChangeAspect="1" noChangeArrowheads="1"/>
          </p:cNvPicPr>
          <p:nvPr/>
        </p:nvPicPr>
        <p:blipFill>
          <a:blip r:embed="rId2"/>
          <a:srcRect/>
          <a:stretch>
            <a:fillRect/>
          </a:stretch>
        </p:blipFill>
        <p:spPr bwMode="auto">
          <a:xfrm>
            <a:off x="827088" y="2492375"/>
            <a:ext cx="4152900" cy="37719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p:cNvSpPr>
          <p:nvPr>
            <p:ph type="body" idx="1"/>
          </p:nvPr>
        </p:nvSpPr>
        <p:spPr>
          <a:xfrm>
            <a:off x="539750" y="620713"/>
            <a:ext cx="8229600" cy="5516562"/>
          </a:xfrm>
        </p:spPr>
        <p:txBody>
          <a:bodyPr/>
          <a:lstStyle/>
          <a:p>
            <a:pPr eaLnBrk="1" hangingPunct="1">
              <a:buFont typeface="Wingdings 2" pitchFamily="18" charset="2"/>
              <a:buNone/>
            </a:pPr>
            <a:r>
              <a:rPr lang="zh-TW" altLang="en-US" smtClean="0">
                <a:latin typeface="標楷體" pitchFamily="65" charset="-120"/>
                <a:ea typeface="標楷體" pitchFamily="65" charset="-120"/>
              </a:rPr>
              <a:t>海洋議題</a:t>
            </a:r>
            <a:r>
              <a:rPr lang="en-US" altLang="zh-TW" smtClean="0">
                <a:latin typeface="標楷體" pitchFamily="65" charset="-120"/>
                <a:ea typeface="標楷體" pitchFamily="65" charset="-120"/>
              </a:rPr>
              <a:t>(4)</a:t>
            </a:r>
            <a:r>
              <a:rPr lang="zh-TW" altLang="en-US" smtClean="0">
                <a:latin typeface="標楷體" pitchFamily="65" charset="-120"/>
                <a:ea typeface="標楷體" pitchFamily="65" charset="-120"/>
              </a:rPr>
              <a:t>國中具體目標： </a:t>
            </a:r>
          </a:p>
          <a:p>
            <a:pPr eaLnBrk="1" hangingPunct="1">
              <a:buFont typeface="Wingdings 2" pitchFamily="18" charset="2"/>
              <a:buNone/>
            </a:pPr>
            <a:r>
              <a:rPr lang="en-US" altLang="zh-TW" sz="2800" smtClean="0">
                <a:latin typeface="標楷體" pitchFamily="65" charset="-120"/>
                <a:ea typeface="標楷體" pitchFamily="65" charset="-120"/>
              </a:rPr>
              <a:t>A.</a:t>
            </a:r>
            <a:r>
              <a:rPr lang="zh-TW" altLang="en-US" sz="2800" smtClean="0">
                <a:latin typeface="標楷體" pitchFamily="65" charset="-120"/>
                <a:ea typeface="標楷體" pitchFamily="65" charset="-120"/>
              </a:rPr>
              <a:t>熟練水域求生技能，並從事水域休閒運動。 </a:t>
            </a:r>
          </a:p>
          <a:p>
            <a:pPr eaLnBrk="1" hangingPunct="1">
              <a:buFont typeface="Wingdings 2" pitchFamily="18" charset="2"/>
              <a:buNone/>
            </a:pPr>
            <a:r>
              <a:rPr lang="en-US" altLang="zh-TW" sz="2800" smtClean="0">
                <a:latin typeface="標楷體" pitchFamily="65" charset="-120"/>
                <a:ea typeface="標楷體" pitchFamily="65" charset="-120"/>
              </a:rPr>
              <a:t>B.</a:t>
            </a:r>
            <a:r>
              <a:rPr lang="zh-TW" altLang="en-US" sz="2800" smtClean="0">
                <a:latin typeface="標楷體" pitchFamily="65" charset="-120"/>
                <a:ea typeface="標楷體" pitchFamily="65" charset="-120"/>
              </a:rPr>
              <a:t>瞭解海洋產業的結構與發展，以及主要海洋法規與海域主權。 </a:t>
            </a:r>
          </a:p>
          <a:p>
            <a:pPr eaLnBrk="1" hangingPunct="1">
              <a:buFont typeface="Wingdings 2" pitchFamily="18" charset="2"/>
              <a:buNone/>
            </a:pPr>
            <a:r>
              <a:rPr lang="en-US" altLang="zh-TW" sz="2800" smtClean="0">
                <a:latin typeface="標楷體" pitchFamily="65" charset="-120"/>
                <a:ea typeface="標楷體" pitchFamily="65" charset="-120"/>
              </a:rPr>
              <a:t>C.</a:t>
            </a:r>
            <a:r>
              <a:rPr lang="zh-TW" altLang="en-US" sz="2800" smtClean="0">
                <a:latin typeface="標楷體" pitchFamily="65" charset="-120"/>
                <a:ea typeface="標楷體" pitchFamily="65" charset="-120"/>
              </a:rPr>
              <a:t>比較臺灣與其他國家海洋文化的差異。 </a:t>
            </a:r>
          </a:p>
          <a:p>
            <a:pPr eaLnBrk="1" hangingPunct="1">
              <a:buFont typeface="Wingdings 2" pitchFamily="18" charset="2"/>
              <a:buNone/>
            </a:pPr>
            <a:r>
              <a:rPr lang="en-US" altLang="zh-TW" sz="2800" smtClean="0">
                <a:latin typeface="標楷體" pitchFamily="65" charset="-120"/>
                <a:ea typeface="標楷體" pitchFamily="65" charset="-120"/>
              </a:rPr>
              <a:t>D.</a:t>
            </a:r>
            <a:r>
              <a:rPr lang="zh-TW" altLang="en-US" sz="2800" smtClean="0">
                <a:latin typeface="標楷體" pitchFamily="65" charset="-120"/>
                <a:ea typeface="標楷體" pitchFamily="65" charset="-120"/>
              </a:rPr>
              <a:t>具備海洋自然科學的基礎知識及瞭解海洋科技發展。</a:t>
            </a:r>
          </a:p>
          <a:p>
            <a:pPr eaLnBrk="1" hangingPunct="1">
              <a:buFont typeface="Wingdings 2" pitchFamily="18" charset="2"/>
              <a:buNone/>
            </a:pPr>
            <a:r>
              <a:rPr lang="en-US" altLang="zh-TW" sz="2800" smtClean="0">
                <a:latin typeface="標楷體" pitchFamily="65" charset="-120"/>
                <a:ea typeface="標楷體" pitchFamily="65" charset="-120"/>
              </a:rPr>
              <a:t>E.</a:t>
            </a:r>
            <a:r>
              <a:rPr lang="zh-TW" altLang="en-US" sz="2800" smtClean="0">
                <a:latin typeface="標楷體" pitchFamily="65" charset="-120"/>
                <a:ea typeface="標楷體" pitchFamily="65" charset="-120"/>
              </a:rPr>
              <a:t>認識常見的海洋資源與可再開發的再生資源。 </a:t>
            </a:r>
          </a:p>
          <a:p>
            <a:pPr eaLnBrk="1" hangingPunct="1">
              <a:buFont typeface="Wingdings 2" pitchFamily="18" charset="2"/>
              <a:buNone/>
            </a:pPr>
            <a:r>
              <a:rPr lang="en-US" altLang="zh-TW" sz="2800" smtClean="0">
                <a:latin typeface="標楷體" pitchFamily="65" charset="-120"/>
                <a:ea typeface="標楷體" pitchFamily="65" charset="-120"/>
              </a:rPr>
              <a:t>F. </a:t>
            </a:r>
            <a:r>
              <a:rPr lang="zh-TW" altLang="en-US" sz="2800" smtClean="0">
                <a:latin typeface="標楷體" pitchFamily="65" charset="-120"/>
                <a:ea typeface="標楷體" pitchFamily="65" charset="-120"/>
              </a:rPr>
              <a:t>涵養人與海洋和諧共處的價值觀，培養熱愛家鄉，熱愛海洋的思想情感。</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a:xfrm>
            <a:off x="323850" y="188913"/>
            <a:ext cx="8229600" cy="725487"/>
          </a:xfrm>
        </p:spPr>
        <p:txBody>
          <a:bodyPr/>
          <a:lstStyle/>
          <a:p>
            <a:pPr eaLnBrk="1" hangingPunct="1"/>
            <a:r>
              <a:rPr lang="zh-TW" altLang="en-US" sz="4000" smtClean="0"/>
              <a:t>海洋 文學</a:t>
            </a:r>
          </a:p>
        </p:txBody>
      </p:sp>
      <p:sp>
        <p:nvSpPr>
          <p:cNvPr id="22530" name="Rectangle 3"/>
          <p:cNvSpPr>
            <a:spLocks noGrp="1"/>
          </p:cNvSpPr>
          <p:nvPr>
            <p:ph type="body" idx="1"/>
          </p:nvPr>
        </p:nvSpPr>
        <p:spPr>
          <a:xfrm>
            <a:off x="468313" y="836613"/>
            <a:ext cx="8229600" cy="5472112"/>
          </a:xfrm>
        </p:spPr>
        <p:txBody>
          <a:bodyPr/>
          <a:lstStyle/>
          <a:p>
            <a:pPr eaLnBrk="1" hangingPunct="1">
              <a:lnSpc>
                <a:spcPct val="90000"/>
              </a:lnSpc>
            </a:pPr>
            <a:r>
              <a:rPr lang="en-US" altLang="zh-TW" sz="2400" smtClean="0"/>
              <a:t>3-1-1 </a:t>
            </a:r>
            <a:r>
              <a:rPr lang="zh-TW" altLang="en-US" sz="2400" smtClean="0"/>
              <a:t>分享聆聽海洋故事的心得。</a:t>
            </a:r>
          </a:p>
          <a:p>
            <a:pPr eaLnBrk="1" hangingPunct="1">
              <a:lnSpc>
                <a:spcPct val="90000"/>
              </a:lnSpc>
            </a:pPr>
            <a:r>
              <a:rPr lang="zh-TW" altLang="en-US" sz="2400" smtClean="0"/>
              <a:t> </a:t>
            </a:r>
            <a:r>
              <a:rPr lang="en-US" altLang="zh-TW" sz="2400" smtClean="0"/>
              <a:t>3-1-2 </a:t>
            </a:r>
            <a:r>
              <a:rPr lang="zh-TW" altLang="en-US" sz="2400" smtClean="0"/>
              <a:t>分享閱讀海洋故事的心得。 	</a:t>
            </a:r>
          </a:p>
          <a:p>
            <a:pPr eaLnBrk="1" hangingPunct="1">
              <a:lnSpc>
                <a:spcPct val="90000"/>
              </a:lnSpc>
            </a:pPr>
            <a:r>
              <a:rPr lang="en-US" altLang="zh-TW" sz="2400" smtClean="0"/>
              <a:t>3-2-3 </a:t>
            </a:r>
            <a:r>
              <a:rPr lang="zh-TW" altLang="en-US" sz="2400" smtClean="0"/>
              <a:t>感受海洋文學作品中的意涵。 </a:t>
            </a:r>
          </a:p>
          <a:p>
            <a:pPr eaLnBrk="1" hangingPunct="1">
              <a:lnSpc>
                <a:spcPct val="90000"/>
              </a:lnSpc>
            </a:pPr>
            <a:r>
              <a:rPr lang="en-US" altLang="zh-TW" sz="2400" smtClean="0"/>
              <a:t>3-2-4 </a:t>
            </a:r>
            <a:r>
              <a:rPr lang="zh-TW" altLang="en-US" sz="2400" smtClean="0"/>
              <a:t>表達對海洋的想像與感受。 </a:t>
            </a:r>
          </a:p>
          <a:p>
            <a:pPr eaLnBrk="1" hangingPunct="1">
              <a:lnSpc>
                <a:spcPct val="90000"/>
              </a:lnSpc>
            </a:pPr>
            <a:r>
              <a:rPr lang="en-US" altLang="zh-TW" sz="2400" smtClean="0"/>
              <a:t>3-2-5 </a:t>
            </a:r>
            <a:r>
              <a:rPr lang="zh-TW" altLang="en-US" sz="2400" smtClean="0"/>
              <a:t>激發想像力，以個人或小組的方式編創與水有關的故事。 </a:t>
            </a:r>
          </a:p>
          <a:p>
            <a:pPr eaLnBrk="1" hangingPunct="1">
              <a:lnSpc>
                <a:spcPct val="90000"/>
              </a:lnSpc>
            </a:pPr>
            <a:r>
              <a:rPr lang="en-US" altLang="zh-TW" sz="2400" smtClean="0"/>
              <a:t>3-2-6 </a:t>
            </a:r>
            <a:r>
              <a:rPr lang="zh-TW" altLang="en-US" sz="2400" smtClean="0"/>
              <a:t>在寫作中藉由觀察欣賞海洋的變化，激發想像力及創造力。 	</a:t>
            </a:r>
          </a:p>
          <a:p>
            <a:pPr eaLnBrk="1" hangingPunct="1">
              <a:lnSpc>
                <a:spcPct val="90000"/>
              </a:lnSpc>
            </a:pPr>
            <a:r>
              <a:rPr lang="en-US" altLang="zh-TW" sz="2400" smtClean="0"/>
              <a:t>3-3-5 </a:t>
            </a:r>
            <a:r>
              <a:rPr lang="zh-TW" altLang="en-US" sz="2400" smtClean="0"/>
              <a:t>廣泛閱讀以海洋為素材之文學作品。 </a:t>
            </a:r>
          </a:p>
          <a:p>
            <a:pPr eaLnBrk="1" hangingPunct="1">
              <a:lnSpc>
                <a:spcPct val="90000"/>
              </a:lnSpc>
            </a:pPr>
            <a:r>
              <a:rPr lang="en-US" altLang="zh-TW" sz="2400" smtClean="0"/>
              <a:t>3-3-6 </a:t>
            </a:r>
            <a:r>
              <a:rPr lang="zh-TW" altLang="en-US" sz="2400" smtClean="0"/>
              <a:t>蒐集並分享海洋探險家的事蹟。 	</a:t>
            </a:r>
          </a:p>
          <a:p>
            <a:pPr eaLnBrk="1" hangingPunct="1">
              <a:lnSpc>
                <a:spcPct val="90000"/>
              </a:lnSpc>
            </a:pPr>
            <a:r>
              <a:rPr lang="en-US" altLang="zh-TW" sz="2400" smtClean="0"/>
              <a:t>3-4-3 </a:t>
            </a:r>
            <a:r>
              <a:rPr lang="zh-TW" altLang="en-US" sz="2400" smtClean="0"/>
              <a:t>聆聽、閱讀、欣賞各式以海洋為主題之文學作品，瞭解臺灣海洋文學的內涵與特色。</a:t>
            </a:r>
          </a:p>
          <a:p>
            <a:pPr eaLnBrk="1" hangingPunct="1">
              <a:lnSpc>
                <a:spcPct val="90000"/>
              </a:lnSpc>
            </a:pPr>
            <a:r>
              <a:rPr lang="zh-TW" altLang="en-US" sz="2400" smtClean="0"/>
              <a:t> </a:t>
            </a:r>
            <a:r>
              <a:rPr lang="en-US" altLang="zh-TW" sz="2400" smtClean="0"/>
              <a:t>3-4-4 </a:t>
            </a:r>
            <a:r>
              <a:rPr lang="zh-TW" altLang="en-US" sz="2400" smtClean="0"/>
              <a:t>嘗詴以海洋為素材，並利用寫作技巧，從事文學創作以表達自己對海	</a:t>
            </a:r>
          </a:p>
          <a:p>
            <a:pPr eaLnBrk="1" hangingPunct="1">
              <a:lnSpc>
                <a:spcPct val="90000"/>
              </a:lnSpc>
            </a:pPr>
            <a:endParaRPr lang="zh-TW" altLang="en-US" sz="24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a:xfrm>
            <a:off x="539750" y="476250"/>
            <a:ext cx="7921625" cy="777875"/>
          </a:xfrm>
        </p:spPr>
        <p:txBody>
          <a:bodyPr/>
          <a:lstStyle/>
          <a:p>
            <a:pPr eaLnBrk="1" hangingPunct="1"/>
            <a:r>
              <a:rPr lang="zh-TW" altLang="en-US" sz="4000" smtClean="0"/>
              <a:t>例：銀劍月光</a:t>
            </a:r>
            <a:br>
              <a:rPr lang="zh-TW" altLang="en-US" sz="4000" smtClean="0"/>
            </a:br>
            <a:r>
              <a:rPr lang="en-US" altLang="zh-TW" sz="4000" smtClean="0"/>
              <a:t>http://www.kuroshio.org.tw/</a:t>
            </a:r>
            <a:endParaRPr lang="zh-TW" altLang="en-US" sz="4000" smtClean="0"/>
          </a:p>
        </p:txBody>
      </p:sp>
      <p:sp>
        <p:nvSpPr>
          <p:cNvPr id="23554" name="Rectangle 3"/>
          <p:cNvSpPr>
            <a:spLocks noGrp="1"/>
          </p:cNvSpPr>
          <p:nvPr>
            <p:ph type="body" idx="1"/>
          </p:nvPr>
        </p:nvSpPr>
        <p:spPr>
          <a:xfrm>
            <a:off x="468313" y="1276350"/>
            <a:ext cx="8229600" cy="4525963"/>
          </a:xfrm>
        </p:spPr>
        <p:txBody>
          <a:bodyPr/>
          <a:lstStyle/>
          <a:p>
            <a:pPr eaLnBrk="1" hangingPunct="1"/>
            <a:endParaRPr lang="zh-TW" altLang="en-US" smtClean="0"/>
          </a:p>
        </p:txBody>
      </p:sp>
      <p:pic>
        <p:nvPicPr>
          <p:cNvPr id="23555" name="Picture 2"/>
          <p:cNvPicPr>
            <a:picLocks noChangeAspect="1" noChangeArrowheads="1"/>
          </p:cNvPicPr>
          <p:nvPr/>
        </p:nvPicPr>
        <p:blipFill>
          <a:blip r:embed="rId2"/>
          <a:srcRect/>
          <a:stretch>
            <a:fillRect/>
          </a:stretch>
        </p:blipFill>
        <p:spPr bwMode="auto">
          <a:xfrm>
            <a:off x="323850" y="1484313"/>
            <a:ext cx="7399338" cy="4159250"/>
          </a:xfrm>
          <a:prstGeom prst="rect">
            <a:avLst/>
          </a:prstGeom>
          <a:noFill/>
          <a:ln w="9525">
            <a:noFill/>
            <a:miter lim="800000"/>
            <a:headEnd/>
            <a:tailEnd/>
          </a:ln>
        </p:spPr>
      </p:pic>
      <p:pic>
        <p:nvPicPr>
          <p:cNvPr id="23556" name="Picture 3"/>
          <p:cNvPicPr>
            <a:picLocks noChangeAspect="1" noChangeArrowheads="1"/>
          </p:cNvPicPr>
          <p:nvPr/>
        </p:nvPicPr>
        <p:blipFill>
          <a:blip r:embed="rId3"/>
          <a:srcRect/>
          <a:stretch>
            <a:fillRect/>
          </a:stretch>
        </p:blipFill>
        <p:spPr bwMode="auto">
          <a:xfrm>
            <a:off x="4884738" y="4508500"/>
            <a:ext cx="3763962" cy="211613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Grp="1"/>
          </p:cNvSpPr>
          <p:nvPr>
            <p:ph type="title" idx="4294967295"/>
          </p:nvPr>
        </p:nvSpPr>
        <p:spPr/>
        <p:txBody>
          <a:bodyPr/>
          <a:lstStyle/>
          <a:p>
            <a:r>
              <a:rPr lang="en-US" altLang="zh-TW" sz="3200" smtClean="0"/>
              <a:t>http://library.taiwanschoolnet.org/cyberfair2003/C0331970002/05.htm</a:t>
            </a:r>
            <a:endParaRPr lang="zh-TW" altLang="en-US" sz="3200" smtClean="0"/>
          </a:p>
        </p:txBody>
      </p:sp>
      <p:sp>
        <p:nvSpPr>
          <p:cNvPr id="24578" name="Rectangle 5"/>
          <p:cNvSpPr>
            <a:spLocks noGrp="1"/>
          </p:cNvSpPr>
          <p:nvPr>
            <p:ph type="body" idx="4294967295"/>
          </p:nvPr>
        </p:nvSpPr>
        <p:spPr/>
        <p:txBody>
          <a:bodyPr/>
          <a:lstStyle/>
          <a:p>
            <a:endParaRPr lang="zh-TW" altLang="en-US" smtClean="0"/>
          </a:p>
        </p:txBody>
      </p:sp>
      <p:pic>
        <p:nvPicPr>
          <p:cNvPr id="24579" name="Picture 2"/>
          <p:cNvPicPr>
            <a:picLocks noChangeAspect="1" noChangeArrowheads="1"/>
          </p:cNvPicPr>
          <p:nvPr/>
        </p:nvPicPr>
        <p:blipFill>
          <a:blip r:embed="rId2"/>
          <a:srcRect/>
          <a:stretch>
            <a:fillRect/>
          </a:stretch>
        </p:blipFill>
        <p:spPr bwMode="auto">
          <a:xfrm>
            <a:off x="611188" y="1268413"/>
            <a:ext cx="7796212" cy="53117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a:xfrm>
            <a:off x="468313" y="476250"/>
            <a:ext cx="8229600" cy="633413"/>
          </a:xfrm>
        </p:spPr>
        <p:txBody>
          <a:bodyPr/>
          <a:lstStyle/>
          <a:p>
            <a:r>
              <a:rPr lang="en-US" altLang="zh-TW" sz="2800" smtClean="0"/>
              <a:t>http://library.taiwanschoolnet.org/cyberfair2003/C0331970002/05.htm</a:t>
            </a:r>
            <a:r>
              <a:rPr lang="zh-TW" altLang="en-US" sz="2800" smtClean="0"/>
              <a:t/>
            </a:r>
            <a:br>
              <a:rPr lang="zh-TW" altLang="en-US" sz="2800" smtClean="0"/>
            </a:br>
            <a:endParaRPr lang="zh-TW" altLang="en-US" sz="2800" smtClean="0"/>
          </a:p>
        </p:txBody>
      </p:sp>
      <p:sp>
        <p:nvSpPr>
          <p:cNvPr id="68611" name="Rectangle 3"/>
          <p:cNvSpPr>
            <a:spLocks noGrp="1"/>
          </p:cNvSpPr>
          <p:nvPr>
            <p:ph type="body" idx="1"/>
          </p:nvPr>
        </p:nvSpPr>
        <p:spPr/>
        <p:txBody>
          <a:bodyPr/>
          <a:lstStyle/>
          <a:p>
            <a:endParaRPr lang="zh-TW" altLang="en-US" sz="2400" smtClean="0"/>
          </a:p>
        </p:txBody>
      </p:sp>
      <p:pic>
        <p:nvPicPr>
          <p:cNvPr id="68612" name="Picture 4"/>
          <p:cNvPicPr>
            <a:picLocks noChangeAspect="1" noChangeArrowheads="1"/>
          </p:cNvPicPr>
          <p:nvPr/>
        </p:nvPicPr>
        <p:blipFill>
          <a:blip r:embed="rId2"/>
          <a:srcRect/>
          <a:stretch>
            <a:fillRect/>
          </a:stretch>
        </p:blipFill>
        <p:spPr bwMode="auto">
          <a:xfrm>
            <a:off x="250825" y="1125538"/>
            <a:ext cx="6261100" cy="4695825"/>
          </a:xfrm>
          <a:prstGeom prst="rect">
            <a:avLst/>
          </a:prstGeom>
          <a:noFill/>
          <a:ln w="9525">
            <a:noFill/>
            <a:miter lim="800000"/>
            <a:headEnd/>
            <a:tailEnd/>
          </a:ln>
          <a:effectLst/>
        </p:spPr>
      </p:pic>
      <p:pic>
        <p:nvPicPr>
          <p:cNvPr id="68613" name="Picture 5"/>
          <p:cNvPicPr>
            <a:picLocks noChangeAspect="1" noChangeArrowheads="1"/>
          </p:cNvPicPr>
          <p:nvPr/>
        </p:nvPicPr>
        <p:blipFill>
          <a:blip r:embed="rId3"/>
          <a:srcRect/>
          <a:stretch>
            <a:fillRect/>
          </a:stretch>
        </p:blipFill>
        <p:spPr bwMode="auto">
          <a:xfrm>
            <a:off x="3851275" y="981075"/>
            <a:ext cx="5037138" cy="554355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龍騰四海">
  <a:themeElements>
    <a:clrScheme name="龍騰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龍騰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龍騰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Dragon</Template>
  <TotalTime>678</TotalTime>
  <Words>1665</Words>
  <Application>Microsoft Office PowerPoint</Application>
  <PresentationFormat>如螢幕大小 (4:3)</PresentationFormat>
  <Paragraphs>198</Paragraphs>
  <Slides>48</Slides>
  <Notes>2</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48</vt:i4>
      </vt:variant>
    </vt:vector>
  </HeadingPairs>
  <TitlesOfParts>
    <vt:vector size="50" baseType="lpstr">
      <vt:lpstr>龍騰四海</vt:lpstr>
      <vt:lpstr>文件</vt:lpstr>
      <vt:lpstr>國語文輔導團到校服務之提問與解答</vt:lpstr>
      <vt:lpstr>PowerPoint 簡報</vt:lpstr>
      <vt:lpstr>一、海洋環境的議題對學生來說較為乏味，也無法有共鳴(安南國中)</vt:lpstr>
      <vt:lpstr>PowerPoint 簡報</vt:lpstr>
      <vt:lpstr>PowerPoint 簡報</vt:lpstr>
      <vt:lpstr>海洋 文學</vt:lpstr>
      <vt:lpstr>例：銀劍月光 http://www.kuroshio.org.tw/</vt:lpstr>
      <vt:lpstr>http://library.taiwanschoolnet.org/cyberfair2003/C0331970002/05.htm</vt:lpstr>
      <vt:lpstr>http://library.taiwanschoolnet.org/cyberfair2003/C0331970002/05.htm </vt:lpstr>
      <vt:lpstr>二、1.白話文授課方式，難以有效呈現。(金城國中)</vt:lpstr>
      <vt:lpstr>PowerPoint 簡報</vt:lpstr>
      <vt:lpstr>九年一貫課程綱要語文學習領域（國語文） </vt:lpstr>
      <vt:lpstr>1.請學生概覽全文，標示出生難字詞與重要句子。</vt:lpstr>
      <vt:lpstr>2.將學生分組，請其討論</vt:lpstr>
      <vt:lpstr>3、學生上台，寫出各組討論出的生難字詞與重要句子</vt:lpstr>
      <vt:lpstr>4、討論段落文意與範文架構</vt:lpstr>
      <vt:lpstr>三、2.家政議題較難以融入教學。 (金城國中)</vt:lpstr>
      <vt:lpstr>PowerPoint 簡報</vt:lpstr>
      <vt:lpstr>3.家政教育之課程目標與融入國語文教學之對應</vt:lpstr>
      <vt:lpstr>貳.尊重、關懷與團隊合作</vt:lpstr>
      <vt:lpstr>參考：吃冰的滋味</vt:lpstr>
      <vt:lpstr>PowerPoint 簡報</vt:lpstr>
      <vt:lpstr>PowerPoint 簡報</vt:lpstr>
      <vt:lpstr>   國文科第二冊吃冰的滋味綜合輔導活動一下青春DO Re Mi 統整教學活動設計學習單（一） 注意事項 1冰品好吃很重要，但衛生安全更重要。 2邀請老師時切記要有禮貌，邀請卡及面邀不可少！ 3歡樂之餘不要留下禍害，請同學全部自備餐具；亦可邀請老師自備餐具。 </vt:lpstr>
      <vt:lpstr>國文科第二冊吃冰的滋味綜合輔導活動一下青春DO Re Mi統整教學活動設計學習單（二） 一廣告大放送     夏天一到，各種冰品紛紛上市，五花八門的新產品，令人眼花撩亂、目不暇給；我們可結合生活，請同學們搜集各種冰品的廣告，並完成學習單「夏日盛宴—冰品總動員」，為自己小組設計的冰品擬一段廣告詞。例如： （一）火燒冰淇淋-------置身天堂的感覺。 （二）盡在芒果冰砂棒--------酸甜好滋味。 （三）花蓮麻糬冰------嚴選素材，忠於原味。 （四）低脂冰淇淋------清爽配方，美味加倍。 </vt:lpstr>
      <vt:lpstr>老師簽名：</vt:lpstr>
      <vt:lpstr>四、1.情意教育時間不夠充足（海佃國中）</vt:lpstr>
      <vt:lpstr>PowerPoint 簡報</vt:lpstr>
      <vt:lpstr>PowerPoint 簡報</vt:lpstr>
      <vt:lpstr>PowerPoint 簡報</vt:lpstr>
      <vt:lpstr>五、學生語文理解能力落差極大，閱讀習慣養成也難以推行(和順國中)</vt:lpstr>
      <vt:lpstr>1.閱讀理解策略：復興國中網站 </vt:lpstr>
      <vt:lpstr>2.架構鷹架幫助學生</vt:lpstr>
      <vt:lpstr>PowerPoint 簡報</vt:lpstr>
      <vt:lpstr>3.以小組討論帶動成長—學習共同體</vt:lpstr>
      <vt:lpstr>教學內涵疑難問題    </vt:lpstr>
      <vt:lpstr>1.部分字音修正，造成諸多不確定感。（金城國中)</vt:lpstr>
      <vt:lpstr>PowerPoint 簡報</vt:lpstr>
      <vt:lpstr>2.爭議的字音不強調﹑不出題，應以全語文教學而非識字教學為出發點。  </vt:lpstr>
      <vt:lpstr>2.學生基本能力不足(海佃國中)</vt:lpstr>
      <vt:lpstr>2.課後非紙筆作業的設計(海佃國中) </vt:lpstr>
      <vt:lpstr>http://140.122.106.29/index0.html#</vt:lpstr>
      <vt:lpstr>http://ceag.tn.edu.tw/modules/ceag/learn.php?TeamID=4&amp;NewsID=1845</vt:lpstr>
      <vt:lpstr> 其他…..</vt:lpstr>
      <vt:lpstr>3.作文教學及閱讀理解難以程序化教學，補救教學也較少規劃可以確實落實(和順國中)</vt:lpstr>
      <vt:lpstr>PowerPoint 簡報</vt:lpstr>
      <vt:lpstr>善用網路資源</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國語文輔導團到校服務之提問與解答</dc:title>
  <dc:creator>User</dc:creator>
  <cp:lastModifiedBy>User</cp:lastModifiedBy>
  <cp:revision>64</cp:revision>
  <dcterms:created xsi:type="dcterms:W3CDTF">2012-11-11T13:41:22Z</dcterms:created>
  <dcterms:modified xsi:type="dcterms:W3CDTF">2012-11-13T15:12:39Z</dcterms:modified>
</cp:coreProperties>
</file>