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17" r:id="rId2"/>
    <p:sldId id="456" r:id="rId3"/>
    <p:sldId id="277" r:id="rId4"/>
    <p:sldId id="463" r:id="rId5"/>
    <p:sldId id="462" r:id="rId6"/>
    <p:sldId id="461" r:id="rId7"/>
    <p:sldId id="404" r:id="rId8"/>
    <p:sldId id="450" r:id="rId9"/>
    <p:sldId id="448" r:id="rId10"/>
    <p:sldId id="273" r:id="rId11"/>
    <p:sldId id="274" r:id="rId12"/>
    <p:sldId id="275" r:id="rId13"/>
    <p:sldId id="280" r:id="rId14"/>
    <p:sldId id="270" r:id="rId15"/>
    <p:sldId id="449" r:id="rId16"/>
    <p:sldId id="422" r:id="rId17"/>
    <p:sldId id="460" r:id="rId18"/>
    <p:sldId id="426" r:id="rId19"/>
    <p:sldId id="435" r:id="rId20"/>
    <p:sldId id="427" r:id="rId21"/>
    <p:sldId id="454" r:id="rId22"/>
    <p:sldId id="282" r:id="rId23"/>
    <p:sldId id="283" r:id="rId24"/>
    <p:sldId id="285" r:id="rId25"/>
    <p:sldId id="286" r:id="rId26"/>
    <p:sldId id="423" r:id="rId27"/>
    <p:sldId id="288" r:id="rId28"/>
    <p:sldId id="289" r:id="rId29"/>
    <p:sldId id="455" r:id="rId30"/>
    <p:sldId id="458" r:id="rId31"/>
  </p:sldIdLst>
  <p:sldSz cx="9144000" cy="6858000" type="screen4x3"/>
  <p:notesSz cx="6794500" cy="9982200"/>
  <p:defaultTextStyle>
    <a:defPPr>
      <a:defRPr lang="zh-TW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新細明體" pitchFamily="18" charset="-120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66CC"/>
    <a:srgbClr val="CC66FF"/>
    <a:srgbClr val="008000"/>
    <a:srgbClr val="3366FF"/>
    <a:srgbClr val="6699FF"/>
    <a:srgbClr val="66CCFF"/>
    <a:srgbClr val="CCFF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1595" autoAdjust="0"/>
  </p:normalViewPr>
  <p:slideViewPr>
    <p:cSldViewPr>
      <p:cViewPr>
        <p:scale>
          <a:sx n="60" d="100"/>
          <a:sy n="60" d="100"/>
        </p:scale>
        <p:origin x="-1470" y="-9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8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quarter" idx="1"/>
          </p:nvPr>
        </p:nvSpPr>
        <p:spPr>
          <a:xfrm>
            <a:off x="3847890" y="0"/>
            <a:ext cx="2945024" cy="498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851640E1-6EAF-4555-9C61-D511D2338483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2"/>
          </p:nvPr>
        </p:nvSpPr>
        <p:spPr>
          <a:xfrm>
            <a:off x="0" y="9482531"/>
            <a:ext cx="2945024" cy="4980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3"/>
          </p:nvPr>
        </p:nvSpPr>
        <p:spPr>
          <a:xfrm>
            <a:off x="3847890" y="9482531"/>
            <a:ext cx="2945024" cy="4980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pPr>
              <a:defRPr/>
            </a:pPr>
            <a:fld id="{166901B2-1B23-42F0-9BD4-1AA68FADDB7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54257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24" cy="498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47890" y="0"/>
            <a:ext cx="2945024" cy="49807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D3872467-A75F-497B-9C29-1405AC536244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49300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TW" altLang="en-US" noProof="0" smtClean="0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79133" y="4741266"/>
            <a:ext cx="5436235" cy="44922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noProof="0" smtClean="0"/>
              <a:t>按一下以編輯母片文字樣式</a:t>
            </a:r>
          </a:p>
          <a:p>
            <a:pPr lvl="1"/>
            <a:r>
              <a:rPr lang="zh-TW" altLang="en-US" noProof="0" smtClean="0"/>
              <a:t>第二層</a:t>
            </a:r>
          </a:p>
          <a:p>
            <a:pPr lvl="2"/>
            <a:r>
              <a:rPr lang="zh-TW" altLang="en-US" noProof="0" smtClean="0"/>
              <a:t>第三層</a:t>
            </a:r>
          </a:p>
          <a:p>
            <a:pPr lvl="3"/>
            <a:r>
              <a:rPr lang="zh-TW" altLang="en-US" noProof="0" smtClean="0"/>
              <a:t>第四層</a:t>
            </a:r>
          </a:p>
          <a:p>
            <a:pPr lvl="4"/>
            <a:r>
              <a:rPr lang="zh-TW" altLang="en-US" noProof="0" smtClean="0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9482531"/>
            <a:ext cx="2945024" cy="4980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47890" y="9482531"/>
            <a:ext cx="2945024" cy="49807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latin typeface="+mn-lt"/>
                <a:ea typeface="+mn-ea"/>
              </a:defRPr>
            </a:lvl1pPr>
          </a:lstStyle>
          <a:p>
            <a:pPr>
              <a:defRPr/>
            </a:pPr>
            <a:fld id="{EA901D9B-D1A6-45E1-8FB9-FB8B25B4E851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5689980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EE2B41-7F8F-4A42-ABF4-C2B7E444EAFF}" type="slidenum">
              <a:rPr lang="en-US" altLang="zh-TW"/>
              <a:pPr>
                <a:defRPr/>
              </a:pPr>
              <a:t>1</a:t>
            </a:fld>
            <a:endParaRPr lang="en-US" altLang="zh-TW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zh-TW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TW" altLang="en-US" dirty="0" smtClean="0"/>
          </a:p>
        </p:txBody>
      </p:sp>
      <p:sp>
        <p:nvSpPr>
          <p:cNvPr id="27652" name="投影片編號版面配置區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F76D94D-33FA-420A-A84D-FA6911522BBD}" type="slidenum">
              <a:rPr lang="zh-TW" alt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zh-TW" alt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C99FF0D-3EFB-4F5C-B5C0-779A4608B4EB}" type="slidenum">
              <a:rPr lang="zh-TW" altLang="en-US" smtClean="0"/>
              <a:pPr>
                <a:defRPr/>
              </a:pPr>
              <a:t>12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0963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733BF81-F8BB-46BB-A144-B05C61D7AA6F}" type="slidenum">
              <a:rPr lang="zh-TW" altLang="en-US" smtClean="0"/>
              <a:pPr>
                <a:defRPr/>
              </a:pPr>
              <a:t>14</a:t>
            </a:fld>
            <a:endParaRPr lang="zh-TW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0D1A8F1-F1C7-40A6-BBCC-209FD874E3A2}" type="slidenum">
              <a:rPr lang="zh-TW" altLang="en-US" smtClean="0"/>
              <a:pPr>
                <a:defRPr/>
              </a:pPr>
              <a:t>22</a:t>
            </a:fld>
            <a:endParaRPr lang="zh-TW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DCDD0-3D06-4BCB-85FC-FA25AE1BB007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621762-3571-49A1-884C-1495D28D608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068113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7E21E9-BCD9-4FE2-8F9A-5AEDCE05DBAD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8B135A-2862-4FA9-903E-915B02F9621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0801838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13FFDA-1255-4844-AAE2-C99FAC5BA392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3C4C85-2100-447D-A385-D3D71A8C2E15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26493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DD95D0-58D4-4697-A07A-DF593DDFBAF0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xmlns="" val="2052510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1B369A-1BC1-48B1-8B60-86EABCCFBFCE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453AB5-23D0-40B5-AAF1-40A93AC58868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1406159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F0E1CC-8079-4103-8330-EF6EFBF59C2F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DB699-EFA8-499F-9994-1E8198443817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354702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0CAC97-2783-4A30-8ADE-74446A956762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B74467-F9C3-4E3C-944C-70A2D369317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25555814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F2D4B-E9B7-4948-97E8-882DA430BCA4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8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9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296A0-113B-4A44-82B3-B44E94D5DBC9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883166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E352F4-B8B2-453E-9FEE-9504A7E82FB6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4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6589A-E93D-425F-82A4-14407A62F99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9113639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AADEED-F46E-474C-B335-9A7F29F3298D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3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4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8A597A-80FF-482F-BF7B-35019446B8FB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41226042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A66BD-889D-4BF0-925B-772A30FD11E3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C82BBA-EBB9-41AF-A6F2-B14FCB10840A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1414016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1A230-07CF-4166-B285-1B1D897340AC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6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7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C26201-BC98-4332-9EA9-4ABF34B77036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xmlns="" val="306958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標題版面配置區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按一下以編輯母片標題樣式</a:t>
            </a:r>
          </a:p>
        </p:txBody>
      </p:sp>
      <p:sp>
        <p:nvSpPr>
          <p:cNvPr id="1027" name="文字版面配置區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AEC534F3-C344-4AA5-80D4-692B333E006F}" type="datetimeFigureOut">
              <a:rPr lang="zh-TW" altLang="en-US"/>
              <a:pPr>
                <a:defRPr/>
              </a:pPr>
              <a:t>2013/10/1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64B0C46E-8038-400C-9C23-E663D6B66300}" type="slidenum">
              <a:rPr lang="zh-TW" altLang="en-US"/>
              <a:pPr>
                <a:defRPr/>
              </a:pPr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0" r:id="rId1"/>
    <p:sldLayoutId id="2147483991" r:id="rId2"/>
    <p:sldLayoutId id="2147483992" r:id="rId3"/>
    <p:sldLayoutId id="2147483993" r:id="rId4"/>
    <p:sldLayoutId id="2147483994" r:id="rId5"/>
    <p:sldLayoutId id="2147483995" r:id="rId6"/>
    <p:sldLayoutId id="2147483996" r:id="rId7"/>
    <p:sldLayoutId id="2147483997" r:id="rId8"/>
    <p:sldLayoutId id="2147483998" r:id="rId9"/>
    <p:sldLayoutId id="2147483999" r:id="rId10"/>
    <p:sldLayoutId id="2147484000" r:id="rId11"/>
    <p:sldLayoutId id="214748400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新細明體" charset="-12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22" y="-6400"/>
            <a:ext cx="9328150" cy="703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960"/>
          <a:stretch>
            <a:fillRect/>
          </a:stretch>
        </p:blipFill>
        <p:spPr bwMode="auto">
          <a:xfrm>
            <a:off x="0" y="225425"/>
            <a:ext cx="10031413" cy="6407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80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49888" y="2636838"/>
            <a:ext cx="2578100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3315" name="Picture 2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525" y="-23813"/>
            <a:ext cx="9315450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5725" y="-17463"/>
            <a:ext cx="9315450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7150" y="-17463"/>
            <a:ext cx="925988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4123"/>
          <a:stretch>
            <a:fillRect/>
          </a:stretch>
        </p:blipFill>
        <p:spPr bwMode="auto">
          <a:xfrm>
            <a:off x="-107950" y="-9525"/>
            <a:ext cx="9251950" cy="6877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8113" y="4292600"/>
            <a:ext cx="9534526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2700"/>
            <a:ext cx="927893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向下箭號 2"/>
          <p:cNvSpPr/>
          <p:nvPr/>
        </p:nvSpPr>
        <p:spPr>
          <a:xfrm>
            <a:off x="2411413" y="3214688"/>
            <a:ext cx="1225550" cy="790575"/>
          </a:xfrm>
          <a:prstGeom prst="downArrow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7424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125" y="4149725"/>
            <a:ext cx="8924925" cy="2809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6513" y="-26988"/>
            <a:ext cx="9504363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55" name="Picture 2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975" y="2513013"/>
            <a:ext cx="3384550" cy="127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56" name="Picture 2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25" y="3500438"/>
            <a:ext cx="9090025" cy="3371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0638" y="-36513"/>
            <a:ext cx="9186863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236465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54" r="2271"/>
          <a:stretch>
            <a:fillRect/>
          </a:stretch>
        </p:blipFill>
        <p:spPr bwMode="auto">
          <a:xfrm>
            <a:off x="0" y="-12700"/>
            <a:ext cx="9144000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矩形 31"/>
          <p:cNvSpPr/>
          <p:nvPr/>
        </p:nvSpPr>
        <p:spPr bwMode="auto">
          <a:xfrm>
            <a:off x="2771775" y="2327275"/>
            <a:ext cx="6276975" cy="936625"/>
          </a:xfrm>
          <a:prstGeom prst="rect">
            <a:avLst/>
          </a:prstGeom>
          <a:gradFill flip="none" rotWithShape="1">
            <a:gsLst>
              <a:gs pos="55000">
                <a:srgbClr val="FFCCFF"/>
              </a:gs>
              <a:gs pos="45000">
                <a:schemeClr val="accent1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FF7C8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3" name="文字方塊 22"/>
          <p:cNvSpPr txBox="1">
            <a:spLocks noChangeArrowheads="1"/>
          </p:cNvSpPr>
          <p:nvPr/>
        </p:nvSpPr>
        <p:spPr bwMode="auto">
          <a:xfrm>
            <a:off x="2908300" y="2133600"/>
            <a:ext cx="584200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6600" b="1">
                <a:latin typeface="微軟正黑體" pitchFamily="34" charset="-120"/>
                <a:ea typeface="微軟正黑體" pitchFamily="34" charset="-120"/>
              </a:rPr>
              <a:t>♂</a:t>
            </a:r>
          </a:p>
        </p:txBody>
      </p:sp>
      <p:sp>
        <p:nvSpPr>
          <p:cNvPr id="34" name="文字方塊 23"/>
          <p:cNvSpPr txBox="1">
            <a:spLocks noChangeArrowheads="1"/>
          </p:cNvSpPr>
          <p:nvPr/>
        </p:nvSpPr>
        <p:spPr bwMode="auto">
          <a:xfrm>
            <a:off x="8316913" y="2155825"/>
            <a:ext cx="584200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charset="0"/>
                <a:ea typeface="新細明體" pitchFamily="18" charset="-120"/>
              </a:defRPr>
            </a:lvl9pPr>
          </a:lstStyle>
          <a:p>
            <a:pPr eaLnBrk="1" hangingPunct="1"/>
            <a:r>
              <a:rPr lang="zh-TW" altLang="en-US" sz="6600" b="1">
                <a:latin typeface="微軟正黑體" pitchFamily="34" charset="-120"/>
                <a:ea typeface="微軟正黑體" pitchFamily="34" charset="-120"/>
              </a:rPr>
              <a:t>♀</a:t>
            </a:r>
          </a:p>
        </p:txBody>
      </p:sp>
      <p:sp>
        <p:nvSpPr>
          <p:cNvPr id="35" name="矩形 34"/>
          <p:cNvSpPr/>
          <p:nvPr/>
        </p:nvSpPr>
        <p:spPr bwMode="auto">
          <a:xfrm>
            <a:off x="2771775" y="3490913"/>
            <a:ext cx="6276975" cy="996950"/>
          </a:xfrm>
          <a:prstGeom prst="rect">
            <a:avLst/>
          </a:prstGeom>
          <a:gradFill flip="none" rotWithShape="1">
            <a:gsLst>
              <a:gs pos="55000">
                <a:srgbClr val="FFCCFF"/>
              </a:gs>
              <a:gs pos="45000">
                <a:schemeClr val="accent1">
                  <a:lumMod val="20000"/>
                  <a:lumOff val="80000"/>
                </a:schemeClr>
              </a:gs>
              <a:gs pos="0">
                <a:schemeClr val="tx2">
                  <a:lumMod val="60000"/>
                  <a:lumOff val="40000"/>
                </a:schemeClr>
              </a:gs>
              <a:gs pos="100000">
                <a:srgbClr val="FF7C80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20512" name="Picture 3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313" y="3573463"/>
            <a:ext cx="6499225" cy="858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3" name="Picture 3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775" y="4724400"/>
            <a:ext cx="6273800" cy="993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4" name="Picture 3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875213"/>
            <a:ext cx="6523037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0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/>
      <p:bldP spid="34" grpId="0"/>
      <p:bldP spid="3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標題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smtClean="0"/>
          </a:p>
        </p:txBody>
      </p:sp>
      <p:sp>
        <p:nvSpPr>
          <p:cNvPr id="21507" name="內容版面配置區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21508" name="Picture 1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7463"/>
            <a:ext cx="927893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5"/>
          <a:stretch/>
        </p:blipFill>
        <p:spPr bwMode="auto">
          <a:xfrm>
            <a:off x="0" y="0"/>
            <a:ext cx="914762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6675" y="-17463"/>
            <a:ext cx="9278938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1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77361"/>
          <a:stretch>
            <a:fillRect/>
          </a:stretch>
        </p:blipFill>
        <p:spPr bwMode="auto">
          <a:xfrm>
            <a:off x="2408238" y="1350963"/>
            <a:ext cx="6267450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620" b="33792"/>
          <a:stretch>
            <a:fillRect/>
          </a:stretch>
        </p:blipFill>
        <p:spPr bwMode="auto">
          <a:xfrm>
            <a:off x="2411413" y="2555875"/>
            <a:ext cx="6267450" cy="2097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" name="Picture 2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5060"/>
          <a:stretch>
            <a:fillRect/>
          </a:stretch>
        </p:blipFill>
        <p:spPr bwMode="auto">
          <a:xfrm>
            <a:off x="2416175" y="4548188"/>
            <a:ext cx="6267450" cy="176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85" name="Picture 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3852" y="966"/>
            <a:ext cx="9450388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87" name="Picture 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28410" y="713061"/>
            <a:ext cx="4237037" cy="13477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588" name="Picture 3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20429" y="877069"/>
            <a:ext cx="1579563" cy="204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35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3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93" name="Picture 1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-17463"/>
            <a:ext cx="9255126" cy="6894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94" name="Picture 1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3464" y="2023070"/>
            <a:ext cx="8516937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1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09538" y="-23813"/>
            <a:ext cx="9364663" cy="6907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1038" r="24648"/>
          <a:stretch/>
        </p:blipFill>
        <p:spPr bwMode="auto">
          <a:xfrm>
            <a:off x="8036644" y="5754687"/>
            <a:ext cx="1071860" cy="1103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19" name="Picture 1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21233"/>
            <a:ext cx="5584825" cy="5072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56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42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324528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643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896639"/>
            <a:ext cx="4560887" cy="5700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66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66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40" y="-15875"/>
            <a:ext cx="9285288" cy="688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667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779" y="938485"/>
            <a:ext cx="5267325" cy="5730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90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324528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8691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436" y="1039713"/>
            <a:ext cx="5346700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286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14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28" y="-36513"/>
            <a:ext cx="9321800" cy="6931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9715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183" y="639763"/>
            <a:ext cx="5468937" cy="5578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97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8" name="Picture 1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30163" y="-12700"/>
            <a:ext cx="9205913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39" name="Picture 1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852760"/>
            <a:ext cx="5711825" cy="581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30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內容版面配置區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65982" y="966"/>
            <a:ext cx="9534526" cy="695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圖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80975" y="-26988"/>
            <a:ext cx="9432925" cy="7061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圖片 5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790" t="8636" r="9657" b="64259"/>
          <a:stretch>
            <a:fillRect/>
          </a:stretch>
        </p:blipFill>
        <p:spPr bwMode="auto">
          <a:xfrm>
            <a:off x="1422400" y="5072063"/>
            <a:ext cx="1614488" cy="77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圖片 6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66866"/>
          <a:stretch>
            <a:fillRect/>
          </a:stretch>
        </p:blipFill>
        <p:spPr bwMode="auto">
          <a:xfrm>
            <a:off x="4181475" y="5772150"/>
            <a:ext cx="2155825" cy="96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1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27" t="62659" r="11064" b="8205"/>
          <a:stretch>
            <a:fillRect/>
          </a:stretch>
        </p:blipFill>
        <p:spPr bwMode="auto">
          <a:xfrm>
            <a:off x="3997325" y="4922838"/>
            <a:ext cx="1781175" cy="88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1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446" t="30717" r="11301" b="38567"/>
          <a:stretch>
            <a:fillRect/>
          </a:stretch>
        </p:blipFill>
        <p:spPr bwMode="auto">
          <a:xfrm>
            <a:off x="1230313" y="3986213"/>
            <a:ext cx="1714500" cy="936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196" t="31174" r="9621" b="37654"/>
          <a:stretch>
            <a:fillRect/>
          </a:stretch>
        </p:blipFill>
        <p:spPr bwMode="auto">
          <a:xfrm>
            <a:off x="1030288" y="3057525"/>
            <a:ext cx="1779587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1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3" t="62161" r="2"/>
          <a:stretch>
            <a:fillRect/>
          </a:stretch>
        </p:blipFill>
        <p:spPr bwMode="auto">
          <a:xfrm>
            <a:off x="3997325" y="3962400"/>
            <a:ext cx="2138363" cy="1081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4" name="Picture 20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275" t="31104" r="13977" b="37793"/>
          <a:stretch>
            <a:fillRect/>
          </a:stretch>
        </p:blipFill>
        <p:spPr bwMode="auto">
          <a:xfrm>
            <a:off x="395288" y="5922963"/>
            <a:ext cx="2928937" cy="96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9" t="28770" r="40862" b="34570"/>
          <a:stretch>
            <a:fillRect/>
          </a:stretch>
        </p:blipFill>
        <p:spPr bwMode="auto">
          <a:xfrm>
            <a:off x="4762500" y="3292475"/>
            <a:ext cx="1543050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22"/>
          <a:stretch/>
        </p:blipFill>
        <p:spPr bwMode="auto">
          <a:xfrm>
            <a:off x="-36512" y="0"/>
            <a:ext cx="9180512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6224993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圖片1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1951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圖片2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4" name="內容版面配置區 3" descr="圖片3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r="8966"/>
          <a:stretch>
            <a:fillRect/>
          </a:stretch>
        </p:blipFill>
        <p:spPr>
          <a:xfrm>
            <a:off x="0" y="0"/>
            <a:ext cx="9144000" cy="6860773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5563" y="-3175"/>
            <a:ext cx="9255126" cy="686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1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6372"/>
          <a:stretch>
            <a:fillRect/>
          </a:stretch>
        </p:blipFill>
        <p:spPr bwMode="auto">
          <a:xfrm>
            <a:off x="-36513" y="1322388"/>
            <a:ext cx="9669463" cy="1385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209" name="Picture 17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57082"/>
          <a:stretch>
            <a:fillRect/>
          </a:stretch>
        </p:blipFill>
        <p:spPr bwMode="auto">
          <a:xfrm>
            <a:off x="-339725" y="2786063"/>
            <a:ext cx="9736138" cy="136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2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52388" y="-6350"/>
            <a:ext cx="9248776" cy="687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2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46038" y="1173163"/>
            <a:ext cx="9236076" cy="5711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9227" name="群組 112"/>
          <p:cNvGrpSpPr>
            <a:grpSpLocks/>
          </p:cNvGrpSpPr>
          <p:nvPr/>
        </p:nvGrpSpPr>
        <p:grpSpPr bwMode="auto">
          <a:xfrm>
            <a:off x="6875463" y="3357563"/>
            <a:ext cx="1924050" cy="979487"/>
            <a:chOff x="6947034" y="3585019"/>
            <a:chExt cx="1923025" cy="980633"/>
          </a:xfrm>
        </p:grpSpPr>
        <p:pic>
          <p:nvPicPr>
            <p:cNvPr id="10245" name="Picture 6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2412011">
              <a:off x="7533724" y="3615287"/>
              <a:ext cx="628690" cy="950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6" name="Picture 6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3465961">
              <a:off x="8080532" y="3730612"/>
              <a:ext cx="628690" cy="950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47" name="Picture 67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 rot="942343">
              <a:off x="6947034" y="3585019"/>
              <a:ext cx="628690" cy="9503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36525" y="-12700"/>
            <a:ext cx="9418638" cy="688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1800</TotalTime>
  <Words>7</Words>
  <Application>Microsoft Office PowerPoint</Application>
  <PresentationFormat>如螢幕大小 (4:3)</PresentationFormat>
  <Paragraphs>7</Paragraphs>
  <Slides>30</Slides>
  <Notes>5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30</vt:i4>
      </vt:variant>
    </vt:vector>
  </HeadingPairs>
  <TitlesOfParts>
    <vt:vector size="31" baseType="lpstr">
      <vt:lpstr>Office 佈景主題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投影片 1</dc:title>
  <dc:creator>建興國中</dc:creator>
  <cp:lastModifiedBy>User</cp:lastModifiedBy>
  <cp:revision>251</cp:revision>
  <cp:lastPrinted>2013-10-01T04:14:43Z</cp:lastPrinted>
  <dcterms:created xsi:type="dcterms:W3CDTF">2011-08-31T07:38:16Z</dcterms:created>
  <dcterms:modified xsi:type="dcterms:W3CDTF">2013-10-01T06:08:46Z</dcterms:modified>
</cp:coreProperties>
</file>