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75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520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78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28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9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52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888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425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93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93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86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750E94D-7A73-4C22-A56E-CE3A6AB310BD}" type="datetimeFigureOut">
              <a:rPr lang="zh-TW" altLang="en-US" smtClean="0"/>
              <a:t>2018/12/10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C4BCFA-AB0C-4826-A4C2-3ED9BF549B3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09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757971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性別平等教育教學分享</a:t>
            </a:r>
            <a:endParaRPr lang="zh-TW" altLang="en-US" sz="7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97280" y="4420451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西港國小徐士敦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11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：玩具總動員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設計者：台中太平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國小呂意仁老師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教案來源：教育部性別平等教育資源網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媒材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：繪本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廉的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洋娃娃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作者： 夏洛特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‧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佐羅托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對象：四年級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節數：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6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預期達成之教學目標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能瞭解自己的身體構造及隱私處。</a:t>
            </a:r>
          </a:p>
          <a:p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能瞭解不同性別的身體構造及隱私處。</a:t>
            </a:r>
          </a:p>
          <a:p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能尊重自己及別人的身體。</a:t>
            </a:r>
          </a:p>
          <a:p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知道如何保護自己的身體。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78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教學重點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藉由角色扮演、問題詢問、分組討論及老師的說明的過程中，讓學童能逐一省思自己、他人身體自主權的重要性，進而能建立尊重自己、他人的觀念。</a:t>
            </a:r>
          </a:p>
        </p:txBody>
      </p:sp>
    </p:spTree>
    <p:extLst>
      <p:ext uri="{BB962C8B-B14F-4D97-AF65-F5344CB8AC3E}">
        <p14:creationId xmlns:p14="http://schemas.microsoft.com/office/powerpoint/2010/main" val="260621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教學評量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口頭評量。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學習單。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行為表現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837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教學成效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學生能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男女生理與心理差異。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學生能尊重並接納每個人的喜好差異。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學生可以接受威廉玩洋娃娃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但是如果對象換成自身則無法接受。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67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感謝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33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220</Words>
  <Application>Microsoft Office PowerPoint</Application>
  <PresentationFormat>寬螢幕</PresentationFormat>
  <Paragraphs>24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新細明體</vt:lpstr>
      <vt:lpstr>Calibri</vt:lpstr>
      <vt:lpstr>Calibri Light</vt:lpstr>
      <vt:lpstr>回顧</vt:lpstr>
      <vt:lpstr>性別平等教育教學分享</vt:lpstr>
      <vt:lpstr>單元名稱：玩具總動員</vt:lpstr>
      <vt:lpstr>預期達成之教學目標</vt:lpstr>
      <vt:lpstr>教學重點</vt:lpstr>
      <vt:lpstr>教學評量</vt:lpstr>
      <vt:lpstr>教學成效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性別平等教育教學分享</dc:title>
  <dc:creator>Administrator</dc:creator>
  <cp:lastModifiedBy>Administrator</cp:lastModifiedBy>
  <cp:revision>7</cp:revision>
  <dcterms:created xsi:type="dcterms:W3CDTF">2018-12-06T06:35:45Z</dcterms:created>
  <dcterms:modified xsi:type="dcterms:W3CDTF">2018-12-10T03:06:31Z</dcterms:modified>
</cp:coreProperties>
</file>