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Arial"/>
              <a:buNone/>
              <a:defRPr sz="4300" b="0" i="0" u="none" strike="noStrike" cap="none" baseline="0">
                <a:solidFill>
                  <a:srgbClr val="56221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432559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marR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600" b="0" i="0" u="none" strike="noStrike" cap="none" baseline="0">
                <a:solidFill>
                  <a:srgbClr val="34110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921433" y="1413801"/>
            <a:ext cx="210312" cy="210312"/>
          </a:xfrm>
          <a:prstGeom prst="ellipse">
            <a:avLst/>
          </a:prstGeom>
          <a:gradFill>
            <a:gsLst>
              <a:gs pos="0">
                <a:srgbClr val="E3FAFF">
                  <a:alpha val="94901"/>
                </a:srgbClr>
              </a:gs>
              <a:gs pos="50000">
                <a:srgbClr val="C9F3FD">
                  <a:alpha val="89803"/>
                </a:srgbClr>
              </a:gs>
              <a:gs pos="95000">
                <a:srgbClr val="79E2FE">
                  <a:alpha val="87843"/>
                </a:srgbClr>
              </a:gs>
              <a:gs pos="100000">
                <a:srgbClr val="00ABD5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>
            <a:solidFill>
              <a:srgbClr val="2F8EA5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157175" y="1345016"/>
            <a:ext cx="64008" cy="64008"/>
          </a:xfrm>
          <a:prstGeom prst="ellipse">
            <a:avLst/>
          </a:prstGeom>
          <a:noFill/>
          <a:ln w="12700" cap="rnd">
            <a:solidFill>
              <a:srgbClr val="318093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None/>
              <a:defRPr sz="4300">
                <a:solidFill>
                  <a:srgbClr val="562214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59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91134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640080" indent="-13843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886967" indent="-147192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097280" indent="-1066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1298448" indent="-1173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1508760" indent="-1117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1719072" indent="-1188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1920240" indent="-1168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2130552" indent="-1112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None/>
              <a:defRPr sz="4300">
                <a:solidFill>
                  <a:srgbClr val="562214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91134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640080" indent="-13843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886967" indent="-147192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097280" indent="-1066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1298448" indent="-1173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1508760" indent="-1117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1719072" indent="-1188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1920240" indent="-1168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2130552" indent="-1112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None/>
              <a:defRPr sz="4300">
                <a:solidFill>
                  <a:srgbClr val="562214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91134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640080" indent="-13843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886967" indent="-147192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097280" indent="-1066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1298448" indent="-1173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1508760" indent="-1117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1719072" indent="-1188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1920240" indent="-1168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2130552" indent="-1112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2282890" y="-54"/>
            <a:ext cx="6858000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578391" y="2600325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12500"/>
              </a:lnSpc>
              <a:buNone/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578391" y="1066800"/>
            <a:ext cx="6400799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" indent="-5588" rtl="0">
              <a:lnSpc>
                <a:spcPct val="115000"/>
              </a:lnSpc>
              <a:spcBef>
                <a:spcPts val="0"/>
              </a:spcBef>
              <a:buClr>
                <a:srgbClr val="341108"/>
              </a:buClr>
              <a:buNone/>
              <a:defRPr sz="2000">
                <a:solidFill>
                  <a:srgbClr val="341108"/>
                </a:solidFill>
              </a:defRPr>
            </a:lvl1pPr>
            <a:lvl2pPr rtl="0"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rtl="0"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2286000" y="0"/>
            <a:ext cx="76199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E3FAFF">
                  <a:alpha val="94901"/>
                </a:srgbClr>
              </a:gs>
              <a:gs pos="50000">
                <a:srgbClr val="C9F3FD">
                  <a:alpha val="89803"/>
                </a:srgbClr>
              </a:gs>
              <a:gs pos="95000">
                <a:srgbClr val="79E2FE">
                  <a:alpha val="87843"/>
                </a:srgbClr>
              </a:gs>
              <a:gs pos="100000">
                <a:srgbClr val="00ABD5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>
            <a:solidFill>
              <a:srgbClr val="2F8EA5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408064" y="2745869"/>
            <a:ext cx="64008" cy="64008"/>
          </a:xfrm>
          <a:prstGeom prst="ellipse">
            <a:avLst/>
          </a:prstGeom>
          <a:noFill/>
          <a:ln w="12700" cap="rnd">
            <a:solidFill>
              <a:srgbClr val="318093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None/>
              <a:defRPr sz="4300">
                <a:solidFill>
                  <a:srgbClr val="562214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5276087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51603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defRPr sz="4500" b="1" cap="none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indent="-507" algn="l" rtl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None/>
              <a:defRPr sz="1900" b="0">
                <a:solidFill>
                  <a:schemeClr val="dk1"/>
                </a:solidFill>
              </a:defRPr>
            </a:lvl1pPr>
            <a:lvl2pPr rtl="0">
              <a:buNone/>
              <a:defRPr sz="2000" b="1"/>
            </a:lvl2pPr>
            <a:lvl3pPr rtl="0">
              <a:buNone/>
              <a:defRPr sz="1800" b="1"/>
            </a:lvl3pPr>
            <a:lvl4pPr rtl="0">
              <a:buNone/>
              <a:defRPr sz="1600" b="1"/>
            </a:lvl4pPr>
            <a:lvl5pPr rtl="0">
              <a:buNone/>
              <a:defRPr sz="1600" b="1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63439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indent="-507" algn="l" rtl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None/>
              <a:defRPr sz="1900" b="0">
                <a:solidFill>
                  <a:schemeClr val="dk1"/>
                </a:solidFill>
              </a:defRPr>
            </a:lvl1pPr>
            <a:lvl2pPr rtl="0">
              <a:buNone/>
              <a:defRPr sz="2000" b="1"/>
            </a:lvl2pPr>
            <a:lvl3pPr rtl="0">
              <a:buNone/>
              <a:defRPr sz="1800" b="1"/>
            </a:lvl3pPr>
            <a:lvl4pPr rtl="0">
              <a:buNone/>
              <a:defRPr sz="1600" b="1"/>
            </a:lvl4pPr>
            <a:lvl5pPr rtl="0">
              <a:buNone/>
              <a:defRPr sz="1600" b="1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indent="-278892" rtl="0">
              <a:lnSpc>
                <a:spcPct val="100000"/>
              </a:lnSpc>
              <a:spcBef>
                <a:spcPts val="700"/>
              </a:spcBef>
              <a:defRPr sz="2400"/>
            </a:lvl1pPr>
            <a:lvl2pPr rtl="0">
              <a:lnSpc>
                <a:spcPct val="100000"/>
              </a:lnSpc>
              <a:spcBef>
                <a:spcPts val="700"/>
              </a:spcBef>
              <a:defRPr sz="2000"/>
            </a:lvl2pPr>
            <a:lvl3pPr rtl="0">
              <a:lnSpc>
                <a:spcPct val="100000"/>
              </a:lnSpc>
              <a:spcBef>
                <a:spcPts val="700"/>
              </a:spcBef>
              <a:defRPr sz="1800"/>
            </a:lvl3pPr>
            <a:lvl4pPr rtl="0">
              <a:lnSpc>
                <a:spcPct val="100000"/>
              </a:lnSpc>
              <a:spcBef>
                <a:spcPts val="700"/>
              </a:spcBef>
              <a:defRPr sz="1600"/>
            </a:lvl4pPr>
            <a:lvl5pPr rtl="0">
              <a:lnSpc>
                <a:spcPct val="100000"/>
              </a:lnSpc>
              <a:spcBef>
                <a:spcPts val="700"/>
              </a:spcBef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63439" y="969336"/>
            <a:ext cx="4023360" cy="4114800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indent="-278892" rtl="0">
              <a:lnSpc>
                <a:spcPct val="100000"/>
              </a:lnSpc>
              <a:spcBef>
                <a:spcPts val="700"/>
              </a:spcBef>
              <a:defRPr sz="2400"/>
            </a:lvl1pPr>
            <a:lvl2pPr rtl="0">
              <a:lnSpc>
                <a:spcPct val="100000"/>
              </a:lnSpc>
              <a:spcBef>
                <a:spcPts val="700"/>
              </a:spcBef>
              <a:defRPr sz="2000"/>
            </a:lvl2pPr>
            <a:lvl3pPr rtl="0">
              <a:lnSpc>
                <a:spcPct val="100000"/>
              </a:lnSpc>
              <a:spcBef>
                <a:spcPts val="700"/>
              </a:spcBef>
              <a:defRPr sz="1800"/>
            </a:lvl3pPr>
            <a:lvl4pPr rtl="0">
              <a:lnSpc>
                <a:spcPct val="100000"/>
              </a:lnSpc>
              <a:spcBef>
                <a:spcPts val="700"/>
              </a:spcBef>
              <a:defRPr sz="1600"/>
            </a:lvl4pPr>
            <a:lvl5pPr rtl="0">
              <a:lnSpc>
                <a:spcPct val="100000"/>
              </a:lnSpc>
              <a:spcBef>
                <a:spcPts val="700"/>
              </a:spcBef>
              <a:defRPr sz="16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None/>
              <a:defRPr sz="4300">
                <a:solidFill>
                  <a:srgbClr val="562214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1014983" y="0"/>
            <a:ext cx="81290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014983" y="-54"/>
            <a:ext cx="73151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099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909"/>
              </a:lnSpc>
              <a:buNone/>
              <a:defRPr sz="2200" b="1" cap="small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406963"/>
            <a:ext cx="3809999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indent="-7619" rt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rtl="0">
              <a:buNone/>
              <a:defRPr sz="1200"/>
            </a:lvl2pPr>
            <a:lvl3pPr rtl="0">
              <a:buNone/>
              <a:defRPr sz="1000"/>
            </a:lvl3pPr>
            <a:lvl4pPr rtl="0">
              <a:buNone/>
              <a:defRPr sz="900"/>
            </a:lvl4pPr>
            <a:lvl5pPr rtl="0">
              <a:buNone/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399" cy="399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1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None/>
              <a:defRPr sz="21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274300" rIns="91425" bIns="45700" anchor="t" anchorCtr="0">
            <a:noAutofit/>
          </a:bodyPr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599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buClr>
                <a:srgbClr val="B4A688"/>
              </a:buClr>
              <a:buFont typeface="Arial"/>
              <a:buNone/>
              <a:defRPr sz="3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 rot="-2131329">
            <a:off x="396725" y="954340"/>
            <a:ext cx="685799" cy="204309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1" name="Shape 81"/>
          <p:cNvSpPr/>
          <p:nvPr/>
        </p:nvSpPr>
        <p:spPr>
          <a:xfrm rot="2103353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114285"/>
              </a:lnSpc>
              <a:spcBef>
                <a:spcPts val="0"/>
              </a:spcBef>
              <a:buClr>
                <a:srgbClr val="777777"/>
              </a:buClr>
              <a:buNone/>
              <a:defRPr sz="1400">
                <a:solidFill>
                  <a:srgbClr val="777777"/>
                </a:solidFill>
              </a:defRPr>
            </a:lvl1pPr>
            <a:lvl2pPr rtl="0">
              <a:defRPr sz="1200"/>
            </a:lvl2pPr>
            <a:lvl3pPr rtl="0">
              <a:defRPr sz="1000"/>
            </a:lvl3pPr>
            <a:lvl4pPr rtl="0">
              <a:defRPr sz="900"/>
            </a:lvl4pPr>
            <a:lvl5pPr rtl="0">
              <a:defRPr sz="900"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-815927" y="-815922"/>
            <a:ext cx="1638886" cy="1638886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CF8">
              <a:alpha val="32941"/>
            </a:srgbClr>
          </a:solidFill>
          <a:ln w="9525" cap="rnd">
            <a:solidFill>
              <a:srgbClr val="D2C29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" name="Shape 6"/>
          <p:cNvSpPr/>
          <p:nvPr/>
        </p:nvSpPr>
        <p:spPr>
          <a:xfrm>
            <a:off x="168816" y="21102"/>
            <a:ext cx="1702190" cy="1702190"/>
          </a:xfrm>
          <a:prstGeom prst="ellipse">
            <a:avLst/>
          </a:prstGeom>
          <a:noFill/>
          <a:ln w="27300" cap="rnd">
            <a:solidFill>
              <a:srgbClr val="FFF9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7" name="Shape 7"/>
          <p:cNvSpPr/>
          <p:nvPr/>
        </p:nvSpPr>
        <p:spPr>
          <a:xfrm rot="2315675">
            <a:off x="182880" y="1055077"/>
            <a:ext cx="1125716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FFDFB">
                  <a:alpha val="69803"/>
                </a:srgbClr>
              </a:gs>
              <a:gs pos="70000">
                <a:srgbClr val="FFFFFE">
                  <a:alpha val="54901"/>
                </a:srgbClr>
              </a:gs>
              <a:gs pos="100000">
                <a:srgbClr val="EED08D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>
            <a:solidFill>
              <a:srgbClr val="C6B7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1012873" y="-54"/>
            <a:ext cx="8131127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Arial"/>
              <a:buNone/>
              <a:defRPr sz="4300" b="0" i="0" u="none" strike="noStrike" cap="none" baseline="0">
                <a:solidFill>
                  <a:srgbClr val="56221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91134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0080" marR="0" indent="-13843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6967" marR="0" indent="-147192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97280" marR="0" indent="-1066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98448" marR="0" indent="-1173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508760" marR="0" indent="-1117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719072" marR="0" indent="-1188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20240" marR="0" indent="-1168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130552" marR="0" indent="-1112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>
                <a:solidFill>
                  <a:srgbClr val="B4A6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1014983" y="-54"/>
            <a:ext cx="73151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7" name="Shape 97"/>
          <p:cNvSpPr/>
          <p:nvPr/>
        </p:nvSpPr>
        <p:spPr>
          <a:xfrm>
            <a:off x="0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8" name="Shape 98"/>
          <p:cNvSpPr/>
          <p:nvPr/>
        </p:nvSpPr>
        <p:spPr>
          <a:xfrm>
            <a:off x="38576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9" name="Shape 99"/>
          <p:cNvSpPr/>
          <p:nvPr/>
        </p:nvSpPr>
        <p:spPr>
          <a:xfrm>
            <a:off x="52419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0" name="Shape 100"/>
          <p:cNvSpPr/>
          <p:nvPr/>
        </p:nvSpPr>
        <p:spPr>
          <a:xfrm>
            <a:off x="1259632" y="260647"/>
            <a:ext cx="6357937" cy="388843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1" name="Shape 101"/>
          <p:cNvSpPr txBox="1"/>
          <p:nvPr/>
        </p:nvSpPr>
        <p:spPr>
          <a:xfrm>
            <a:off x="1763688" y="1700808"/>
            <a:ext cx="5143499" cy="1368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3700" b="0" i="0" u="none" strike="noStrike" cap="none" baseline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臺南市生活課程輔導團</a:t>
            </a:r>
            <a:br>
              <a:rPr lang="zh-TW" sz="3700" b="0" i="0" u="none" strike="noStrike" cap="none" baseline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700" b="0" i="0" u="none" strike="noStrike" cap="none" baseline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到校諮詢服務</a:t>
            </a:r>
          </a:p>
        </p:txBody>
      </p:sp>
      <p:sp>
        <p:nvSpPr>
          <p:cNvPr id="102" name="Shape 102"/>
          <p:cNvSpPr/>
          <p:nvPr/>
        </p:nvSpPr>
        <p:spPr>
          <a:xfrm>
            <a:off x="2483767" y="2924943"/>
            <a:ext cx="3647151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buSzPct val="25000"/>
              <a:buNone/>
            </a:pPr>
            <a:r>
              <a:rPr lang="zh-TW" sz="5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就是愛生活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203848" y="4149080"/>
            <a:ext cx="3384375" cy="936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zh-TW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zh-TW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主講：劉育青</a:t>
            </a:r>
          </a:p>
          <a:p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812360" y="5805264"/>
            <a:ext cx="720080" cy="648071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25400" cap="flat">
            <a:solidFill>
              <a:srgbClr val="296A7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4495800" y="2286000"/>
            <a:ext cx="4190999" cy="3200399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 cap="flat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295400" y="714375"/>
            <a:ext cx="78485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Arial"/>
              <a:buNone/>
            </a:pPr>
            <a:r>
              <a:rPr lang="zh-TW" sz="3850" b="0" i="0" u="none" strike="noStrike" cap="none" baseline="0">
                <a:solidFill>
                  <a:srgbClr val="562214"/>
                </a:solidFill>
                <a:latin typeface="Arial"/>
                <a:ea typeface="Arial"/>
                <a:cs typeface="Arial"/>
                <a:sym typeface="Arial"/>
              </a:rPr>
              <a:t>教科書常見的問題:</a:t>
            </a:r>
          </a:p>
        </p:txBody>
      </p:sp>
      <p:sp>
        <p:nvSpPr>
          <p:cNvPr id="247" name="Shape 247"/>
          <p:cNvSpPr/>
          <p:nvPr/>
        </p:nvSpPr>
        <p:spPr>
          <a:xfrm>
            <a:off x="4683125" y="2359025"/>
            <a:ext cx="32385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sp>
        <p:nvSpPr>
          <p:cNvPr id="248" name="Shape 248"/>
          <p:cNvSpPr/>
          <p:nvPr/>
        </p:nvSpPr>
        <p:spPr>
          <a:xfrm>
            <a:off x="1476375" y="2636838"/>
            <a:ext cx="4967288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5570537" y="1992313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grpSp>
        <p:nvGrpSpPr>
          <p:cNvPr id="250" name="Shape 250"/>
          <p:cNvGrpSpPr/>
          <p:nvPr/>
        </p:nvGrpSpPr>
        <p:grpSpPr>
          <a:xfrm>
            <a:off x="2051050" y="1341437"/>
            <a:ext cx="4724400" cy="685800"/>
            <a:chOff x="1296" y="1823"/>
            <a:chExt cx="2976" cy="432"/>
          </a:xfrm>
        </p:grpSpPr>
        <p:sp>
          <p:nvSpPr>
            <p:cNvPr id="251" name="Shape 251"/>
            <p:cNvSpPr/>
            <p:nvPr/>
          </p:nvSpPr>
          <p:spPr>
            <a:xfrm>
              <a:off x="1535" y="1898"/>
              <a:ext cx="2736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folHlink"/>
                </a:gs>
                <a:gs pos="50000">
                  <a:srgbClr val="F6F3E8"/>
                </a:gs>
                <a:gs pos="100000">
                  <a:schemeClr val="folHlink"/>
                </a:gs>
              </a:gsLst>
              <a:lin ang="5400000" scaled="0"/>
            </a:gradFill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296" y="1823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1679" y="1934"/>
              <a:ext cx="2160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TW" sz="2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活動間連貫性不佳</a:t>
              </a:r>
            </a:p>
          </p:txBody>
        </p:sp>
        <p:sp>
          <p:nvSpPr>
            <p:cNvPr id="254" name="Shape 254"/>
            <p:cNvSpPr txBox="1"/>
            <p:nvPr/>
          </p:nvSpPr>
          <p:spPr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TW" sz="2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</p:grpSp>
      <p:sp>
        <p:nvSpPr>
          <p:cNvPr id="255" name="Shape 255"/>
          <p:cNvSpPr/>
          <p:nvPr/>
        </p:nvSpPr>
        <p:spPr>
          <a:xfrm>
            <a:off x="1116012" y="1989138"/>
            <a:ext cx="2935287" cy="45370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6" name="Shape 256"/>
          <p:cNvSpPr txBox="1"/>
          <p:nvPr/>
        </p:nvSpPr>
        <p:spPr>
          <a:xfrm>
            <a:off x="4533900" y="2424113"/>
            <a:ext cx="4186238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1.彼此之間的關係：各自分立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533900" y="3041650"/>
            <a:ext cx="4157662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marR="0" lvl="0" indent="-26670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2.點狀的課程，無法建構學生的經驗螺旋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533900" y="4029075"/>
            <a:ext cx="4076699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5600" marR="0" lvl="0" indent="-35560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3.學生對於該主題重點無法有效掌握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4533900" y="5016500"/>
            <a:ext cx="2032000" cy="461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4.活動的拼湊</a:t>
            </a:r>
          </a:p>
        </p:txBody>
      </p:sp>
      <p:sp>
        <p:nvSpPr>
          <p:cNvPr id="260" name="Shape 260"/>
          <p:cNvSpPr/>
          <p:nvPr/>
        </p:nvSpPr>
        <p:spPr>
          <a:xfrm>
            <a:off x="6300787" y="260350"/>
            <a:ext cx="2374899" cy="288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8153400" y="5029200"/>
            <a:ext cx="819150" cy="8763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4114800" y="2743200"/>
            <a:ext cx="4648199" cy="304800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 cap="flat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295400" y="714375"/>
            <a:ext cx="78485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Arial"/>
              <a:buNone/>
            </a:pPr>
            <a:r>
              <a:rPr lang="zh-TW" sz="3850" b="0" i="0" u="none" strike="noStrike" cap="none" baseline="0">
                <a:solidFill>
                  <a:srgbClr val="562214"/>
                </a:solidFill>
                <a:latin typeface="Arial"/>
                <a:ea typeface="Arial"/>
                <a:cs typeface="Arial"/>
                <a:sym typeface="Arial"/>
              </a:rPr>
              <a:t>教科書常見的問題:</a:t>
            </a:r>
          </a:p>
        </p:txBody>
      </p:sp>
      <p:sp>
        <p:nvSpPr>
          <p:cNvPr id="268" name="Shape 268"/>
          <p:cNvSpPr/>
          <p:nvPr/>
        </p:nvSpPr>
        <p:spPr>
          <a:xfrm>
            <a:off x="4683125" y="2359025"/>
            <a:ext cx="32385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sp>
        <p:nvSpPr>
          <p:cNvPr id="269" name="Shape 269"/>
          <p:cNvSpPr/>
          <p:nvPr/>
        </p:nvSpPr>
        <p:spPr>
          <a:xfrm>
            <a:off x="1476375" y="2636838"/>
            <a:ext cx="4967288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5570537" y="1992313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2124075" y="1484312"/>
            <a:ext cx="4679950" cy="649287"/>
            <a:chOff x="1296" y="1823"/>
            <a:chExt cx="2976" cy="432"/>
          </a:xfrm>
        </p:grpSpPr>
        <p:sp>
          <p:nvSpPr>
            <p:cNvPr id="272" name="Shape 272"/>
            <p:cNvSpPr/>
            <p:nvPr/>
          </p:nvSpPr>
          <p:spPr>
            <a:xfrm>
              <a:off x="1535" y="1898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1296" y="1823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Shape 274"/>
            <p:cNvSpPr txBox="1"/>
            <p:nvPr/>
          </p:nvSpPr>
          <p:spPr>
            <a:xfrm>
              <a:off x="1679" y="1932"/>
              <a:ext cx="2160" cy="2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1392" y="1886"/>
              <a:ext cx="225" cy="30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TW" sz="2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276" name="Shape 276"/>
          <p:cNvSpPr/>
          <p:nvPr/>
        </p:nvSpPr>
        <p:spPr>
          <a:xfrm>
            <a:off x="3276600" y="1628775"/>
            <a:ext cx="2470149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無法引發多面向的學習</a:t>
            </a:r>
          </a:p>
        </p:txBody>
      </p:sp>
      <p:sp>
        <p:nvSpPr>
          <p:cNvPr id="277" name="Shape 277"/>
          <p:cNvSpPr/>
          <p:nvPr/>
        </p:nvSpPr>
        <p:spPr>
          <a:xfrm>
            <a:off x="1042987" y="2349500"/>
            <a:ext cx="2747961" cy="40322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8" name="Shape 278"/>
          <p:cNvSpPr txBox="1"/>
          <p:nvPr/>
        </p:nvSpPr>
        <p:spPr>
          <a:xfrm>
            <a:off x="4114800" y="3048000"/>
            <a:ext cx="4537074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下雨過後應讓學生透過觀察看到雨後環境的豐富性，並從中開始學習的活動。</a:t>
            </a:r>
          </a:p>
          <a:p>
            <a:pPr marL="0" marR="0" lvl="0" indent="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但教科書容易侷限在單一形式或素材，無法引發多面向的學習。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4048125" y="5753100"/>
            <a:ext cx="184149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6300787" y="260350"/>
            <a:ext cx="2374899" cy="288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281" name="Shape 281"/>
          <p:cNvGrpSpPr/>
          <p:nvPr/>
        </p:nvGrpSpPr>
        <p:grpSpPr>
          <a:xfrm>
            <a:off x="8305800" y="5257800"/>
            <a:ext cx="838206" cy="858837"/>
            <a:chOff x="0" y="0"/>
            <a:chExt cx="3000025" cy="3000000"/>
          </a:xfrm>
        </p:grpSpPr>
        <p:sp>
          <p:nvSpPr>
            <p:cNvPr id="282" name="Shape 282"/>
            <p:cNvSpPr/>
            <p:nvPr/>
          </p:nvSpPr>
          <p:spPr>
            <a:xfrm>
              <a:off x="1635625" y="0"/>
              <a:ext cx="408925" cy="3000000"/>
            </a:xfrm>
            <a:custGeom>
              <a:avLst/>
              <a:gdLst/>
              <a:ahLst/>
              <a:cxnLst/>
              <a:rect l="0" t="0" r="0" b="0"/>
              <a:pathLst>
                <a:path w="16357" h="120000" extrusionOk="0">
                  <a:moveTo>
                    <a:pt x="14899" y="1947"/>
                  </a:moveTo>
                  <a:lnTo>
                    <a:pt x="2024" y="243"/>
                  </a:lnTo>
                  <a:lnTo>
                    <a:pt x="0" y="0"/>
                  </a:lnTo>
                  <a:lnTo>
                    <a:pt x="0" y="1521"/>
                  </a:lnTo>
                  <a:lnTo>
                    <a:pt x="0" y="116775"/>
                  </a:lnTo>
                  <a:lnTo>
                    <a:pt x="0" y="117870"/>
                  </a:lnTo>
                  <a:lnTo>
                    <a:pt x="1458" y="118053"/>
                  </a:lnTo>
                  <a:lnTo>
                    <a:pt x="14332" y="119757"/>
                  </a:lnTo>
                  <a:lnTo>
                    <a:pt x="16356" y="120000"/>
                  </a:lnTo>
                  <a:lnTo>
                    <a:pt x="16356" y="118479"/>
                  </a:lnTo>
                  <a:lnTo>
                    <a:pt x="16356" y="3164"/>
                  </a:lnTo>
                  <a:lnTo>
                    <a:pt x="16356" y="2130"/>
                  </a:lnTo>
                  <a:lnTo>
                    <a:pt x="14899" y="19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1720625" y="74525"/>
              <a:ext cx="238900" cy="2849425"/>
            </a:xfrm>
            <a:custGeom>
              <a:avLst/>
              <a:gdLst/>
              <a:ahLst/>
              <a:cxnLst/>
              <a:rect l="0" t="0" r="0" b="0"/>
              <a:pathLst>
                <a:path w="9556" h="113977" extrusionOk="0">
                  <a:moveTo>
                    <a:pt x="9556" y="113976"/>
                  </a:moveTo>
                  <a:lnTo>
                    <a:pt x="1" y="112759"/>
                  </a:lnTo>
                  <a:lnTo>
                    <a:pt x="1" y="1"/>
                  </a:lnTo>
                  <a:lnTo>
                    <a:pt x="9556" y="1279"/>
                  </a:lnTo>
                  <a:lnTo>
                    <a:pt x="9556" y="113976"/>
                  </a:lnTo>
                  <a:close/>
                </a:path>
              </a:pathLst>
            </a:custGeom>
            <a:solidFill>
              <a:srgbClr val="7F99B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1720625" y="74525"/>
              <a:ext cx="238900" cy="2823550"/>
            </a:xfrm>
            <a:custGeom>
              <a:avLst/>
              <a:gdLst/>
              <a:ahLst/>
              <a:cxnLst/>
              <a:rect l="0" t="0" r="0" b="0"/>
              <a:pathLst>
                <a:path w="9556" h="112942" extrusionOk="0">
                  <a:moveTo>
                    <a:pt x="1701" y="2557"/>
                  </a:moveTo>
                  <a:lnTo>
                    <a:pt x="9556" y="3591"/>
                  </a:lnTo>
                  <a:lnTo>
                    <a:pt x="9556" y="1279"/>
                  </a:lnTo>
                  <a:lnTo>
                    <a:pt x="1" y="1"/>
                  </a:lnTo>
                  <a:lnTo>
                    <a:pt x="1" y="112759"/>
                  </a:lnTo>
                  <a:lnTo>
                    <a:pt x="1701" y="112942"/>
                  </a:lnTo>
                  <a:lnTo>
                    <a:pt x="1701" y="2557"/>
                  </a:lnTo>
                  <a:close/>
                </a:path>
              </a:pathLst>
            </a:custGeom>
            <a:solidFill>
              <a:srgbClr val="A3B5C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1720625" y="2225650"/>
              <a:ext cx="238900" cy="464025"/>
            </a:xfrm>
            <a:custGeom>
              <a:avLst/>
              <a:gdLst/>
              <a:ahLst/>
              <a:cxnLst/>
              <a:rect l="0" t="0" r="0" b="0"/>
              <a:pathLst>
                <a:path w="9556" h="18561" extrusionOk="0">
                  <a:moveTo>
                    <a:pt x="9556" y="1400"/>
                  </a:moveTo>
                  <a:lnTo>
                    <a:pt x="1" y="0"/>
                  </a:lnTo>
                  <a:lnTo>
                    <a:pt x="1" y="13327"/>
                  </a:lnTo>
                  <a:lnTo>
                    <a:pt x="9556" y="18560"/>
                  </a:lnTo>
                  <a:lnTo>
                    <a:pt x="9556" y="1400"/>
                  </a:lnTo>
                  <a:close/>
                </a:path>
              </a:pathLst>
            </a:custGeom>
            <a:solidFill>
              <a:srgbClr val="0A233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40475" y="1356975"/>
              <a:ext cx="469650" cy="237350"/>
            </a:xfrm>
            <a:custGeom>
              <a:avLst/>
              <a:gdLst/>
              <a:ahLst/>
              <a:cxnLst/>
              <a:rect l="0" t="0" r="0" b="0"/>
              <a:pathLst>
                <a:path w="18786" h="9494" extrusionOk="0">
                  <a:moveTo>
                    <a:pt x="0" y="3774"/>
                  </a:moveTo>
                  <a:lnTo>
                    <a:pt x="18786" y="1"/>
                  </a:lnTo>
                  <a:lnTo>
                    <a:pt x="4373" y="9494"/>
                  </a:lnTo>
                  <a:lnTo>
                    <a:pt x="0" y="3774"/>
                  </a:lnTo>
                  <a:close/>
                </a:path>
              </a:pathLst>
            </a:custGeom>
            <a:solidFill>
              <a:srgbClr val="0099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0" y="1099875"/>
              <a:ext cx="469650" cy="164325"/>
            </a:xfrm>
            <a:custGeom>
              <a:avLst/>
              <a:gdLst/>
              <a:ahLst/>
              <a:cxnLst/>
              <a:rect l="0" t="0" r="0" b="0"/>
              <a:pathLst>
                <a:path w="18786" h="6573" extrusionOk="0">
                  <a:moveTo>
                    <a:pt x="81" y="1"/>
                  </a:moveTo>
                  <a:lnTo>
                    <a:pt x="18785" y="4017"/>
                  </a:lnTo>
                  <a:lnTo>
                    <a:pt x="0" y="657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0099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111325" y="745425"/>
              <a:ext cx="396775" cy="317975"/>
            </a:xfrm>
            <a:custGeom>
              <a:avLst/>
              <a:gdLst/>
              <a:ahLst/>
              <a:cxnLst/>
              <a:rect l="0" t="0" r="0" b="0"/>
              <a:pathLst>
                <a:path w="15871" h="12719" extrusionOk="0">
                  <a:moveTo>
                    <a:pt x="6235" y="0"/>
                  </a:moveTo>
                  <a:lnTo>
                    <a:pt x="15871" y="12718"/>
                  </a:lnTo>
                  <a:lnTo>
                    <a:pt x="0" y="4686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0099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651800" y="138425"/>
              <a:ext cx="2348200" cy="2394550"/>
            </a:xfrm>
            <a:custGeom>
              <a:avLst/>
              <a:gdLst/>
              <a:ahLst/>
              <a:cxnLst/>
              <a:rect l="0" t="0" r="0" b="0"/>
              <a:pathLst>
                <a:path w="93928" h="95782" extrusionOk="0">
                  <a:moveTo>
                    <a:pt x="88503" y="14544"/>
                  </a:moveTo>
                  <a:lnTo>
                    <a:pt x="87855" y="13875"/>
                  </a:lnTo>
                  <a:lnTo>
                    <a:pt x="87207" y="13205"/>
                  </a:lnTo>
                  <a:lnTo>
                    <a:pt x="86479" y="12597"/>
                  </a:lnTo>
                  <a:lnTo>
                    <a:pt x="85750" y="11988"/>
                  </a:lnTo>
                  <a:lnTo>
                    <a:pt x="85021" y="11441"/>
                  </a:lnTo>
                  <a:lnTo>
                    <a:pt x="84211" y="10954"/>
                  </a:lnTo>
                  <a:lnTo>
                    <a:pt x="83402" y="10467"/>
                  </a:lnTo>
                  <a:lnTo>
                    <a:pt x="82592" y="9980"/>
                  </a:lnTo>
                  <a:lnTo>
                    <a:pt x="81782" y="9615"/>
                  </a:lnTo>
                  <a:lnTo>
                    <a:pt x="80892" y="9189"/>
                  </a:lnTo>
                  <a:lnTo>
                    <a:pt x="80082" y="8885"/>
                  </a:lnTo>
                  <a:lnTo>
                    <a:pt x="79191" y="8581"/>
                  </a:lnTo>
                  <a:lnTo>
                    <a:pt x="78300" y="8337"/>
                  </a:lnTo>
                  <a:lnTo>
                    <a:pt x="77410" y="8094"/>
                  </a:lnTo>
                  <a:lnTo>
                    <a:pt x="76438" y="7911"/>
                  </a:lnTo>
                  <a:lnTo>
                    <a:pt x="75547" y="7790"/>
                  </a:lnTo>
                  <a:lnTo>
                    <a:pt x="18300" y="183"/>
                  </a:lnTo>
                  <a:lnTo>
                    <a:pt x="16438" y="1"/>
                  </a:lnTo>
                  <a:lnTo>
                    <a:pt x="14576" y="61"/>
                  </a:lnTo>
                  <a:lnTo>
                    <a:pt x="12875" y="244"/>
                  </a:lnTo>
                  <a:lnTo>
                    <a:pt x="11175" y="609"/>
                  </a:lnTo>
                  <a:lnTo>
                    <a:pt x="9556" y="1096"/>
                  </a:lnTo>
                  <a:lnTo>
                    <a:pt x="8098" y="1765"/>
                  </a:lnTo>
                  <a:lnTo>
                    <a:pt x="6641" y="2617"/>
                  </a:lnTo>
                  <a:lnTo>
                    <a:pt x="5345" y="3530"/>
                  </a:lnTo>
                  <a:lnTo>
                    <a:pt x="4211" y="4625"/>
                  </a:lnTo>
                  <a:lnTo>
                    <a:pt x="3159" y="5781"/>
                  </a:lnTo>
                  <a:lnTo>
                    <a:pt x="2187" y="7120"/>
                  </a:lnTo>
                  <a:lnTo>
                    <a:pt x="1458" y="8520"/>
                  </a:lnTo>
                  <a:lnTo>
                    <a:pt x="811" y="10041"/>
                  </a:lnTo>
                  <a:lnTo>
                    <a:pt x="406" y="11623"/>
                  </a:lnTo>
                  <a:lnTo>
                    <a:pt x="82" y="13266"/>
                  </a:lnTo>
                  <a:lnTo>
                    <a:pt x="1" y="15031"/>
                  </a:lnTo>
                  <a:lnTo>
                    <a:pt x="1" y="68398"/>
                  </a:lnTo>
                  <a:lnTo>
                    <a:pt x="82" y="70102"/>
                  </a:lnTo>
                  <a:lnTo>
                    <a:pt x="325" y="71806"/>
                  </a:lnTo>
                  <a:lnTo>
                    <a:pt x="811" y="73510"/>
                  </a:lnTo>
                  <a:lnTo>
                    <a:pt x="1377" y="75153"/>
                  </a:lnTo>
                  <a:lnTo>
                    <a:pt x="2106" y="76796"/>
                  </a:lnTo>
                  <a:lnTo>
                    <a:pt x="3078" y="78378"/>
                  </a:lnTo>
                  <a:lnTo>
                    <a:pt x="4130" y="79838"/>
                  </a:lnTo>
                  <a:lnTo>
                    <a:pt x="5345" y="81299"/>
                  </a:lnTo>
                  <a:lnTo>
                    <a:pt x="5993" y="81968"/>
                  </a:lnTo>
                  <a:lnTo>
                    <a:pt x="6722" y="82637"/>
                  </a:lnTo>
                  <a:lnTo>
                    <a:pt x="7450" y="83246"/>
                  </a:lnTo>
                  <a:lnTo>
                    <a:pt x="8179" y="83854"/>
                  </a:lnTo>
                  <a:lnTo>
                    <a:pt x="8908" y="84402"/>
                  </a:lnTo>
                  <a:lnTo>
                    <a:pt x="9717" y="84889"/>
                  </a:lnTo>
                  <a:lnTo>
                    <a:pt x="10527" y="85376"/>
                  </a:lnTo>
                  <a:lnTo>
                    <a:pt x="11337" y="85802"/>
                  </a:lnTo>
                  <a:lnTo>
                    <a:pt x="12147" y="86228"/>
                  </a:lnTo>
                  <a:lnTo>
                    <a:pt x="12956" y="86593"/>
                  </a:lnTo>
                  <a:lnTo>
                    <a:pt x="13847" y="86958"/>
                  </a:lnTo>
                  <a:lnTo>
                    <a:pt x="14738" y="87262"/>
                  </a:lnTo>
                  <a:lnTo>
                    <a:pt x="15628" y="87506"/>
                  </a:lnTo>
                  <a:lnTo>
                    <a:pt x="16519" y="87749"/>
                  </a:lnTo>
                  <a:lnTo>
                    <a:pt x="17410" y="87932"/>
                  </a:lnTo>
                  <a:lnTo>
                    <a:pt x="18300" y="88053"/>
                  </a:lnTo>
                  <a:lnTo>
                    <a:pt x="75547" y="95599"/>
                  </a:lnTo>
                  <a:lnTo>
                    <a:pt x="76438" y="95721"/>
                  </a:lnTo>
                  <a:lnTo>
                    <a:pt x="77410" y="95781"/>
                  </a:lnTo>
                  <a:lnTo>
                    <a:pt x="78300" y="95781"/>
                  </a:lnTo>
                  <a:lnTo>
                    <a:pt x="79191" y="95781"/>
                  </a:lnTo>
                  <a:lnTo>
                    <a:pt x="80082" y="95660"/>
                  </a:lnTo>
                  <a:lnTo>
                    <a:pt x="80892" y="95599"/>
                  </a:lnTo>
                  <a:lnTo>
                    <a:pt x="81782" y="95416"/>
                  </a:lnTo>
                  <a:lnTo>
                    <a:pt x="82592" y="95234"/>
                  </a:lnTo>
                  <a:lnTo>
                    <a:pt x="83402" y="94990"/>
                  </a:lnTo>
                  <a:lnTo>
                    <a:pt x="84211" y="94747"/>
                  </a:lnTo>
                  <a:lnTo>
                    <a:pt x="85021" y="94382"/>
                  </a:lnTo>
                  <a:lnTo>
                    <a:pt x="85750" y="94078"/>
                  </a:lnTo>
                  <a:lnTo>
                    <a:pt x="86479" y="93652"/>
                  </a:lnTo>
                  <a:lnTo>
                    <a:pt x="87207" y="93226"/>
                  </a:lnTo>
                  <a:lnTo>
                    <a:pt x="87855" y="92739"/>
                  </a:lnTo>
                  <a:lnTo>
                    <a:pt x="88503" y="92252"/>
                  </a:lnTo>
                  <a:lnTo>
                    <a:pt x="89717" y="91157"/>
                  </a:lnTo>
                  <a:lnTo>
                    <a:pt x="90851" y="89940"/>
                  </a:lnTo>
                  <a:lnTo>
                    <a:pt x="91742" y="88601"/>
                  </a:lnTo>
                  <a:lnTo>
                    <a:pt x="92551" y="87201"/>
                  </a:lnTo>
                  <a:lnTo>
                    <a:pt x="93118" y="85680"/>
                  </a:lnTo>
                  <a:lnTo>
                    <a:pt x="93604" y="84159"/>
                  </a:lnTo>
                  <a:lnTo>
                    <a:pt x="93847" y="82516"/>
                  </a:lnTo>
                  <a:lnTo>
                    <a:pt x="93928" y="80812"/>
                  </a:lnTo>
                  <a:lnTo>
                    <a:pt x="93928" y="27445"/>
                  </a:lnTo>
                  <a:lnTo>
                    <a:pt x="93847" y="25741"/>
                  </a:lnTo>
                  <a:lnTo>
                    <a:pt x="93604" y="23976"/>
                  </a:lnTo>
                  <a:lnTo>
                    <a:pt x="93118" y="22333"/>
                  </a:lnTo>
                  <a:lnTo>
                    <a:pt x="92551" y="20629"/>
                  </a:lnTo>
                  <a:lnTo>
                    <a:pt x="91742" y="19047"/>
                  </a:lnTo>
                  <a:lnTo>
                    <a:pt x="90851" y="17465"/>
                  </a:lnTo>
                  <a:lnTo>
                    <a:pt x="89717" y="16005"/>
                  </a:lnTo>
                  <a:lnTo>
                    <a:pt x="88503" y="14544"/>
                  </a:lnTo>
                  <a:close/>
                </a:path>
              </a:pathLst>
            </a:custGeom>
            <a:solidFill>
              <a:srgbClr val="F2BF0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53825" y="139950"/>
              <a:ext cx="2344175" cy="2393025"/>
            </a:xfrm>
            <a:custGeom>
              <a:avLst/>
              <a:gdLst/>
              <a:ahLst/>
              <a:cxnLst/>
              <a:rect l="0" t="0" r="0" b="0"/>
              <a:pathLst>
                <a:path w="93767" h="95721" extrusionOk="0">
                  <a:moveTo>
                    <a:pt x="88422" y="92191"/>
                  </a:moveTo>
                  <a:lnTo>
                    <a:pt x="89556" y="91157"/>
                  </a:lnTo>
                  <a:lnTo>
                    <a:pt x="90608" y="90061"/>
                  </a:lnTo>
                  <a:lnTo>
                    <a:pt x="91499" y="88905"/>
                  </a:lnTo>
                  <a:lnTo>
                    <a:pt x="92228" y="87627"/>
                  </a:lnTo>
                  <a:lnTo>
                    <a:pt x="92794" y="86228"/>
                  </a:lnTo>
                  <a:lnTo>
                    <a:pt x="93280" y="84828"/>
                  </a:lnTo>
                  <a:lnTo>
                    <a:pt x="93604" y="83307"/>
                  </a:lnTo>
                  <a:lnTo>
                    <a:pt x="93766" y="81785"/>
                  </a:lnTo>
                  <a:lnTo>
                    <a:pt x="15952" y="0"/>
                  </a:lnTo>
                  <a:lnTo>
                    <a:pt x="14414" y="61"/>
                  </a:lnTo>
                  <a:lnTo>
                    <a:pt x="12875" y="244"/>
                  </a:lnTo>
                  <a:lnTo>
                    <a:pt x="11418" y="487"/>
                  </a:lnTo>
                  <a:lnTo>
                    <a:pt x="10041" y="913"/>
                  </a:lnTo>
                  <a:lnTo>
                    <a:pt x="8665" y="1461"/>
                  </a:lnTo>
                  <a:lnTo>
                    <a:pt x="7450" y="2069"/>
                  </a:lnTo>
                  <a:lnTo>
                    <a:pt x="6236" y="2800"/>
                  </a:lnTo>
                  <a:lnTo>
                    <a:pt x="5102" y="3651"/>
                  </a:lnTo>
                  <a:lnTo>
                    <a:pt x="4130" y="4564"/>
                  </a:lnTo>
                  <a:lnTo>
                    <a:pt x="3159" y="5599"/>
                  </a:lnTo>
                  <a:lnTo>
                    <a:pt x="2349" y="6694"/>
                  </a:lnTo>
                  <a:lnTo>
                    <a:pt x="1620" y="7911"/>
                  </a:lnTo>
                  <a:lnTo>
                    <a:pt x="1053" y="9128"/>
                  </a:lnTo>
                  <a:lnTo>
                    <a:pt x="568" y="10467"/>
                  </a:lnTo>
                  <a:lnTo>
                    <a:pt x="244" y="11867"/>
                  </a:lnTo>
                  <a:lnTo>
                    <a:pt x="1" y="13327"/>
                  </a:lnTo>
                  <a:lnTo>
                    <a:pt x="78300" y="95720"/>
                  </a:lnTo>
                  <a:lnTo>
                    <a:pt x="79677" y="95660"/>
                  </a:lnTo>
                  <a:lnTo>
                    <a:pt x="81134" y="95477"/>
                  </a:lnTo>
                  <a:lnTo>
                    <a:pt x="82430" y="95173"/>
                  </a:lnTo>
                  <a:lnTo>
                    <a:pt x="83726" y="94747"/>
                  </a:lnTo>
                  <a:lnTo>
                    <a:pt x="85021" y="94260"/>
                  </a:lnTo>
                  <a:lnTo>
                    <a:pt x="86236" y="93712"/>
                  </a:lnTo>
                  <a:lnTo>
                    <a:pt x="87369" y="92982"/>
                  </a:lnTo>
                  <a:lnTo>
                    <a:pt x="88422" y="92191"/>
                  </a:lnTo>
                  <a:close/>
                </a:path>
              </a:pathLst>
            </a:custGeom>
            <a:solidFill>
              <a:srgbClr val="F4DD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1210525" y="156675"/>
              <a:ext cx="1789500" cy="1881875"/>
            </a:xfrm>
            <a:custGeom>
              <a:avLst/>
              <a:gdLst/>
              <a:ahLst/>
              <a:cxnLst/>
              <a:rect l="0" t="0" r="0" b="0"/>
              <a:pathLst>
                <a:path w="71580" h="75275" extrusionOk="0">
                  <a:moveTo>
                    <a:pt x="71579" y="63834"/>
                  </a:moveTo>
                  <a:lnTo>
                    <a:pt x="12389" y="1644"/>
                  </a:lnTo>
                  <a:lnTo>
                    <a:pt x="0" y="1"/>
                  </a:lnTo>
                  <a:lnTo>
                    <a:pt x="71579" y="75275"/>
                  </a:lnTo>
                  <a:lnTo>
                    <a:pt x="71579" y="63834"/>
                  </a:lnTo>
                  <a:close/>
                </a:path>
              </a:pathLst>
            </a:custGeom>
            <a:solidFill>
              <a:srgbClr val="F4DD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51800" y="588725"/>
              <a:ext cx="1838100" cy="1933600"/>
            </a:xfrm>
            <a:custGeom>
              <a:avLst/>
              <a:gdLst/>
              <a:ahLst/>
              <a:cxnLst/>
              <a:rect l="0" t="0" r="0" b="0"/>
              <a:pathLst>
                <a:path w="73524" h="77344" extrusionOk="0">
                  <a:moveTo>
                    <a:pt x="73523" y="77343"/>
                  </a:moveTo>
                  <a:lnTo>
                    <a:pt x="1" y="1"/>
                  </a:lnTo>
                  <a:lnTo>
                    <a:pt x="1" y="17161"/>
                  </a:lnTo>
                  <a:lnTo>
                    <a:pt x="54819" y="74849"/>
                  </a:lnTo>
                  <a:lnTo>
                    <a:pt x="73523" y="77343"/>
                  </a:lnTo>
                  <a:close/>
                </a:path>
              </a:pathLst>
            </a:custGeom>
            <a:solidFill>
              <a:srgbClr val="F4DD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1293500" y="643500"/>
              <a:ext cx="1070875" cy="999525"/>
            </a:xfrm>
            <a:custGeom>
              <a:avLst/>
              <a:gdLst/>
              <a:ahLst/>
              <a:cxnLst/>
              <a:rect l="0" t="0" r="0" b="0"/>
              <a:pathLst>
                <a:path w="42835" h="39981" extrusionOk="0">
                  <a:moveTo>
                    <a:pt x="35952" y="5599"/>
                  </a:moveTo>
                  <a:lnTo>
                    <a:pt x="35305" y="5112"/>
                  </a:lnTo>
                  <a:lnTo>
                    <a:pt x="34576" y="4625"/>
                  </a:lnTo>
                  <a:lnTo>
                    <a:pt x="33928" y="4138"/>
                  </a:lnTo>
                  <a:lnTo>
                    <a:pt x="33118" y="3712"/>
                  </a:lnTo>
                  <a:lnTo>
                    <a:pt x="32390" y="3286"/>
                  </a:lnTo>
                  <a:lnTo>
                    <a:pt x="31661" y="2860"/>
                  </a:lnTo>
                  <a:lnTo>
                    <a:pt x="30851" y="2495"/>
                  </a:lnTo>
                  <a:lnTo>
                    <a:pt x="29960" y="2191"/>
                  </a:lnTo>
                  <a:lnTo>
                    <a:pt x="29151" y="1887"/>
                  </a:lnTo>
                  <a:lnTo>
                    <a:pt x="28260" y="1583"/>
                  </a:lnTo>
                  <a:lnTo>
                    <a:pt x="27369" y="1278"/>
                  </a:lnTo>
                  <a:lnTo>
                    <a:pt x="26479" y="1035"/>
                  </a:lnTo>
                  <a:lnTo>
                    <a:pt x="25507" y="852"/>
                  </a:lnTo>
                  <a:lnTo>
                    <a:pt x="24535" y="609"/>
                  </a:lnTo>
                  <a:lnTo>
                    <a:pt x="23564" y="426"/>
                  </a:lnTo>
                  <a:lnTo>
                    <a:pt x="22511" y="305"/>
                  </a:lnTo>
                  <a:lnTo>
                    <a:pt x="21134" y="183"/>
                  </a:lnTo>
                  <a:lnTo>
                    <a:pt x="19839" y="61"/>
                  </a:lnTo>
                  <a:lnTo>
                    <a:pt x="18624" y="0"/>
                  </a:lnTo>
                  <a:lnTo>
                    <a:pt x="17410" y="0"/>
                  </a:lnTo>
                  <a:lnTo>
                    <a:pt x="16195" y="0"/>
                  </a:lnTo>
                  <a:lnTo>
                    <a:pt x="15062" y="122"/>
                  </a:lnTo>
                  <a:lnTo>
                    <a:pt x="14009" y="244"/>
                  </a:lnTo>
                  <a:lnTo>
                    <a:pt x="12956" y="365"/>
                  </a:lnTo>
                  <a:lnTo>
                    <a:pt x="11985" y="609"/>
                  </a:lnTo>
                  <a:lnTo>
                    <a:pt x="11013" y="852"/>
                  </a:lnTo>
                  <a:lnTo>
                    <a:pt x="10041" y="1157"/>
                  </a:lnTo>
                  <a:lnTo>
                    <a:pt x="9151" y="1522"/>
                  </a:lnTo>
                  <a:lnTo>
                    <a:pt x="8341" y="1948"/>
                  </a:lnTo>
                  <a:lnTo>
                    <a:pt x="7531" y="2374"/>
                  </a:lnTo>
                  <a:lnTo>
                    <a:pt x="6803" y="2860"/>
                  </a:lnTo>
                  <a:lnTo>
                    <a:pt x="6074" y="3408"/>
                  </a:lnTo>
                  <a:lnTo>
                    <a:pt x="4859" y="4564"/>
                  </a:lnTo>
                  <a:lnTo>
                    <a:pt x="3726" y="5781"/>
                  </a:lnTo>
                  <a:lnTo>
                    <a:pt x="2754" y="7120"/>
                  </a:lnTo>
                  <a:lnTo>
                    <a:pt x="1944" y="8580"/>
                  </a:lnTo>
                  <a:lnTo>
                    <a:pt x="1296" y="10163"/>
                  </a:lnTo>
                  <a:lnTo>
                    <a:pt x="730" y="11866"/>
                  </a:lnTo>
                  <a:lnTo>
                    <a:pt x="325" y="13631"/>
                  </a:lnTo>
                  <a:lnTo>
                    <a:pt x="82" y="15518"/>
                  </a:lnTo>
                  <a:lnTo>
                    <a:pt x="1" y="16856"/>
                  </a:lnTo>
                  <a:lnTo>
                    <a:pt x="1620" y="17282"/>
                  </a:lnTo>
                  <a:lnTo>
                    <a:pt x="14981" y="20690"/>
                  </a:lnTo>
                  <a:lnTo>
                    <a:pt x="17734" y="21359"/>
                  </a:lnTo>
                  <a:lnTo>
                    <a:pt x="17977" y="19230"/>
                  </a:lnTo>
                  <a:lnTo>
                    <a:pt x="18300" y="17282"/>
                  </a:lnTo>
                  <a:lnTo>
                    <a:pt x="18786" y="16004"/>
                  </a:lnTo>
                  <a:lnTo>
                    <a:pt x="19191" y="15213"/>
                  </a:lnTo>
                  <a:lnTo>
                    <a:pt x="19515" y="14848"/>
                  </a:lnTo>
                  <a:lnTo>
                    <a:pt x="19920" y="14544"/>
                  </a:lnTo>
                  <a:lnTo>
                    <a:pt x="20406" y="14361"/>
                  </a:lnTo>
                  <a:lnTo>
                    <a:pt x="20892" y="14301"/>
                  </a:lnTo>
                  <a:lnTo>
                    <a:pt x="21458" y="14301"/>
                  </a:lnTo>
                  <a:lnTo>
                    <a:pt x="22268" y="14483"/>
                  </a:lnTo>
                  <a:lnTo>
                    <a:pt x="22835" y="14666"/>
                  </a:lnTo>
                  <a:lnTo>
                    <a:pt x="23240" y="14909"/>
                  </a:lnTo>
                  <a:lnTo>
                    <a:pt x="23483" y="15152"/>
                  </a:lnTo>
                  <a:lnTo>
                    <a:pt x="23807" y="15578"/>
                  </a:lnTo>
                  <a:lnTo>
                    <a:pt x="23969" y="16065"/>
                  </a:lnTo>
                  <a:lnTo>
                    <a:pt x="24130" y="16613"/>
                  </a:lnTo>
                  <a:lnTo>
                    <a:pt x="24130" y="17221"/>
                  </a:lnTo>
                  <a:lnTo>
                    <a:pt x="23969" y="17830"/>
                  </a:lnTo>
                  <a:lnTo>
                    <a:pt x="23645" y="18439"/>
                  </a:lnTo>
                  <a:lnTo>
                    <a:pt x="22997" y="19108"/>
                  </a:lnTo>
                  <a:lnTo>
                    <a:pt x="22106" y="19777"/>
                  </a:lnTo>
                  <a:lnTo>
                    <a:pt x="20811" y="20690"/>
                  </a:lnTo>
                  <a:lnTo>
                    <a:pt x="19596" y="21542"/>
                  </a:lnTo>
                  <a:lnTo>
                    <a:pt x="18543" y="22272"/>
                  </a:lnTo>
                  <a:lnTo>
                    <a:pt x="17653" y="23002"/>
                  </a:lnTo>
                  <a:lnTo>
                    <a:pt x="16762" y="23611"/>
                  </a:lnTo>
                  <a:lnTo>
                    <a:pt x="16114" y="24159"/>
                  </a:lnTo>
                  <a:lnTo>
                    <a:pt x="15547" y="24706"/>
                  </a:lnTo>
                  <a:lnTo>
                    <a:pt x="15062" y="25132"/>
                  </a:lnTo>
                  <a:lnTo>
                    <a:pt x="14657" y="25558"/>
                  </a:lnTo>
                  <a:lnTo>
                    <a:pt x="14252" y="26045"/>
                  </a:lnTo>
                  <a:lnTo>
                    <a:pt x="13847" y="26532"/>
                  </a:lnTo>
                  <a:lnTo>
                    <a:pt x="13523" y="27019"/>
                  </a:lnTo>
                  <a:lnTo>
                    <a:pt x="13199" y="27566"/>
                  </a:lnTo>
                  <a:lnTo>
                    <a:pt x="12875" y="28053"/>
                  </a:lnTo>
                  <a:lnTo>
                    <a:pt x="12632" y="28601"/>
                  </a:lnTo>
                  <a:lnTo>
                    <a:pt x="12471" y="29148"/>
                  </a:lnTo>
                  <a:lnTo>
                    <a:pt x="12066" y="30365"/>
                  </a:lnTo>
                  <a:lnTo>
                    <a:pt x="11823" y="31704"/>
                  </a:lnTo>
                  <a:lnTo>
                    <a:pt x="11742" y="33226"/>
                  </a:lnTo>
                  <a:lnTo>
                    <a:pt x="11661" y="34929"/>
                  </a:lnTo>
                  <a:lnTo>
                    <a:pt x="11661" y="36268"/>
                  </a:lnTo>
                  <a:lnTo>
                    <a:pt x="11661" y="37668"/>
                  </a:lnTo>
                  <a:lnTo>
                    <a:pt x="13361" y="37911"/>
                  </a:lnTo>
                  <a:lnTo>
                    <a:pt x="26560" y="39615"/>
                  </a:lnTo>
                  <a:lnTo>
                    <a:pt x="29232" y="39980"/>
                  </a:lnTo>
                  <a:lnTo>
                    <a:pt x="29232" y="37972"/>
                  </a:lnTo>
                  <a:lnTo>
                    <a:pt x="29313" y="36877"/>
                  </a:lnTo>
                  <a:lnTo>
                    <a:pt x="29394" y="35903"/>
                  </a:lnTo>
                  <a:lnTo>
                    <a:pt x="29637" y="35112"/>
                  </a:lnTo>
                  <a:lnTo>
                    <a:pt x="29960" y="34443"/>
                  </a:lnTo>
                  <a:lnTo>
                    <a:pt x="30122" y="34260"/>
                  </a:lnTo>
                  <a:lnTo>
                    <a:pt x="30284" y="34017"/>
                  </a:lnTo>
                  <a:lnTo>
                    <a:pt x="30527" y="33712"/>
                  </a:lnTo>
                  <a:lnTo>
                    <a:pt x="30932" y="33347"/>
                  </a:lnTo>
                  <a:lnTo>
                    <a:pt x="31418" y="32921"/>
                  </a:lnTo>
                  <a:lnTo>
                    <a:pt x="32066" y="32434"/>
                  </a:lnTo>
                  <a:lnTo>
                    <a:pt x="32875" y="31826"/>
                  </a:lnTo>
                  <a:lnTo>
                    <a:pt x="33766" y="31217"/>
                  </a:lnTo>
                  <a:lnTo>
                    <a:pt x="35062" y="30365"/>
                  </a:lnTo>
                  <a:lnTo>
                    <a:pt x="36276" y="29514"/>
                  </a:lnTo>
                  <a:lnTo>
                    <a:pt x="37329" y="28722"/>
                  </a:lnTo>
                  <a:lnTo>
                    <a:pt x="38300" y="27931"/>
                  </a:lnTo>
                  <a:lnTo>
                    <a:pt x="39110" y="27140"/>
                  </a:lnTo>
                  <a:lnTo>
                    <a:pt x="39839" y="26410"/>
                  </a:lnTo>
                  <a:lnTo>
                    <a:pt x="40487" y="25680"/>
                  </a:lnTo>
                  <a:lnTo>
                    <a:pt x="40973" y="24950"/>
                  </a:lnTo>
                  <a:lnTo>
                    <a:pt x="41782" y="23489"/>
                  </a:lnTo>
                  <a:lnTo>
                    <a:pt x="42430" y="21968"/>
                  </a:lnTo>
                  <a:lnTo>
                    <a:pt x="42754" y="20447"/>
                  </a:lnTo>
                  <a:lnTo>
                    <a:pt x="42835" y="18804"/>
                  </a:lnTo>
                  <a:lnTo>
                    <a:pt x="42754" y="16917"/>
                  </a:lnTo>
                  <a:lnTo>
                    <a:pt x="42430" y="15092"/>
                  </a:lnTo>
                  <a:lnTo>
                    <a:pt x="41863" y="13327"/>
                  </a:lnTo>
                  <a:lnTo>
                    <a:pt x="41134" y="11623"/>
                  </a:lnTo>
                  <a:lnTo>
                    <a:pt x="40163" y="10041"/>
                  </a:lnTo>
                  <a:lnTo>
                    <a:pt x="38948" y="8459"/>
                  </a:lnTo>
                  <a:lnTo>
                    <a:pt x="37572" y="6998"/>
                  </a:lnTo>
                  <a:lnTo>
                    <a:pt x="35952" y="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1572850" y="1583650"/>
              <a:ext cx="463600" cy="453375"/>
            </a:xfrm>
            <a:custGeom>
              <a:avLst/>
              <a:gdLst/>
              <a:ahLst/>
              <a:cxnLst/>
              <a:rect l="0" t="0" r="0" b="0"/>
              <a:pathLst>
                <a:path w="18544" h="18135" extrusionOk="0">
                  <a:moveTo>
                    <a:pt x="2592" y="366"/>
                  </a:moveTo>
                  <a:lnTo>
                    <a:pt x="1" y="1"/>
                  </a:lnTo>
                  <a:lnTo>
                    <a:pt x="1" y="2009"/>
                  </a:lnTo>
                  <a:lnTo>
                    <a:pt x="1" y="14301"/>
                  </a:lnTo>
                  <a:lnTo>
                    <a:pt x="1" y="15701"/>
                  </a:lnTo>
                  <a:lnTo>
                    <a:pt x="1782" y="15944"/>
                  </a:lnTo>
                  <a:lnTo>
                    <a:pt x="15871" y="17830"/>
                  </a:lnTo>
                  <a:lnTo>
                    <a:pt x="18543" y="18135"/>
                  </a:lnTo>
                  <a:lnTo>
                    <a:pt x="18543" y="16127"/>
                  </a:lnTo>
                  <a:lnTo>
                    <a:pt x="18543" y="3835"/>
                  </a:lnTo>
                  <a:lnTo>
                    <a:pt x="18543" y="2496"/>
                  </a:lnTo>
                  <a:lnTo>
                    <a:pt x="16681" y="2252"/>
                  </a:lnTo>
                  <a:lnTo>
                    <a:pt x="2592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1352225" y="686100"/>
              <a:ext cx="955475" cy="906700"/>
            </a:xfrm>
            <a:custGeom>
              <a:avLst/>
              <a:gdLst/>
              <a:ahLst/>
              <a:cxnLst/>
              <a:rect l="0" t="0" r="0" b="0"/>
              <a:pathLst>
                <a:path w="38219" h="36268" extrusionOk="0">
                  <a:moveTo>
                    <a:pt x="24615" y="36268"/>
                  </a:moveTo>
                  <a:lnTo>
                    <a:pt x="11417" y="34564"/>
                  </a:lnTo>
                  <a:lnTo>
                    <a:pt x="11417" y="33225"/>
                  </a:lnTo>
                  <a:lnTo>
                    <a:pt x="11498" y="31643"/>
                  </a:lnTo>
                  <a:lnTo>
                    <a:pt x="11579" y="30244"/>
                  </a:lnTo>
                  <a:lnTo>
                    <a:pt x="11822" y="29027"/>
                  </a:lnTo>
                  <a:lnTo>
                    <a:pt x="12227" y="27931"/>
                  </a:lnTo>
                  <a:lnTo>
                    <a:pt x="12632" y="26958"/>
                  </a:lnTo>
                  <a:lnTo>
                    <a:pt x="13117" y="26045"/>
                  </a:lnTo>
                  <a:lnTo>
                    <a:pt x="13765" y="25254"/>
                  </a:lnTo>
                  <a:lnTo>
                    <a:pt x="14494" y="24463"/>
                  </a:lnTo>
                  <a:lnTo>
                    <a:pt x="14899" y="24037"/>
                  </a:lnTo>
                  <a:lnTo>
                    <a:pt x="15466" y="23550"/>
                  </a:lnTo>
                  <a:lnTo>
                    <a:pt x="16113" y="23002"/>
                  </a:lnTo>
                  <a:lnTo>
                    <a:pt x="16923" y="22394"/>
                  </a:lnTo>
                  <a:lnTo>
                    <a:pt x="17814" y="21724"/>
                  </a:lnTo>
                  <a:lnTo>
                    <a:pt x="18866" y="20994"/>
                  </a:lnTo>
                  <a:lnTo>
                    <a:pt x="20000" y="20142"/>
                  </a:lnTo>
                  <a:lnTo>
                    <a:pt x="21296" y="19290"/>
                  </a:lnTo>
                  <a:lnTo>
                    <a:pt x="21943" y="18803"/>
                  </a:lnTo>
                  <a:lnTo>
                    <a:pt x="22510" y="18378"/>
                  </a:lnTo>
                  <a:lnTo>
                    <a:pt x="22996" y="17891"/>
                  </a:lnTo>
                  <a:lnTo>
                    <a:pt x="23401" y="17404"/>
                  </a:lnTo>
                  <a:lnTo>
                    <a:pt x="23644" y="16978"/>
                  </a:lnTo>
                  <a:lnTo>
                    <a:pt x="23887" y="16491"/>
                  </a:lnTo>
                  <a:lnTo>
                    <a:pt x="23968" y="16004"/>
                  </a:lnTo>
                  <a:lnTo>
                    <a:pt x="24049" y="15517"/>
                  </a:lnTo>
                  <a:lnTo>
                    <a:pt x="23968" y="14666"/>
                  </a:lnTo>
                  <a:lnTo>
                    <a:pt x="23806" y="13814"/>
                  </a:lnTo>
                  <a:lnTo>
                    <a:pt x="23401" y="13083"/>
                  </a:lnTo>
                  <a:lnTo>
                    <a:pt x="22915" y="12475"/>
                  </a:lnTo>
                  <a:lnTo>
                    <a:pt x="22591" y="12171"/>
                  </a:lnTo>
                  <a:lnTo>
                    <a:pt x="22267" y="11927"/>
                  </a:lnTo>
                  <a:lnTo>
                    <a:pt x="21943" y="11684"/>
                  </a:lnTo>
                  <a:lnTo>
                    <a:pt x="21539" y="11501"/>
                  </a:lnTo>
                  <a:lnTo>
                    <a:pt x="21053" y="11319"/>
                  </a:lnTo>
                  <a:lnTo>
                    <a:pt x="20567" y="11136"/>
                  </a:lnTo>
                  <a:lnTo>
                    <a:pt x="20081" y="11014"/>
                  </a:lnTo>
                  <a:lnTo>
                    <a:pt x="19514" y="10954"/>
                  </a:lnTo>
                  <a:lnTo>
                    <a:pt x="18947" y="10893"/>
                  </a:lnTo>
                  <a:lnTo>
                    <a:pt x="18381" y="10893"/>
                  </a:lnTo>
                  <a:lnTo>
                    <a:pt x="17814" y="10954"/>
                  </a:lnTo>
                  <a:lnTo>
                    <a:pt x="17247" y="11075"/>
                  </a:lnTo>
                  <a:lnTo>
                    <a:pt x="16761" y="11197"/>
                  </a:lnTo>
                  <a:lnTo>
                    <a:pt x="16275" y="11440"/>
                  </a:lnTo>
                  <a:lnTo>
                    <a:pt x="15871" y="11745"/>
                  </a:lnTo>
                  <a:lnTo>
                    <a:pt x="15466" y="12049"/>
                  </a:lnTo>
                  <a:lnTo>
                    <a:pt x="14737" y="12901"/>
                  </a:lnTo>
                  <a:lnTo>
                    <a:pt x="14089" y="14057"/>
                  </a:lnTo>
                  <a:lnTo>
                    <a:pt x="13684" y="15578"/>
                  </a:lnTo>
                  <a:lnTo>
                    <a:pt x="13360" y="17404"/>
                  </a:lnTo>
                  <a:lnTo>
                    <a:pt x="0" y="13935"/>
                  </a:lnTo>
                  <a:lnTo>
                    <a:pt x="243" y="12171"/>
                  </a:lnTo>
                  <a:lnTo>
                    <a:pt x="648" y="10528"/>
                  </a:lnTo>
                  <a:lnTo>
                    <a:pt x="1134" y="9006"/>
                  </a:lnTo>
                  <a:lnTo>
                    <a:pt x="1700" y="7546"/>
                  </a:lnTo>
                  <a:lnTo>
                    <a:pt x="2429" y="6207"/>
                  </a:lnTo>
                  <a:lnTo>
                    <a:pt x="3320" y="4990"/>
                  </a:lnTo>
                  <a:lnTo>
                    <a:pt x="4292" y="3895"/>
                  </a:lnTo>
                  <a:lnTo>
                    <a:pt x="5425" y="2860"/>
                  </a:lnTo>
                  <a:lnTo>
                    <a:pt x="5992" y="2373"/>
                  </a:lnTo>
                  <a:lnTo>
                    <a:pt x="6640" y="2008"/>
                  </a:lnTo>
                  <a:lnTo>
                    <a:pt x="7368" y="1582"/>
                  </a:lnTo>
                  <a:lnTo>
                    <a:pt x="8016" y="1278"/>
                  </a:lnTo>
                  <a:lnTo>
                    <a:pt x="8826" y="974"/>
                  </a:lnTo>
                  <a:lnTo>
                    <a:pt x="9636" y="730"/>
                  </a:lnTo>
                  <a:lnTo>
                    <a:pt x="10445" y="487"/>
                  </a:lnTo>
                  <a:lnTo>
                    <a:pt x="11336" y="304"/>
                  </a:lnTo>
                  <a:lnTo>
                    <a:pt x="12227" y="183"/>
                  </a:lnTo>
                  <a:lnTo>
                    <a:pt x="13198" y="61"/>
                  </a:lnTo>
                  <a:lnTo>
                    <a:pt x="14170" y="0"/>
                  </a:lnTo>
                  <a:lnTo>
                    <a:pt x="15223" y="0"/>
                  </a:lnTo>
                  <a:lnTo>
                    <a:pt x="16275" y="0"/>
                  </a:lnTo>
                  <a:lnTo>
                    <a:pt x="17409" y="61"/>
                  </a:lnTo>
                  <a:lnTo>
                    <a:pt x="18543" y="183"/>
                  </a:lnTo>
                  <a:lnTo>
                    <a:pt x="19757" y="304"/>
                  </a:lnTo>
                  <a:lnTo>
                    <a:pt x="21620" y="609"/>
                  </a:lnTo>
                  <a:lnTo>
                    <a:pt x="23320" y="974"/>
                  </a:lnTo>
                  <a:lnTo>
                    <a:pt x="25020" y="1461"/>
                  </a:lnTo>
                  <a:lnTo>
                    <a:pt x="26559" y="2008"/>
                  </a:lnTo>
                  <a:lnTo>
                    <a:pt x="28016" y="2617"/>
                  </a:lnTo>
                  <a:lnTo>
                    <a:pt x="29474" y="3347"/>
                  </a:lnTo>
                  <a:lnTo>
                    <a:pt x="30769" y="4138"/>
                  </a:lnTo>
                  <a:lnTo>
                    <a:pt x="31984" y="5051"/>
                  </a:lnTo>
                  <a:lnTo>
                    <a:pt x="33441" y="6329"/>
                  </a:lnTo>
                  <a:lnTo>
                    <a:pt x="34737" y="7668"/>
                  </a:lnTo>
                  <a:lnTo>
                    <a:pt x="35790" y="9128"/>
                  </a:lnTo>
                  <a:lnTo>
                    <a:pt x="36680" y="10588"/>
                  </a:lnTo>
                  <a:lnTo>
                    <a:pt x="37328" y="12110"/>
                  </a:lnTo>
                  <a:lnTo>
                    <a:pt x="37814" y="13692"/>
                  </a:lnTo>
                  <a:lnTo>
                    <a:pt x="38138" y="15396"/>
                  </a:lnTo>
                  <a:lnTo>
                    <a:pt x="38219" y="17100"/>
                  </a:lnTo>
                  <a:lnTo>
                    <a:pt x="38138" y="18560"/>
                  </a:lnTo>
                  <a:lnTo>
                    <a:pt x="37814" y="19899"/>
                  </a:lnTo>
                  <a:lnTo>
                    <a:pt x="37328" y="21238"/>
                  </a:lnTo>
                  <a:lnTo>
                    <a:pt x="36599" y="22515"/>
                  </a:lnTo>
                  <a:lnTo>
                    <a:pt x="36113" y="23124"/>
                  </a:lnTo>
                  <a:lnTo>
                    <a:pt x="35628" y="23793"/>
                  </a:lnTo>
                  <a:lnTo>
                    <a:pt x="34899" y="24463"/>
                  </a:lnTo>
                  <a:lnTo>
                    <a:pt x="34170" y="25193"/>
                  </a:lnTo>
                  <a:lnTo>
                    <a:pt x="33279" y="25923"/>
                  </a:lnTo>
                  <a:lnTo>
                    <a:pt x="32308" y="26653"/>
                  </a:lnTo>
                  <a:lnTo>
                    <a:pt x="31174" y="27444"/>
                  </a:lnTo>
                  <a:lnTo>
                    <a:pt x="29960" y="28236"/>
                  </a:lnTo>
                  <a:lnTo>
                    <a:pt x="29150" y="28783"/>
                  </a:lnTo>
                  <a:lnTo>
                    <a:pt x="28340" y="29331"/>
                  </a:lnTo>
                  <a:lnTo>
                    <a:pt x="27692" y="29818"/>
                  </a:lnTo>
                  <a:lnTo>
                    <a:pt x="27126" y="30304"/>
                  </a:lnTo>
                  <a:lnTo>
                    <a:pt x="26559" y="30791"/>
                  </a:lnTo>
                  <a:lnTo>
                    <a:pt x="26154" y="31217"/>
                  </a:lnTo>
                  <a:lnTo>
                    <a:pt x="25749" y="31643"/>
                  </a:lnTo>
                  <a:lnTo>
                    <a:pt x="25506" y="32069"/>
                  </a:lnTo>
                  <a:lnTo>
                    <a:pt x="25101" y="32921"/>
                  </a:lnTo>
                  <a:lnTo>
                    <a:pt x="24858" y="33895"/>
                  </a:lnTo>
                  <a:lnTo>
                    <a:pt x="24696" y="34990"/>
                  </a:lnTo>
                  <a:lnTo>
                    <a:pt x="24615" y="36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1627525" y="1633850"/>
              <a:ext cx="352250" cy="352975"/>
            </a:xfrm>
            <a:custGeom>
              <a:avLst/>
              <a:gdLst/>
              <a:ahLst/>
              <a:cxnLst/>
              <a:rect l="0" t="0" r="0" b="0"/>
              <a:pathLst>
                <a:path w="14090" h="14119" extrusionOk="0">
                  <a:moveTo>
                    <a:pt x="0" y="12293"/>
                  </a:moveTo>
                  <a:lnTo>
                    <a:pt x="0" y="1"/>
                  </a:lnTo>
                  <a:lnTo>
                    <a:pt x="14089" y="1827"/>
                  </a:lnTo>
                  <a:lnTo>
                    <a:pt x="14089" y="14119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1627525" y="1633850"/>
              <a:ext cx="352250" cy="352975"/>
            </a:xfrm>
            <a:custGeom>
              <a:avLst/>
              <a:gdLst/>
              <a:ahLst/>
              <a:cxnLst/>
              <a:rect l="0" t="0" r="0" b="0"/>
              <a:pathLst>
                <a:path w="14090" h="14119" extrusionOk="0">
                  <a:moveTo>
                    <a:pt x="0" y="12293"/>
                  </a:moveTo>
                  <a:lnTo>
                    <a:pt x="0" y="1"/>
                  </a:lnTo>
                  <a:lnTo>
                    <a:pt x="14089" y="1827"/>
                  </a:lnTo>
                  <a:lnTo>
                    <a:pt x="14089" y="14119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1627525" y="1633850"/>
              <a:ext cx="352250" cy="352975"/>
            </a:xfrm>
            <a:custGeom>
              <a:avLst/>
              <a:gdLst/>
              <a:ahLst/>
              <a:cxnLst/>
              <a:rect l="0" t="0" r="0" b="0"/>
              <a:pathLst>
                <a:path w="14090" h="14119" extrusionOk="0">
                  <a:moveTo>
                    <a:pt x="0" y="12293"/>
                  </a:moveTo>
                  <a:lnTo>
                    <a:pt x="0" y="1"/>
                  </a:lnTo>
                  <a:lnTo>
                    <a:pt x="14089" y="1827"/>
                  </a:lnTo>
                  <a:lnTo>
                    <a:pt x="14089" y="14119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627525" y="1633850"/>
              <a:ext cx="352250" cy="352975"/>
            </a:xfrm>
            <a:custGeom>
              <a:avLst/>
              <a:gdLst/>
              <a:ahLst/>
              <a:cxnLst/>
              <a:rect l="0" t="0" r="0" b="0"/>
              <a:pathLst>
                <a:path w="14090" h="14119" extrusionOk="0">
                  <a:moveTo>
                    <a:pt x="0" y="12293"/>
                  </a:moveTo>
                  <a:lnTo>
                    <a:pt x="0" y="1"/>
                  </a:lnTo>
                  <a:lnTo>
                    <a:pt x="14089" y="1827"/>
                  </a:lnTo>
                  <a:lnTo>
                    <a:pt x="14089" y="14119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1627525" y="1633850"/>
              <a:ext cx="352250" cy="352975"/>
            </a:xfrm>
            <a:custGeom>
              <a:avLst/>
              <a:gdLst/>
              <a:ahLst/>
              <a:cxnLst/>
              <a:rect l="0" t="0" r="0" b="0"/>
              <a:pathLst>
                <a:path w="14090" h="14119" extrusionOk="0">
                  <a:moveTo>
                    <a:pt x="0" y="12293"/>
                  </a:moveTo>
                  <a:lnTo>
                    <a:pt x="0" y="1"/>
                  </a:lnTo>
                  <a:lnTo>
                    <a:pt x="14089" y="1827"/>
                  </a:lnTo>
                  <a:lnTo>
                    <a:pt x="14089" y="14119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1637650" y="1004050"/>
              <a:ext cx="358325" cy="550725"/>
            </a:xfrm>
            <a:custGeom>
              <a:avLst/>
              <a:gdLst/>
              <a:ahLst/>
              <a:cxnLst/>
              <a:rect l="0" t="0" r="0" b="0"/>
              <a:pathLst>
                <a:path w="14333" h="22029" extrusionOk="0">
                  <a:moveTo>
                    <a:pt x="2510" y="16491"/>
                  </a:moveTo>
                  <a:lnTo>
                    <a:pt x="2915" y="15518"/>
                  </a:lnTo>
                  <a:lnTo>
                    <a:pt x="3401" y="14605"/>
                  </a:lnTo>
                  <a:lnTo>
                    <a:pt x="4049" y="13814"/>
                  </a:lnTo>
                  <a:lnTo>
                    <a:pt x="4777" y="13023"/>
                  </a:lnTo>
                  <a:lnTo>
                    <a:pt x="5182" y="12597"/>
                  </a:lnTo>
                  <a:lnTo>
                    <a:pt x="5749" y="12110"/>
                  </a:lnTo>
                  <a:lnTo>
                    <a:pt x="6397" y="11562"/>
                  </a:lnTo>
                  <a:lnTo>
                    <a:pt x="7207" y="10954"/>
                  </a:lnTo>
                  <a:lnTo>
                    <a:pt x="8097" y="10284"/>
                  </a:lnTo>
                  <a:lnTo>
                    <a:pt x="9150" y="9554"/>
                  </a:lnTo>
                  <a:lnTo>
                    <a:pt x="10283" y="8702"/>
                  </a:lnTo>
                  <a:lnTo>
                    <a:pt x="11498" y="7850"/>
                  </a:lnTo>
                  <a:lnTo>
                    <a:pt x="12146" y="7363"/>
                  </a:lnTo>
                  <a:lnTo>
                    <a:pt x="12794" y="6877"/>
                  </a:lnTo>
                  <a:lnTo>
                    <a:pt x="13279" y="6451"/>
                  </a:lnTo>
                  <a:lnTo>
                    <a:pt x="13684" y="5964"/>
                  </a:lnTo>
                  <a:lnTo>
                    <a:pt x="13927" y="5477"/>
                  </a:lnTo>
                  <a:lnTo>
                    <a:pt x="14170" y="5051"/>
                  </a:lnTo>
                  <a:lnTo>
                    <a:pt x="14251" y="4564"/>
                  </a:lnTo>
                  <a:lnTo>
                    <a:pt x="14332" y="4077"/>
                  </a:lnTo>
                  <a:lnTo>
                    <a:pt x="14251" y="3165"/>
                  </a:lnTo>
                  <a:lnTo>
                    <a:pt x="14008" y="2373"/>
                  </a:lnTo>
                  <a:lnTo>
                    <a:pt x="13684" y="1643"/>
                  </a:lnTo>
                  <a:lnTo>
                    <a:pt x="13198" y="1035"/>
                  </a:lnTo>
                  <a:lnTo>
                    <a:pt x="12875" y="730"/>
                  </a:lnTo>
                  <a:lnTo>
                    <a:pt x="12551" y="426"/>
                  </a:lnTo>
                  <a:lnTo>
                    <a:pt x="12146" y="183"/>
                  </a:lnTo>
                  <a:lnTo>
                    <a:pt x="11741" y="0"/>
                  </a:lnTo>
                  <a:lnTo>
                    <a:pt x="12146" y="609"/>
                  </a:lnTo>
                  <a:lnTo>
                    <a:pt x="12389" y="1278"/>
                  </a:lnTo>
                  <a:lnTo>
                    <a:pt x="12551" y="2008"/>
                  </a:lnTo>
                  <a:lnTo>
                    <a:pt x="12632" y="2799"/>
                  </a:lnTo>
                  <a:lnTo>
                    <a:pt x="12551" y="3286"/>
                  </a:lnTo>
                  <a:lnTo>
                    <a:pt x="12470" y="3773"/>
                  </a:lnTo>
                  <a:lnTo>
                    <a:pt x="12227" y="4260"/>
                  </a:lnTo>
                  <a:lnTo>
                    <a:pt x="11984" y="4686"/>
                  </a:lnTo>
                  <a:lnTo>
                    <a:pt x="11579" y="5173"/>
                  </a:lnTo>
                  <a:lnTo>
                    <a:pt x="11093" y="5660"/>
                  </a:lnTo>
                  <a:lnTo>
                    <a:pt x="10526" y="6085"/>
                  </a:lnTo>
                  <a:lnTo>
                    <a:pt x="9879" y="6572"/>
                  </a:lnTo>
                  <a:lnTo>
                    <a:pt x="8583" y="7424"/>
                  </a:lnTo>
                  <a:lnTo>
                    <a:pt x="7449" y="8276"/>
                  </a:lnTo>
                  <a:lnTo>
                    <a:pt x="6397" y="9006"/>
                  </a:lnTo>
                  <a:lnTo>
                    <a:pt x="5506" y="9676"/>
                  </a:lnTo>
                  <a:lnTo>
                    <a:pt x="4696" y="10284"/>
                  </a:lnTo>
                  <a:lnTo>
                    <a:pt x="4049" y="10832"/>
                  </a:lnTo>
                  <a:lnTo>
                    <a:pt x="3482" y="11319"/>
                  </a:lnTo>
                  <a:lnTo>
                    <a:pt x="3077" y="11745"/>
                  </a:lnTo>
                  <a:lnTo>
                    <a:pt x="2348" y="12536"/>
                  </a:lnTo>
                  <a:lnTo>
                    <a:pt x="1700" y="13327"/>
                  </a:lnTo>
                  <a:lnTo>
                    <a:pt x="1215" y="14240"/>
                  </a:lnTo>
                  <a:lnTo>
                    <a:pt x="810" y="15213"/>
                  </a:lnTo>
                  <a:lnTo>
                    <a:pt x="405" y="16309"/>
                  </a:lnTo>
                  <a:lnTo>
                    <a:pt x="162" y="17526"/>
                  </a:lnTo>
                  <a:lnTo>
                    <a:pt x="81" y="18925"/>
                  </a:lnTo>
                  <a:lnTo>
                    <a:pt x="0" y="20507"/>
                  </a:lnTo>
                  <a:lnTo>
                    <a:pt x="0" y="21846"/>
                  </a:lnTo>
                  <a:lnTo>
                    <a:pt x="1700" y="22029"/>
                  </a:lnTo>
                  <a:lnTo>
                    <a:pt x="1700" y="21785"/>
                  </a:lnTo>
                  <a:lnTo>
                    <a:pt x="1781" y="20203"/>
                  </a:lnTo>
                  <a:lnTo>
                    <a:pt x="1862" y="18804"/>
                  </a:lnTo>
                  <a:lnTo>
                    <a:pt x="2105" y="17586"/>
                  </a:lnTo>
                  <a:lnTo>
                    <a:pt x="2510" y="164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1352225" y="686100"/>
              <a:ext cx="805675" cy="360575"/>
            </a:xfrm>
            <a:custGeom>
              <a:avLst/>
              <a:gdLst/>
              <a:ahLst/>
              <a:cxnLst/>
              <a:rect l="0" t="0" r="0" b="0"/>
              <a:pathLst>
                <a:path w="32227" h="14423" extrusionOk="0">
                  <a:moveTo>
                    <a:pt x="21458" y="1582"/>
                  </a:moveTo>
                  <a:lnTo>
                    <a:pt x="22996" y="1826"/>
                  </a:lnTo>
                  <a:lnTo>
                    <a:pt x="24534" y="2130"/>
                  </a:lnTo>
                  <a:lnTo>
                    <a:pt x="25992" y="2495"/>
                  </a:lnTo>
                  <a:lnTo>
                    <a:pt x="27368" y="2921"/>
                  </a:lnTo>
                  <a:lnTo>
                    <a:pt x="28745" y="3408"/>
                  </a:lnTo>
                  <a:lnTo>
                    <a:pt x="29960" y="4016"/>
                  </a:lnTo>
                  <a:lnTo>
                    <a:pt x="31093" y="4625"/>
                  </a:lnTo>
                  <a:lnTo>
                    <a:pt x="32227" y="5294"/>
                  </a:lnTo>
                  <a:lnTo>
                    <a:pt x="32146" y="5233"/>
                  </a:lnTo>
                  <a:lnTo>
                    <a:pt x="32146" y="5173"/>
                  </a:lnTo>
                  <a:lnTo>
                    <a:pt x="32065" y="5112"/>
                  </a:lnTo>
                  <a:lnTo>
                    <a:pt x="31984" y="5051"/>
                  </a:lnTo>
                  <a:lnTo>
                    <a:pt x="30769" y="4138"/>
                  </a:lnTo>
                  <a:lnTo>
                    <a:pt x="29474" y="3347"/>
                  </a:lnTo>
                  <a:lnTo>
                    <a:pt x="28016" y="2617"/>
                  </a:lnTo>
                  <a:lnTo>
                    <a:pt x="26559" y="2008"/>
                  </a:lnTo>
                  <a:lnTo>
                    <a:pt x="25020" y="1461"/>
                  </a:lnTo>
                  <a:lnTo>
                    <a:pt x="23320" y="974"/>
                  </a:lnTo>
                  <a:lnTo>
                    <a:pt x="21620" y="609"/>
                  </a:lnTo>
                  <a:lnTo>
                    <a:pt x="19757" y="304"/>
                  </a:lnTo>
                  <a:lnTo>
                    <a:pt x="18543" y="183"/>
                  </a:lnTo>
                  <a:lnTo>
                    <a:pt x="17409" y="61"/>
                  </a:lnTo>
                  <a:lnTo>
                    <a:pt x="16275" y="0"/>
                  </a:lnTo>
                  <a:lnTo>
                    <a:pt x="15223" y="0"/>
                  </a:lnTo>
                  <a:lnTo>
                    <a:pt x="14170" y="0"/>
                  </a:lnTo>
                  <a:lnTo>
                    <a:pt x="13198" y="61"/>
                  </a:lnTo>
                  <a:lnTo>
                    <a:pt x="12227" y="183"/>
                  </a:lnTo>
                  <a:lnTo>
                    <a:pt x="11336" y="304"/>
                  </a:lnTo>
                  <a:lnTo>
                    <a:pt x="10445" y="487"/>
                  </a:lnTo>
                  <a:lnTo>
                    <a:pt x="9636" y="730"/>
                  </a:lnTo>
                  <a:lnTo>
                    <a:pt x="8826" y="974"/>
                  </a:lnTo>
                  <a:lnTo>
                    <a:pt x="8016" y="1278"/>
                  </a:lnTo>
                  <a:lnTo>
                    <a:pt x="7368" y="1582"/>
                  </a:lnTo>
                  <a:lnTo>
                    <a:pt x="6640" y="2008"/>
                  </a:lnTo>
                  <a:lnTo>
                    <a:pt x="5992" y="2373"/>
                  </a:lnTo>
                  <a:lnTo>
                    <a:pt x="5425" y="2860"/>
                  </a:lnTo>
                  <a:lnTo>
                    <a:pt x="4292" y="3895"/>
                  </a:lnTo>
                  <a:lnTo>
                    <a:pt x="3320" y="4990"/>
                  </a:lnTo>
                  <a:lnTo>
                    <a:pt x="2429" y="6207"/>
                  </a:lnTo>
                  <a:lnTo>
                    <a:pt x="1700" y="7546"/>
                  </a:lnTo>
                  <a:lnTo>
                    <a:pt x="1134" y="9006"/>
                  </a:lnTo>
                  <a:lnTo>
                    <a:pt x="648" y="10528"/>
                  </a:lnTo>
                  <a:lnTo>
                    <a:pt x="243" y="12171"/>
                  </a:lnTo>
                  <a:lnTo>
                    <a:pt x="0" y="13935"/>
                  </a:lnTo>
                  <a:lnTo>
                    <a:pt x="1781" y="14422"/>
                  </a:lnTo>
                  <a:lnTo>
                    <a:pt x="2024" y="12779"/>
                  </a:lnTo>
                  <a:lnTo>
                    <a:pt x="2429" y="11258"/>
                  </a:lnTo>
                  <a:lnTo>
                    <a:pt x="2915" y="9858"/>
                  </a:lnTo>
                  <a:lnTo>
                    <a:pt x="3563" y="8519"/>
                  </a:lnTo>
                  <a:lnTo>
                    <a:pt x="4292" y="7302"/>
                  </a:lnTo>
                  <a:lnTo>
                    <a:pt x="5101" y="6146"/>
                  </a:lnTo>
                  <a:lnTo>
                    <a:pt x="6073" y="5112"/>
                  </a:lnTo>
                  <a:lnTo>
                    <a:pt x="7126" y="4138"/>
                  </a:lnTo>
                  <a:lnTo>
                    <a:pt x="7692" y="3651"/>
                  </a:lnTo>
                  <a:lnTo>
                    <a:pt x="8340" y="3286"/>
                  </a:lnTo>
                  <a:lnTo>
                    <a:pt x="8988" y="2860"/>
                  </a:lnTo>
                  <a:lnTo>
                    <a:pt x="9717" y="2556"/>
                  </a:lnTo>
                  <a:lnTo>
                    <a:pt x="10445" y="2252"/>
                  </a:lnTo>
                  <a:lnTo>
                    <a:pt x="11255" y="2008"/>
                  </a:lnTo>
                  <a:lnTo>
                    <a:pt x="12146" y="1765"/>
                  </a:lnTo>
                  <a:lnTo>
                    <a:pt x="12956" y="1582"/>
                  </a:lnTo>
                  <a:lnTo>
                    <a:pt x="13927" y="1461"/>
                  </a:lnTo>
                  <a:lnTo>
                    <a:pt x="14899" y="1339"/>
                  </a:lnTo>
                  <a:lnTo>
                    <a:pt x="15871" y="1278"/>
                  </a:lnTo>
                  <a:lnTo>
                    <a:pt x="16923" y="1278"/>
                  </a:lnTo>
                  <a:lnTo>
                    <a:pt x="17976" y="1278"/>
                  </a:lnTo>
                  <a:lnTo>
                    <a:pt x="19109" y="1339"/>
                  </a:lnTo>
                  <a:lnTo>
                    <a:pt x="20243" y="1461"/>
                  </a:lnTo>
                  <a:lnTo>
                    <a:pt x="21458" y="1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627525" y="1633850"/>
              <a:ext cx="352250" cy="311900"/>
            </a:xfrm>
            <a:custGeom>
              <a:avLst/>
              <a:gdLst/>
              <a:ahLst/>
              <a:cxnLst/>
              <a:rect l="0" t="0" r="0" b="0"/>
              <a:pathLst>
                <a:path w="14090" h="12476" extrusionOk="0">
                  <a:moveTo>
                    <a:pt x="14089" y="2861"/>
                  </a:moveTo>
                  <a:lnTo>
                    <a:pt x="14089" y="1827"/>
                  </a:lnTo>
                  <a:lnTo>
                    <a:pt x="0" y="1"/>
                  </a:lnTo>
                  <a:lnTo>
                    <a:pt x="0" y="12293"/>
                  </a:lnTo>
                  <a:lnTo>
                    <a:pt x="1701" y="12476"/>
                  </a:lnTo>
                  <a:lnTo>
                    <a:pt x="1701" y="1218"/>
                  </a:lnTo>
                  <a:lnTo>
                    <a:pt x="14089" y="28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1670025" y="1664300"/>
              <a:ext cx="309750" cy="322525"/>
            </a:xfrm>
            <a:custGeom>
              <a:avLst/>
              <a:gdLst/>
              <a:ahLst/>
              <a:cxnLst/>
              <a:rect l="0" t="0" r="0" b="0"/>
              <a:pathLst>
                <a:path w="12390" h="12901" extrusionOk="0">
                  <a:moveTo>
                    <a:pt x="12389" y="1643"/>
                  </a:moveTo>
                  <a:lnTo>
                    <a:pt x="1" y="0"/>
                  </a:lnTo>
                  <a:lnTo>
                    <a:pt x="1" y="11258"/>
                  </a:lnTo>
                  <a:lnTo>
                    <a:pt x="12389" y="12901"/>
                  </a:lnTo>
                  <a:lnTo>
                    <a:pt x="12389" y="1643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396750" y="718050"/>
              <a:ext cx="910950" cy="874750"/>
            </a:xfrm>
            <a:custGeom>
              <a:avLst/>
              <a:gdLst/>
              <a:ahLst/>
              <a:cxnLst/>
              <a:rect l="0" t="0" r="0" b="0"/>
              <a:pathLst>
                <a:path w="36438" h="34990" extrusionOk="0">
                  <a:moveTo>
                    <a:pt x="23725" y="30791"/>
                  </a:moveTo>
                  <a:lnTo>
                    <a:pt x="23968" y="30365"/>
                  </a:lnTo>
                  <a:lnTo>
                    <a:pt x="24373" y="29939"/>
                  </a:lnTo>
                  <a:lnTo>
                    <a:pt x="24778" y="29513"/>
                  </a:lnTo>
                  <a:lnTo>
                    <a:pt x="25345" y="29026"/>
                  </a:lnTo>
                  <a:lnTo>
                    <a:pt x="25911" y="28540"/>
                  </a:lnTo>
                  <a:lnTo>
                    <a:pt x="26559" y="28053"/>
                  </a:lnTo>
                  <a:lnTo>
                    <a:pt x="27369" y="27505"/>
                  </a:lnTo>
                  <a:lnTo>
                    <a:pt x="28179" y="26958"/>
                  </a:lnTo>
                  <a:lnTo>
                    <a:pt x="29393" y="26166"/>
                  </a:lnTo>
                  <a:lnTo>
                    <a:pt x="30527" y="25375"/>
                  </a:lnTo>
                  <a:lnTo>
                    <a:pt x="31498" y="24645"/>
                  </a:lnTo>
                  <a:lnTo>
                    <a:pt x="32389" y="23915"/>
                  </a:lnTo>
                  <a:lnTo>
                    <a:pt x="33118" y="23185"/>
                  </a:lnTo>
                  <a:lnTo>
                    <a:pt x="33847" y="22515"/>
                  </a:lnTo>
                  <a:lnTo>
                    <a:pt x="34332" y="21846"/>
                  </a:lnTo>
                  <a:lnTo>
                    <a:pt x="34818" y="21237"/>
                  </a:lnTo>
                  <a:lnTo>
                    <a:pt x="35547" y="19960"/>
                  </a:lnTo>
                  <a:lnTo>
                    <a:pt x="36033" y="18621"/>
                  </a:lnTo>
                  <a:lnTo>
                    <a:pt x="36357" y="17282"/>
                  </a:lnTo>
                  <a:lnTo>
                    <a:pt x="36438" y="15822"/>
                  </a:lnTo>
                  <a:lnTo>
                    <a:pt x="36357" y="14118"/>
                  </a:lnTo>
                  <a:lnTo>
                    <a:pt x="36033" y="12536"/>
                  </a:lnTo>
                  <a:lnTo>
                    <a:pt x="35628" y="10953"/>
                  </a:lnTo>
                  <a:lnTo>
                    <a:pt x="34980" y="9432"/>
                  </a:lnTo>
                  <a:lnTo>
                    <a:pt x="34090" y="8033"/>
                  </a:lnTo>
                  <a:lnTo>
                    <a:pt x="33118" y="6633"/>
                  </a:lnTo>
                  <a:lnTo>
                    <a:pt x="31903" y="5294"/>
                  </a:lnTo>
                  <a:lnTo>
                    <a:pt x="30446" y="4016"/>
                  </a:lnTo>
                  <a:lnTo>
                    <a:pt x="29312" y="3347"/>
                  </a:lnTo>
                  <a:lnTo>
                    <a:pt x="28179" y="2738"/>
                  </a:lnTo>
                  <a:lnTo>
                    <a:pt x="26964" y="2130"/>
                  </a:lnTo>
                  <a:lnTo>
                    <a:pt x="25587" y="1643"/>
                  </a:lnTo>
                  <a:lnTo>
                    <a:pt x="24211" y="1217"/>
                  </a:lnTo>
                  <a:lnTo>
                    <a:pt x="22753" y="852"/>
                  </a:lnTo>
                  <a:lnTo>
                    <a:pt x="21215" y="548"/>
                  </a:lnTo>
                  <a:lnTo>
                    <a:pt x="19677" y="304"/>
                  </a:lnTo>
                  <a:lnTo>
                    <a:pt x="18462" y="183"/>
                  </a:lnTo>
                  <a:lnTo>
                    <a:pt x="17328" y="61"/>
                  </a:lnTo>
                  <a:lnTo>
                    <a:pt x="16195" y="0"/>
                  </a:lnTo>
                  <a:lnTo>
                    <a:pt x="15142" y="0"/>
                  </a:lnTo>
                  <a:lnTo>
                    <a:pt x="14090" y="0"/>
                  </a:lnTo>
                  <a:lnTo>
                    <a:pt x="13118" y="61"/>
                  </a:lnTo>
                  <a:lnTo>
                    <a:pt x="12146" y="183"/>
                  </a:lnTo>
                  <a:lnTo>
                    <a:pt x="11175" y="304"/>
                  </a:lnTo>
                  <a:lnTo>
                    <a:pt x="10365" y="487"/>
                  </a:lnTo>
                  <a:lnTo>
                    <a:pt x="9474" y="730"/>
                  </a:lnTo>
                  <a:lnTo>
                    <a:pt x="8664" y="974"/>
                  </a:lnTo>
                  <a:lnTo>
                    <a:pt x="7936" y="1278"/>
                  </a:lnTo>
                  <a:lnTo>
                    <a:pt x="7207" y="1582"/>
                  </a:lnTo>
                  <a:lnTo>
                    <a:pt x="6559" y="2008"/>
                  </a:lnTo>
                  <a:lnTo>
                    <a:pt x="5911" y="2373"/>
                  </a:lnTo>
                  <a:lnTo>
                    <a:pt x="5345" y="2860"/>
                  </a:lnTo>
                  <a:lnTo>
                    <a:pt x="4292" y="3834"/>
                  </a:lnTo>
                  <a:lnTo>
                    <a:pt x="3320" y="4868"/>
                  </a:lnTo>
                  <a:lnTo>
                    <a:pt x="2511" y="6024"/>
                  </a:lnTo>
                  <a:lnTo>
                    <a:pt x="1782" y="7241"/>
                  </a:lnTo>
                  <a:lnTo>
                    <a:pt x="1134" y="8580"/>
                  </a:lnTo>
                  <a:lnTo>
                    <a:pt x="648" y="9980"/>
                  </a:lnTo>
                  <a:lnTo>
                    <a:pt x="243" y="11501"/>
                  </a:lnTo>
                  <a:lnTo>
                    <a:pt x="0" y="13144"/>
                  </a:lnTo>
                  <a:lnTo>
                    <a:pt x="11579" y="16126"/>
                  </a:lnTo>
                  <a:lnTo>
                    <a:pt x="11903" y="14300"/>
                  </a:lnTo>
                  <a:lnTo>
                    <a:pt x="12308" y="12779"/>
                  </a:lnTo>
                  <a:lnTo>
                    <a:pt x="12956" y="11623"/>
                  </a:lnTo>
                  <a:lnTo>
                    <a:pt x="13685" y="10771"/>
                  </a:lnTo>
                  <a:lnTo>
                    <a:pt x="14090" y="10467"/>
                  </a:lnTo>
                  <a:lnTo>
                    <a:pt x="14494" y="10162"/>
                  </a:lnTo>
                  <a:lnTo>
                    <a:pt x="14980" y="9919"/>
                  </a:lnTo>
                  <a:lnTo>
                    <a:pt x="15466" y="9797"/>
                  </a:lnTo>
                  <a:lnTo>
                    <a:pt x="16033" y="9676"/>
                  </a:lnTo>
                  <a:lnTo>
                    <a:pt x="16600" y="9615"/>
                  </a:lnTo>
                  <a:lnTo>
                    <a:pt x="17166" y="9615"/>
                  </a:lnTo>
                  <a:lnTo>
                    <a:pt x="17733" y="9676"/>
                  </a:lnTo>
                  <a:lnTo>
                    <a:pt x="18300" y="9736"/>
                  </a:lnTo>
                  <a:lnTo>
                    <a:pt x="18786" y="9858"/>
                  </a:lnTo>
                  <a:lnTo>
                    <a:pt x="19272" y="10041"/>
                  </a:lnTo>
                  <a:lnTo>
                    <a:pt x="19758" y="10223"/>
                  </a:lnTo>
                  <a:lnTo>
                    <a:pt x="20162" y="10406"/>
                  </a:lnTo>
                  <a:lnTo>
                    <a:pt x="20486" y="10649"/>
                  </a:lnTo>
                  <a:lnTo>
                    <a:pt x="20810" y="10893"/>
                  </a:lnTo>
                  <a:lnTo>
                    <a:pt x="21134" y="11197"/>
                  </a:lnTo>
                  <a:lnTo>
                    <a:pt x="21215" y="11258"/>
                  </a:lnTo>
                  <a:lnTo>
                    <a:pt x="21296" y="11319"/>
                  </a:lnTo>
                  <a:lnTo>
                    <a:pt x="21296" y="11379"/>
                  </a:lnTo>
                  <a:lnTo>
                    <a:pt x="21377" y="11440"/>
                  </a:lnTo>
                  <a:lnTo>
                    <a:pt x="21782" y="11623"/>
                  </a:lnTo>
                  <a:lnTo>
                    <a:pt x="22187" y="11866"/>
                  </a:lnTo>
                  <a:lnTo>
                    <a:pt x="22511" y="12170"/>
                  </a:lnTo>
                  <a:lnTo>
                    <a:pt x="22834" y="12475"/>
                  </a:lnTo>
                  <a:lnTo>
                    <a:pt x="23320" y="13083"/>
                  </a:lnTo>
                  <a:lnTo>
                    <a:pt x="23644" y="13813"/>
                  </a:lnTo>
                  <a:lnTo>
                    <a:pt x="23887" y="14605"/>
                  </a:lnTo>
                  <a:lnTo>
                    <a:pt x="23968" y="15517"/>
                  </a:lnTo>
                  <a:lnTo>
                    <a:pt x="23887" y="16004"/>
                  </a:lnTo>
                  <a:lnTo>
                    <a:pt x="23806" y="16491"/>
                  </a:lnTo>
                  <a:lnTo>
                    <a:pt x="23563" y="16917"/>
                  </a:lnTo>
                  <a:lnTo>
                    <a:pt x="23320" y="17404"/>
                  </a:lnTo>
                  <a:lnTo>
                    <a:pt x="22915" y="17891"/>
                  </a:lnTo>
                  <a:lnTo>
                    <a:pt x="22430" y="18317"/>
                  </a:lnTo>
                  <a:lnTo>
                    <a:pt x="21782" y="18803"/>
                  </a:lnTo>
                  <a:lnTo>
                    <a:pt x="21134" y="19290"/>
                  </a:lnTo>
                  <a:lnTo>
                    <a:pt x="19919" y="20142"/>
                  </a:lnTo>
                  <a:lnTo>
                    <a:pt x="18786" y="20994"/>
                  </a:lnTo>
                  <a:lnTo>
                    <a:pt x="17733" y="21724"/>
                  </a:lnTo>
                  <a:lnTo>
                    <a:pt x="16843" y="22394"/>
                  </a:lnTo>
                  <a:lnTo>
                    <a:pt x="16033" y="23002"/>
                  </a:lnTo>
                  <a:lnTo>
                    <a:pt x="15385" y="23550"/>
                  </a:lnTo>
                  <a:lnTo>
                    <a:pt x="14818" y="24037"/>
                  </a:lnTo>
                  <a:lnTo>
                    <a:pt x="14413" y="24463"/>
                  </a:lnTo>
                  <a:lnTo>
                    <a:pt x="13685" y="25254"/>
                  </a:lnTo>
                  <a:lnTo>
                    <a:pt x="13037" y="26045"/>
                  </a:lnTo>
                  <a:lnTo>
                    <a:pt x="12551" y="26958"/>
                  </a:lnTo>
                  <a:lnTo>
                    <a:pt x="12146" y="27931"/>
                  </a:lnTo>
                  <a:lnTo>
                    <a:pt x="11741" y="29026"/>
                  </a:lnTo>
                  <a:lnTo>
                    <a:pt x="11498" y="30244"/>
                  </a:lnTo>
                  <a:lnTo>
                    <a:pt x="11417" y="31643"/>
                  </a:lnTo>
                  <a:lnTo>
                    <a:pt x="11336" y="33225"/>
                  </a:lnTo>
                  <a:lnTo>
                    <a:pt x="11336" y="33469"/>
                  </a:lnTo>
                  <a:lnTo>
                    <a:pt x="22834" y="34990"/>
                  </a:lnTo>
                  <a:lnTo>
                    <a:pt x="22915" y="33712"/>
                  </a:lnTo>
                  <a:lnTo>
                    <a:pt x="23077" y="32617"/>
                  </a:lnTo>
                  <a:lnTo>
                    <a:pt x="23320" y="31643"/>
                  </a:lnTo>
                  <a:lnTo>
                    <a:pt x="23725" y="30791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742900" y="235800"/>
              <a:ext cx="2164000" cy="2199800"/>
            </a:xfrm>
            <a:custGeom>
              <a:avLst/>
              <a:gdLst/>
              <a:ahLst/>
              <a:cxnLst/>
              <a:rect l="0" t="0" r="0" b="0"/>
              <a:pathLst>
                <a:path w="86560" h="87992" extrusionOk="0">
                  <a:moveTo>
                    <a:pt x="81539" y="16978"/>
                  </a:moveTo>
                  <a:lnTo>
                    <a:pt x="82268" y="18377"/>
                  </a:lnTo>
                  <a:lnTo>
                    <a:pt x="82754" y="19777"/>
                  </a:lnTo>
                  <a:lnTo>
                    <a:pt x="83078" y="21298"/>
                  </a:lnTo>
                  <a:lnTo>
                    <a:pt x="83158" y="22820"/>
                  </a:lnTo>
                  <a:lnTo>
                    <a:pt x="83158" y="76187"/>
                  </a:lnTo>
                  <a:lnTo>
                    <a:pt x="83078" y="77404"/>
                  </a:lnTo>
                  <a:lnTo>
                    <a:pt x="82916" y="78560"/>
                  </a:lnTo>
                  <a:lnTo>
                    <a:pt x="82511" y="79655"/>
                  </a:lnTo>
                  <a:lnTo>
                    <a:pt x="82025" y="80690"/>
                  </a:lnTo>
                  <a:lnTo>
                    <a:pt x="81458" y="81663"/>
                  </a:lnTo>
                  <a:lnTo>
                    <a:pt x="80729" y="82576"/>
                  </a:lnTo>
                  <a:lnTo>
                    <a:pt x="79920" y="83367"/>
                  </a:lnTo>
                  <a:lnTo>
                    <a:pt x="78948" y="84037"/>
                  </a:lnTo>
                  <a:lnTo>
                    <a:pt x="78219" y="84463"/>
                  </a:lnTo>
                  <a:lnTo>
                    <a:pt x="77490" y="84828"/>
                  </a:lnTo>
                  <a:lnTo>
                    <a:pt x="76681" y="85071"/>
                  </a:lnTo>
                  <a:lnTo>
                    <a:pt x="75871" y="85314"/>
                  </a:lnTo>
                  <a:lnTo>
                    <a:pt x="74980" y="85436"/>
                  </a:lnTo>
                  <a:lnTo>
                    <a:pt x="74090" y="85497"/>
                  </a:lnTo>
                  <a:lnTo>
                    <a:pt x="73199" y="85497"/>
                  </a:lnTo>
                  <a:lnTo>
                    <a:pt x="72227" y="85375"/>
                  </a:lnTo>
                  <a:lnTo>
                    <a:pt x="14980" y="77830"/>
                  </a:lnTo>
                  <a:lnTo>
                    <a:pt x="12632" y="77282"/>
                  </a:lnTo>
                  <a:lnTo>
                    <a:pt x="10446" y="76369"/>
                  </a:lnTo>
                  <a:lnTo>
                    <a:pt x="8503" y="75091"/>
                  </a:lnTo>
                  <a:lnTo>
                    <a:pt x="6802" y="73509"/>
                  </a:lnTo>
                  <a:lnTo>
                    <a:pt x="5345" y="71684"/>
                  </a:lnTo>
                  <a:lnTo>
                    <a:pt x="4292" y="69615"/>
                  </a:lnTo>
                  <a:lnTo>
                    <a:pt x="3644" y="67424"/>
                  </a:lnTo>
                  <a:lnTo>
                    <a:pt x="3401" y="65172"/>
                  </a:lnTo>
                  <a:lnTo>
                    <a:pt x="3401" y="11866"/>
                  </a:lnTo>
                  <a:lnTo>
                    <a:pt x="3482" y="10649"/>
                  </a:lnTo>
                  <a:lnTo>
                    <a:pt x="3644" y="9432"/>
                  </a:lnTo>
                  <a:lnTo>
                    <a:pt x="4049" y="8337"/>
                  </a:lnTo>
                  <a:lnTo>
                    <a:pt x="4535" y="7302"/>
                  </a:lnTo>
                  <a:lnTo>
                    <a:pt x="5102" y="6329"/>
                  </a:lnTo>
                  <a:lnTo>
                    <a:pt x="5831" y="5477"/>
                  </a:lnTo>
                  <a:lnTo>
                    <a:pt x="6640" y="4686"/>
                  </a:lnTo>
                  <a:lnTo>
                    <a:pt x="7612" y="4016"/>
                  </a:lnTo>
                  <a:lnTo>
                    <a:pt x="8341" y="3590"/>
                  </a:lnTo>
                  <a:lnTo>
                    <a:pt x="9150" y="3225"/>
                  </a:lnTo>
                  <a:lnTo>
                    <a:pt x="9960" y="2921"/>
                  </a:lnTo>
                  <a:lnTo>
                    <a:pt x="10770" y="2738"/>
                  </a:lnTo>
                  <a:lnTo>
                    <a:pt x="11661" y="2617"/>
                  </a:lnTo>
                  <a:lnTo>
                    <a:pt x="12551" y="2556"/>
                  </a:lnTo>
                  <a:lnTo>
                    <a:pt x="13442" y="2556"/>
                  </a:lnTo>
                  <a:lnTo>
                    <a:pt x="14414" y="2617"/>
                  </a:lnTo>
                  <a:lnTo>
                    <a:pt x="71580" y="10162"/>
                  </a:lnTo>
                  <a:lnTo>
                    <a:pt x="72794" y="10406"/>
                  </a:lnTo>
                  <a:lnTo>
                    <a:pt x="73928" y="10710"/>
                  </a:lnTo>
                  <a:lnTo>
                    <a:pt x="75061" y="11136"/>
                  </a:lnTo>
                  <a:lnTo>
                    <a:pt x="76114" y="11623"/>
                  </a:lnTo>
                  <a:lnTo>
                    <a:pt x="77167" y="12231"/>
                  </a:lnTo>
                  <a:lnTo>
                    <a:pt x="78138" y="12962"/>
                  </a:lnTo>
                  <a:lnTo>
                    <a:pt x="79029" y="13692"/>
                  </a:lnTo>
                  <a:lnTo>
                    <a:pt x="79839" y="14544"/>
                  </a:lnTo>
                  <a:lnTo>
                    <a:pt x="82187" y="12718"/>
                  </a:lnTo>
                  <a:lnTo>
                    <a:pt x="81134" y="11744"/>
                  </a:lnTo>
                  <a:lnTo>
                    <a:pt x="80082" y="10893"/>
                  </a:lnTo>
                  <a:lnTo>
                    <a:pt x="78867" y="10101"/>
                  </a:lnTo>
                  <a:lnTo>
                    <a:pt x="77652" y="9432"/>
                  </a:lnTo>
                  <a:lnTo>
                    <a:pt x="76357" y="8824"/>
                  </a:lnTo>
                  <a:lnTo>
                    <a:pt x="75061" y="8337"/>
                  </a:lnTo>
                  <a:lnTo>
                    <a:pt x="73604" y="7911"/>
                  </a:lnTo>
                  <a:lnTo>
                    <a:pt x="72227" y="7667"/>
                  </a:lnTo>
                  <a:lnTo>
                    <a:pt x="14980" y="122"/>
                  </a:lnTo>
                  <a:lnTo>
                    <a:pt x="13685" y="0"/>
                  </a:lnTo>
                  <a:lnTo>
                    <a:pt x="12389" y="0"/>
                  </a:lnTo>
                  <a:lnTo>
                    <a:pt x="11094" y="122"/>
                  </a:lnTo>
                  <a:lnTo>
                    <a:pt x="9879" y="304"/>
                  </a:lnTo>
                  <a:lnTo>
                    <a:pt x="8746" y="609"/>
                  </a:lnTo>
                  <a:lnTo>
                    <a:pt x="7531" y="974"/>
                  </a:lnTo>
                  <a:lnTo>
                    <a:pt x="6478" y="1460"/>
                  </a:lnTo>
                  <a:lnTo>
                    <a:pt x="5426" y="2069"/>
                  </a:lnTo>
                  <a:lnTo>
                    <a:pt x="4211" y="2921"/>
                  </a:lnTo>
                  <a:lnTo>
                    <a:pt x="3158" y="3895"/>
                  </a:lnTo>
                  <a:lnTo>
                    <a:pt x="2187" y="5051"/>
                  </a:lnTo>
                  <a:lnTo>
                    <a:pt x="1458" y="6207"/>
                  </a:lnTo>
                  <a:lnTo>
                    <a:pt x="810" y="7546"/>
                  </a:lnTo>
                  <a:lnTo>
                    <a:pt x="405" y="8884"/>
                  </a:lnTo>
                  <a:lnTo>
                    <a:pt x="82" y="10345"/>
                  </a:lnTo>
                  <a:lnTo>
                    <a:pt x="1" y="11866"/>
                  </a:lnTo>
                  <a:lnTo>
                    <a:pt x="1" y="65172"/>
                  </a:lnTo>
                  <a:lnTo>
                    <a:pt x="82" y="66511"/>
                  </a:lnTo>
                  <a:lnTo>
                    <a:pt x="324" y="67850"/>
                  </a:lnTo>
                  <a:lnTo>
                    <a:pt x="648" y="69189"/>
                  </a:lnTo>
                  <a:lnTo>
                    <a:pt x="1134" y="70467"/>
                  </a:lnTo>
                  <a:lnTo>
                    <a:pt x="1782" y="71744"/>
                  </a:lnTo>
                  <a:lnTo>
                    <a:pt x="2430" y="72901"/>
                  </a:lnTo>
                  <a:lnTo>
                    <a:pt x="3320" y="74057"/>
                  </a:lnTo>
                  <a:lnTo>
                    <a:pt x="4211" y="75091"/>
                  </a:lnTo>
                  <a:lnTo>
                    <a:pt x="5264" y="76065"/>
                  </a:lnTo>
                  <a:lnTo>
                    <a:pt x="6397" y="76978"/>
                  </a:lnTo>
                  <a:lnTo>
                    <a:pt x="7531" y="77830"/>
                  </a:lnTo>
                  <a:lnTo>
                    <a:pt x="8827" y="78560"/>
                  </a:lnTo>
                  <a:lnTo>
                    <a:pt x="10122" y="79168"/>
                  </a:lnTo>
                  <a:lnTo>
                    <a:pt x="11499" y="79655"/>
                  </a:lnTo>
                  <a:lnTo>
                    <a:pt x="12956" y="80081"/>
                  </a:lnTo>
                  <a:lnTo>
                    <a:pt x="14414" y="80325"/>
                  </a:lnTo>
                  <a:lnTo>
                    <a:pt x="71580" y="87870"/>
                  </a:lnTo>
                  <a:lnTo>
                    <a:pt x="72875" y="87992"/>
                  </a:lnTo>
                  <a:lnTo>
                    <a:pt x="74171" y="87992"/>
                  </a:lnTo>
                  <a:lnTo>
                    <a:pt x="75466" y="87931"/>
                  </a:lnTo>
                  <a:lnTo>
                    <a:pt x="76681" y="87749"/>
                  </a:lnTo>
                  <a:lnTo>
                    <a:pt x="77895" y="87444"/>
                  </a:lnTo>
                  <a:lnTo>
                    <a:pt x="79029" y="87079"/>
                  </a:lnTo>
                  <a:lnTo>
                    <a:pt x="80082" y="86592"/>
                  </a:lnTo>
                  <a:lnTo>
                    <a:pt x="81134" y="85984"/>
                  </a:lnTo>
                  <a:lnTo>
                    <a:pt x="82349" y="85071"/>
                  </a:lnTo>
                  <a:lnTo>
                    <a:pt x="83482" y="84097"/>
                  </a:lnTo>
                  <a:lnTo>
                    <a:pt x="84373" y="83002"/>
                  </a:lnTo>
                  <a:lnTo>
                    <a:pt x="85183" y="81785"/>
                  </a:lnTo>
                  <a:lnTo>
                    <a:pt x="85750" y="80507"/>
                  </a:lnTo>
                  <a:lnTo>
                    <a:pt x="86235" y="79108"/>
                  </a:lnTo>
                  <a:lnTo>
                    <a:pt x="86478" y="77708"/>
                  </a:lnTo>
                  <a:lnTo>
                    <a:pt x="86559" y="76187"/>
                  </a:lnTo>
                  <a:lnTo>
                    <a:pt x="86559" y="22820"/>
                  </a:lnTo>
                  <a:lnTo>
                    <a:pt x="86397" y="20994"/>
                  </a:lnTo>
                  <a:lnTo>
                    <a:pt x="86073" y="19229"/>
                  </a:lnTo>
                  <a:lnTo>
                    <a:pt x="85426" y="17525"/>
                  </a:lnTo>
                  <a:lnTo>
                    <a:pt x="84535" y="15882"/>
                  </a:lnTo>
                  <a:lnTo>
                    <a:pt x="81539" y="169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738850" y="553750"/>
              <a:ext cx="117450" cy="106500"/>
            </a:xfrm>
            <a:custGeom>
              <a:avLst/>
              <a:gdLst/>
              <a:ahLst/>
              <a:cxnLst/>
              <a:rect l="0" t="0" r="0" b="0"/>
              <a:pathLst>
                <a:path w="4698" h="4260" extrusionOk="0">
                  <a:moveTo>
                    <a:pt x="1701" y="4260"/>
                  </a:moveTo>
                  <a:lnTo>
                    <a:pt x="4697" y="3164"/>
                  </a:lnTo>
                  <a:lnTo>
                    <a:pt x="4211" y="2312"/>
                  </a:lnTo>
                  <a:lnTo>
                    <a:pt x="3644" y="1521"/>
                  </a:lnTo>
                  <a:lnTo>
                    <a:pt x="2997" y="730"/>
                  </a:lnTo>
                  <a:lnTo>
                    <a:pt x="2349" y="0"/>
                  </a:lnTo>
                  <a:lnTo>
                    <a:pt x="1" y="1826"/>
                  </a:lnTo>
                  <a:lnTo>
                    <a:pt x="486" y="2373"/>
                  </a:lnTo>
                  <a:lnTo>
                    <a:pt x="891" y="2982"/>
                  </a:lnTo>
                  <a:lnTo>
                    <a:pt x="1296" y="3651"/>
                  </a:lnTo>
                  <a:lnTo>
                    <a:pt x="1701" y="4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838200" y="4648200"/>
            <a:ext cx="7315200" cy="205740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 cap="flat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1295400" y="714375"/>
            <a:ext cx="78485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Arial"/>
              <a:buNone/>
            </a:pPr>
            <a:r>
              <a:rPr lang="zh-TW" sz="3850" b="0" i="0" u="none" strike="noStrike" cap="none" baseline="0">
                <a:solidFill>
                  <a:srgbClr val="562214"/>
                </a:solidFill>
                <a:latin typeface="Arial"/>
                <a:ea typeface="Arial"/>
                <a:cs typeface="Arial"/>
                <a:sym typeface="Arial"/>
              </a:rPr>
              <a:t>教科書常見的問題:</a:t>
            </a:r>
          </a:p>
        </p:txBody>
      </p:sp>
      <p:sp>
        <p:nvSpPr>
          <p:cNvPr id="314" name="Shape 314"/>
          <p:cNvSpPr/>
          <p:nvPr/>
        </p:nvSpPr>
        <p:spPr>
          <a:xfrm>
            <a:off x="4683125" y="2359025"/>
            <a:ext cx="32385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sp>
        <p:nvSpPr>
          <p:cNvPr id="315" name="Shape 315"/>
          <p:cNvSpPr/>
          <p:nvPr/>
        </p:nvSpPr>
        <p:spPr>
          <a:xfrm>
            <a:off x="1476375" y="2636838"/>
            <a:ext cx="4967288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16" name="Shape 316"/>
          <p:cNvSpPr txBox="1"/>
          <p:nvPr/>
        </p:nvSpPr>
        <p:spPr>
          <a:xfrm>
            <a:off x="5570537" y="1992313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grpSp>
        <p:nvGrpSpPr>
          <p:cNvPr id="317" name="Shape 317"/>
          <p:cNvGrpSpPr/>
          <p:nvPr/>
        </p:nvGrpSpPr>
        <p:grpSpPr>
          <a:xfrm>
            <a:off x="2051050" y="1412874"/>
            <a:ext cx="4724400" cy="685800"/>
            <a:chOff x="1296" y="1823"/>
            <a:chExt cx="2976" cy="432"/>
          </a:xfrm>
        </p:grpSpPr>
        <p:sp>
          <p:nvSpPr>
            <p:cNvPr id="318" name="Shape 318"/>
            <p:cNvSpPr/>
            <p:nvPr/>
          </p:nvSpPr>
          <p:spPr>
            <a:xfrm>
              <a:off x="1535" y="1898"/>
              <a:ext cx="2736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/>
                </a:gs>
                <a:gs pos="50000">
                  <a:srgbClr val="EBF4F6"/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TW"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1.缺乏引導有效的引導 2.缺乏引導的過程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1296" y="1823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1679" y="1934"/>
              <a:ext cx="2160" cy="2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TW" sz="2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</a:p>
          </p:txBody>
        </p:sp>
      </p:grpSp>
      <p:sp>
        <p:nvSpPr>
          <p:cNvPr id="322" name="Shape 322"/>
          <p:cNvSpPr/>
          <p:nvPr/>
        </p:nvSpPr>
        <p:spPr>
          <a:xfrm>
            <a:off x="1042987" y="4619625"/>
            <a:ext cx="7129461" cy="193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教學活動一開始即要學童觀察雲，卻沒有引導觀察的方式與重點，也未提醒觀察天空注意事項（避免陽光太強時進行觀察），而觀察雲需要一段時間觀察記錄才能發現其變化的多樣性，整個教學活動只提供圖片卻缺乏引導….</a:t>
            </a:r>
          </a:p>
        </p:txBody>
      </p:sp>
      <p:sp>
        <p:nvSpPr>
          <p:cNvPr id="323" name="Shape 323"/>
          <p:cNvSpPr/>
          <p:nvPr/>
        </p:nvSpPr>
        <p:spPr>
          <a:xfrm>
            <a:off x="3962400" y="2057400"/>
            <a:ext cx="4103688" cy="24241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24" name="Shape 324"/>
          <p:cNvSpPr/>
          <p:nvPr/>
        </p:nvSpPr>
        <p:spPr>
          <a:xfrm>
            <a:off x="6300787" y="260350"/>
            <a:ext cx="2374899" cy="288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457200" y="3124200"/>
            <a:ext cx="3429000" cy="431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grpSp>
        <p:nvGrpSpPr>
          <p:cNvPr id="326" name="Shape 326"/>
          <p:cNvGrpSpPr/>
          <p:nvPr/>
        </p:nvGrpSpPr>
        <p:grpSpPr>
          <a:xfrm>
            <a:off x="7772400" y="5945187"/>
            <a:ext cx="912813" cy="912811"/>
            <a:chOff x="0" y="0"/>
            <a:chExt cx="3000000" cy="3000000"/>
          </a:xfrm>
        </p:grpSpPr>
        <p:sp>
          <p:nvSpPr>
            <p:cNvPr id="327" name="Shape 327"/>
            <p:cNvSpPr/>
            <p:nvPr/>
          </p:nvSpPr>
          <p:spPr>
            <a:xfrm>
              <a:off x="0" y="0"/>
              <a:ext cx="3000000" cy="3000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60" y="120000"/>
                  </a:moveTo>
                  <a:lnTo>
                    <a:pt x="66186" y="119640"/>
                  </a:lnTo>
                  <a:lnTo>
                    <a:pt x="72072" y="118799"/>
                  </a:lnTo>
                  <a:lnTo>
                    <a:pt x="77838" y="117357"/>
                  </a:lnTo>
                  <a:lnTo>
                    <a:pt x="83363" y="115315"/>
                  </a:lnTo>
                  <a:lnTo>
                    <a:pt x="88649" y="112793"/>
                  </a:lnTo>
                  <a:lnTo>
                    <a:pt x="93574" y="109790"/>
                  </a:lnTo>
                  <a:lnTo>
                    <a:pt x="98138" y="106306"/>
                  </a:lnTo>
                  <a:lnTo>
                    <a:pt x="102462" y="102462"/>
                  </a:lnTo>
                  <a:lnTo>
                    <a:pt x="106306" y="98138"/>
                  </a:lnTo>
                  <a:lnTo>
                    <a:pt x="109790" y="93574"/>
                  </a:lnTo>
                  <a:lnTo>
                    <a:pt x="112793" y="88649"/>
                  </a:lnTo>
                  <a:lnTo>
                    <a:pt x="115315" y="83363"/>
                  </a:lnTo>
                  <a:lnTo>
                    <a:pt x="117357" y="77838"/>
                  </a:lnTo>
                  <a:lnTo>
                    <a:pt x="118799" y="72072"/>
                  </a:lnTo>
                  <a:lnTo>
                    <a:pt x="119640" y="66186"/>
                  </a:lnTo>
                  <a:lnTo>
                    <a:pt x="120000" y="60060"/>
                  </a:lnTo>
                  <a:lnTo>
                    <a:pt x="119640" y="53934"/>
                  </a:lnTo>
                  <a:lnTo>
                    <a:pt x="118799" y="47928"/>
                  </a:lnTo>
                  <a:lnTo>
                    <a:pt x="117357" y="42162"/>
                  </a:lnTo>
                  <a:lnTo>
                    <a:pt x="115315" y="36637"/>
                  </a:lnTo>
                  <a:lnTo>
                    <a:pt x="112793" y="31471"/>
                  </a:lnTo>
                  <a:lnTo>
                    <a:pt x="109790" y="26547"/>
                  </a:lnTo>
                  <a:lnTo>
                    <a:pt x="106306" y="21862"/>
                  </a:lnTo>
                  <a:lnTo>
                    <a:pt x="102462" y="17538"/>
                  </a:lnTo>
                  <a:lnTo>
                    <a:pt x="98138" y="13694"/>
                  </a:lnTo>
                  <a:lnTo>
                    <a:pt x="93574" y="10210"/>
                  </a:lnTo>
                  <a:lnTo>
                    <a:pt x="88649" y="7207"/>
                  </a:lnTo>
                  <a:lnTo>
                    <a:pt x="83363" y="4685"/>
                  </a:lnTo>
                  <a:lnTo>
                    <a:pt x="77838" y="2643"/>
                  </a:lnTo>
                  <a:lnTo>
                    <a:pt x="72072" y="1201"/>
                  </a:lnTo>
                  <a:lnTo>
                    <a:pt x="66186" y="360"/>
                  </a:lnTo>
                  <a:lnTo>
                    <a:pt x="60060" y="0"/>
                  </a:lnTo>
                  <a:lnTo>
                    <a:pt x="53934" y="360"/>
                  </a:lnTo>
                  <a:lnTo>
                    <a:pt x="47928" y="1201"/>
                  </a:lnTo>
                  <a:lnTo>
                    <a:pt x="42162" y="2643"/>
                  </a:lnTo>
                  <a:lnTo>
                    <a:pt x="36637" y="4685"/>
                  </a:lnTo>
                  <a:lnTo>
                    <a:pt x="31471" y="7207"/>
                  </a:lnTo>
                  <a:lnTo>
                    <a:pt x="26547" y="10210"/>
                  </a:lnTo>
                  <a:lnTo>
                    <a:pt x="21862" y="13694"/>
                  </a:lnTo>
                  <a:lnTo>
                    <a:pt x="17658" y="17538"/>
                  </a:lnTo>
                  <a:lnTo>
                    <a:pt x="13694" y="21862"/>
                  </a:lnTo>
                  <a:lnTo>
                    <a:pt x="10210" y="26547"/>
                  </a:lnTo>
                  <a:lnTo>
                    <a:pt x="7207" y="31471"/>
                  </a:lnTo>
                  <a:lnTo>
                    <a:pt x="4685" y="36637"/>
                  </a:lnTo>
                  <a:lnTo>
                    <a:pt x="2643" y="42162"/>
                  </a:lnTo>
                  <a:lnTo>
                    <a:pt x="1201" y="47928"/>
                  </a:lnTo>
                  <a:lnTo>
                    <a:pt x="360" y="53934"/>
                  </a:lnTo>
                  <a:lnTo>
                    <a:pt x="0" y="60060"/>
                  </a:lnTo>
                  <a:lnTo>
                    <a:pt x="360" y="66186"/>
                  </a:lnTo>
                  <a:lnTo>
                    <a:pt x="1201" y="72072"/>
                  </a:lnTo>
                  <a:lnTo>
                    <a:pt x="2643" y="77838"/>
                  </a:lnTo>
                  <a:lnTo>
                    <a:pt x="4685" y="83363"/>
                  </a:lnTo>
                  <a:lnTo>
                    <a:pt x="7207" y="88649"/>
                  </a:lnTo>
                  <a:lnTo>
                    <a:pt x="10210" y="93574"/>
                  </a:lnTo>
                  <a:lnTo>
                    <a:pt x="13694" y="98138"/>
                  </a:lnTo>
                  <a:lnTo>
                    <a:pt x="17658" y="102462"/>
                  </a:lnTo>
                  <a:lnTo>
                    <a:pt x="21862" y="106306"/>
                  </a:lnTo>
                  <a:lnTo>
                    <a:pt x="26547" y="109790"/>
                  </a:lnTo>
                  <a:lnTo>
                    <a:pt x="31471" y="112793"/>
                  </a:lnTo>
                  <a:lnTo>
                    <a:pt x="36637" y="115315"/>
                  </a:lnTo>
                  <a:lnTo>
                    <a:pt x="42162" y="117357"/>
                  </a:lnTo>
                  <a:lnTo>
                    <a:pt x="47928" y="118799"/>
                  </a:lnTo>
                  <a:lnTo>
                    <a:pt x="53934" y="119640"/>
                  </a:lnTo>
                  <a:lnTo>
                    <a:pt x="60060" y="12000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135125" y="138125"/>
              <a:ext cx="2726750" cy="2723750"/>
            </a:xfrm>
            <a:custGeom>
              <a:avLst/>
              <a:gdLst/>
              <a:ahLst/>
              <a:cxnLst/>
              <a:rect l="0" t="0" r="0" b="0"/>
              <a:pathLst>
                <a:path w="109070" h="108950" extrusionOk="0">
                  <a:moveTo>
                    <a:pt x="0" y="54535"/>
                  </a:moveTo>
                  <a:lnTo>
                    <a:pt x="241" y="49010"/>
                  </a:lnTo>
                  <a:lnTo>
                    <a:pt x="1081" y="43604"/>
                  </a:lnTo>
                  <a:lnTo>
                    <a:pt x="2403" y="38319"/>
                  </a:lnTo>
                  <a:lnTo>
                    <a:pt x="4325" y="33394"/>
                  </a:lnTo>
                  <a:lnTo>
                    <a:pt x="6607" y="28589"/>
                  </a:lnTo>
                  <a:lnTo>
                    <a:pt x="9370" y="24025"/>
                  </a:lnTo>
                  <a:lnTo>
                    <a:pt x="12493" y="19940"/>
                  </a:lnTo>
                  <a:lnTo>
                    <a:pt x="15976" y="15977"/>
                  </a:lnTo>
                  <a:lnTo>
                    <a:pt x="19940" y="12493"/>
                  </a:lnTo>
                  <a:lnTo>
                    <a:pt x="24145" y="9370"/>
                  </a:lnTo>
                  <a:lnTo>
                    <a:pt x="28589" y="6607"/>
                  </a:lnTo>
                  <a:lnTo>
                    <a:pt x="33394" y="4325"/>
                  </a:lnTo>
                  <a:lnTo>
                    <a:pt x="38439" y="2403"/>
                  </a:lnTo>
                  <a:lnTo>
                    <a:pt x="43604" y="1082"/>
                  </a:lnTo>
                  <a:lnTo>
                    <a:pt x="49130" y="241"/>
                  </a:lnTo>
                  <a:lnTo>
                    <a:pt x="54655" y="1"/>
                  </a:lnTo>
                  <a:lnTo>
                    <a:pt x="60181" y="241"/>
                  </a:lnTo>
                  <a:lnTo>
                    <a:pt x="65586" y="1082"/>
                  </a:lnTo>
                  <a:lnTo>
                    <a:pt x="70751" y="2403"/>
                  </a:lnTo>
                  <a:lnTo>
                    <a:pt x="75796" y="4325"/>
                  </a:lnTo>
                  <a:lnTo>
                    <a:pt x="80481" y="6607"/>
                  </a:lnTo>
                  <a:lnTo>
                    <a:pt x="85045" y="9370"/>
                  </a:lnTo>
                  <a:lnTo>
                    <a:pt x="89250" y="12493"/>
                  </a:lnTo>
                  <a:lnTo>
                    <a:pt x="93094" y="15977"/>
                  </a:lnTo>
                  <a:lnTo>
                    <a:pt x="96577" y="19940"/>
                  </a:lnTo>
                  <a:lnTo>
                    <a:pt x="99700" y="24025"/>
                  </a:lnTo>
                  <a:lnTo>
                    <a:pt x="102463" y="28589"/>
                  </a:lnTo>
                  <a:lnTo>
                    <a:pt x="104745" y="33394"/>
                  </a:lnTo>
                  <a:lnTo>
                    <a:pt x="106667" y="38319"/>
                  </a:lnTo>
                  <a:lnTo>
                    <a:pt x="107988" y="43604"/>
                  </a:lnTo>
                  <a:lnTo>
                    <a:pt x="108829" y="49010"/>
                  </a:lnTo>
                  <a:lnTo>
                    <a:pt x="109069" y="54535"/>
                  </a:lnTo>
                  <a:lnTo>
                    <a:pt x="108829" y="60061"/>
                  </a:lnTo>
                  <a:lnTo>
                    <a:pt x="107988" y="65466"/>
                  </a:lnTo>
                  <a:lnTo>
                    <a:pt x="106667" y="70631"/>
                  </a:lnTo>
                  <a:lnTo>
                    <a:pt x="104745" y="75676"/>
                  </a:lnTo>
                  <a:lnTo>
                    <a:pt x="102463" y="80361"/>
                  </a:lnTo>
                  <a:lnTo>
                    <a:pt x="99700" y="84925"/>
                  </a:lnTo>
                  <a:lnTo>
                    <a:pt x="96577" y="89130"/>
                  </a:lnTo>
                  <a:lnTo>
                    <a:pt x="93094" y="92974"/>
                  </a:lnTo>
                  <a:lnTo>
                    <a:pt x="89250" y="96457"/>
                  </a:lnTo>
                  <a:lnTo>
                    <a:pt x="85045" y="99580"/>
                  </a:lnTo>
                  <a:lnTo>
                    <a:pt x="80481" y="102343"/>
                  </a:lnTo>
                  <a:lnTo>
                    <a:pt x="75796" y="104625"/>
                  </a:lnTo>
                  <a:lnTo>
                    <a:pt x="70751" y="106547"/>
                  </a:lnTo>
                  <a:lnTo>
                    <a:pt x="65586" y="107868"/>
                  </a:lnTo>
                  <a:lnTo>
                    <a:pt x="60181" y="108709"/>
                  </a:lnTo>
                  <a:lnTo>
                    <a:pt x="54655" y="108949"/>
                  </a:lnTo>
                  <a:lnTo>
                    <a:pt x="49130" y="108709"/>
                  </a:lnTo>
                  <a:lnTo>
                    <a:pt x="43604" y="107868"/>
                  </a:lnTo>
                  <a:lnTo>
                    <a:pt x="38439" y="106547"/>
                  </a:lnTo>
                  <a:lnTo>
                    <a:pt x="33394" y="104625"/>
                  </a:lnTo>
                  <a:lnTo>
                    <a:pt x="28589" y="102343"/>
                  </a:lnTo>
                  <a:lnTo>
                    <a:pt x="24145" y="99580"/>
                  </a:lnTo>
                  <a:lnTo>
                    <a:pt x="19940" y="96457"/>
                  </a:lnTo>
                  <a:lnTo>
                    <a:pt x="15976" y="92974"/>
                  </a:lnTo>
                  <a:lnTo>
                    <a:pt x="12493" y="89130"/>
                  </a:lnTo>
                  <a:lnTo>
                    <a:pt x="9370" y="84925"/>
                  </a:lnTo>
                  <a:lnTo>
                    <a:pt x="6607" y="80361"/>
                  </a:lnTo>
                  <a:lnTo>
                    <a:pt x="4325" y="75676"/>
                  </a:lnTo>
                  <a:lnTo>
                    <a:pt x="2403" y="70631"/>
                  </a:lnTo>
                  <a:lnTo>
                    <a:pt x="1081" y="65466"/>
                  </a:lnTo>
                  <a:lnTo>
                    <a:pt x="241" y="60061"/>
                  </a:lnTo>
                  <a:lnTo>
                    <a:pt x="0" y="545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46225" y="249225"/>
              <a:ext cx="2495525" cy="2498525"/>
            </a:xfrm>
            <a:custGeom>
              <a:avLst/>
              <a:gdLst/>
              <a:ahLst/>
              <a:cxnLst/>
              <a:rect l="0" t="0" r="0" b="0"/>
              <a:pathLst>
                <a:path w="99821" h="99941" extrusionOk="0">
                  <a:moveTo>
                    <a:pt x="49971" y="99941"/>
                  </a:moveTo>
                  <a:lnTo>
                    <a:pt x="55016" y="99701"/>
                  </a:lnTo>
                  <a:lnTo>
                    <a:pt x="60061" y="98980"/>
                  </a:lnTo>
                  <a:lnTo>
                    <a:pt x="64746" y="97659"/>
                  </a:lnTo>
                  <a:lnTo>
                    <a:pt x="69310" y="95977"/>
                  </a:lnTo>
                  <a:lnTo>
                    <a:pt x="73755" y="93935"/>
                  </a:lnTo>
                  <a:lnTo>
                    <a:pt x="77839" y="91412"/>
                  </a:lnTo>
                  <a:lnTo>
                    <a:pt x="81683" y="88530"/>
                  </a:lnTo>
                  <a:lnTo>
                    <a:pt x="85166" y="85286"/>
                  </a:lnTo>
                  <a:lnTo>
                    <a:pt x="88409" y="81683"/>
                  </a:lnTo>
                  <a:lnTo>
                    <a:pt x="91292" y="77839"/>
                  </a:lnTo>
                  <a:lnTo>
                    <a:pt x="93815" y="73755"/>
                  </a:lnTo>
                  <a:lnTo>
                    <a:pt x="95857" y="69430"/>
                  </a:lnTo>
                  <a:lnTo>
                    <a:pt x="97538" y="64746"/>
                  </a:lnTo>
                  <a:lnTo>
                    <a:pt x="98860" y="60061"/>
                  </a:lnTo>
                  <a:lnTo>
                    <a:pt x="99580" y="55016"/>
                  </a:lnTo>
                  <a:lnTo>
                    <a:pt x="99821" y="49971"/>
                  </a:lnTo>
                  <a:lnTo>
                    <a:pt x="99580" y="44926"/>
                  </a:lnTo>
                  <a:lnTo>
                    <a:pt x="98860" y="39881"/>
                  </a:lnTo>
                  <a:lnTo>
                    <a:pt x="97538" y="35196"/>
                  </a:lnTo>
                  <a:lnTo>
                    <a:pt x="95857" y="30511"/>
                  </a:lnTo>
                  <a:lnTo>
                    <a:pt x="93815" y="26187"/>
                  </a:lnTo>
                  <a:lnTo>
                    <a:pt x="91292" y="22103"/>
                  </a:lnTo>
                  <a:lnTo>
                    <a:pt x="88409" y="18259"/>
                  </a:lnTo>
                  <a:lnTo>
                    <a:pt x="85166" y="14656"/>
                  </a:lnTo>
                  <a:lnTo>
                    <a:pt x="81683" y="11412"/>
                  </a:lnTo>
                  <a:lnTo>
                    <a:pt x="77839" y="8529"/>
                  </a:lnTo>
                  <a:lnTo>
                    <a:pt x="73755" y="6007"/>
                  </a:lnTo>
                  <a:lnTo>
                    <a:pt x="69310" y="3965"/>
                  </a:lnTo>
                  <a:lnTo>
                    <a:pt x="64746" y="2283"/>
                  </a:lnTo>
                  <a:lnTo>
                    <a:pt x="60061" y="962"/>
                  </a:lnTo>
                  <a:lnTo>
                    <a:pt x="55016" y="241"/>
                  </a:lnTo>
                  <a:lnTo>
                    <a:pt x="49971" y="1"/>
                  </a:lnTo>
                  <a:lnTo>
                    <a:pt x="44806" y="241"/>
                  </a:lnTo>
                  <a:lnTo>
                    <a:pt x="39881" y="962"/>
                  </a:lnTo>
                  <a:lnTo>
                    <a:pt x="35076" y="2283"/>
                  </a:lnTo>
                  <a:lnTo>
                    <a:pt x="30511" y="3965"/>
                  </a:lnTo>
                  <a:lnTo>
                    <a:pt x="26187" y="6007"/>
                  </a:lnTo>
                  <a:lnTo>
                    <a:pt x="21983" y="8529"/>
                  </a:lnTo>
                  <a:lnTo>
                    <a:pt x="18139" y="11412"/>
                  </a:lnTo>
                  <a:lnTo>
                    <a:pt x="14656" y="14656"/>
                  </a:lnTo>
                  <a:lnTo>
                    <a:pt x="11412" y="18259"/>
                  </a:lnTo>
                  <a:lnTo>
                    <a:pt x="8529" y="22103"/>
                  </a:lnTo>
                  <a:lnTo>
                    <a:pt x="6007" y="26187"/>
                  </a:lnTo>
                  <a:lnTo>
                    <a:pt x="3965" y="30511"/>
                  </a:lnTo>
                  <a:lnTo>
                    <a:pt x="2283" y="35196"/>
                  </a:lnTo>
                  <a:lnTo>
                    <a:pt x="962" y="39881"/>
                  </a:lnTo>
                  <a:lnTo>
                    <a:pt x="241" y="44926"/>
                  </a:lnTo>
                  <a:lnTo>
                    <a:pt x="1" y="49971"/>
                  </a:lnTo>
                  <a:lnTo>
                    <a:pt x="241" y="55016"/>
                  </a:lnTo>
                  <a:lnTo>
                    <a:pt x="962" y="60061"/>
                  </a:lnTo>
                  <a:lnTo>
                    <a:pt x="2283" y="64746"/>
                  </a:lnTo>
                  <a:lnTo>
                    <a:pt x="3965" y="69430"/>
                  </a:lnTo>
                  <a:lnTo>
                    <a:pt x="6007" y="73755"/>
                  </a:lnTo>
                  <a:lnTo>
                    <a:pt x="8529" y="77839"/>
                  </a:lnTo>
                  <a:lnTo>
                    <a:pt x="11412" y="81683"/>
                  </a:lnTo>
                  <a:lnTo>
                    <a:pt x="14656" y="85286"/>
                  </a:lnTo>
                  <a:lnTo>
                    <a:pt x="18139" y="88530"/>
                  </a:lnTo>
                  <a:lnTo>
                    <a:pt x="21983" y="91412"/>
                  </a:lnTo>
                  <a:lnTo>
                    <a:pt x="26187" y="93935"/>
                  </a:lnTo>
                  <a:lnTo>
                    <a:pt x="30511" y="95977"/>
                  </a:lnTo>
                  <a:lnTo>
                    <a:pt x="35076" y="97659"/>
                  </a:lnTo>
                  <a:lnTo>
                    <a:pt x="39881" y="98980"/>
                  </a:lnTo>
                  <a:lnTo>
                    <a:pt x="44806" y="99701"/>
                  </a:lnTo>
                  <a:lnTo>
                    <a:pt x="49971" y="9994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1066050" y="642625"/>
              <a:ext cx="1162200" cy="1225250"/>
            </a:xfrm>
            <a:custGeom>
              <a:avLst/>
              <a:gdLst/>
              <a:ahLst/>
              <a:cxnLst/>
              <a:rect l="0" t="0" r="0" b="0"/>
              <a:pathLst>
                <a:path w="46488" h="49010" extrusionOk="0">
                  <a:moveTo>
                    <a:pt x="44565" y="12974"/>
                  </a:moveTo>
                  <a:lnTo>
                    <a:pt x="44565" y="12974"/>
                  </a:lnTo>
                  <a:lnTo>
                    <a:pt x="44085" y="11893"/>
                  </a:lnTo>
                  <a:lnTo>
                    <a:pt x="43484" y="10932"/>
                  </a:lnTo>
                  <a:lnTo>
                    <a:pt x="42884" y="9971"/>
                  </a:lnTo>
                  <a:lnTo>
                    <a:pt x="42163" y="9010"/>
                  </a:lnTo>
                  <a:lnTo>
                    <a:pt x="41442" y="8169"/>
                  </a:lnTo>
                  <a:lnTo>
                    <a:pt x="40721" y="7328"/>
                  </a:lnTo>
                  <a:lnTo>
                    <a:pt x="39881" y="6487"/>
                  </a:lnTo>
                  <a:lnTo>
                    <a:pt x="38920" y="5766"/>
                  </a:lnTo>
                  <a:lnTo>
                    <a:pt x="38079" y="5166"/>
                  </a:lnTo>
                  <a:lnTo>
                    <a:pt x="37118" y="4445"/>
                  </a:lnTo>
                  <a:lnTo>
                    <a:pt x="36037" y="3845"/>
                  </a:lnTo>
                  <a:lnTo>
                    <a:pt x="34956" y="3364"/>
                  </a:lnTo>
                  <a:lnTo>
                    <a:pt x="33875" y="2763"/>
                  </a:lnTo>
                  <a:lnTo>
                    <a:pt x="32673" y="2283"/>
                  </a:lnTo>
                  <a:lnTo>
                    <a:pt x="31352" y="1923"/>
                  </a:lnTo>
                  <a:lnTo>
                    <a:pt x="30031" y="1442"/>
                  </a:lnTo>
                  <a:lnTo>
                    <a:pt x="28469" y="962"/>
                  </a:lnTo>
                  <a:lnTo>
                    <a:pt x="27028" y="601"/>
                  </a:lnTo>
                  <a:lnTo>
                    <a:pt x="25586" y="361"/>
                  </a:lnTo>
                  <a:lnTo>
                    <a:pt x="24265" y="241"/>
                  </a:lnTo>
                  <a:lnTo>
                    <a:pt x="22944" y="121"/>
                  </a:lnTo>
                  <a:lnTo>
                    <a:pt x="21622" y="1"/>
                  </a:lnTo>
                  <a:lnTo>
                    <a:pt x="20301" y="1"/>
                  </a:lnTo>
                  <a:lnTo>
                    <a:pt x="18860" y="1"/>
                  </a:lnTo>
                  <a:lnTo>
                    <a:pt x="17418" y="1"/>
                  </a:lnTo>
                  <a:lnTo>
                    <a:pt x="15857" y="121"/>
                  </a:lnTo>
                  <a:lnTo>
                    <a:pt x="14415" y="361"/>
                  </a:lnTo>
                  <a:lnTo>
                    <a:pt x="12974" y="601"/>
                  </a:lnTo>
                  <a:lnTo>
                    <a:pt x="11652" y="962"/>
                  </a:lnTo>
                  <a:lnTo>
                    <a:pt x="10211" y="1442"/>
                  </a:lnTo>
                  <a:lnTo>
                    <a:pt x="8769" y="2043"/>
                  </a:lnTo>
                  <a:lnTo>
                    <a:pt x="7448" y="2643"/>
                  </a:lnTo>
                  <a:lnTo>
                    <a:pt x="5887" y="3364"/>
                  </a:lnTo>
                  <a:lnTo>
                    <a:pt x="4445" y="4205"/>
                  </a:lnTo>
                  <a:lnTo>
                    <a:pt x="3244" y="5286"/>
                  </a:lnTo>
                  <a:lnTo>
                    <a:pt x="2163" y="6607"/>
                  </a:lnTo>
                  <a:lnTo>
                    <a:pt x="1202" y="8049"/>
                  </a:lnTo>
                  <a:lnTo>
                    <a:pt x="601" y="9610"/>
                  </a:lnTo>
                  <a:lnTo>
                    <a:pt x="121" y="11292"/>
                  </a:lnTo>
                  <a:lnTo>
                    <a:pt x="1" y="13094"/>
                  </a:lnTo>
                  <a:lnTo>
                    <a:pt x="241" y="15376"/>
                  </a:lnTo>
                  <a:lnTo>
                    <a:pt x="841" y="17418"/>
                  </a:lnTo>
                  <a:lnTo>
                    <a:pt x="1923" y="19340"/>
                  </a:lnTo>
                  <a:lnTo>
                    <a:pt x="3244" y="21022"/>
                  </a:lnTo>
                  <a:lnTo>
                    <a:pt x="4926" y="22343"/>
                  </a:lnTo>
                  <a:lnTo>
                    <a:pt x="6847" y="23424"/>
                  </a:lnTo>
                  <a:lnTo>
                    <a:pt x="8890" y="24025"/>
                  </a:lnTo>
                  <a:lnTo>
                    <a:pt x="11172" y="24265"/>
                  </a:lnTo>
                  <a:lnTo>
                    <a:pt x="13454" y="24025"/>
                  </a:lnTo>
                  <a:lnTo>
                    <a:pt x="15496" y="23424"/>
                  </a:lnTo>
                  <a:lnTo>
                    <a:pt x="17418" y="22343"/>
                  </a:lnTo>
                  <a:lnTo>
                    <a:pt x="18980" y="21022"/>
                  </a:lnTo>
                  <a:lnTo>
                    <a:pt x="20301" y="19340"/>
                  </a:lnTo>
                  <a:lnTo>
                    <a:pt x="21382" y="17418"/>
                  </a:lnTo>
                  <a:lnTo>
                    <a:pt x="21983" y="15376"/>
                  </a:lnTo>
                  <a:lnTo>
                    <a:pt x="22223" y="13094"/>
                  </a:lnTo>
                  <a:lnTo>
                    <a:pt x="22103" y="11772"/>
                  </a:lnTo>
                  <a:lnTo>
                    <a:pt x="21863" y="10451"/>
                  </a:lnTo>
                  <a:lnTo>
                    <a:pt x="21502" y="9130"/>
                  </a:lnTo>
                  <a:lnTo>
                    <a:pt x="20902" y="7929"/>
                  </a:lnTo>
                  <a:lnTo>
                    <a:pt x="21622" y="8049"/>
                  </a:lnTo>
                  <a:lnTo>
                    <a:pt x="22223" y="8289"/>
                  </a:lnTo>
                  <a:lnTo>
                    <a:pt x="22703" y="8409"/>
                  </a:lnTo>
                  <a:lnTo>
                    <a:pt x="23304" y="8649"/>
                  </a:lnTo>
                  <a:lnTo>
                    <a:pt x="23905" y="9010"/>
                  </a:lnTo>
                  <a:lnTo>
                    <a:pt x="24385" y="9490"/>
                  </a:lnTo>
                  <a:lnTo>
                    <a:pt x="24986" y="10211"/>
                  </a:lnTo>
                  <a:lnTo>
                    <a:pt x="25466" y="11172"/>
                  </a:lnTo>
                  <a:lnTo>
                    <a:pt x="25826" y="12133"/>
                  </a:lnTo>
                  <a:lnTo>
                    <a:pt x="26187" y="13454"/>
                  </a:lnTo>
                  <a:lnTo>
                    <a:pt x="26427" y="15016"/>
                  </a:lnTo>
                  <a:lnTo>
                    <a:pt x="26547" y="16337"/>
                  </a:lnTo>
                  <a:lnTo>
                    <a:pt x="26547" y="16337"/>
                  </a:lnTo>
                  <a:lnTo>
                    <a:pt x="26547" y="16337"/>
                  </a:lnTo>
                  <a:lnTo>
                    <a:pt x="26547" y="16457"/>
                  </a:lnTo>
                  <a:lnTo>
                    <a:pt x="26547" y="16457"/>
                  </a:lnTo>
                  <a:lnTo>
                    <a:pt x="26427" y="19220"/>
                  </a:lnTo>
                  <a:lnTo>
                    <a:pt x="26067" y="21262"/>
                  </a:lnTo>
                  <a:lnTo>
                    <a:pt x="25346" y="22944"/>
                  </a:lnTo>
                  <a:lnTo>
                    <a:pt x="24265" y="24385"/>
                  </a:lnTo>
                  <a:lnTo>
                    <a:pt x="23664" y="24986"/>
                  </a:lnTo>
                  <a:lnTo>
                    <a:pt x="22944" y="25466"/>
                  </a:lnTo>
                  <a:lnTo>
                    <a:pt x="22223" y="25947"/>
                  </a:lnTo>
                  <a:lnTo>
                    <a:pt x="21502" y="26307"/>
                  </a:lnTo>
                  <a:lnTo>
                    <a:pt x="21022" y="26427"/>
                  </a:lnTo>
                  <a:lnTo>
                    <a:pt x="20541" y="26667"/>
                  </a:lnTo>
                  <a:lnTo>
                    <a:pt x="19941" y="26787"/>
                  </a:lnTo>
                  <a:lnTo>
                    <a:pt x="19340" y="26908"/>
                  </a:lnTo>
                  <a:lnTo>
                    <a:pt x="18739" y="27028"/>
                  </a:lnTo>
                  <a:lnTo>
                    <a:pt x="18019" y="27028"/>
                  </a:lnTo>
                  <a:lnTo>
                    <a:pt x="17298" y="27148"/>
                  </a:lnTo>
                  <a:lnTo>
                    <a:pt x="16577" y="27268"/>
                  </a:lnTo>
                  <a:lnTo>
                    <a:pt x="16337" y="27268"/>
                  </a:lnTo>
                  <a:lnTo>
                    <a:pt x="15616" y="27268"/>
                  </a:lnTo>
                  <a:lnTo>
                    <a:pt x="14896" y="27268"/>
                  </a:lnTo>
                  <a:lnTo>
                    <a:pt x="13935" y="27268"/>
                  </a:lnTo>
                  <a:lnTo>
                    <a:pt x="12974" y="27268"/>
                  </a:lnTo>
                  <a:lnTo>
                    <a:pt x="12133" y="27268"/>
                  </a:lnTo>
                  <a:lnTo>
                    <a:pt x="11652" y="27268"/>
                  </a:lnTo>
                  <a:lnTo>
                    <a:pt x="11412" y="27268"/>
                  </a:lnTo>
                  <a:lnTo>
                    <a:pt x="11412" y="49010"/>
                  </a:lnTo>
                  <a:lnTo>
                    <a:pt x="22823" y="49010"/>
                  </a:lnTo>
                  <a:lnTo>
                    <a:pt x="22823" y="48409"/>
                  </a:lnTo>
                  <a:lnTo>
                    <a:pt x="22823" y="47088"/>
                  </a:lnTo>
                  <a:lnTo>
                    <a:pt x="22823" y="45646"/>
                  </a:lnTo>
                  <a:lnTo>
                    <a:pt x="22823" y="44806"/>
                  </a:lnTo>
                  <a:lnTo>
                    <a:pt x="23905" y="44685"/>
                  </a:lnTo>
                  <a:lnTo>
                    <a:pt x="24866" y="44445"/>
                  </a:lnTo>
                  <a:lnTo>
                    <a:pt x="25947" y="44325"/>
                  </a:lnTo>
                  <a:lnTo>
                    <a:pt x="26908" y="44085"/>
                  </a:lnTo>
                  <a:lnTo>
                    <a:pt x="27748" y="43965"/>
                  </a:lnTo>
                  <a:lnTo>
                    <a:pt x="28709" y="43724"/>
                  </a:lnTo>
                  <a:lnTo>
                    <a:pt x="29550" y="43484"/>
                  </a:lnTo>
                  <a:lnTo>
                    <a:pt x="30391" y="43244"/>
                  </a:lnTo>
                  <a:lnTo>
                    <a:pt x="32313" y="42523"/>
                  </a:lnTo>
                  <a:lnTo>
                    <a:pt x="34115" y="41682"/>
                  </a:lnTo>
                  <a:lnTo>
                    <a:pt x="35796" y="40721"/>
                  </a:lnTo>
                  <a:lnTo>
                    <a:pt x="37358" y="39640"/>
                  </a:lnTo>
                  <a:lnTo>
                    <a:pt x="38920" y="38559"/>
                  </a:lnTo>
                  <a:lnTo>
                    <a:pt x="40241" y="37358"/>
                  </a:lnTo>
                  <a:lnTo>
                    <a:pt x="41442" y="36037"/>
                  </a:lnTo>
                  <a:lnTo>
                    <a:pt x="42643" y="34595"/>
                  </a:lnTo>
                  <a:lnTo>
                    <a:pt x="43604" y="33274"/>
                  </a:lnTo>
                  <a:lnTo>
                    <a:pt x="44325" y="31953"/>
                  </a:lnTo>
                  <a:lnTo>
                    <a:pt x="45046" y="30511"/>
                  </a:lnTo>
                  <a:lnTo>
                    <a:pt x="45646" y="28950"/>
                  </a:lnTo>
                  <a:lnTo>
                    <a:pt x="46007" y="27388"/>
                  </a:lnTo>
                  <a:lnTo>
                    <a:pt x="46247" y="25827"/>
                  </a:lnTo>
                  <a:lnTo>
                    <a:pt x="46487" y="24025"/>
                  </a:lnTo>
                  <a:lnTo>
                    <a:pt x="46487" y="22223"/>
                  </a:lnTo>
                  <a:lnTo>
                    <a:pt x="46367" y="19700"/>
                  </a:lnTo>
                  <a:lnTo>
                    <a:pt x="46007" y="17418"/>
                  </a:lnTo>
                  <a:lnTo>
                    <a:pt x="45406" y="15136"/>
                  </a:lnTo>
                  <a:lnTo>
                    <a:pt x="44565" y="12974"/>
                  </a:lnTo>
                  <a:close/>
                </a:path>
              </a:pathLst>
            </a:custGeom>
            <a:solidFill>
              <a:srgbClr val="00BF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1213200" y="1981975"/>
              <a:ext cx="555575" cy="555575"/>
            </a:xfrm>
            <a:custGeom>
              <a:avLst/>
              <a:gdLst/>
              <a:ahLst/>
              <a:cxnLst/>
              <a:rect l="0" t="0" r="0" b="0"/>
              <a:pathLst>
                <a:path w="22223" h="22223" extrusionOk="0">
                  <a:moveTo>
                    <a:pt x="11052" y="0"/>
                  </a:moveTo>
                  <a:lnTo>
                    <a:pt x="8769" y="241"/>
                  </a:lnTo>
                  <a:lnTo>
                    <a:pt x="6727" y="841"/>
                  </a:lnTo>
                  <a:lnTo>
                    <a:pt x="4805" y="1922"/>
                  </a:lnTo>
                  <a:lnTo>
                    <a:pt x="3244" y="3244"/>
                  </a:lnTo>
                  <a:lnTo>
                    <a:pt x="1922" y="4805"/>
                  </a:lnTo>
                  <a:lnTo>
                    <a:pt x="841" y="6727"/>
                  </a:lnTo>
                  <a:lnTo>
                    <a:pt x="241" y="8769"/>
                  </a:lnTo>
                  <a:lnTo>
                    <a:pt x="1" y="11051"/>
                  </a:lnTo>
                  <a:lnTo>
                    <a:pt x="241" y="13334"/>
                  </a:lnTo>
                  <a:lnTo>
                    <a:pt x="841" y="15376"/>
                  </a:lnTo>
                  <a:lnTo>
                    <a:pt x="1922" y="17298"/>
                  </a:lnTo>
                  <a:lnTo>
                    <a:pt x="3244" y="18979"/>
                  </a:lnTo>
                  <a:lnTo>
                    <a:pt x="4805" y="20301"/>
                  </a:lnTo>
                  <a:lnTo>
                    <a:pt x="6727" y="21382"/>
                  </a:lnTo>
                  <a:lnTo>
                    <a:pt x="8769" y="21982"/>
                  </a:lnTo>
                  <a:lnTo>
                    <a:pt x="11052" y="22223"/>
                  </a:lnTo>
                  <a:lnTo>
                    <a:pt x="13334" y="21982"/>
                  </a:lnTo>
                  <a:lnTo>
                    <a:pt x="15376" y="21382"/>
                  </a:lnTo>
                  <a:lnTo>
                    <a:pt x="17298" y="20301"/>
                  </a:lnTo>
                  <a:lnTo>
                    <a:pt x="18980" y="18979"/>
                  </a:lnTo>
                  <a:lnTo>
                    <a:pt x="20301" y="17298"/>
                  </a:lnTo>
                  <a:lnTo>
                    <a:pt x="21382" y="15376"/>
                  </a:lnTo>
                  <a:lnTo>
                    <a:pt x="21983" y="13334"/>
                  </a:lnTo>
                  <a:lnTo>
                    <a:pt x="22223" y="11051"/>
                  </a:lnTo>
                  <a:lnTo>
                    <a:pt x="21983" y="8769"/>
                  </a:lnTo>
                  <a:lnTo>
                    <a:pt x="21382" y="6727"/>
                  </a:lnTo>
                  <a:lnTo>
                    <a:pt x="20301" y="4805"/>
                  </a:lnTo>
                  <a:lnTo>
                    <a:pt x="18980" y="3244"/>
                  </a:lnTo>
                  <a:lnTo>
                    <a:pt x="17298" y="1922"/>
                  </a:lnTo>
                  <a:lnTo>
                    <a:pt x="15376" y="841"/>
                  </a:lnTo>
                  <a:lnTo>
                    <a:pt x="13334" y="241"/>
                  </a:lnTo>
                  <a:lnTo>
                    <a:pt x="11052" y="0"/>
                  </a:lnTo>
                  <a:close/>
                </a:path>
              </a:pathLst>
            </a:custGeom>
            <a:solidFill>
              <a:srgbClr val="00BF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993975" y="543525"/>
              <a:ext cx="1165200" cy="1225250"/>
            </a:xfrm>
            <a:custGeom>
              <a:avLst/>
              <a:gdLst/>
              <a:ahLst/>
              <a:cxnLst/>
              <a:rect l="0" t="0" r="0" b="0"/>
              <a:pathLst>
                <a:path w="46608" h="49010" extrusionOk="0">
                  <a:moveTo>
                    <a:pt x="44565" y="12974"/>
                  </a:moveTo>
                  <a:lnTo>
                    <a:pt x="44565" y="12974"/>
                  </a:lnTo>
                  <a:lnTo>
                    <a:pt x="44085" y="11893"/>
                  </a:lnTo>
                  <a:lnTo>
                    <a:pt x="43484" y="10932"/>
                  </a:lnTo>
                  <a:lnTo>
                    <a:pt x="42884" y="9971"/>
                  </a:lnTo>
                  <a:lnTo>
                    <a:pt x="42283" y="9010"/>
                  </a:lnTo>
                  <a:lnTo>
                    <a:pt x="41442" y="8169"/>
                  </a:lnTo>
                  <a:lnTo>
                    <a:pt x="40721" y="7328"/>
                  </a:lnTo>
                  <a:lnTo>
                    <a:pt x="39881" y="6487"/>
                  </a:lnTo>
                  <a:lnTo>
                    <a:pt x="38920" y="5767"/>
                  </a:lnTo>
                  <a:lnTo>
                    <a:pt x="38079" y="5166"/>
                  </a:lnTo>
                  <a:lnTo>
                    <a:pt x="37118" y="4445"/>
                  </a:lnTo>
                  <a:lnTo>
                    <a:pt x="36037" y="3845"/>
                  </a:lnTo>
                  <a:lnTo>
                    <a:pt x="35076" y="3364"/>
                  </a:lnTo>
                  <a:lnTo>
                    <a:pt x="33875" y="2764"/>
                  </a:lnTo>
                  <a:lnTo>
                    <a:pt x="32673" y="2283"/>
                  </a:lnTo>
                  <a:lnTo>
                    <a:pt x="31472" y="1923"/>
                  </a:lnTo>
                  <a:lnTo>
                    <a:pt x="30151" y="1442"/>
                  </a:lnTo>
                  <a:lnTo>
                    <a:pt x="28589" y="962"/>
                  </a:lnTo>
                  <a:lnTo>
                    <a:pt x="27028" y="601"/>
                  </a:lnTo>
                  <a:lnTo>
                    <a:pt x="25706" y="361"/>
                  </a:lnTo>
                  <a:lnTo>
                    <a:pt x="24385" y="241"/>
                  </a:lnTo>
                  <a:lnTo>
                    <a:pt x="23064" y="121"/>
                  </a:lnTo>
                  <a:lnTo>
                    <a:pt x="21743" y="1"/>
                  </a:lnTo>
                  <a:lnTo>
                    <a:pt x="20421" y="1"/>
                  </a:lnTo>
                  <a:lnTo>
                    <a:pt x="18980" y="1"/>
                  </a:lnTo>
                  <a:lnTo>
                    <a:pt x="17418" y="1"/>
                  </a:lnTo>
                  <a:lnTo>
                    <a:pt x="15977" y="121"/>
                  </a:lnTo>
                  <a:lnTo>
                    <a:pt x="14535" y="361"/>
                  </a:lnTo>
                  <a:lnTo>
                    <a:pt x="13094" y="601"/>
                  </a:lnTo>
                  <a:lnTo>
                    <a:pt x="11652" y="962"/>
                  </a:lnTo>
                  <a:lnTo>
                    <a:pt x="10331" y="1442"/>
                  </a:lnTo>
                  <a:lnTo>
                    <a:pt x="8890" y="2043"/>
                  </a:lnTo>
                  <a:lnTo>
                    <a:pt x="7568" y="2643"/>
                  </a:lnTo>
                  <a:lnTo>
                    <a:pt x="6007" y="3364"/>
                  </a:lnTo>
                  <a:lnTo>
                    <a:pt x="4565" y="4205"/>
                  </a:lnTo>
                  <a:lnTo>
                    <a:pt x="3244" y="5286"/>
                  </a:lnTo>
                  <a:lnTo>
                    <a:pt x="2163" y="6607"/>
                  </a:lnTo>
                  <a:lnTo>
                    <a:pt x="1202" y="8049"/>
                  </a:lnTo>
                  <a:lnTo>
                    <a:pt x="601" y="9610"/>
                  </a:lnTo>
                  <a:lnTo>
                    <a:pt x="121" y="11292"/>
                  </a:lnTo>
                  <a:lnTo>
                    <a:pt x="1" y="13094"/>
                  </a:lnTo>
                  <a:lnTo>
                    <a:pt x="241" y="15376"/>
                  </a:lnTo>
                  <a:lnTo>
                    <a:pt x="842" y="17418"/>
                  </a:lnTo>
                  <a:lnTo>
                    <a:pt x="1923" y="19340"/>
                  </a:lnTo>
                  <a:lnTo>
                    <a:pt x="3244" y="21022"/>
                  </a:lnTo>
                  <a:lnTo>
                    <a:pt x="4926" y="22343"/>
                  </a:lnTo>
                  <a:lnTo>
                    <a:pt x="6848" y="23424"/>
                  </a:lnTo>
                  <a:lnTo>
                    <a:pt x="8890" y="24025"/>
                  </a:lnTo>
                  <a:lnTo>
                    <a:pt x="11172" y="24265"/>
                  </a:lnTo>
                  <a:lnTo>
                    <a:pt x="13454" y="24025"/>
                  </a:lnTo>
                  <a:lnTo>
                    <a:pt x="15496" y="23424"/>
                  </a:lnTo>
                  <a:lnTo>
                    <a:pt x="17418" y="22343"/>
                  </a:lnTo>
                  <a:lnTo>
                    <a:pt x="19100" y="21022"/>
                  </a:lnTo>
                  <a:lnTo>
                    <a:pt x="20421" y="19340"/>
                  </a:lnTo>
                  <a:lnTo>
                    <a:pt x="21502" y="17418"/>
                  </a:lnTo>
                  <a:lnTo>
                    <a:pt x="22103" y="15376"/>
                  </a:lnTo>
                  <a:lnTo>
                    <a:pt x="22343" y="13094"/>
                  </a:lnTo>
                  <a:lnTo>
                    <a:pt x="22223" y="11652"/>
                  </a:lnTo>
                  <a:lnTo>
                    <a:pt x="21983" y="10331"/>
                  </a:lnTo>
                  <a:lnTo>
                    <a:pt x="21622" y="9130"/>
                  </a:lnTo>
                  <a:lnTo>
                    <a:pt x="21022" y="7929"/>
                  </a:lnTo>
                  <a:lnTo>
                    <a:pt x="21622" y="8049"/>
                  </a:lnTo>
                  <a:lnTo>
                    <a:pt x="22223" y="8169"/>
                  </a:lnTo>
                  <a:lnTo>
                    <a:pt x="22824" y="8409"/>
                  </a:lnTo>
                  <a:lnTo>
                    <a:pt x="23424" y="8649"/>
                  </a:lnTo>
                  <a:lnTo>
                    <a:pt x="23905" y="9010"/>
                  </a:lnTo>
                  <a:lnTo>
                    <a:pt x="24505" y="9490"/>
                  </a:lnTo>
                  <a:lnTo>
                    <a:pt x="24986" y="10211"/>
                  </a:lnTo>
                  <a:lnTo>
                    <a:pt x="25466" y="11172"/>
                  </a:lnTo>
                  <a:lnTo>
                    <a:pt x="25827" y="12133"/>
                  </a:lnTo>
                  <a:lnTo>
                    <a:pt x="26307" y="13454"/>
                  </a:lnTo>
                  <a:lnTo>
                    <a:pt x="26547" y="14896"/>
                  </a:lnTo>
                  <a:lnTo>
                    <a:pt x="26667" y="16337"/>
                  </a:lnTo>
                  <a:lnTo>
                    <a:pt x="26667" y="16337"/>
                  </a:lnTo>
                  <a:lnTo>
                    <a:pt x="26667" y="16337"/>
                  </a:lnTo>
                  <a:lnTo>
                    <a:pt x="26667" y="16457"/>
                  </a:lnTo>
                  <a:lnTo>
                    <a:pt x="26667" y="16457"/>
                  </a:lnTo>
                  <a:lnTo>
                    <a:pt x="26547" y="19220"/>
                  </a:lnTo>
                  <a:lnTo>
                    <a:pt x="26067" y="21262"/>
                  </a:lnTo>
                  <a:lnTo>
                    <a:pt x="25466" y="22944"/>
                  </a:lnTo>
                  <a:lnTo>
                    <a:pt x="24385" y="24385"/>
                  </a:lnTo>
                  <a:lnTo>
                    <a:pt x="23785" y="24986"/>
                  </a:lnTo>
                  <a:lnTo>
                    <a:pt x="23064" y="25466"/>
                  </a:lnTo>
                  <a:lnTo>
                    <a:pt x="22343" y="25947"/>
                  </a:lnTo>
                  <a:lnTo>
                    <a:pt x="21502" y="26307"/>
                  </a:lnTo>
                  <a:lnTo>
                    <a:pt x="21022" y="26427"/>
                  </a:lnTo>
                  <a:lnTo>
                    <a:pt x="20541" y="26667"/>
                  </a:lnTo>
                  <a:lnTo>
                    <a:pt x="19941" y="26788"/>
                  </a:lnTo>
                  <a:lnTo>
                    <a:pt x="19460" y="26908"/>
                  </a:lnTo>
                  <a:lnTo>
                    <a:pt x="18740" y="27028"/>
                  </a:lnTo>
                  <a:lnTo>
                    <a:pt x="18139" y="27028"/>
                  </a:lnTo>
                  <a:lnTo>
                    <a:pt x="17418" y="27148"/>
                  </a:lnTo>
                  <a:lnTo>
                    <a:pt x="16697" y="27268"/>
                  </a:lnTo>
                  <a:lnTo>
                    <a:pt x="16337" y="27268"/>
                  </a:lnTo>
                  <a:lnTo>
                    <a:pt x="15736" y="27268"/>
                  </a:lnTo>
                  <a:lnTo>
                    <a:pt x="14896" y="27268"/>
                  </a:lnTo>
                  <a:lnTo>
                    <a:pt x="13935" y="27268"/>
                  </a:lnTo>
                  <a:lnTo>
                    <a:pt x="13094" y="27268"/>
                  </a:lnTo>
                  <a:lnTo>
                    <a:pt x="12253" y="27268"/>
                  </a:lnTo>
                  <a:lnTo>
                    <a:pt x="11773" y="27268"/>
                  </a:lnTo>
                  <a:lnTo>
                    <a:pt x="11532" y="27268"/>
                  </a:lnTo>
                  <a:lnTo>
                    <a:pt x="11532" y="49010"/>
                  </a:lnTo>
                  <a:lnTo>
                    <a:pt x="22824" y="49010"/>
                  </a:lnTo>
                  <a:lnTo>
                    <a:pt x="22824" y="48409"/>
                  </a:lnTo>
                  <a:lnTo>
                    <a:pt x="22824" y="47088"/>
                  </a:lnTo>
                  <a:lnTo>
                    <a:pt x="22824" y="45646"/>
                  </a:lnTo>
                  <a:lnTo>
                    <a:pt x="22824" y="44806"/>
                  </a:lnTo>
                  <a:lnTo>
                    <a:pt x="23905" y="44685"/>
                  </a:lnTo>
                  <a:lnTo>
                    <a:pt x="24986" y="44445"/>
                  </a:lnTo>
                  <a:lnTo>
                    <a:pt x="25947" y="44325"/>
                  </a:lnTo>
                  <a:lnTo>
                    <a:pt x="26908" y="44085"/>
                  </a:lnTo>
                  <a:lnTo>
                    <a:pt x="27869" y="43845"/>
                  </a:lnTo>
                  <a:lnTo>
                    <a:pt x="28709" y="43604"/>
                  </a:lnTo>
                  <a:lnTo>
                    <a:pt x="29550" y="43364"/>
                  </a:lnTo>
                  <a:lnTo>
                    <a:pt x="30391" y="43124"/>
                  </a:lnTo>
                  <a:lnTo>
                    <a:pt x="32313" y="42403"/>
                  </a:lnTo>
                  <a:lnTo>
                    <a:pt x="34115" y="41562"/>
                  </a:lnTo>
                  <a:lnTo>
                    <a:pt x="35797" y="40721"/>
                  </a:lnTo>
                  <a:lnTo>
                    <a:pt x="37358" y="39640"/>
                  </a:lnTo>
                  <a:lnTo>
                    <a:pt x="38920" y="38559"/>
                  </a:lnTo>
                  <a:lnTo>
                    <a:pt x="40241" y="37358"/>
                  </a:lnTo>
                  <a:lnTo>
                    <a:pt x="41562" y="36037"/>
                  </a:lnTo>
                  <a:lnTo>
                    <a:pt x="42764" y="34595"/>
                  </a:lnTo>
                  <a:lnTo>
                    <a:pt x="43724" y="33274"/>
                  </a:lnTo>
                  <a:lnTo>
                    <a:pt x="44565" y="31833"/>
                  </a:lnTo>
                  <a:lnTo>
                    <a:pt x="45166" y="30391"/>
                  </a:lnTo>
                  <a:lnTo>
                    <a:pt x="45646" y="28950"/>
                  </a:lnTo>
                  <a:lnTo>
                    <a:pt x="46007" y="27388"/>
                  </a:lnTo>
                  <a:lnTo>
                    <a:pt x="46367" y="25827"/>
                  </a:lnTo>
                  <a:lnTo>
                    <a:pt x="46487" y="24025"/>
                  </a:lnTo>
                  <a:lnTo>
                    <a:pt x="46607" y="22223"/>
                  </a:lnTo>
                  <a:lnTo>
                    <a:pt x="46487" y="19700"/>
                  </a:lnTo>
                  <a:lnTo>
                    <a:pt x="46127" y="17418"/>
                  </a:lnTo>
                  <a:lnTo>
                    <a:pt x="45406" y="15136"/>
                  </a:lnTo>
                  <a:lnTo>
                    <a:pt x="44565" y="129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1141125" y="1879875"/>
              <a:ext cx="555575" cy="558575"/>
            </a:xfrm>
            <a:custGeom>
              <a:avLst/>
              <a:gdLst/>
              <a:ahLst/>
              <a:cxnLst/>
              <a:rect l="0" t="0" r="0" b="0"/>
              <a:pathLst>
                <a:path w="22223" h="22343" extrusionOk="0">
                  <a:moveTo>
                    <a:pt x="11172" y="0"/>
                  </a:moveTo>
                  <a:lnTo>
                    <a:pt x="8890" y="240"/>
                  </a:lnTo>
                  <a:lnTo>
                    <a:pt x="6847" y="841"/>
                  </a:lnTo>
                  <a:lnTo>
                    <a:pt x="4926" y="1922"/>
                  </a:lnTo>
                  <a:lnTo>
                    <a:pt x="3244" y="3243"/>
                  </a:lnTo>
                  <a:lnTo>
                    <a:pt x="1923" y="4925"/>
                  </a:lnTo>
                  <a:lnTo>
                    <a:pt x="841" y="6847"/>
                  </a:lnTo>
                  <a:lnTo>
                    <a:pt x="241" y="8889"/>
                  </a:lnTo>
                  <a:lnTo>
                    <a:pt x="1" y="11171"/>
                  </a:lnTo>
                  <a:lnTo>
                    <a:pt x="241" y="13454"/>
                  </a:lnTo>
                  <a:lnTo>
                    <a:pt x="841" y="15496"/>
                  </a:lnTo>
                  <a:lnTo>
                    <a:pt x="1923" y="17418"/>
                  </a:lnTo>
                  <a:lnTo>
                    <a:pt x="3244" y="19099"/>
                  </a:lnTo>
                  <a:lnTo>
                    <a:pt x="4926" y="20421"/>
                  </a:lnTo>
                  <a:lnTo>
                    <a:pt x="6847" y="21502"/>
                  </a:lnTo>
                  <a:lnTo>
                    <a:pt x="8890" y="22102"/>
                  </a:lnTo>
                  <a:lnTo>
                    <a:pt x="11172" y="22343"/>
                  </a:lnTo>
                  <a:lnTo>
                    <a:pt x="13454" y="22102"/>
                  </a:lnTo>
                  <a:lnTo>
                    <a:pt x="15496" y="21502"/>
                  </a:lnTo>
                  <a:lnTo>
                    <a:pt x="17418" y="20421"/>
                  </a:lnTo>
                  <a:lnTo>
                    <a:pt x="18980" y="19099"/>
                  </a:lnTo>
                  <a:lnTo>
                    <a:pt x="20301" y="17418"/>
                  </a:lnTo>
                  <a:lnTo>
                    <a:pt x="21382" y="15496"/>
                  </a:lnTo>
                  <a:lnTo>
                    <a:pt x="21983" y="13454"/>
                  </a:lnTo>
                  <a:lnTo>
                    <a:pt x="22223" y="11171"/>
                  </a:lnTo>
                  <a:lnTo>
                    <a:pt x="21983" y="8889"/>
                  </a:lnTo>
                  <a:lnTo>
                    <a:pt x="21382" y="6847"/>
                  </a:lnTo>
                  <a:lnTo>
                    <a:pt x="20301" y="4925"/>
                  </a:lnTo>
                  <a:lnTo>
                    <a:pt x="18980" y="3243"/>
                  </a:lnTo>
                  <a:lnTo>
                    <a:pt x="17418" y="1922"/>
                  </a:lnTo>
                  <a:lnTo>
                    <a:pt x="15496" y="841"/>
                  </a:lnTo>
                  <a:lnTo>
                    <a:pt x="13454" y="240"/>
                  </a:lnTo>
                  <a:lnTo>
                    <a:pt x="11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1102100" y="684675"/>
              <a:ext cx="372375" cy="387400"/>
            </a:xfrm>
            <a:custGeom>
              <a:avLst/>
              <a:gdLst/>
              <a:ahLst/>
              <a:cxnLst/>
              <a:rect l="0" t="0" r="0" b="0"/>
              <a:pathLst>
                <a:path w="14895" h="15496" extrusionOk="0">
                  <a:moveTo>
                    <a:pt x="3003" y="12133"/>
                  </a:moveTo>
                  <a:lnTo>
                    <a:pt x="2162" y="12133"/>
                  </a:lnTo>
                  <a:lnTo>
                    <a:pt x="1442" y="12012"/>
                  </a:lnTo>
                  <a:lnTo>
                    <a:pt x="721" y="11772"/>
                  </a:lnTo>
                  <a:lnTo>
                    <a:pt x="0" y="11532"/>
                  </a:lnTo>
                  <a:lnTo>
                    <a:pt x="601" y="12373"/>
                  </a:lnTo>
                  <a:lnTo>
                    <a:pt x="1321" y="13214"/>
                  </a:lnTo>
                  <a:lnTo>
                    <a:pt x="2042" y="13814"/>
                  </a:lnTo>
                  <a:lnTo>
                    <a:pt x="2883" y="14415"/>
                  </a:lnTo>
                  <a:lnTo>
                    <a:pt x="3844" y="14895"/>
                  </a:lnTo>
                  <a:lnTo>
                    <a:pt x="4805" y="15256"/>
                  </a:lnTo>
                  <a:lnTo>
                    <a:pt x="5766" y="15376"/>
                  </a:lnTo>
                  <a:lnTo>
                    <a:pt x="6847" y="15496"/>
                  </a:lnTo>
                  <a:lnTo>
                    <a:pt x="8529" y="15376"/>
                  </a:lnTo>
                  <a:lnTo>
                    <a:pt x="9970" y="14895"/>
                  </a:lnTo>
                  <a:lnTo>
                    <a:pt x="11291" y="14175"/>
                  </a:lnTo>
                  <a:lnTo>
                    <a:pt x="12493" y="13093"/>
                  </a:lnTo>
                  <a:lnTo>
                    <a:pt x="13574" y="11892"/>
                  </a:lnTo>
                  <a:lnTo>
                    <a:pt x="14294" y="10571"/>
                  </a:lnTo>
                  <a:lnTo>
                    <a:pt x="14775" y="9130"/>
                  </a:lnTo>
                  <a:lnTo>
                    <a:pt x="14895" y="7448"/>
                  </a:lnTo>
                  <a:lnTo>
                    <a:pt x="14775" y="6247"/>
                  </a:lnTo>
                  <a:lnTo>
                    <a:pt x="14535" y="5045"/>
                  </a:lnTo>
                  <a:lnTo>
                    <a:pt x="14054" y="3964"/>
                  </a:lnTo>
                  <a:lnTo>
                    <a:pt x="13454" y="2883"/>
                  </a:lnTo>
                  <a:lnTo>
                    <a:pt x="12733" y="2042"/>
                  </a:lnTo>
                  <a:lnTo>
                    <a:pt x="11892" y="1202"/>
                  </a:lnTo>
                  <a:lnTo>
                    <a:pt x="10931" y="481"/>
                  </a:lnTo>
                  <a:lnTo>
                    <a:pt x="9850" y="0"/>
                  </a:lnTo>
                  <a:lnTo>
                    <a:pt x="10330" y="961"/>
                  </a:lnTo>
                  <a:lnTo>
                    <a:pt x="10691" y="1922"/>
                  </a:lnTo>
                  <a:lnTo>
                    <a:pt x="10931" y="3003"/>
                  </a:lnTo>
                  <a:lnTo>
                    <a:pt x="11051" y="4205"/>
                  </a:lnTo>
                  <a:lnTo>
                    <a:pt x="10931" y="5766"/>
                  </a:lnTo>
                  <a:lnTo>
                    <a:pt x="10451" y="7208"/>
                  </a:lnTo>
                  <a:lnTo>
                    <a:pt x="9730" y="8649"/>
                  </a:lnTo>
                  <a:lnTo>
                    <a:pt x="8649" y="9730"/>
                  </a:lnTo>
                  <a:lnTo>
                    <a:pt x="7448" y="10811"/>
                  </a:lnTo>
                  <a:lnTo>
                    <a:pt x="6126" y="11532"/>
                  </a:lnTo>
                  <a:lnTo>
                    <a:pt x="4685" y="12012"/>
                  </a:lnTo>
                  <a:lnTo>
                    <a:pt x="3003" y="12133"/>
                  </a:lnTo>
                  <a:close/>
                </a:path>
              </a:pathLst>
            </a:custGeom>
            <a:solidFill>
              <a:srgbClr val="D19B0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1249225" y="1972950"/>
              <a:ext cx="369400" cy="387425"/>
            </a:xfrm>
            <a:custGeom>
              <a:avLst/>
              <a:gdLst/>
              <a:ahLst/>
              <a:cxnLst/>
              <a:rect l="0" t="0" r="0" b="0"/>
              <a:pathLst>
                <a:path w="14776" h="15497" extrusionOk="0">
                  <a:moveTo>
                    <a:pt x="9851" y="1"/>
                  </a:moveTo>
                  <a:lnTo>
                    <a:pt x="10331" y="962"/>
                  </a:lnTo>
                  <a:lnTo>
                    <a:pt x="10692" y="1923"/>
                  </a:lnTo>
                  <a:lnTo>
                    <a:pt x="10812" y="3004"/>
                  </a:lnTo>
                  <a:lnTo>
                    <a:pt x="10932" y="4205"/>
                  </a:lnTo>
                  <a:lnTo>
                    <a:pt x="10812" y="5767"/>
                  </a:lnTo>
                  <a:lnTo>
                    <a:pt x="10331" y="7208"/>
                  </a:lnTo>
                  <a:lnTo>
                    <a:pt x="9611" y="8650"/>
                  </a:lnTo>
                  <a:lnTo>
                    <a:pt x="8650" y="9731"/>
                  </a:lnTo>
                  <a:lnTo>
                    <a:pt x="7448" y="10812"/>
                  </a:lnTo>
                  <a:lnTo>
                    <a:pt x="6127" y="11532"/>
                  </a:lnTo>
                  <a:lnTo>
                    <a:pt x="4566" y="12013"/>
                  </a:lnTo>
                  <a:lnTo>
                    <a:pt x="3004" y="12133"/>
                  </a:lnTo>
                  <a:lnTo>
                    <a:pt x="2163" y="12133"/>
                  </a:lnTo>
                  <a:lnTo>
                    <a:pt x="1442" y="12013"/>
                  </a:lnTo>
                  <a:lnTo>
                    <a:pt x="722" y="11773"/>
                  </a:lnTo>
                  <a:lnTo>
                    <a:pt x="1" y="11532"/>
                  </a:lnTo>
                  <a:lnTo>
                    <a:pt x="602" y="12373"/>
                  </a:lnTo>
                  <a:lnTo>
                    <a:pt x="1322" y="13214"/>
                  </a:lnTo>
                  <a:lnTo>
                    <a:pt x="2043" y="13815"/>
                  </a:lnTo>
                  <a:lnTo>
                    <a:pt x="2884" y="14415"/>
                  </a:lnTo>
                  <a:lnTo>
                    <a:pt x="3845" y="14896"/>
                  </a:lnTo>
                  <a:lnTo>
                    <a:pt x="4806" y="15256"/>
                  </a:lnTo>
                  <a:lnTo>
                    <a:pt x="5767" y="15376"/>
                  </a:lnTo>
                  <a:lnTo>
                    <a:pt x="6848" y="15496"/>
                  </a:lnTo>
                  <a:lnTo>
                    <a:pt x="8409" y="15376"/>
                  </a:lnTo>
                  <a:lnTo>
                    <a:pt x="9971" y="14896"/>
                  </a:lnTo>
                  <a:lnTo>
                    <a:pt x="11292" y="14175"/>
                  </a:lnTo>
                  <a:lnTo>
                    <a:pt x="12493" y="13094"/>
                  </a:lnTo>
                  <a:lnTo>
                    <a:pt x="13454" y="11893"/>
                  </a:lnTo>
                  <a:lnTo>
                    <a:pt x="14175" y="10571"/>
                  </a:lnTo>
                  <a:lnTo>
                    <a:pt x="14656" y="9130"/>
                  </a:lnTo>
                  <a:lnTo>
                    <a:pt x="14776" y="7448"/>
                  </a:lnTo>
                  <a:lnTo>
                    <a:pt x="14656" y="6247"/>
                  </a:lnTo>
                  <a:lnTo>
                    <a:pt x="14415" y="5046"/>
                  </a:lnTo>
                  <a:lnTo>
                    <a:pt x="13935" y="3965"/>
                  </a:lnTo>
                  <a:lnTo>
                    <a:pt x="13454" y="2884"/>
                  </a:lnTo>
                  <a:lnTo>
                    <a:pt x="12734" y="2043"/>
                  </a:lnTo>
                  <a:lnTo>
                    <a:pt x="11893" y="1202"/>
                  </a:lnTo>
                  <a:lnTo>
                    <a:pt x="10932" y="481"/>
                  </a:lnTo>
                  <a:lnTo>
                    <a:pt x="9851" y="1"/>
                  </a:lnTo>
                  <a:close/>
                </a:path>
              </a:pathLst>
            </a:custGeom>
            <a:solidFill>
              <a:srgbClr val="D19B0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1072050" y="669650"/>
              <a:ext cx="306350" cy="318350"/>
            </a:xfrm>
            <a:custGeom>
              <a:avLst/>
              <a:gdLst/>
              <a:ahLst/>
              <a:cxnLst/>
              <a:rect l="0" t="0" r="0" b="0"/>
              <a:pathLst>
                <a:path w="12254" h="12734" extrusionOk="0">
                  <a:moveTo>
                    <a:pt x="1" y="8049"/>
                  </a:moveTo>
                  <a:lnTo>
                    <a:pt x="121" y="9130"/>
                  </a:lnTo>
                  <a:lnTo>
                    <a:pt x="361" y="10211"/>
                  </a:lnTo>
                  <a:lnTo>
                    <a:pt x="722" y="11172"/>
                  </a:lnTo>
                  <a:lnTo>
                    <a:pt x="1202" y="12133"/>
                  </a:lnTo>
                  <a:lnTo>
                    <a:pt x="1923" y="12373"/>
                  </a:lnTo>
                  <a:lnTo>
                    <a:pt x="2644" y="12613"/>
                  </a:lnTo>
                  <a:lnTo>
                    <a:pt x="3364" y="12734"/>
                  </a:lnTo>
                  <a:lnTo>
                    <a:pt x="4205" y="12734"/>
                  </a:lnTo>
                  <a:lnTo>
                    <a:pt x="5887" y="12613"/>
                  </a:lnTo>
                  <a:lnTo>
                    <a:pt x="7328" y="12133"/>
                  </a:lnTo>
                  <a:lnTo>
                    <a:pt x="8650" y="11412"/>
                  </a:lnTo>
                  <a:lnTo>
                    <a:pt x="9851" y="10331"/>
                  </a:lnTo>
                  <a:lnTo>
                    <a:pt x="10932" y="9250"/>
                  </a:lnTo>
                  <a:lnTo>
                    <a:pt x="11653" y="7809"/>
                  </a:lnTo>
                  <a:lnTo>
                    <a:pt x="12133" y="6367"/>
                  </a:lnTo>
                  <a:lnTo>
                    <a:pt x="12253" y="4806"/>
                  </a:lnTo>
                  <a:lnTo>
                    <a:pt x="12133" y="3604"/>
                  </a:lnTo>
                  <a:lnTo>
                    <a:pt x="11893" y="2523"/>
                  </a:lnTo>
                  <a:lnTo>
                    <a:pt x="11532" y="1562"/>
                  </a:lnTo>
                  <a:lnTo>
                    <a:pt x="11052" y="601"/>
                  </a:lnTo>
                  <a:lnTo>
                    <a:pt x="10331" y="361"/>
                  </a:lnTo>
                  <a:lnTo>
                    <a:pt x="9610" y="121"/>
                  </a:lnTo>
                  <a:lnTo>
                    <a:pt x="8890" y="1"/>
                  </a:lnTo>
                  <a:lnTo>
                    <a:pt x="8049" y="1"/>
                  </a:lnTo>
                  <a:lnTo>
                    <a:pt x="6367" y="121"/>
                  </a:lnTo>
                  <a:lnTo>
                    <a:pt x="4926" y="601"/>
                  </a:lnTo>
                  <a:lnTo>
                    <a:pt x="3604" y="1322"/>
                  </a:lnTo>
                  <a:lnTo>
                    <a:pt x="2403" y="2403"/>
                  </a:lnTo>
                  <a:lnTo>
                    <a:pt x="1322" y="3604"/>
                  </a:lnTo>
                  <a:lnTo>
                    <a:pt x="601" y="4926"/>
                  </a:lnTo>
                  <a:lnTo>
                    <a:pt x="121" y="6367"/>
                  </a:lnTo>
                  <a:lnTo>
                    <a:pt x="1" y="8049"/>
                  </a:lnTo>
                  <a:close/>
                </a:path>
              </a:pathLst>
            </a:custGeom>
            <a:solidFill>
              <a:srgbClr val="FFC93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1219200" y="1957950"/>
              <a:ext cx="303325" cy="318350"/>
            </a:xfrm>
            <a:custGeom>
              <a:avLst/>
              <a:gdLst/>
              <a:ahLst/>
              <a:cxnLst/>
              <a:rect l="0" t="0" r="0" b="0"/>
              <a:pathLst>
                <a:path w="12133" h="12734" extrusionOk="0">
                  <a:moveTo>
                    <a:pt x="12133" y="4805"/>
                  </a:moveTo>
                  <a:lnTo>
                    <a:pt x="12013" y="3604"/>
                  </a:lnTo>
                  <a:lnTo>
                    <a:pt x="11893" y="2523"/>
                  </a:lnTo>
                  <a:lnTo>
                    <a:pt x="11532" y="1562"/>
                  </a:lnTo>
                  <a:lnTo>
                    <a:pt x="11052" y="601"/>
                  </a:lnTo>
                  <a:lnTo>
                    <a:pt x="10331" y="361"/>
                  </a:lnTo>
                  <a:lnTo>
                    <a:pt x="9610" y="120"/>
                  </a:lnTo>
                  <a:lnTo>
                    <a:pt x="8890" y="0"/>
                  </a:lnTo>
                  <a:lnTo>
                    <a:pt x="8049" y="0"/>
                  </a:lnTo>
                  <a:lnTo>
                    <a:pt x="6367" y="120"/>
                  </a:lnTo>
                  <a:lnTo>
                    <a:pt x="4926" y="601"/>
                  </a:lnTo>
                  <a:lnTo>
                    <a:pt x="3604" y="1322"/>
                  </a:lnTo>
                  <a:lnTo>
                    <a:pt x="2403" y="2403"/>
                  </a:lnTo>
                  <a:lnTo>
                    <a:pt x="1322" y="3604"/>
                  </a:lnTo>
                  <a:lnTo>
                    <a:pt x="601" y="4925"/>
                  </a:lnTo>
                  <a:lnTo>
                    <a:pt x="121" y="6367"/>
                  </a:lnTo>
                  <a:lnTo>
                    <a:pt x="1" y="8048"/>
                  </a:lnTo>
                  <a:lnTo>
                    <a:pt x="121" y="9129"/>
                  </a:lnTo>
                  <a:lnTo>
                    <a:pt x="361" y="10211"/>
                  </a:lnTo>
                  <a:lnTo>
                    <a:pt x="721" y="11171"/>
                  </a:lnTo>
                  <a:lnTo>
                    <a:pt x="1202" y="12132"/>
                  </a:lnTo>
                  <a:lnTo>
                    <a:pt x="1923" y="12373"/>
                  </a:lnTo>
                  <a:lnTo>
                    <a:pt x="2643" y="12613"/>
                  </a:lnTo>
                  <a:lnTo>
                    <a:pt x="3364" y="12733"/>
                  </a:lnTo>
                  <a:lnTo>
                    <a:pt x="4205" y="12733"/>
                  </a:lnTo>
                  <a:lnTo>
                    <a:pt x="5767" y="12613"/>
                  </a:lnTo>
                  <a:lnTo>
                    <a:pt x="7328" y="12132"/>
                  </a:lnTo>
                  <a:lnTo>
                    <a:pt x="8649" y="11412"/>
                  </a:lnTo>
                  <a:lnTo>
                    <a:pt x="9851" y="10331"/>
                  </a:lnTo>
                  <a:lnTo>
                    <a:pt x="10812" y="9250"/>
                  </a:lnTo>
                  <a:lnTo>
                    <a:pt x="11532" y="7808"/>
                  </a:lnTo>
                  <a:lnTo>
                    <a:pt x="12013" y="6367"/>
                  </a:lnTo>
                  <a:lnTo>
                    <a:pt x="12133" y="4805"/>
                  </a:lnTo>
                  <a:close/>
                </a:path>
              </a:pathLst>
            </a:custGeom>
            <a:solidFill>
              <a:srgbClr val="FFC93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1477475" y="693675"/>
              <a:ext cx="606625" cy="900925"/>
            </a:xfrm>
            <a:custGeom>
              <a:avLst/>
              <a:gdLst/>
              <a:ahLst/>
              <a:cxnLst/>
              <a:rect l="0" t="0" r="0" b="0"/>
              <a:pathLst>
                <a:path w="24265" h="36037" extrusionOk="0">
                  <a:moveTo>
                    <a:pt x="22583" y="8289"/>
                  </a:moveTo>
                  <a:lnTo>
                    <a:pt x="22102" y="7448"/>
                  </a:lnTo>
                  <a:lnTo>
                    <a:pt x="21622" y="6607"/>
                  </a:lnTo>
                  <a:lnTo>
                    <a:pt x="21141" y="5767"/>
                  </a:lnTo>
                  <a:lnTo>
                    <a:pt x="20541" y="4926"/>
                  </a:lnTo>
                  <a:lnTo>
                    <a:pt x="19940" y="4205"/>
                  </a:lnTo>
                  <a:lnTo>
                    <a:pt x="19219" y="3484"/>
                  </a:lnTo>
                  <a:lnTo>
                    <a:pt x="18499" y="2764"/>
                  </a:lnTo>
                  <a:lnTo>
                    <a:pt x="17658" y="2163"/>
                  </a:lnTo>
                  <a:lnTo>
                    <a:pt x="17297" y="1803"/>
                  </a:lnTo>
                  <a:lnTo>
                    <a:pt x="16817" y="1562"/>
                  </a:lnTo>
                  <a:lnTo>
                    <a:pt x="16336" y="1322"/>
                  </a:lnTo>
                  <a:lnTo>
                    <a:pt x="15856" y="962"/>
                  </a:lnTo>
                  <a:lnTo>
                    <a:pt x="15496" y="721"/>
                  </a:lnTo>
                  <a:lnTo>
                    <a:pt x="15015" y="481"/>
                  </a:lnTo>
                  <a:lnTo>
                    <a:pt x="14535" y="241"/>
                  </a:lnTo>
                  <a:lnTo>
                    <a:pt x="14054" y="1"/>
                  </a:lnTo>
                  <a:lnTo>
                    <a:pt x="14775" y="1322"/>
                  </a:lnTo>
                  <a:lnTo>
                    <a:pt x="15496" y="2764"/>
                  </a:lnTo>
                  <a:lnTo>
                    <a:pt x="16216" y="4445"/>
                  </a:lnTo>
                  <a:lnTo>
                    <a:pt x="16697" y="6127"/>
                  </a:lnTo>
                  <a:lnTo>
                    <a:pt x="17177" y="8049"/>
                  </a:lnTo>
                  <a:lnTo>
                    <a:pt x="17538" y="9971"/>
                  </a:lnTo>
                  <a:lnTo>
                    <a:pt x="17778" y="12133"/>
                  </a:lnTo>
                  <a:lnTo>
                    <a:pt x="17898" y="14415"/>
                  </a:lnTo>
                  <a:lnTo>
                    <a:pt x="17778" y="16697"/>
                  </a:lnTo>
                  <a:lnTo>
                    <a:pt x="17177" y="19100"/>
                  </a:lnTo>
                  <a:lnTo>
                    <a:pt x="16336" y="21382"/>
                  </a:lnTo>
                  <a:lnTo>
                    <a:pt x="15135" y="23664"/>
                  </a:lnTo>
                  <a:lnTo>
                    <a:pt x="13454" y="25706"/>
                  </a:lnTo>
                  <a:lnTo>
                    <a:pt x="11532" y="27628"/>
                  </a:lnTo>
                  <a:lnTo>
                    <a:pt x="9249" y="29310"/>
                  </a:lnTo>
                  <a:lnTo>
                    <a:pt x="6607" y="30631"/>
                  </a:lnTo>
                  <a:lnTo>
                    <a:pt x="4324" y="31592"/>
                  </a:lnTo>
                  <a:lnTo>
                    <a:pt x="2523" y="32433"/>
                  </a:lnTo>
                  <a:lnTo>
                    <a:pt x="1201" y="33274"/>
                  </a:lnTo>
                  <a:lnTo>
                    <a:pt x="481" y="33875"/>
                  </a:lnTo>
                  <a:lnTo>
                    <a:pt x="0" y="34475"/>
                  </a:lnTo>
                  <a:lnTo>
                    <a:pt x="0" y="35076"/>
                  </a:lnTo>
                  <a:lnTo>
                    <a:pt x="240" y="35556"/>
                  </a:lnTo>
                  <a:lnTo>
                    <a:pt x="721" y="36037"/>
                  </a:lnTo>
                  <a:lnTo>
                    <a:pt x="2042" y="35917"/>
                  </a:lnTo>
                  <a:lnTo>
                    <a:pt x="3363" y="35676"/>
                  </a:lnTo>
                  <a:lnTo>
                    <a:pt x="4685" y="35556"/>
                  </a:lnTo>
                  <a:lnTo>
                    <a:pt x="5886" y="35316"/>
                  </a:lnTo>
                  <a:lnTo>
                    <a:pt x="6967" y="35076"/>
                  </a:lnTo>
                  <a:lnTo>
                    <a:pt x="8048" y="34836"/>
                  </a:lnTo>
                  <a:lnTo>
                    <a:pt x="9129" y="34595"/>
                  </a:lnTo>
                  <a:lnTo>
                    <a:pt x="10090" y="34235"/>
                  </a:lnTo>
                  <a:lnTo>
                    <a:pt x="11772" y="33514"/>
                  </a:lnTo>
                  <a:lnTo>
                    <a:pt x="13333" y="32794"/>
                  </a:lnTo>
                  <a:lnTo>
                    <a:pt x="14895" y="32073"/>
                  </a:lnTo>
                  <a:lnTo>
                    <a:pt x="16336" y="31112"/>
                  </a:lnTo>
                  <a:lnTo>
                    <a:pt x="17658" y="30151"/>
                  </a:lnTo>
                  <a:lnTo>
                    <a:pt x="18859" y="29070"/>
                  </a:lnTo>
                  <a:lnTo>
                    <a:pt x="19940" y="27869"/>
                  </a:lnTo>
                  <a:lnTo>
                    <a:pt x="21021" y="26667"/>
                  </a:lnTo>
                  <a:lnTo>
                    <a:pt x="21742" y="25586"/>
                  </a:lnTo>
                  <a:lnTo>
                    <a:pt x="22463" y="24385"/>
                  </a:lnTo>
                  <a:lnTo>
                    <a:pt x="22943" y="23184"/>
                  </a:lnTo>
                  <a:lnTo>
                    <a:pt x="23424" y="21983"/>
                  </a:lnTo>
                  <a:lnTo>
                    <a:pt x="23784" y="20661"/>
                  </a:lnTo>
                  <a:lnTo>
                    <a:pt x="24024" y="19220"/>
                  </a:lnTo>
                  <a:lnTo>
                    <a:pt x="24264" y="17779"/>
                  </a:lnTo>
                  <a:lnTo>
                    <a:pt x="24264" y="16217"/>
                  </a:lnTo>
                  <a:lnTo>
                    <a:pt x="24144" y="14055"/>
                  </a:lnTo>
                  <a:lnTo>
                    <a:pt x="23784" y="12013"/>
                  </a:lnTo>
                  <a:lnTo>
                    <a:pt x="23303" y="10091"/>
                  </a:lnTo>
                  <a:lnTo>
                    <a:pt x="22583" y="8289"/>
                  </a:lnTo>
                  <a:close/>
                </a:path>
              </a:pathLst>
            </a:custGeom>
            <a:solidFill>
              <a:srgbClr val="D19B0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1165150" y="621600"/>
              <a:ext cx="759775" cy="1069100"/>
            </a:xfrm>
            <a:custGeom>
              <a:avLst/>
              <a:gdLst/>
              <a:ahLst/>
              <a:cxnLst/>
              <a:rect l="0" t="0" r="0" b="0"/>
              <a:pathLst>
                <a:path w="30391" h="42764" extrusionOk="0">
                  <a:moveTo>
                    <a:pt x="19100" y="33514"/>
                  </a:moveTo>
                  <a:lnTo>
                    <a:pt x="21742" y="32193"/>
                  </a:lnTo>
                  <a:lnTo>
                    <a:pt x="24025" y="30511"/>
                  </a:lnTo>
                  <a:lnTo>
                    <a:pt x="25947" y="28589"/>
                  </a:lnTo>
                  <a:lnTo>
                    <a:pt x="27628" y="26547"/>
                  </a:lnTo>
                  <a:lnTo>
                    <a:pt x="28829" y="24265"/>
                  </a:lnTo>
                  <a:lnTo>
                    <a:pt x="29670" y="21983"/>
                  </a:lnTo>
                  <a:lnTo>
                    <a:pt x="30271" y="19580"/>
                  </a:lnTo>
                  <a:lnTo>
                    <a:pt x="30391" y="17298"/>
                  </a:lnTo>
                  <a:lnTo>
                    <a:pt x="30271" y="15016"/>
                  </a:lnTo>
                  <a:lnTo>
                    <a:pt x="30031" y="12854"/>
                  </a:lnTo>
                  <a:lnTo>
                    <a:pt x="29670" y="10932"/>
                  </a:lnTo>
                  <a:lnTo>
                    <a:pt x="29190" y="9010"/>
                  </a:lnTo>
                  <a:lnTo>
                    <a:pt x="28709" y="7328"/>
                  </a:lnTo>
                  <a:lnTo>
                    <a:pt x="27989" y="5647"/>
                  </a:lnTo>
                  <a:lnTo>
                    <a:pt x="27268" y="4205"/>
                  </a:lnTo>
                  <a:lnTo>
                    <a:pt x="26547" y="2884"/>
                  </a:lnTo>
                  <a:lnTo>
                    <a:pt x="25826" y="2644"/>
                  </a:lnTo>
                  <a:lnTo>
                    <a:pt x="25226" y="2283"/>
                  </a:lnTo>
                  <a:lnTo>
                    <a:pt x="24625" y="2043"/>
                  </a:lnTo>
                  <a:lnTo>
                    <a:pt x="24145" y="1923"/>
                  </a:lnTo>
                  <a:lnTo>
                    <a:pt x="23544" y="1683"/>
                  </a:lnTo>
                  <a:lnTo>
                    <a:pt x="23064" y="1562"/>
                  </a:lnTo>
                  <a:lnTo>
                    <a:pt x="22703" y="1442"/>
                  </a:lnTo>
                  <a:lnTo>
                    <a:pt x="22343" y="1322"/>
                  </a:lnTo>
                  <a:lnTo>
                    <a:pt x="20902" y="842"/>
                  </a:lnTo>
                  <a:lnTo>
                    <a:pt x="19580" y="601"/>
                  </a:lnTo>
                  <a:lnTo>
                    <a:pt x="18379" y="361"/>
                  </a:lnTo>
                  <a:lnTo>
                    <a:pt x="17178" y="121"/>
                  </a:lnTo>
                  <a:lnTo>
                    <a:pt x="15977" y="121"/>
                  </a:lnTo>
                  <a:lnTo>
                    <a:pt x="14775" y="1"/>
                  </a:lnTo>
                  <a:lnTo>
                    <a:pt x="13454" y="1"/>
                  </a:lnTo>
                  <a:lnTo>
                    <a:pt x="12133" y="1"/>
                  </a:lnTo>
                  <a:lnTo>
                    <a:pt x="10211" y="121"/>
                  </a:lnTo>
                  <a:lnTo>
                    <a:pt x="8409" y="241"/>
                  </a:lnTo>
                  <a:lnTo>
                    <a:pt x="6727" y="601"/>
                  </a:lnTo>
                  <a:lnTo>
                    <a:pt x="5166" y="1082"/>
                  </a:lnTo>
                  <a:lnTo>
                    <a:pt x="3724" y="1562"/>
                  </a:lnTo>
                  <a:lnTo>
                    <a:pt x="2403" y="2163"/>
                  </a:lnTo>
                  <a:lnTo>
                    <a:pt x="1082" y="2764"/>
                  </a:lnTo>
                  <a:lnTo>
                    <a:pt x="1" y="3364"/>
                  </a:lnTo>
                  <a:lnTo>
                    <a:pt x="3124" y="2884"/>
                  </a:lnTo>
                  <a:lnTo>
                    <a:pt x="4085" y="2644"/>
                  </a:lnTo>
                  <a:lnTo>
                    <a:pt x="5046" y="2403"/>
                  </a:lnTo>
                  <a:lnTo>
                    <a:pt x="6127" y="2163"/>
                  </a:lnTo>
                  <a:lnTo>
                    <a:pt x="7208" y="1923"/>
                  </a:lnTo>
                  <a:lnTo>
                    <a:pt x="8289" y="1683"/>
                  </a:lnTo>
                  <a:lnTo>
                    <a:pt x="9490" y="1562"/>
                  </a:lnTo>
                  <a:lnTo>
                    <a:pt x="10691" y="1442"/>
                  </a:lnTo>
                  <a:lnTo>
                    <a:pt x="12013" y="1442"/>
                  </a:lnTo>
                  <a:lnTo>
                    <a:pt x="12853" y="1442"/>
                  </a:lnTo>
                  <a:lnTo>
                    <a:pt x="13574" y="1562"/>
                  </a:lnTo>
                  <a:lnTo>
                    <a:pt x="14415" y="1683"/>
                  </a:lnTo>
                  <a:lnTo>
                    <a:pt x="15136" y="1803"/>
                  </a:lnTo>
                  <a:lnTo>
                    <a:pt x="15977" y="2043"/>
                  </a:lnTo>
                  <a:lnTo>
                    <a:pt x="16577" y="2283"/>
                  </a:lnTo>
                  <a:lnTo>
                    <a:pt x="17298" y="2523"/>
                  </a:lnTo>
                  <a:lnTo>
                    <a:pt x="17899" y="2764"/>
                  </a:lnTo>
                  <a:lnTo>
                    <a:pt x="18980" y="3484"/>
                  </a:lnTo>
                  <a:lnTo>
                    <a:pt x="19941" y="4445"/>
                  </a:lnTo>
                  <a:lnTo>
                    <a:pt x="20661" y="5406"/>
                  </a:lnTo>
                  <a:lnTo>
                    <a:pt x="21382" y="6487"/>
                  </a:lnTo>
                  <a:lnTo>
                    <a:pt x="21983" y="7929"/>
                  </a:lnTo>
                  <a:lnTo>
                    <a:pt x="22463" y="9731"/>
                  </a:lnTo>
                  <a:lnTo>
                    <a:pt x="22823" y="11653"/>
                  </a:lnTo>
                  <a:lnTo>
                    <a:pt x="22944" y="13334"/>
                  </a:lnTo>
                  <a:lnTo>
                    <a:pt x="22703" y="16337"/>
                  </a:lnTo>
                  <a:lnTo>
                    <a:pt x="22223" y="18980"/>
                  </a:lnTo>
                  <a:lnTo>
                    <a:pt x="21262" y="21262"/>
                  </a:lnTo>
                  <a:lnTo>
                    <a:pt x="19700" y="23304"/>
                  </a:lnTo>
                  <a:lnTo>
                    <a:pt x="19340" y="23785"/>
                  </a:lnTo>
                  <a:lnTo>
                    <a:pt x="18859" y="24145"/>
                  </a:lnTo>
                  <a:lnTo>
                    <a:pt x="18379" y="24505"/>
                  </a:lnTo>
                  <a:lnTo>
                    <a:pt x="17899" y="24866"/>
                  </a:lnTo>
                  <a:lnTo>
                    <a:pt x="17418" y="25226"/>
                  </a:lnTo>
                  <a:lnTo>
                    <a:pt x="16817" y="25586"/>
                  </a:lnTo>
                  <a:lnTo>
                    <a:pt x="16337" y="25827"/>
                  </a:lnTo>
                  <a:lnTo>
                    <a:pt x="15736" y="26067"/>
                  </a:lnTo>
                  <a:lnTo>
                    <a:pt x="15136" y="26307"/>
                  </a:lnTo>
                  <a:lnTo>
                    <a:pt x="14535" y="26427"/>
                  </a:lnTo>
                  <a:lnTo>
                    <a:pt x="13935" y="26668"/>
                  </a:lnTo>
                  <a:lnTo>
                    <a:pt x="13214" y="26788"/>
                  </a:lnTo>
                  <a:lnTo>
                    <a:pt x="12493" y="26908"/>
                  </a:lnTo>
                  <a:lnTo>
                    <a:pt x="11652" y="27028"/>
                  </a:lnTo>
                  <a:lnTo>
                    <a:pt x="10811" y="27148"/>
                  </a:lnTo>
                  <a:lnTo>
                    <a:pt x="9971" y="27268"/>
                  </a:lnTo>
                  <a:lnTo>
                    <a:pt x="7808" y="27268"/>
                  </a:lnTo>
                  <a:lnTo>
                    <a:pt x="7808" y="42764"/>
                  </a:lnTo>
                  <a:lnTo>
                    <a:pt x="12853" y="42764"/>
                  </a:lnTo>
                  <a:lnTo>
                    <a:pt x="12853" y="38920"/>
                  </a:lnTo>
                  <a:lnTo>
                    <a:pt x="12974" y="38920"/>
                  </a:lnTo>
                  <a:lnTo>
                    <a:pt x="13094" y="38920"/>
                  </a:lnTo>
                  <a:lnTo>
                    <a:pt x="13094" y="38920"/>
                  </a:lnTo>
                  <a:lnTo>
                    <a:pt x="13214" y="38920"/>
                  </a:lnTo>
                  <a:lnTo>
                    <a:pt x="12733" y="38439"/>
                  </a:lnTo>
                  <a:lnTo>
                    <a:pt x="12493" y="37959"/>
                  </a:lnTo>
                  <a:lnTo>
                    <a:pt x="12493" y="37358"/>
                  </a:lnTo>
                  <a:lnTo>
                    <a:pt x="12974" y="36758"/>
                  </a:lnTo>
                  <a:lnTo>
                    <a:pt x="13694" y="36157"/>
                  </a:lnTo>
                  <a:lnTo>
                    <a:pt x="15016" y="35316"/>
                  </a:lnTo>
                  <a:lnTo>
                    <a:pt x="16817" y="34475"/>
                  </a:lnTo>
                  <a:lnTo>
                    <a:pt x="19100" y="33514"/>
                  </a:lnTo>
                  <a:close/>
                </a:path>
              </a:pathLst>
            </a:custGeom>
            <a:solidFill>
              <a:srgbClr val="FFC93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1144125" y="753750"/>
              <a:ext cx="114150" cy="114125"/>
            </a:xfrm>
            <a:custGeom>
              <a:avLst/>
              <a:gdLst/>
              <a:ahLst/>
              <a:cxnLst/>
              <a:rect l="0" t="0" r="0" b="0"/>
              <a:pathLst>
                <a:path w="4566" h="4565" extrusionOk="0">
                  <a:moveTo>
                    <a:pt x="4565" y="2282"/>
                  </a:moveTo>
                  <a:lnTo>
                    <a:pt x="4325" y="3123"/>
                  </a:lnTo>
                  <a:lnTo>
                    <a:pt x="3845" y="3844"/>
                  </a:lnTo>
                  <a:lnTo>
                    <a:pt x="3124" y="4324"/>
                  </a:lnTo>
                  <a:lnTo>
                    <a:pt x="2283" y="4565"/>
                  </a:lnTo>
                  <a:lnTo>
                    <a:pt x="1322" y="4324"/>
                  </a:lnTo>
                  <a:lnTo>
                    <a:pt x="601" y="3844"/>
                  </a:lnTo>
                  <a:lnTo>
                    <a:pt x="121" y="3123"/>
                  </a:lnTo>
                  <a:lnTo>
                    <a:pt x="1" y="2282"/>
                  </a:lnTo>
                  <a:lnTo>
                    <a:pt x="121" y="1321"/>
                  </a:lnTo>
                  <a:lnTo>
                    <a:pt x="601" y="601"/>
                  </a:lnTo>
                  <a:lnTo>
                    <a:pt x="1322" y="120"/>
                  </a:lnTo>
                  <a:lnTo>
                    <a:pt x="2283" y="0"/>
                  </a:lnTo>
                  <a:lnTo>
                    <a:pt x="3124" y="120"/>
                  </a:lnTo>
                  <a:lnTo>
                    <a:pt x="3845" y="601"/>
                  </a:lnTo>
                  <a:lnTo>
                    <a:pt x="4325" y="1321"/>
                  </a:lnTo>
                  <a:lnTo>
                    <a:pt x="4565" y="22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1285275" y="2039025"/>
              <a:ext cx="114125" cy="114150"/>
            </a:xfrm>
            <a:custGeom>
              <a:avLst/>
              <a:gdLst/>
              <a:ahLst/>
              <a:cxnLst/>
              <a:rect l="0" t="0" r="0" b="0"/>
              <a:pathLst>
                <a:path w="4565" h="4566" extrusionOk="0">
                  <a:moveTo>
                    <a:pt x="4565" y="2283"/>
                  </a:moveTo>
                  <a:lnTo>
                    <a:pt x="4325" y="3124"/>
                  </a:lnTo>
                  <a:lnTo>
                    <a:pt x="3844" y="3844"/>
                  </a:lnTo>
                  <a:lnTo>
                    <a:pt x="3124" y="4325"/>
                  </a:lnTo>
                  <a:lnTo>
                    <a:pt x="2283" y="4565"/>
                  </a:lnTo>
                  <a:lnTo>
                    <a:pt x="1322" y="4325"/>
                  </a:lnTo>
                  <a:lnTo>
                    <a:pt x="601" y="3844"/>
                  </a:lnTo>
                  <a:lnTo>
                    <a:pt x="121" y="3124"/>
                  </a:lnTo>
                  <a:lnTo>
                    <a:pt x="0" y="2283"/>
                  </a:lnTo>
                  <a:lnTo>
                    <a:pt x="121" y="1442"/>
                  </a:lnTo>
                  <a:lnTo>
                    <a:pt x="601" y="721"/>
                  </a:lnTo>
                  <a:lnTo>
                    <a:pt x="1322" y="241"/>
                  </a:lnTo>
                  <a:lnTo>
                    <a:pt x="2283" y="1"/>
                  </a:lnTo>
                  <a:lnTo>
                    <a:pt x="3124" y="241"/>
                  </a:lnTo>
                  <a:lnTo>
                    <a:pt x="3844" y="721"/>
                  </a:lnTo>
                  <a:lnTo>
                    <a:pt x="4325" y="1442"/>
                  </a:lnTo>
                  <a:lnTo>
                    <a:pt x="4565" y="2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4495800" y="2286000"/>
            <a:ext cx="4190999" cy="3200399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 cap="flat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1295400" y="714375"/>
            <a:ext cx="78485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Arial"/>
              <a:buNone/>
            </a:pPr>
            <a:r>
              <a:rPr lang="zh-TW" sz="3850" b="0" i="0" u="none" strike="noStrike" cap="none" baseline="0">
                <a:solidFill>
                  <a:srgbClr val="562214"/>
                </a:solidFill>
                <a:latin typeface="Arial"/>
                <a:ea typeface="Arial"/>
                <a:cs typeface="Arial"/>
                <a:sym typeface="Arial"/>
              </a:rPr>
              <a:t>教科書常見的問題:</a:t>
            </a:r>
          </a:p>
        </p:txBody>
      </p:sp>
      <p:sp>
        <p:nvSpPr>
          <p:cNvPr id="348" name="Shape 348"/>
          <p:cNvSpPr/>
          <p:nvPr/>
        </p:nvSpPr>
        <p:spPr>
          <a:xfrm>
            <a:off x="4683125" y="2359025"/>
            <a:ext cx="32385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sp>
        <p:nvSpPr>
          <p:cNvPr id="349" name="Shape 349"/>
          <p:cNvSpPr/>
          <p:nvPr/>
        </p:nvSpPr>
        <p:spPr>
          <a:xfrm>
            <a:off x="1476375" y="2636838"/>
            <a:ext cx="4967288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350" name="Shape 350"/>
          <p:cNvSpPr txBox="1"/>
          <p:nvPr/>
        </p:nvSpPr>
        <p:spPr>
          <a:xfrm>
            <a:off x="5570537" y="1992313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grpSp>
        <p:nvGrpSpPr>
          <p:cNvPr id="351" name="Shape 351"/>
          <p:cNvGrpSpPr/>
          <p:nvPr/>
        </p:nvGrpSpPr>
        <p:grpSpPr>
          <a:xfrm>
            <a:off x="1835150" y="1412874"/>
            <a:ext cx="4724400" cy="1090613"/>
            <a:chOff x="1296" y="1823"/>
            <a:chExt cx="2976" cy="687"/>
          </a:xfrm>
        </p:grpSpPr>
        <p:sp>
          <p:nvSpPr>
            <p:cNvPr id="352" name="Shape 352"/>
            <p:cNvSpPr/>
            <p:nvPr/>
          </p:nvSpPr>
          <p:spPr>
            <a:xfrm>
              <a:off x="1535" y="1898"/>
              <a:ext cx="2736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2"/>
                </a:gs>
                <a:gs pos="50000">
                  <a:srgbClr val="FEF8E7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1296" y="1823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Shape 354"/>
            <p:cNvSpPr txBox="1"/>
            <p:nvPr/>
          </p:nvSpPr>
          <p:spPr>
            <a:xfrm>
              <a:off x="1679" y="1934"/>
              <a:ext cx="2160" cy="5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TW"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
</a:t>
              </a:r>
            </a:p>
            <a:p>
              <a:endParaRPr/>
            </a:p>
          </p:txBody>
        </p:sp>
        <p:sp>
          <p:nvSpPr>
            <p:cNvPr id="355" name="Shape 355"/>
            <p:cNvSpPr txBox="1"/>
            <p:nvPr/>
          </p:nvSpPr>
          <p:spPr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TW" sz="2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</a:p>
          </p:txBody>
        </p:sp>
      </p:grpSp>
      <p:sp>
        <p:nvSpPr>
          <p:cNvPr id="356" name="Shape 356"/>
          <p:cNvSpPr txBox="1"/>
          <p:nvPr/>
        </p:nvSpPr>
        <p:spPr>
          <a:xfrm>
            <a:off x="2843213" y="1557337"/>
            <a:ext cx="292735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淪為記憶及紙筆測驗的工具</a:t>
            </a:r>
          </a:p>
        </p:txBody>
      </p:sp>
      <p:sp>
        <p:nvSpPr>
          <p:cNvPr id="357" name="Shape 357"/>
          <p:cNvSpPr/>
          <p:nvPr/>
        </p:nvSpPr>
        <p:spPr>
          <a:xfrm>
            <a:off x="1116012" y="2276475"/>
            <a:ext cx="3144837" cy="43211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58" name="Shape 358"/>
          <p:cNvSpPr txBox="1"/>
          <p:nvPr/>
        </p:nvSpPr>
        <p:spPr>
          <a:xfrm>
            <a:off x="4643437" y="2781300"/>
            <a:ext cx="3960811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marR="0" lvl="0" indent="-26670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1.當教師無法掌握這個活動的重點，極有可能淪為學生記憶的材料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4724400" y="4267200"/>
            <a:ext cx="4041774" cy="830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66700" marR="0" lvl="0" indent="-26670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2.各縣市的相對位置對於低年級學生來說也過於困難</a:t>
            </a:r>
          </a:p>
        </p:txBody>
      </p:sp>
      <p:sp>
        <p:nvSpPr>
          <p:cNvPr id="360" name="Shape 360"/>
          <p:cNvSpPr/>
          <p:nvPr/>
        </p:nvSpPr>
        <p:spPr>
          <a:xfrm>
            <a:off x="6300787" y="260350"/>
            <a:ext cx="2374899" cy="288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7812360" y="5877271"/>
            <a:ext cx="864095" cy="648071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25400" cap="flat">
            <a:solidFill>
              <a:srgbClr val="296A7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7" name="Shape 367"/>
          <p:cNvSpPr/>
          <p:nvPr/>
        </p:nvSpPr>
        <p:spPr>
          <a:xfrm>
            <a:off x="0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68" name="Shape 368"/>
          <p:cNvSpPr/>
          <p:nvPr/>
        </p:nvSpPr>
        <p:spPr>
          <a:xfrm>
            <a:off x="38576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69" name="Shape 369"/>
          <p:cNvSpPr/>
          <p:nvPr/>
        </p:nvSpPr>
        <p:spPr>
          <a:xfrm>
            <a:off x="52419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70" name="Shape 370"/>
          <p:cNvSpPr/>
          <p:nvPr/>
        </p:nvSpPr>
        <p:spPr>
          <a:xfrm>
            <a:off x="1259632" y="0"/>
            <a:ext cx="6357937" cy="12321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71" name="Shape 371"/>
          <p:cNvSpPr txBox="1"/>
          <p:nvPr/>
        </p:nvSpPr>
        <p:spPr>
          <a:xfrm>
            <a:off x="1835696" y="404663"/>
            <a:ext cx="5143499" cy="766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SzPct val="25000"/>
              <a:buNone/>
            </a:pPr>
            <a:r>
              <a:rPr lang="zh-TW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生活課程現況調查與疑難解答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467543" y="1268759"/>
            <a:ext cx="8280919" cy="43924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357"/>
              <a:buFont typeface="Arial"/>
              <a:buChar char="•"/>
            </a:pPr>
            <a:r>
              <a:rPr lang="zh-TW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教學多只以圖片或影片呈現，實物教學困難。(可愛的動物)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357"/>
              <a:buFont typeface="Arial"/>
              <a:buChar char="•"/>
            </a:pPr>
            <a:r>
              <a:rPr lang="zh-TW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在校吃早餐的學生不多，早餐也多是家長代為準備，要學生分類及減量不易做到。(垃圾大作戰)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357"/>
              <a:buFont typeface="Arial"/>
              <a:buChar char="•"/>
            </a:pPr>
            <a:r>
              <a:rPr lang="zh-TW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實際去校園尋找樹朋友時，小朋友都會想要知道樹的名字或特色，可是老師在此的專業能力有限，學校標示有時會有缺漏或誤放。(大樹)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357"/>
              <a:buFont typeface="Arial"/>
              <a:buChar char="•"/>
            </a:pPr>
            <a:r>
              <a:rPr lang="zh-TW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觀察樹朋友的訪客，有時不易發現，即使找到了，一樣對相關昆蟲、動物的專業知識有限。(大樹)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78" name="Shape 378"/>
          <p:cNvSpPr/>
          <p:nvPr/>
        </p:nvSpPr>
        <p:spPr>
          <a:xfrm>
            <a:off x="0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79" name="Shape 379"/>
          <p:cNvSpPr/>
          <p:nvPr/>
        </p:nvSpPr>
        <p:spPr>
          <a:xfrm>
            <a:off x="38576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80" name="Shape 380"/>
          <p:cNvSpPr/>
          <p:nvPr/>
        </p:nvSpPr>
        <p:spPr>
          <a:xfrm>
            <a:off x="52419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81" name="Shape 381"/>
          <p:cNvSpPr/>
          <p:nvPr/>
        </p:nvSpPr>
        <p:spPr>
          <a:xfrm>
            <a:off x="1259632" y="0"/>
            <a:ext cx="6357937" cy="12321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82" name="Shape 382"/>
          <p:cNvSpPr txBox="1"/>
          <p:nvPr/>
        </p:nvSpPr>
        <p:spPr>
          <a:xfrm>
            <a:off x="1835696" y="404663"/>
            <a:ext cx="5143499" cy="766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SzPct val="25000"/>
              <a:buNone/>
            </a:pPr>
            <a:r>
              <a:rPr lang="zh-TW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舉例：可愛的動物(翰林二上)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467543" y="1268759"/>
            <a:ext cx="8280919" cy="43924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3750"/>
              <a:buFont typeface="Arial"/>
              <a:buChar char="•"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1-1以五官知覺探索生活，察覺事物及環境的特性與變化。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3750"/>
              <a:buFont typeface="Arial"/>
              <a:buChar char="•"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1-2透過各種媒材進行探索活動，喚起豐富的想像力，並體驗學習的樂趣。 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3750"/>
              <a:buFont typeface="Arial"/>
              <a:buChar char="•"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1-3探索生活中的人、事、物，並體會各種網絡之間的互賴與不可分離性。 </a:t>
            </a:r>
            <a:b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2-3察覺不同人、不同生物、不同文化各具特色，理解並尊重其歧異性，欣賞其長處。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3750"/>
              <a:buFont typeface="Arial"/>
              <a:buChar char="•"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3-3養成動手探究事物的習慣，並能正確、安全且有效地行動。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3750"/>
              <a:buFont typeface="Arial"/>
              <a:buChar char="•"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4-1使用合適的語彙或方式，表達對人、事、物的觀察與意見。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3750"/>
              <a:buFont typeface="Arial"/>
              <a:buChar char="•"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5-5產生愛護生活環境、尊重他人與關懷生命的情懷。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9" name="Shape 389"/>
          <p:cNvSpPr/>
          <p:nvPr/>
        </p:nvSpPr>
        <p:spPr>
          <a:xfrm>
            <a:off x="0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90" name="Shape 390"/>
          <p:cNvSpPr/>
          <p:nvPr/>
        </p:nvSpPr>
        <p:spPr>
          <a:xfrm>
            <a:off x="38576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91" name="Shape 391"/>
          <p:cNvSpPr/>
          <p:nvPr/>
        </p:nvSpPr>
        <p:spPr>
          <a:xfrm>
            <a:off x="52419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92" name="Shape 392"/>
          <p:cNvSpPr/>
          <p:nvPr/>
        </p:nvSpPr>
        <p:spPr>
          <a:xfrm>
            <a:off x="1259632" y="260647"/>
            <a:ext cx="6357937" cy="9715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93" name="Shape 393"/>
          <p:cNvSpPr txBox="1"/>
          <p:nvPr/>
        </p:nvSpPr>
        <p:spPr>
          <a:xfrm>
            <a:off x="1835696" y="404663"/>
            <a:ext cx="5143499" cy="766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生活課程理念澄清</a:t>
            </a:r>
          </a:p>
        </p:txBody>
      </p:sp>
      <p:sp>
        <p:nvSpPr>
          <p:cNvPr id="394" name="Shape 394"/>
          <p:cNvSpPr/>
          <p:nvPr/>
        </p:nvSpPr>
        <p:spPr>
          <a:xfrm>
            <a:off x="683568" y="1484783"/>
            <a:ext cx="7920880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(一)倘語文學習領域之學習節數欲併同生活課程之學習節數實施，應於生活課程之主題教學中，</a:t>
            </a:r>
            <a:r>
              <a:rPr lang="zh-TW" sz="2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適時融入與主題相關的語文素材，不得直接挪作語文學習領域教學之用。</a:t>
            </a:r>
          </a:p>
          <a:p>
            <a:pPr marL="0" marR="0" lvl="0" indent="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(二)生活課程為統整之課程，以培養兒童能力為目標，教師應導引學生至真實情境中，教學評量應採</a:t>
            </a:r>
            <a:r>
              <a:rPr lang="zh-TW" sz="2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多元評量。</a:t>
            </a:r>
          </a:p>
          <a:p>
            <a:pPr marL="0" marR="0" lvl="0" indent="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(三)為避免生活課程與綜合活動學習領域所選用之教學主題或素材重疊，學校</a:t>
            </a:r>
            <a:r>
              <a:rPr lang="zh-TW" sz="2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生活課程小組與綜合活動學習領域課程小組應作討論，</a:t>
            </a: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以利教學之進行。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0" name="Shape 400"/>
          <p:cNvSpPr/>
          <p:nvPr/>
        </p:nvSpPr>
        <p:spPr>
          <a:xfrm>
            <a:off x="0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01" name="Shape 401"/>
          <p:cNvSpPr/>
          <p:nvPr/>
        </p:nvSpPr>
        <p:spPr>
          <a:xfrm>
            <a:off x="38576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02" name="Shape 402"/>
          <p:cNvSpPr/>
          <p:nvPr/>
        </p:nvSpPr>
        <p:spPr>
          <a:xfrm>
            <a:off x="52419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03" name="Shape 403"/>
          <p:cNvSpPr/>
          <p:nvPr/>
        </p:nvSpPr>
        <p:spPr>
          <a:xfrm>
            <a:off x="1475655" y="764704"/>
            <a:ext cx="6357937" cy="321297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04" name="Shape 404"/>
          <p:cNvSpPr txBox="1"/>
          <p:nvPr/>
        </p:nvSpPr>
        <p:spPr>
          <a:xfrm>
            <a:off x="1979711" y="2348880"/>
            <a:ext cx="5143499" cy="766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101年度生活課程推動主軸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~多元評量</a:t>
            </a:r>
          </a:p>
        </p:txBody>
      </p:sp>
      <p:sp>
        <p:nvSpPr>
          <p:cNvPr id="405" name="Shape 405"/>
          <p:cNvSpPr/>
          <p:nvPr/>
        </p:nvSpPr>
        <p:spPr>
          <a:xfrm>
            <a:off x="7524328" y="5949280"/>
            <a:ext cx="720080" cy="576064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25400" cap="flat">
            <a:solidFill>
              <a:srgbClr val="296A7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11" name="Shape 411"/>
          <p:cNvSpPr/>
          <p:nvPr/>
        </p:nvSpPr>
        <p:spPr>
          <a:xfrm>
            <a:off x="0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12" name="Shape 412"/>
          <p:cNvSpPr/>
          <p:nvPr/>
        </p:nvSpPr>
        <p:spPr>
          <a:xfrm>
            <a:off x="38576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13" name="Shape 413"/>
          <p:cNvSpPr/>
          <p:nvPr/>
        </p:nvSpPr>
        <p:spPr>
          <a:xfrm>
            <a:off x="52419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14" name="Shape 414"/>
          <p:cNvSpPr/>
          <p:nvPr/>
        </p:nvSpPr>
        <p:spPr>
          <a:xfrm>
            <a:off x="1259632" y="0"/>
            <a:ext cx="6357937" cy="12321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15" name="Shape 415"/>
          <p:cNvSpPr txBox="1"/>
          <p:nvPr/>
        </p:nvSpPr>
        <p:spPr>
          <a:xfrm>
            <a:off x="1835696" y="404663"/>
            <a:ext cx="5143499" cy="766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SzPct val="25000"/>
              <a:buNone/>
            </a:pPr>
            <a:r>
              <a:rPr lang="zh-TW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分區生活課程召集人會議</a:t>
            </a:r>
          </a:p>
        </p:txBody>
      </p:sp>
      <p:grpSp>
        <p:nvGrpSpPr>
          <p:cNvPr id="416" name="Shape 416"/>
          <p:cNvGrpSpPr/>
          <p:nvPr/>
        </p:nvGrpSpPr>
        <p:grpSpPr>
          <a:xfrm>
            <a:off x="759431" y="1340767"/>
            <a:ext cx="7697143" cy="4696295"/>
            <a:chOff x="3856" y="0"/>
            <a:chExt cx="7697143" cy="4696295"/>
          </a:xfrm>
        </p:grpSpPr>
        <p:sp>
          <p:nvSpPr>
            <p:cNvPr id="417" name="Shape 417"/>
            <p:cNvSpPr/>
            <p:nvPr/>
          </p:nvSpPr>
          <p:spPr>
            <a:xfrm>
              <a:off x="577864" y="0"/>
              <a:ext cx="6549126" cy="46962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1D4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3856" y="1408887"/>
              <a:ext cx="1854733" cy="1878517"/>
            </a:xfrm>
            <a:prstGeom prst="roundRect">
              <a:avLst>
                <a:gd name="adj" fmla="val 16667"/>
              </a:avLst>
            </a:prstGeom>
            <a:solidFill>
              <a:srgbClr val="C32A2C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75"/>
                </a:spcAft>
                <a:buSzPct val="25000"/>
                <a:buNone/>
              </a:pPr>
              <a:r>
                <a:rPr lang="zh-TW" sz="25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3/13歸仁區文化國小</a:t>
              </a:r>
            </a:p>
          </p:txBody>
        </p:sp>
        <p:sp>
          <p:nvSpPr>
            <p:cNvPr id="419" name="Shape 419"/>
            <p:cNvSpPr/>
            <p:nvPr/>
          </p:nvSpPr>
          <p:spPr>
            <a:xfrm>
              <a:off x="1951325" y="1408887"/>
              <a:ext cx="1854733" cy="1878517"/>
            </a:xfrm>
            <a:prstGeom prst="roundRect">
              <a:avLst>
                <a:gd name="adj" fmla="val 16667"/>
              </a:avLst>
            </a:prstGeom>
            <a:solidFill>
              <a:srgbClr val="6B2DB9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75"/>
                </a:spcAft>
                <a:buSzPct val="25000"/>
                <a:buNone/>
              </a:pPr>
              <a:r>
                <a:rPr lang="zh-TW" sz="25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3/14學甲區學甲國小</a:t>
              </a:r>
            </a:p>
          </p:txBody>
        </p:sp>
        <p:sp>
          <p:nvSpPr>
            <p:cNvPr id="420" name="Shape 420"/>
            <p:cNvSpPr/>
            <p:nvPr/>
          </p:nvSpPr>
          <p:spPr>
            <a:xfrm>
              <a:off x="3898796" y="1408887"/>
              <a:ext cx="1854733" cy="1878517"/>
            </a:xfrm>
            <a:prstGeom prst="roundRect">
              <a:avLst>
                <a:gd name="adj" fmla="val 16667"/>
              </a:avLst>
            </a:prstGeom>
            <a:solidFill>
              <a:srgbClr val="2FB1A0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75"/>
                </a:spcAft>
                <a:buSzPct val="25000"/>
                <a:buNone/>
              </a:pPr>
              <a:r>
                <a:rPr lang="zh-TW" sz="25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3/20新營區公誠國小</a:t>
              </a:r>
            </a:p>
          </p:txBody>
        </p:sp>
        <p:sp>
          <p:nvSpPr>
            <p:cNvPr id="421" name="Shape 421"/>
            <p:cNvSpPr/>
            <p:nvPr/>
          </p:nvSpPr>
          <p:spPr>
            <a:xfrm>
              <a:off x="5846266" y="1408887"/>
              <a:ext cx="1854733" cy="1878517"/>
            </a:xfrm>
            <a:prstGeom prst="roundRect">
              <a:avLst>
                <a:gd name="adj" fmla="val 16667"/>
              </a:avLst>
            </a:prstGeom>
            <a:solidFill>
              <a:srgbClr val="83A93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75"/>
                </a:spcAft>
                <a:buSzPct val="25000"/>
                <a:buNone/>
              </a:pPr>
              <a:r>
                <a:rPr lang="zh-TW" sz="25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3/21北區開元國小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27" name="Shape 427"/>
          <p:cNvSpPr/>
          <p:nvPr/>
        </p:nvSpPr>
        <p:spPr>
          <a:xfrm>
            <a:off x="0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28" name="Shape 428"/>
          <p:cNvSpPr/>
          <p:nvPr/>
        </p:nvSpPr>
        <p:spPr>
          <a:xfrm>
            <a:off x="38576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29" name="Shape 429"/>
          <p:cNvSpPr/>
          <p:nvPr/>
        </p:nvSpPr>
        <p:spPr>
          <a:xfrm>
            <a:off x="52419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30" name="Shape 430"/>
          <p:cNvSpPr/>
          <p:nvPr/>
        </p:nvSpPr>
        <p:spPr>
          <a:xfrm>
            <a:off x="1259632" y="0"/>
            <a:ext cx="6357937" cy="12321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31" name="Shape 431"/>
          <p:cNvSpPr txBox="1"/>
          <p:nvPr/>
        </p:nvSpPr>
        <p:spPr>
          <a:xfrm>
            <a:off x="1835696" y="404663"/>
            <a:ext cx="5143499" cy="766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SzPct val="25000"/>
              <a:buNone/>
            </a:pPr>
            <a:r>
              <a:rPr lang="zh-TW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本學期生活課程相關研習</a:t>
            </a:r>
          </a:p>
        </p:txBody>
      </p:sp>
      <p:grpSp>
        <p:nvGrpSpPr>
          <p:cNvPr id="432" name="Shape 432"/>
          <p:cNvGrpSpPr/>
          <p:nvPr/>
        </p:nvGrpSpPr>
        <p:grpSpPr>
          <a:xfrm>
            <a:off x="397849" y="1340767"/>
            <a:ext cx="8420307" cy="4696295"/>
            <a:chOff x="2312" y="0"/>
            <a:chExt cx="8420307" cy="4696295"/>
          </a:xfrm>
        </p:grpSpPr>
        <p:sp>
          <p:nvSpPr>
            <p:cNvPr id="433" name="Shape 433"/>
            <p:cNvSpPr/>
            <p:nvPr/>
          </p:nvSpPr>
          <p:spPr>
            <a:xfrm>
              <a:off x="631870" y="0"/>
              <a:ext cx="7161194" cy="469629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1D4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2312" y="1408887"/>
              <a:ext cx="1347249" cy="1878517"/>
            </a:xfrm>
            <a:prstGeom prst="roundRect">
              <a:avLst>
                <a:gd name="adj" fmla="val 16667"/>
              </a:avLst>
            </a:prstGeom>
            <a:solidFill>
              <a:srgbClr val="C32A2C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zh-TW" sz="16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4/3分區到校諮詢服務(七股國小)</a:t>
              </a:r>
            </a:p>
          </p:txBody>
        </p:sp>
        <p:sp>
          <p:nvSpPr>
            <p:cNvPr id="435" name="Shape 435"/>
            <p:cNvSpPr/>
            <p:nvPr/>
          </p:nvSpPr>
          <p:spPr>
            <a:xfrm>
              <a:off x="1416925" y="1408887"/>
              <a:ext cx="1347249" cy="1878517"/>
            </a:xfrm>
            <a:prstGeom prst="roundRect">
              <a:avLst>
                <a:gd name="adj" fmla="val 16667"/>
              </a:avLst>
            </a:prstGeom>
            <a:solidFill>
              <a:srgbClr val="BC2DB5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zh-TW" sz="16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4/25生活課程主題教學與多元評量示例觀摩研習</a:t>
              </a:r>
            </a:p>
          </p:txBody>
        </p:sp>
        <p:sp>
          <p:nvSpPr>
            <p:cNvPr id="436" name="Shape 436"/>
            <p:cNvSpPr/>
            <p:nvPr/>
          </p:nvSpPr>
          <p:spPr>
            <a:xfrm>
              <a:off x="2831536" y="1408887"/>
              <a:ext cx="1347249" cy="1878517"/>
            </a:xfrm>
            <a:prstGeom prst="roundRect">
              <a:avLst>
                <a:gd name="adj" fmla="val 16667"/>
              </a:avLst>
            </a:prstGeom>
            <a:solidFill>
              <a:srgbClr val="3F2EB7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zh-TW" sz="16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5/1分區到校諮詢服務(大橋國小)</a:t>
              </a:r>
            </a:p>
          </p:txBody>
        </p:sp>
        <p:sp>
          <p:nvSpPr>
            <p:cNvPr id="437" name="Shape 437"/>
            <p:cNvSpPr/>
            <p:nvPr/>
          </p:nvSpPr>
          <p:spPr>
            <a:xfrm>
              <a:off x="4246148" y="1408887"/>
              <a:ext cx="1347249" cy="1878517"/>
            </a:xfrm>
            <a:prstGeom prst="roundRect">
              <a:avLst>
                <a:gd name="adj" fmla="val 16667"/>
              </a:avLst>
            </a:prstGeom>
            <a:solidFill>
              <a:srgbClr val="2F9AB2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zh-TW" sz="16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4/25生活課程主題教學與多元評量示例觀摩研習</a:t>
              </a:r>
            </a:p>
          </p:txBody>
        </p:sp>
        <p:sp>
          <p:nvSpPr>
            <p:cNvPr id="438" name="Shape 438"/>
            <p:cNvSpPr/>
            <p:nvPr/>
          </p:nvSpPr>
          <p:spPr>
            <a:xfrm>
              <a:off x="5660760" y="1408887"/>
              <a:ext cx="1347249" cy="1878517"/>
            </a:xfrm>
            <a:prstGeom prst="roundRect">
              <a:avLst>
                <a:gd name="adj" fmla="val 16667"/>
              </a:avLst>
            </a:prstGeom>
            <a:solidFill>
              <a:srgbClr val="30AE50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zh-TW" sz="16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5/29分區到校諮詢服務(顯宮國小)</a:t>
              </a:r>
            </a:p>
          </p:txBody>
        </p:sp>
        <p:sp>
          <p:nvSpPr>
            <p:cNvPr id="439" name="Shape 439"/>
            <p:cNvSpPr/>
            <p:nvPr/>
          </p:nvSpPr>
          <p:spPr>
            <a:xfrm>
              <a:off x="7075371" y="1408887"/>
              <a:ext cx="1347249" cy="1878517"/>
            </a:xfrm>
            <a:prstGeom prst="roundRect">
              <a:avLst>
                <a:gd name="adj" fmla="val 16667"/>
              </a:avLst>
            </a:prstGeom>
            <a:solidFill>
              <a:srgbClr val="83A93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zh-TW" sz="16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7/1~7/3生活課程主題教學暨多元評量實作工作方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0" name="Shape 110"/>
          <p:cNvSpPr/>
          <p:nvPr/>
        </p:nvSpPr>
        <p:spPr>
          <a:xfrm>
            <a:off x="0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1" name="Shape 111"/>
          <p:cNvSpPr/>
          <p:nvPr/>
        </p:nvSpPr>
        <p:spPr>
          <a:xfrm>
            <a:off x="38576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2" name="Shape 112"/>
          <p:cNvSpPr/>
          <p:nvPr/>
        </p:nvSpPr>
        <p:spPr>
          <a:xfrm>
            <a:off x="52419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grpSp>
        <p:nvGrpSpPr>
          <p:cNvPr id="113" name="Shape 113"/>
          <p:cNvGrpSpPr/>
          <p:nvPr/>
        </p:nvGrpSpPr>
        <p:grpSpPr>
          <a:xfrm>
            <a:off x="611662" y="908720"/>
            <a:ext cx="8207214" cy="4320480"/>
            <a:chOff x="101" y="0"/>
            <a:chExt cx="8207214" cy="4320480"/>
          </a:xfrm>
        </p:grpSpPr>
        <p:sp>
          <p:nvSpPr>
            <p:cNvPr id="114" name="Shape 114"/>
            <p:cNvSpPr/>
            <p:nvPr/>
          </p:nvSpPr>
          <p:spPr>
            <a:xfrm>
              <a:off x="615668" y="0"/>
              <a:ext cx="6977575" cy="43204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1D4D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01" y="1301388"/>
              <a:ext cx="1614943" cy="1691053"/>
            </a:xfrm>
            <a:prstGeom prst="roundRect">
              <a:avLst>
                <a:gd name="adj" fmla="val 16667"/>
              </a:avLst>
            </a:prstGeom>
            <a:solidFill>
              <a:srgbClr val="C32A2C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zh-TW" sz="23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97年度~97課綱宣導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1695000" y="1296144"/>
              <a:ext cx="1569231" cy="1728191"/>
            </a:xfrm>
            <a:prstGeom prst="roundRect">
              <a:avLst>
                <a:gd name="adj" fmla="val 16667"/>
              </a:avLst>
            </a:prstGeom>
            <a:solidFill>
              <a:srgbClr val="A22DBC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zh-TW" sz="23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98年度~教科書轉化</a:t>
              </a:r>
            </a:p>
          </p:txBody>
        </p:sp>
        <p:sp>
          <p:nvSpPr>
            <p:cNvPr id="117" name="Shape 117"/>
            <p:cNvSpPr/>
            <p:nvPr/>
          </p:nvSpPr>
          <p:spPr>
            <a:xfrm>
              <a:off x="3342694" y="1296144"/>
              <a:ext cx="1569231" cy="1728191"/>
            </a:xfrm>
            <a:prstGeom prst="roundRect">
              <a:avLst>
                <a:gd name="adj" fmla="val 16667"/>
              </a:avLst>
            </a:prstGeom>
            <a:solidFill>
              <a:srgbClr val="2F5DB5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zh-TW" sz="23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99年度~在地化課程</a:t>
              </a:r>
            </a:p>
          </p:txBody>
        </p:sp>
        <p:sp>
          <p:nvSpPr>
            <p:cNvPr id="118" name="Shape 118"/>
            <p:cNvSpPr/>
            <p:nvPr/>
          </p:nvSpPr>
          <p:spPr>
            <a:xfrm>
              <a:off x="4990389" y="1296144"/>
              <a:ext cx="1569231" cy="1728191"/>
            </a:xfrm>
            <a:prstGeom prst="roundRect">
              <a:avLst>
                <a:gd name="adj" fmla="val 16667"/>
              </a:avLst>
            </a:prstGeom>
            <a:solidFill>
              <a:srgbClr val="2FAF6E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zh-TW" sz="23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100年度~語文教材融入生活課程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6638084" y="1296144"/>
              <a:ext cx="1569231" cy="1728191"/>
            </a:xfrm>
            <a:prstGeom prst="roundRect">
              <a:avLst>
                <a:gd name="adj" fmla="val 16667"/>
              </a:avLst>
            </a:prstGeom>
            <a:solidFill>
              <a:srgbClr val="83A93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05"/>
                </a:spcAft>
                <a:buSzPct val="25000"/>
                <a:buNone/>
              </a:pPr>
              <a:r>
                <a:rPr lang="zh-TW" sz="23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101年度~多元評量</a:t>
              </a:r>
            </a:p>
          </p:txBody>
        </p:sp>
      </p:grpSp>
      <p:sp>
        <p:nvSpPr>
          <p:cNvPr id="120" name="Shape 120"/>
          <p:cNvSpPr/>
          <p:nvPr/>
        </p:nvSpPr>
        <p:spPr>
          <a:xfrm>
            <a:off x="1259632" y="260647"/>
            <a:ext cx="6357937" cy="9715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21" name="Shape 121"/>
          <p:cNvSpPr txBox="1"/>
          <p:nvPr/>
        </p:nvSpPr>
        <p:spPr>
          <a:xfrm>
            <a:off x="1835696" y="404663"/>
            <a:ext cx="5143499" cy="766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生活課程歷年推動主軸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45" name="Shape 445"/>
          <p:cNvSpPr/>
          <p:nvPr/>
        </p:nvSpPr>
        <p:spPr>
          <a:xfrm>
            <a:off x="0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46" name="Shape 446"/>
          <p:cNvSpPr/>
          <p:nvPr/>
        </p:nvSpPr>
        <p:spPr>
          <a:xfrm>
            <a:off x="38576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47" name="Shape 447"/>
          <p:cNvSpPr/>
          <p:nvPr/>
        </p:nvSpPr>
        <p:spPr>
          <a:xfrm>
            <a:off x="52419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48" name="Shape 448"/>
          <p:cNvSpPr/>
          <p:nvPr/>
        </p:nvSpPr>
        <p:spPr>
          <a:xfrm>
            <a:off x="1259632" y="0"/>
            <a:ext cx="6357937" cy="12321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49" name="Shape 449"/>
          <p:cNvSpPr txBox="1"/>
          <p:nvPr/>
        </p:nvSpPr>
        <p:spPr>
          <a:xfrm>
            <a:off x="1835696" y="404663"/>
            <a:ext cx="5143499" cy="766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SzPct val="25000"/>
              <a:buNone/>
            </a:pPr>
            <a:r>
              <a:rPr lang="zh-TW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臺南市國教生活課程輔導團</a:t>
            </a:r>
          </a:p>
        </p:txBody>
      </p:sp>
      <p:sp>
        <p:nvSpPr>
          <p:cNvPr id="450" name="Shape 450"/>
          <p:cNvSpPr/>
          <p:nvPr/>
        </p:nvSpPr>
        <p:spPr>
          <a:xfrm>
            <a:off x="1763688" y="1124744"/>
            <a:ext cx="5786437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http://ceag.tn.edu.tw/modules/ceag/index.php?TeamID=10</a:t>
            </a:r>
          </a:p>
        </p:txBody>
      </p:sp>
      <p:sp>
        <p:nvSpPr>
          <p:cNvPr id="451" name="Shape 451"/>
          <p:cNvSpPr/>
          <p:nvPr/>
        </p:nvSpPr>
        <p:spPr>
          <a:xfrm>
            <a:off x="428625" y="1556791"/>
            <a:ext cx="8463855" cy="508689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57" name="Shape 457"/>
          <p:cNvSpPr/>
          <p:nvPr/>
        </p:nvSpPr>
        <p:spPr>
          <a:xfrm>
            <a:off x="0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58" name="Shape 458"/>
          <p:cNvSpPr/>
          <p:nvPr/>
        </p:nvSpPr>
        <p:spPr>
          <a:xfrm>
            <a:off x="38576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59" name="Shape 459"/>
          <p:cNvSpPr/>
          <p:nvPr/>
        </p:nvSpPr>
        <p:spPr>
          <a:xfrm>
            <a:off x="5241925" y="0"/>
            <a:ext cx="3902075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60" name="Shape 460"/>
          <p:cNvSpPr/>
          <p:nvPr/>
        </p:nvSpPr>
        <p:spPr>
          <a:xfrm>
            <a:off x="1259632" y="0"/>
            <a:ext cx="6357937" cy="12321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61" name="Shape 461"/>
          <p:cNvSpPr txBox="1"/>
          <p:nvPr/>
        </p:nvSpPr>
        <p:spPr>
          <a:xfrm>
            <a:off x="1835696" y="404663"/>
            <a:ext cx="5143499" cy="766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SzPct val="25000"/>
              <a:buNone/>
            </a:pPr>
            <a:r>
              <a:rPr lang="zh-TW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就是愛生活</a:t>
            </a:r>
          </a:p>
        </p:txBody>
      </p:sp>
      <p:grpSp>
        <p:nvGrpSpPr>
          <p:cNvPr id="462" name="Shape 462"/>
          <p:cNvGrpSpPr/>
          <p:nvPr/>
        </p:nvGrpSpPr>
        <p:grpSpPr>
          <a:xfrm>
            <a:off x="2780429" y="1227668"/>
            <a:ext cx="4276132" cy="4522708"/>
            <a:chOff x="1256429" y="-169331"/>
            <a:chExt cx="4276132" cy="4522708"/>
          </a:xfrm>
        </p:grpSpPr>
        <p:sp>
          <p:nvSpPr>
            <p:cNvPr id="463" name="Shape 463"/>
            <p:cNvSpPr/>
            <p:nvPr/>
          </p:nvSpPr>
          <p:spPr>
            <a:xfrm>
              <a:off x="2844800" y="1828800"/>
              <a:ext cx="2235199" cy="2235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176" y="19132"/>
                  </a:moveTo>
                  <a:lnTo>
                    <a:pt x="94510" y="11299"/>
                  </a:lnTo>
                  <a:lnTo>
                    <a:pt x="101967" y="17557"/>
                  </a:lnTo>
                  <a:lnTo>
                    <a:pt x="95874" y="28109"/>
                  </a:lnTo>
                  <a:lnTo>
                    <a:pt x="95874" y="28109"/>
                  </a:lnTo>
                  <a:cubicBezTo>
                    <a:pt x="100207" y="32983"/>
                    <a:pt x="103500" y="38688"/>
                    <a:pt x="105555" y="44876"/>
                  </a:cubicBezTo>
                  <a:lnTo>
                    <a:pt x="117740" y="44876"/>
                  </a:lnTo>
                  <a:lnTo>
                    <a:pt x="119430" y="54462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6" y="65148"/>
                    <a:pt x="107022" y="71636"/>
                    <a:pt x="104618" y="77697"/>
                  </a:cubicBezTo>
                  <a:lnTo>
                    <a:pt x="113952" y="85529"/>
                  </a:lnTo>
                  <a:lnTo>
                    <a:pt x="109085" y="93959"/>
                  </a:lnTo>
                  <a:lnTo>
                    <a:pt x="97635" y="89791"/>
                  </a:lnTo>
                  <a:cubicBezTo>
                    <a:pt x="93588" y="94904"/>
                    <a:pt x="88541" y="99139"/>
                    <a:pt x="82803" y="102237"/>
                  </a:cubicBezTo>
                  <a:lnTo>
                    <a:pt x="84920" y="114237"/>
                  </a:lnTo>
                  <a:lnTo>
                    <a:pt x="75772" y="117566"/>
                  </a:lnTo>
                  <a:lnTo>
                    <a:pt x="69680" y="107013"/>
                  </a:lnTo>
                  <a:lnTo>
                    <a:pt x="69680" y="107013"/>
                  </a:lnTo>
                  <a:cubicBezTo>
                    <a:pt x="63293" y="108328"/>
                    <a:pt x="56706" y="108328"/>
                    <a:pt x="50319" y="107013"/>
                  </a:cubicBezTo>
                  <a:lnTo>
                    <a:pt x="44227" y="117566"/>
                  </a:lnTo>
                  <a:lnTo>
                    <a:pt x="35079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1" y="94904"/>
                    <a:pt x="22364" y="89791"/>
                  </a:cubicBezTo>
                  <a:lnTo>
                    <a:pt x="10914" y="93959"/>
                  </a:lnTo>
                  <a:lnTo>
                    <a:pt x="6047" y="85529"/>
                  </a:lnTo>
                  <a:lnTo>
                    <a:pt x="15381" y="77697"/>
                  </a:lnTo>
                  <a:lnTo>
                    <a:pt x="15381" y="77697"/>
                  </a:lnTo>
                  <a:cubicBezTo>
                    <a:pt x="12977" y="71636"/>
                    <a:pt x="11833" y="65148"/>
                    <a:pt x="12019" y="58630"/>
                  </a:cubicBezTo>
                  <a:lnTo>
                    <a:pt x="569" y="54462"/>
                  </a:lnTo>
                  <a:lnTo>
                    <a:pt x="2259" y="44876"/>
                  </a:lnTo>
                  <a:lnTo>
                    <a:pt x="14444" y="44876"/>
                  </a:lnTo>
                  <a:lnTo>
                    <a:pt x="14444" y="44876"/>
                  </a:lnTo>
                  <a:cubicBezTo>
                    <a:pt x="16499" y="38688"/>
                    <a:pt x="19792" y="32983"/>
                    <a:pt x="24125" y="28109"/>
                  </a:cubicBezTo>
                  <a:lnTo>
                    <a:pt x="18032" y="17557"/>
                  </a:lnTo>
                  <a:lnTo>
                    <a:pt x="25489" y="11299"/>
                  </a:lnTo>
                  <a:lnTo>
                    <a:pt x="34823" y="19132"/>
                  </a:lnTo>
                  <a:lnTo>
                    <a:pt x="34823" y="19132"/>
                  </a:lnTo>
                  <a:cubicBezTo>
                    <a:pt x="40375" y="15712"/>
                    <a:pt x="46565" y="13459"/>
                    <a:pt x="53017" y="12510"/>
                  </a:cubicBezTo>
                  <a:lnTo>
                    <a:pt x="55132" y="510"/>
                  </a:lnTo>
                  <a:lnTo>
                    <a:pt x="64867" y="510"/>
                  </a:lnTo>
                  <a:lnTo>
                    <a:pt x="66982" y="12510"/>
                  </a:lnTo>
                  <a:lnTo>
                    <a:pt x="66982" y="12510"/>
                  </a:lnTo>
                  <a:cubicBezTo>
                    <a:pt x="73434" y="13459"/>
                    <a:pt x="79624" y="15712"/>
                    <a:pt x="85176" y="19132"/>
                  </a:cubicBezTo>
                  <a:close/>
                </a:path>
              </a:pathLst>
            </a:custGeom>
            <a:solidFill>
              <a:srgbClr val="C32A2C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30"/>
                </a:spcAft>
                <a:buSzPct val="25000"/>
                <a:buNone/>
              </a:pPr>
              <a:r>
                <a:rPr lang="zh-TW"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品味生活</a:t>
              </a:r>
            </a:p>
          </p:txBody>
        </p:sp>
        <p:sp>
          <p:nvSpPr>
            <p:cNvPr id="464" name="Shape 464"/>
            <p:cNvSpPr/>
            <p:nvPr/>
          </p:nvSpPr>
          <p:spPr>
            <a:xfrm>
              <a:off x="1544320" y="1300479"/>
              <a:ext cx="1625599" cy="1625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789" y="30392"/>
                  </a:moveTo>
                  <a:lnTo>
                    <a:pt x="107493" y="25057"/>
                  </a:lnTo>
                  <a:lnTo>
                    <a:pt x="114008" y="36340"/>
                  </a:lnTo>
                  <a:lnTo>
                    <a:pt x="100535" y="49004"/>
                  </a:lnTo>
                  <a:cubicBezTo>
                    <a:pt x="102488" y="56204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3" y="94942"/>
                  </a:lnTo>
                  <a:lnTo>
                    <a:pt x="89789" y="89607"/>
                  </a:lnTo>
                  <a:lnTo>
                    <a:pt x="89789" y="89607"/>
                  </a:lnTo>
                  <a:cubicBezTo>
                    <a:pt x="84530" y="94898"/>
                    <a:pt x="77957" y="98693"/>
                    <a:pt x="70745" y="100602"/>
                  </a:cubicBezTo>
                  <a:lnTo>
                    <a:pt x="66514" y="118602"/>
                  </a:lnTo>
                  <a:lnTo>
                    <a:pt x="53485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2" y="98693"/>
                    <a:pt x="35469" y="94898"/>
                    <a:pt x="30210" y="89607"/>
                  </a:cubicBezTo>
                  <a:lnTo>
                    <a:pt x="12506" y="94942"/>
                  </a:lnTo>
                  <a:lnTo>
                    <a:pt x="5991" y="83659"/>
                  </a:lnTo>
                  <a:lnTo>
                    <a:pt x="19464" y="70995"/>
                  </a:lnTo>
                  <a:lnTo>
                    <a:pt x="19464" y="70995"/>
                  </a:lnTo>
                  <a:cubicBezTo>
                    <a:pt x="17511" y="63795"/>
                    <a:pt x="17511" y="56204"/>
                    <a:pt x="19464" y="49004"/>
                  </a:cubicBezTo>
                  <a:lnTo>
                    <a:pt x="5991" y="36340"/>
                  </a:lnTo>
                  <a:lnTo>
                    <a:pt x="12506" y="25057"/>
                  </a:lnTo>
                  <a:lnTo>
                    <a:pt x="30210" y="30392"/>
                  </a:lnTo>
                  <a:lnTo>
                    <a:pt x="30210" y="30392"/>
                  </a:lnTo>
                  <a:cubicBezTo>
                    <a:pt x="35469" y="25101"/>
                    <a:pt x="42042" y="21306"/>
                    <a:pt x="49254" y="19397"/>
                  </a:cubicBezTo>
                  <a:lnTo>
                    <a:pt x="53485" y="1397"/>
                  </a:lnTo>
                  <a:lnTo>
                    <a:pt x="66514" y="1397"/>
                  </a:lnTo>
                  <a:lnTo>
                    <a:pt x="70745" y="19397"/>
                  </a:lnTo>
                  <a:lnTo>
                    <a:pt x="70745" y="19397"/>
                  </a:lnTo>
                  <a:cubicBezTo>
                    <a:pt x="77957" y="21306"/>
                    <a:pt x="84530" y="25101"/>
                    <a:pt x="89789" y="30392"/>
                  </a:cubicBezTo>
                  <a:close/>
                </a:path>
              </a:pathLst>
            </a:custGeom>
            <a:solidFill>
              <a:srgbClr val="2F5DB5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30"/>
                </a:spcAft>
                <a:buSzPct val="25000"/>
                <a:buNone/>
              </a:pPr>
              <a:r>
                <a:rPr lang="zh-TW"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創意生活</a:t>
              </a:r>
            </a:p>
          </p:txBody>
        </p:sp>
        <p:sp>
          <p:nvSpPr>
            <p:cNvPr id="465" name="Shape 465"/>
            <p:cNvSpPr/>
            <p:nvPr/>
          </p:nvSpPr>
          <p:spPr>
            <a:xfrm rot="-900000">
              <a:off x="2454820" y="178981"/>
              <a:ext cx="1592756" cy="15927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789" y="30392"/>
                  </a:moveTo>
                  <a:lnTo>
                    <a:pt x="107493" y="25057"/>
                  </a:lnTo>
                  <a:lnTo>
                    <a:pt x="114008" y="36340"/>
                  </a:lnTo>
                  <a:lnTo>
                    <a:pt x="100535" y="49004"/>
                  </a:lnTo>
                  <a:cubicBezTo>
                    <a:pt x="102488" y="56204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3" y="94942"/>
                  </a:lnTo>
                  <a:lnTo>
                    <a:pt x="89789" y="89607"/>
                  </a:lnTo>
                  <a:lnTo>
                    <a:pt x="89789" y="89607"/>
                  </a:lnTo>
                  <a:cubicBezTo>
                    <a:pt x="84530" y="94898"/>
                    <a:pt x="77957" y="98693"/>
                    <a:pt x="70745" y="100602"/>
                  </a:cubicBezTo>
                  <a:lnTo>
                    <a:pt x="66514" y="118602"/>
                  </a:lnTo>
                  <a:lnTo>
                    <a:pt x="53485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2" y="98693"/>
                    <a:pt x="35469" y="94898"/>
                    <a:pt x="30210" y="89607"/>
                  </a:cubicBezTo>
                  <a:lnTo>
                    <a:pt x="12506" y="94942"/>
                  </a:lnTo>
                  <a:lnTo>
                    <a:pt x="5991" y="83659"/>
                  </a:lnTo>
                  <a:lnTo>
                    <a:pt x="19464" y="70995"/>
                  </a:lnTo>
                  <a:lnTo>
                    <a:pt x="19464" y="70995"/>
                  </a:lnTo>
                  <a:cubicBezTo>
                    <a:pt x="17511" y="63795"/>
                    <a:pt x="17511" y="56204"/>
                    <a:pt x="19464" y="49004"/>
                  </a:cubicBezTo>
                  <a:lnTo>
                    <a:pt x="5991" y="36340"/>
                  </a:lnTo>
                  <a:lnTo>
                    <a:pt x="12506" y="25057"/>
                  </a:lnTo>
                  <a:lnTo>
                    <a:pt x="30210" y="30392"/>
                  </a:lnTo>
                  <a:lnTo>
                    <a:pt x="30210" y="30392"/>
                  </a:lnTo>
                  <a:cubicBezTo>
                    <a:pt x="35469" y="25101"/>
                    <a:pt x="42042" y="21306"/>
                    <a:pt x="49254" y="19397"/>
                  </a:cubicBezTo>
                  <a:lnTo>
                    <a:pt x="53485" y="1397"/>
                  </a:lnTo>
                  <a:lnTo>
                    <a:pt x="66514" y="1397"/>
                  </a:lnTo>
                  <a:lnTo>
                    <a:pt x="70745" y="19397"/>
                  </a:lnTo>
                  <a:lnTo>
                    <a:pt x="70745" y="19397"/>
                  </a:lnTo>
                  <a:cubicBezTo>
                    <a:pt x="77957" y="21306"/>
                    <a:pt x="84530" y="25101"/>
                    <a:pt x="89789" y="30392"/>
                  </a:cubicBezTo>
                  <a:close/>
                </a:path>
              </a:pathLst>
            </a:custGeom>
            <a:solidFill>
              <a:srgbClr val="83A931"/>
            </a:solidFill>
            <a:ln w="254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30"/>
                </a:spcAft>
                <a:buSzPct val="25000"/>
                <a:buNone/>
              </a:pPr>
              <a:r>
                <a:rPr lang="zh-TW" sz="18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「玩」美生活</a:t>
              </a:r>
            </a:p>
          </p:txBody>
        </p:sp>
        <p:sp>
          <p:nvSpPr>
            <p:cNvPr id="466" name="Shape 466"/>
            <p:cNvSpPr/>
            <p:nvPr/>
          </p:nvSpPr>
          <p:spPr>
            <a:xfrm>
              <a:off x="2671505" y="1492320"/>
              <a:ext cx="2861056" cy="28610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4575" y="4012"/>
                  </a:moveTo>
                  <a:lnTo>
                    <a:pt x="54575" y="4012"/>
                  </a:lnTo>
                  <a:cubicBezTo>
                    <a:pt x="77695" y="1772"/>
                    <a:pt x="99814" y="13974"/>
                    <a:pt x="110251" y="34726"/>
                  </a:cubicBezTo>
                  <a:cubicBezTo>
                    <a:pt x="120688" y="55477"/>
                    <a:pt x="117296" y="80510"/>
                    <a:pt x="101713" y="97736"/>
                  </a:cubicBezTo>
                  <a:lnTo>
                    <a:pt x="104270" y="100465"/>
                  </a:lnTo>
                  <a:lnTo>
                    <a:pt x="96533" y="98997"/>
                  </a:lnTo>
                  <a:lnTo>
                    <a:pt x="95296" y="90887"/>
                  </a:lnTo>
                  <a:lnTo>
                    <a:pt x="97853" y="93615"/>
                  </a:lnTo>
                  <a:cubicBezTo>
                    <a:pt x="111678" y="78047"/>
                    <a:pt x="114562" y="55602"/>
                    <a:pt x="105121" y="37045"/>
                  </a:cubicBezTo>
                  <a:cubicBezTo>
                    <a:pt x="95681" y="18487"/>
                    <a:pt x="75841" y="7602"/>
                    <a:pt x="55117" y="9610"/>
                  </a:cubicBezTo>
                  <a:close/>
                </a:path>
              </a:pathLst>
            </a:custGeom>
            <a:solidFill>
              <a:srgbClr val="C32A2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1256429" y="941354"/>
              <a:ext cx="2078735" cy="20787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834" y="9410"/>
                  </a:moveTo>
                  <a:lnTo>
                    <a:pt x="41822" y="16552"/>
                  </a:lnTo>
                  <a:lnTo>
                    <a:pt x="41822" y="16552"/>
                  </a:lnTo>
                  <a:cubicBezTo>
                    <a:pt x="23032" y="24414"/>
                    <a:pt x="11425" y="43464"/>
                    <a:pt x="13054" y="63767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6"/>
                  </a:lnTo>
                  <a:lnTo>
                    <a:pt x="5431" y="65436"/>
                  </a:lnTo>
                  <a:cubicBezTo>
                    <a:pt x="3041" y="41449"/>
                    <a:pt x="16596" y="18714"/>
                    <a:pt x="38834" y="9410"/>
                  </a:cubicBezTo>
                  <a:close/>
                </a:path>
              </a:pathLst>
            </a:custGeom>
            <a:solidFill>
              <a:srgbClr val="2F5DB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2086400" y="-169331"/>
              <a:ext cx="2241296" cy="22412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85" y="64680"/>
                  </a:moveTo>
                  <a:lnTo>
                    <a:pt x="4985" y="64680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5"/>
                  </a:lnTo>
                  <a:lnTo>
                    <a:pt x="25770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3" y="38064"/>
                    <a:pt x="11029" y="51011"/>
                    <a:pt x="12140" y="64071"/>
                  </a:cubicBezTo>
                  <a:close/>
                </a:path>
              </a:pathLst>
            </a:custGeom>
            <a:solidFill>
              <a:srgbClr val="83A93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7" name="Shape 127"/>
          <p:cNvSpPr/>
          <p:nvPr/>
        </p:nvSpPr>
        <p:spPr>
          <a:xfrm>
            <a:off x="1285875" y="-142875"/>
            <a:ext cx="6357937" cy="9715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907703" y="0"/>
            <a:ext cx="5143499" cy="766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Arial"/>
              <a:buNone/>
            </a:pPr>
            <a:r>
              <a:rPr lang="zh-TW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生活課程97課綱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643437" y="1857375"/>
            <a:ext cx="3214686" cy="1357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611560" y="980728"/>
            <a:ext cx="7715250" cy="48736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31" name="Shape 131"/>
          <p:cNvSpPr txBox="1"/>
          <p:nvPr/>
        </p:nvSpPr>
        <p:spPr>
          <a:xfrm>
            <a:off x="785812" y="2357438"/>
            <a:ext cx="4357686" cy="3929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6669088" y="0"/>
            <a:ext cx="2474912" cy="124777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grpSp>
        <p:nvGrpSpPr>
          <p:cNvPr id="133" name="Shape 133"/>
          <p:cNvGrpSpPr/>
          <p:nvPr/>
        </p:nvGrpSpPr>
        <p:grpSpPr>
          <a:xfrm>
            <a:off x="4286" y="1583727"/>
            <a:ext cx="9135426" cy="5119280"/>
            <a:chOff x="4286" y="154991"/>
            <a:chExt cx="9135426" cy="5119280"/>
          </a:xfrm>
        </p:grpSpPr>
        <p:sp>
          <p:nvSpPr>
            <p:cNvPr id="134" name="Shape 134"/>
            <p:cNvSpPr/>
            <p:nvPr/>
          </p:nvSpPr>
          <p:spPr>
            <a:xfrm>
              <a:off x="4286" y="154991"/>
              <a:ext cx="1643062" cy="403199"/>
            </a:xfrm>
            <a:prstGeom prst="rect">
              <a:avLst/>
            </a:prstGeom>
            <a:solidFill>
              <a:srgbClr val="C32A2C"/>
            </a:solidFill>
            <a:ln w="25400" cap="flat">
              <a:solidFill>
                <a:srgbClr val="C32A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9550" tIns="56875" rIns="99550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SzPct val="25000"/>
                <a:buNone/>
              </a:pPr>
              <a:r>
                <a:rPr lang="zh-TW"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1、探索與體驗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4286" y="558191"/>
              <a:ext cx="1643062" cy="4716080"/>
            </a:xfrm>
            <a:prstGeom prst="rect">
              <a:avLst/>
            </a:prstGeom>
            <a:solidFill>
              <a:srgbClr val="F1D4D4">
                <a:alpha val="89803"/>
              </a:srgbClr>
            </a:solidFill>
            <a:ln w="25400" cap="flat">
              <a:solidFill>
                <a:srgbClr val="F1D4D4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4675" tIns="74675" rIns="99550" bIns="112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1-1 以五官知覺探索生活，察覺事物及環境的特性與變化。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1-2 透過各種媒材進行探索活動，喚起豐富的想像力，並體驗學習的樂趣。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1-3 探索生活中的人、事、物，並體會各種網絡之間的互賴與不可分離性。</a:t>
              </a:r>
            </a:p>
          </p:txBody>
        </p:sp>
        <p:sp>
          <p:nvSpPr>
            <p:cNvPr id="136" name="Shape 136"/>
            <p:cNvSpPr/>
            <p:nvPr/>
          </p:nvSpPr>
          <p:spPr>
            <a:xfrm>
              <a:off x="1877376" y="154991"/>
              <a:ext cx="1643062" cy="403199"/>
            </a:xfrm>
            <a:prstGeom prst="rect">
              <a:avLst/>
            </a:prstGeom>
            <a:solidFill>
              <a:srgbClr val="A22DBC"/>
            </a:solidFill>
            <a:ln w="25400" cap="flat">
              <a:solidFill>
                <a:srgbClr val="A22DB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9550" tIns="56875" rIns="99550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SzPct val="25000"/>
                <a:buNone/>
              </a:pPr>
              <a:r>
                <a:rPr lang="zh-TW"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2、理解與欣賞</a:t>
              </a:r>
            </a:p>
          </p:txBody>
        </p:sp>
        <p:sp>
          <p:nvSpPr>
            <p:cNvPr id="137" name="Shape 137"/>
            <p:cNvSpPr/>
            <p:nvPr/>
          </p:nvSpPr>
          <p:spPr>
            <a:xfrm>
              <a:off x="1877376" y="558191"/>
              <a:ext cx="1643062" cy="4716080"/>
            </a:xfrm>
            <a:prstGeom prst="rect">
              <a:avLst/>
            </a:prstGeom>
            <a:solidFill>
              <a:srgbClr val="EFD2D2">
                <a:alpha val="89803"/>
              </a:srgbClr>
            </a:solidFill>
            <a:ln w="25400" cap="flat">
              <a:solidFill>
                <a:srgbClr val="EFD2D2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4675" tIns="74675" rIns="99550" bIns="112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2-1 接觸生活中的人、事、物，理解文化、藝術與自然現象的豐富性。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2-2 觀察生活中人、事、物的變化，覺知變化的可能因素。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2-3 察覺不同人、不同生物、不同文化各具特色，理解並尊重其歧異性，欣賞其長處。</a:t>
              </a:r>
            </a:p>
          </p:txBody>
        </p:sp>
        <p:sp>
          <p:nvSpPr>
            <p:cNvPr id="138" name="Shape 138"/>
            <p:cNvSpPr/>
            <p:nvPr/>
          </p:nvSpPr>
          <p:spPr>
            <a:xfrm>
              <a:off x="3750467" y="154991"/>
              <a:ext cx="1643062" cy="403199"/>
            </a:xfrm>
            <a:prstGeom prst="rect">
              <a:avLst/>
            </a:prstGeom>
            <a:solidFill>
              <a:srgbClr val="2F5DB5"/>
            </a:solidFill>
            <a:ln w="25400" cap="flat">
              <a:solidFill>
                <a:srgbClr val="2F5DB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9550" tIns="56875" rIns="99550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SzPct val="25000"/>
                <a:buNone/>
              </a:pPr>
              <a:r>
                <a:rPr lang="zh-TW"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3、表現與運用</a:t>
              </a:r>
            </a:p>
          </p:txBody>
        </p:sp>
        <p:sp>
          <p:nvSpPr>
            <p:cNvPr id="139" name="Shape 139"/>
            <p:cNvSpPr/>
            <p:nvPr/>
          </p:nvSpPr>
          <p:spPr>
            <a:xfrm>
              <a:off x="3750467" y="558191"/>
              <a:ext cx="1643062" cy="4716080"/>
            </a:xfrm>
            <a:prstGeom prst="rect">
              <a:avLst/>
            </a:prstGeom>
            <a:solidFill>
              <a:srgbClr val="EED2D2">
                <a:alpha val="89803"/>
              </a:srgbClr>
            </a:solidFill>
            <a:ln w="25400" cap="flat">
              <a:solidFill>
                <a:srgbClr val="EED2D2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4675" tIns="74675" rIns="99550" bIns="112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3-1 嘗試運用各種生活素材，表現自己的感受與想法。</a:t>
              </a:r>
            </a:p>
            <a:p>
              <a:pPr marL="228600" marR="0" lvl="2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3-2 練習並運用探究人、事、物的方法，解決生活的問題、美化生活的環境、增加生活的趣味。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3-3 養成動手探究事物的習慣，並能正確、安全且有效地行動。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5623560" y="154991"/>
              <a:ext cx="1643062" cy="403199"/>
            </a:xfrm>
            <a:prstGeom prst="rect">
              <a:avLst/>
            </a:prstGeom>
            <a:solidFill>
              <a:srgbClr val="2FAF6E"/>
            </a:solidFill>
            <a:ln w="25400" cap="flat">
              <a:solidFill>
                <a:srgbClr val="2FAF6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9550" tIns="56875" rIns="99550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SzPct val="25000"/>
                <a:buNone/>
              </a:pPr>
              <a:r>
                <a:rPr lang="zh-TW"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4、溝通與合作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5623560" y="558191"/>
              <a:ext cx="1643062" cy="4716080"/>
            </a:xfrm>
            <a:prstGeom prst="rect">
              <a:avLst/>
            </a:prstGeom>
            <a:solidFill>
              <a:srgbClr val="ECD2D2">
                <a:alpha val="89803"/>
              </a:srgbClr>
            </a:solidFill>
            <a:ln w="25400" cap="flat">
              <a:solidFill>
                <a:srgbClr val="ECD2D2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4675" tIns="74675" rIns="99550" bIns="112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4-1 使用合適的語彙或方式，表達對人、事、物的觀察與意見。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4-2 學習體會他人的立場、體諒別人，並與人和諧相處。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4-3 能聽取團體成員的意見、遵守規則、一起工作，並完成任務。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7496650" y="154991"/>
              <a:ext cx="1643062" cy="403199"/>
            </a:xfrm>
            <a:prstGeom prst="rect">
              <a:avLst/>
            </a:prstGeom>
            <a:solidFill>
              <a:srgbClr val="83A931"/>
            </a:solidFill>
            <a:ln w="25400" cap="flat">
              <a:solidFill>
                <a:srgbClr val="83A93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9550" tIns="56875" rIns="99550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SzPct val="25000"/>
                <a:buNone/>
              </a:pPr>
              <a:r>
                <a:rPr lang="zh-TW" sz="1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5、態度與情操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7496650" y="558191"/>
              <a:ext cx="1643062" cy="4716080"/>
            </a:xfrm>
            <a:prstGeom prst="rect">
              <a:avLst/>
            </a:prstGeom>
            <a:solidFill>
              <a:srgbClr val="EAD2D2">
                <a:alpha val="89803"/>
              </a:srgbClr>
            </a:solidFill>
            <a:ln w="25400" cap="flat">
              <a:solidFill>
                <a:srgbClr val="EAD2D2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4675" tIns="74675" rIns="99550" bIns="112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5-1 相信自己只要能真切的觀察、細心的體會，常可有新奇的發現。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5-2 察覺自己對許多事務的想法與作法，有時也很管用。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5-3 喜歡探討事情演變的原因，並養成對周邊訊息做適切反應的態度。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5-4 養成參與、欣賞展示及演出時的基本禮儀與態度。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210"/>
                </a:spcAft>
                <a:buClr>
                  <a:schemeClr val="dk1"/>
                </a:buClr>
                <a:buSzPct val="101190"/>
                <a:buFont typeface="Arial"/>
                <a:buChar char="•"/>
              </a:pPr>
              <a:r>
                <a:rPr lang="zh-TW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5-5 產生愛護生活環境、尊重他人與關懷生命的情懷。</a:t>
              </a:r>
            </a:p>
          </p:txBody>
        </p:sp>
      </p:grp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928687" y="1000125"/>
            <a:ext cx="7358061" cy="500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2400" b="1" i="0" u="none" strike="noStrike" cap="none" baseline="0">
                <a:solidFill>
                  <a:srgbClr val="341108"/>
                </a:solidFill>
                <a:latin typeface="Arial"/>
                <a:ea typeface="Arial"/>
                <a:cs typeface="Arial"/>
                <a:sym typeface="Arial"/>
              </a:rPr>
              <a:t>內涵如下:</a:t>
            </a:r>
            <a:r>
              <a:rPr lang="zh-TW" sz="2400" b="0" i="0" u="none" strike="noStrike" cap="none" baseline="0">
                <a:solidFill>
                  <a:srgbClr val="341108"/>
                </a:solidFill>
                <a:latin typeface="Arial"/>
                <a:ea typeface="Arial"/>
                <a:cs typeface="Arial"/>
                <a:sym typeface="Arial"/>
              </a:rPr>
              <a:t>五大主題、17條能力指標、100學年度實施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857250" y="1214437"/>
            <a:ext cx="7858124" cy="4743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zh-TW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兒童從生活中開展學習。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zh-TW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生活課程以生活為主軸、視生活為整體。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zh-TW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兒童天生</a:t>
            </a:r>
            <a:r>
              <a:rPr lang="zh-TW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好奇</a:t>
            </a:r>
            <a:r>
              <a:rPr lang="zh-TW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、喜愛</a:t>
            </a:r>
            <a:r>
              <a:rPr lang="zh-TW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探索</a:t>
            </a:r>
            <a:r>
              <a:rPr lang="zh-TW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  <a:p>
            <a:pPr marL="367200" marR="0" lvl="0" indent="-291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zh-TW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生活課程以兒童為主體，在</a:t>
            </a:r>
            <a:r>
              <a:rPr lang="zh-TW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真實的情境</a:t>
            </a:r>
            <a:r>
              <a:rPr lang="zh-TW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中，開啟他們對周遭人、事、物的好奇，引發學習的興趣與動機 。</a:t>
            </a:r>
          </a:p>
          <a:p>
            <a:pPr marL="367200" marR="0" lvl="0" indent="-291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zh-TW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生活課程讓孩子在生活中學習經營自己的生活。</a:t>
            </a:r>
          </a:p>
          <a:p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331640" y="260647"/>
            <a:ext cx="6357937" cy="9715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2" name="Shape 152"/>
          <p:cNvSpPr txBox="1"/>
          <p:nvPr/>
        </p:nvSpPr>
        <p:spPr>
          <a:xfrm>
            <a:off x="1835696" y="476672"/>
            <a:ext cx="5143499" cy="766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生活課程97課綱基本理念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ctrTitle"/>
          </p:nvPr>
        </p:nvSpPr>
        <p:spPr>
          <a:xfrm>
            <a:off x="457200" y="1506537"/>
            <a:ext cx="84582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Arial"/>
              <a:buNone/>
            </a:pPr>
            <a:r>
              <a:rPr lang="zh-TW" sz="4300" b="0" i="0" u="none" strike="noStrike" cap="none" baseline="0">
                <a:solidFill>
                  <a:srgbClr val="562214"/>
                </a:solidFill>
                <a:latin typeface="Arial"/>
                <a:ea typeface="Arial"/>
                <a:cs typeface="Arial"/>
                <a:sym typeface="Arial"/>
              </a:rPr>
              <a:t>放大鏡—審視生活課程教科書</a:t>
            </a:r>
          </a:p>
        </p:txBody>
      </p:sp>
      <p:sp>
        <p:nvSpPr>
          <p:cNvPr id="158" name="Shape 158"/>
          <p:cNvSpPr/>
          <p:nvPr/>
        </p:nvSpPr>
        <p:spPr>
          <a:xfrm>
            <a:off x="5715000" y="3886200"/>
            <a:ext cx="2286000" cy="2286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9" name="Shape 159"/>
          <p:cNvSpPr txBox="1"/>
          <p:nvPr/>
        </p:nvSpPr>
        <p:spPr>
          <a:xfrm>
            <a:off x="6553200" y="6248400"/>
            <a:ext cx="2209799" cy="36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資料來源：張仙怡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Arial"/>
              <a:buNone/>
            </a:pPr>
            <a:r>
              <a:rPr lang="zh-TW" sz="4300" b="0" i="0" u="none" strike="noStrike" cap="none" baseline="0">
                <a:solidFill>
                  <a:srgbClr val="562214"/>
                </a:solidFill>
                <a:latin typeface="Arial"/>
                <a:ea typeface="Arial"/>
                <a:cs typeface="Arial"/>
                <a:sym typeface="Arial"/>
              </a:rPr>
              <a:t>放大鏡—審視生活課程教科書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2209800" y="2451100"/>
            <a:ext cx="5241925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如果沒有生活課程教科書?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2209800" y="3200400"/>
            <a:ext cx="62483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生活課程教科書應該有哪些功能?</a:t>
            </a:r>
            <a:r>
              <a:rPr lang="zh-TW" sz="1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67" name="Shape 167"/>
          <p:cNvSpPr/>
          <p:nvPr/>
        </p:nvSpPr>
        <p:spPr>
          <a:xfrm>
            <a:off x="2209800" y="3962400"/>
            <a:ext cx="5976938" cy="579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透過教科書讓學生學會什麼?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2209800" y="4724400"/>
            <a:ext cx="6621462" cy="5857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3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現在的教科書可以達成這些能力嗎?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2286000" y="1752600"/>
            <a:ext cx="6400799" cy="56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36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如何看待生活課程教科書</a:t>
            </a:r>
          </a:p>
        </p:txBody>
      </p:sp>
      <p:sp>
        <p:nvSpPr>
          <p:cNvPr id="170" name="Shape 170"/>
          <p:cNvSpPr/>
          <p:nvPr/>
        </p:nvSpPr>
        <p:spPr>
          <a:xfrm>
            <a:off x="152400" y="2819400"/>
            <a:ext cx="1182687" cy="1765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pSp>
        <p:nvGrpSpPr>
          <p:cNvPr id="171" name="Shape 171"/>
          <p:cNvGrpSpPr/>
          <p:nvPr/>
        </p:nvGrpSpPr>
        <p:grpSpPr>
          <a:xfrm>
            <a:off x="1752599" y="1752600"/>
            <a:ext cx="6553199" cy="609600"/>
            <a:chOff x="1631" y="1368"/>
            <a:chExt cx="2982" cy="288"/>
          </a:xfrm>
        </p:grpSpPr>
        <p:sp>
          <p:nvSpPr>
            <p:cNvPr id="172" name="Shape 172"/>
            <p:cNvSpPr/>
            <p:nvPr/>
          </p:nvSpPr>
          <p:spPr>
            <a:xfrm>
              <a:off x="1686" y="1368"/>
              <a:ext cx="2927" cy="288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631" y="1434"/>
              <a:ext cx="144" cy="144"/>
            </a:xfrm>
            <a:prstGeom prst="ellipse">
              <a:avLst/>
            </a:prstGeom>
            <a:gradFill>
              <a:gsLst>
                <a:gs pos="0">
                  <a:srgbClr val="E96E29"/>
                </a:gs>
                <a:gs pos="100000">
                  <a:srgbClr val="C25C22"/>
                </a:gs>
              </a:gsLst>
              <a:path path="circle">
                <a:fillToRect l="50000" t="50000" r="50000" b="50000"/>
              </a:path>
              <a:tileRect/>
            </a:gra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4" name="Shape 174"/>
          <p:cNvGrpSpPr/>
          <p:nvPr/>
        </p:nvGrpSpPr>
        <p:grpSpPr>
          <a:xfrm>
            <a:off x="1752599" y="2438400"/>
            <a:ext cx="6553199" cy="609600"/>
            <a:chOff x="1631" y="1368"/>
            <a:chExt cx="2982" cy="288"/>
          </a:xfrm>
        </p:grpSpPr>
        <p:sp>
          <p:nvSpPr>
            <p:cNvPr id="175" name="Shape 175"/>
            <p:cNvSpPr/>
            <p:nvPr/>
          </p:nvSpPr>
          <p:spPr>
            <a:xfrm>
              <a:off x="1686" y="1368"/>
              <a:ext cx="2927" cy="288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631" y="1434"/>
              <a:ext cx="144" cy="144"/>
            </a:xfrm>
            <a:prstGeom prst="ellipse">
              <a:avLst/>
            </a:prstGeom>
            <a:gradFill>
              <a:gsLst>
                <a:gs pos="0">
                  <a:srgbClr val="E96E29"/>
                </a:gs>
                <a:gs pos="100000">
                  <a:srgbClr val="C25C22"/>
                </a:gs>
              </a:gsLst>
              <a:path path="circle">
                <a:fillToRect l="50000" t="50000" r="50000" b="50000"/>
              </a:path>
              <a:tileRect/>
            </a:gra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7" name="Shape 177"/>
          <p:cNvGrpSpPr/>
          <p:nvPr/>
        </p:nvGrpSpPr>
        <p:grpSpPr>
          <a:xfrm>
            <a:off x="1752599" y="3200400"/>
            <a:ext cx="6934199" cy="609600"/>
            <a:chOff x="1631" y="1368"/>
            <a:chExt cx="2982" cy="288"/>
          </a:xfrm>
        </p:grpSpPr>
        <p:sp>
          <p:nvSpPr>
            <p:cNvPr id="178" name="Shape 178"/>
            <p:cNvSpPr/>
            <p:nvPr/>
          </p:nvSpPr>
          <p:spPr>
            <a:xfrm>
              <a:off x="1686" y="1368"/>
              <a:ext cx="2927" cy="288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631" y="1434"/>
              <a:ext cx="144" cy="144"/>
            </a:xfrm>
            <a:prstGeom prst="ellipse">
              <a:avLst/>
            </a:prstGeom>
            <a:gradFill>
              <a:gsLst>
                <a:gs pos="0">
                  <a:srgbClr val="E96E29"/>
                </a:gs>
                <a:gs pos="100000">
                  <a:srgbClr val="C25C22"/>
                </a:gs>
              </a:gsLst>
              <a:path path="circle">
                <a:fillToRect l="50000" t="50000" r="50000" b="50000"/>
              </a:path>
              <a:tileRect/>
            </a:gra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0" name="Shape 180"/>
          <p:cNvGrpSpPr/>
          <p:nvPr/>
        </p:nvGrpSpPr>
        <p:grpSpPr>
          <a:xfrm>
            <a:off x="1828799" y="3962400"/>
            <a:ext cx="6553199" cy="609600"/>
            <a:chOff x="1631" y="1368"/>
            <a:chExt cx="2982" cy="288"/>
          </a:xfrm>
        </p:grpSpPr>
        <p:sp>
          <p:nvSpPr>
            <p:cNvPr id="181" name="Shape 181"/>
            <p:cNvSpPr/>
            <p:nvPr/>
          </p:nvSpPr>
          <p:spPr>
            <a:xfrm>
              <a:off x="1686" y="1368"/>
              <a:ext cx="2927" cy="288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631" y="1434"/>
              <a:ext cx="144" cy="144"/>
            </a:xfrm>
            <a:prstGeom prst="ellipse">
              <a:avLst/>
            </a:prstGeom>
            <a:gradFill>
              <a:gsLst>
                <a:gs pos="0">
                  <a:srgbClr val="E96E29"/>
                </a:gs>
                <a:gs pos="100000">
                  <a:srgbClr val="C25C22"/>
                </a:gs>
              </a:gsLst>
              <a:path path="circle">
                <a:fillToRect l="50000" t="50000" r="50000" b="50000"/>
              </a:path>
              <a:tileRect/>
            </a:gra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" name="Shape 183"/>
          <p:cNvGrpSpPr/>
          <p:nvPr/>
        </p:nvGrpSpPr>
        <p:grpSpPr>
          <a:xfrm>
            <a:off x="1828799" y="4724400"/>
            <a:ext cx="7086600" cy="609600"/>
            <a:chOff x="1631" y="1368"/>
            <a:chExt cx="2982" cy="288"/>
          </a:xfrm>
        </p:grpSpPr>
        <p:sp>
          <p:nvSpPr>
            <p:cNvPr id="184" name="Shape 184"/>
            <p:cNvSpPr/>
            <p:nvPr/>
          </p:nvSpPr>
          <p:spPr>
            <a:xfrm>
              <a:off x="1686" y="1368"/>
              <a:ext cx="2927" cy="288"/>
            </a:xfrm>
            <a:prstGeom prst="roundRect">
              <a:avLst>
                <a:gd name="adj" fmla="val 50000"/>
              </a:avLst>
            </a:prstGeom>
            <a:noFill/>
            <a:ln w="19050" cap="rnd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31" y="1434"/>
              <a:ext cx="144" cy="144"/>
            </a:xfrm>
            <a:prstGeom prst="ellipse">
              <a:avLst/>
            </a:prstGeom>
            <a:gradFill>
              <a:gsLst>
                <a:gs pos="0">
                  <a:srgbClr val="E96E29"/>
                </a:gs>
                <a:gs pos="100000">
                  <a:srgbClr val="C25C22"/>
                </a:gs>
              </a:gsLst>
              <a:path path="circle">
                <a:fillToRect l="50000" t="50000" r="50000" b="50000"/>
              </a:path>
              <a:tileRect/>
            </a:gradFill>
            <a:ln w="1905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5436096" y="2492896"/>
            <a:ext cx="3048000" cy="2895600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 cap="flat">
            <a:solidFill>
              <a:srgbClr val="F4C20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Arial"/>
              <a:buNone/>
            </a:pPr>
            <a:r>
              <a:rPr lang="zh-TW" sz="3200" b="0" i="0" u="none" strike="noStrike" cap="none" baseline="0">
                <a:solidFill>
                  <a:srgbClr val="562214"/>
                </a:solidFill>
                <a:latin typeface="Arial"/>
                <a:ea typeface="Arial"/>
                <a:cs typeface="Arial"/>
                <a:sym typeface="Arial"/>
              </a:rPr>
              <a:t>教科書常見的問題</a:t>
            </a:r>
          </a:p>
        </p:txBody>
      </p:sp>
      <p:grpSp>
        <p:nvGrpSpPr>
          <p:cNvPr id="192" name="Shape 192"/>
          <p:cNvGrpSpPr/>
          <p:nvPr/>
        </p:nvGrpSpPr>
        <p:grpSpPr>
          <a:xfrm>
            <a:off x="1115615" y="1340767"/>
            <a:ext cx="5329237" cy="917574"/>
            <a:chOff x="1296" y="1823"/>
            <a:chExt cx="2976" cy="432"/>
          </a:xfrm>
        </p:grpSpPr>
        <p:sp>
          <p:nvSpPr>
            <p:cNvPr id="193" name="Shape 193"/>
            <p:cNvSpPr/>
            <p:nvPr/>
          </p:nvSpPr>
          <p:spPr>
            <a:xfrm>
              <a:off x="1535" y="1898"/>
              <a:ext cx="2736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2"/>
                </a:gs>
                <a:gs pos="50000">
                  <a:srgbClr val="FEF8E7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96" y="1823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1679" y="1934"/>
              <a:ext cx="2160" cy="27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TW" sz="32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脫離學生生活經驗</a:t>
              </a: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1405" y="1886"/>
              <a:ext cx="198" cy="21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TW" sz="2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</p:grpSp>
      <p:sp>
        <p:nvSpPr>
          <p:cNvPr id="197" name="Shape 197"/>
          <p:cNvSpPr/>
          <p:nvPr/>
        </p:nvSpPr>
        <p:spPr>
          <a:xfrm>
            <a:off x="1043608" y="2492896"/>
            <a:ext cx="3959224" cy="28035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8" name="Shape 198"/>
          <p:cNvSpPr/>
          <p:nvPr/>
        </p:nvSpPr>
        <p:spPr>
          <a:xfrm>
            <a:off x="6300787" y="260350"/>
            <a:ext cx="2374899" cy="288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1095375" y="5392737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5364087" y="2996951"/>
            <a:ext cx="3468688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春天＝播種？花朵？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5436096" y="3789039"/>
            <a:ext cx="27654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秋天＝風？鳥？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436096" y="4581128"/>
            <a:ext cx="292735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冬天＝下雪？火鍋？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381000" y="3276600"/>
            <a:ext cx="4190999" cy="3200399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 cap="flat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78485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Arial"/>
              <a:buNone/>
            </a:pPr>
            <a:r>
              <a:rPr lang="zh-TW" sz="3850" b="0" i="0" u="none" strike="noStrike" cap="none" baseline="0">
                <a:solidFill>
                  <a:srgbClr val="562214"/>
                </a:solidFill>
                <a:latin typeface="Arial"/>
                <a:ea typeface="Arial"/>
                <a:cs typeface="Arial"/>
                <a:sym typeface="Arial"/>
              </a:rPr>
              <a:t>教科書常見的問題:</a:t>
            </a:r>
          </a:p>
        </p:txBody>
      </p:sp>
      <p:sp>
        <p:nvSpPr>
          <p:cNvPr id="209" name="Shape 209"/>
          <p:cNvSpPr/>
          <p:nvPr/>
        </p:nvSpPr>
        <p:spPr>
          <a:xfrm>
            <a:off x="4683125" y="2359025"/>
            <a:ext cx="32385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sp>
        <p:nvSpPr>
          <p:cNvPr id="210" name="Shape 210"/>
          <p:cNvSpPr/>
          <p:nvPr/>
        </p:nvSpPr>
        <p:spPr>
          <a:xfrm>
            <a:off x="1476375" y="2636838"/>
            <a:ext cx="4967288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x="5570537" y="1992313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grpSp>
        <p:nvGrpSpPr>
          <p:cNvPr id="212" name="Shape 212"/>
          <p:cNvGrpSpPr/>
          <p:nvPr/>
        </p:nvGrpSpPr>
        <p:grpSpPr>
          <a:xfrm>
            <a:off x="381000" y="1600199"/>
            <a:ext cx="4724400" cy="685800"/>
            <a:chOff x="1296" y="1823"/>
            <a:chExt cx="2976" cy="432"/>
          </a:xfrm>
        </p:grpSpPr>
        <p:sp>
          <p:nvSpPr>
            <p:cNvPr id="213" name="Shape 213"/>
            <p:cNvSpPr/>
            <p:nvPr/>
          </p:nvSpPr>
          <p:spPr>
            <a:xfrm>
              <a:off x="1535" y="1898"/>
              <a:ext cx="2736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1"/>
                </a:gs>
                <a:gs pos="50000">
                  <a:srgbClr val="EBF4F6"/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296" y="1823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1679" y="1934"/>
              <a:ext cx="2160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TW" sz="20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超過能力指標</a:t>
              </a:r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TW" sz="2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sp>
        <p:nvSpPr>
          <p:cNvPr id="217" name="Shape 217"/>
          <p:cNvSpPr/>
          <p:nvPr/>
        </p:nvSpPr>
        <p:spPr>
          <a:xfrm>
            <a:off x="687387" y="2590800"/>
            <a:ext cx="8456612" cy="554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3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教科書內容不宜超過該階段能力指標與概念內容 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609600" y="3276600"/>
            <a:ext cx="3886200" cy="1477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5600" marR="0" lvl="0" indent="-355600" algn="l" rtl="0">
              <a:buSzPct val="25000"/>
              <a:buNone/>
            </a:pPr>
            <a:r>
              <a:rPr lang="zh-TW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1.容易造成迷思概念：</a:t>
            </a:r>
            <a:br>
              <a:rPr lang="zh-TW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例如風、方位與親戚稱謂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609600" y="4953000"/>
            <a:ext cx="3494087" cy="1477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5600" marR="0" lvl="0" indent="-355600" algn="l" rtl="0">
              <a:buSzPct val="25000"/>
              <a:buNone/>
            </a:pPr>
            <a:r>
              <a:rPr lang="zh-TW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2.重複第二階段的教材內容：</a:t>
            </a:r>
            <a:br>
              <a:rPr lang="zh-TW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例如：種植</a:t>
            </a:r>
          </a:p>
        </p:txBody>
      </p:sp>
      <p:sp>
        <p:nvSpPr>
          <p:cNvPr id="220" name="Shape 220"/>
          <p:cNvSpPr/>
          <p:nvPr/>
        </p:nvSpPr>
        <p:spPr>
          <a:xfrm>
            <a:off x="6300787" y="260350"/>
            <a:ext cx="2374899" cy="288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4724400" y="3429000"/>
            <a:ext cx="4267199" cy="2895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2" name="Shape 222"/>
          <p:cNvSpPr/>
          <p:nvPr/>
        </p:nvSpPr>
        <p:spPr>
          <a:xfrm>
            <a:off x="304800" y="2667000"/>
            <a:ext cx="457199" cy="49688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3733800" y="2667000"/>
            <a:ext cx="4190999" cy="3200399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 cap="flat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295400" y="714375"/>
            <a:ext cx="7848599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Arial"/>
              <a:buNone/>
            </a:pPr>
            <a:r>
              <a:rPr lang="zh-TW" sz="3850" b="0" i="0" u="none" strike="noStrike" cap="none" baseline="0">
                <a:solidFill>
                  <a:srgbClr val="562214"/>
                </a:solidFill>
                <a:latin typeface="Arial"/>
                <a:ea typeface="Arial"/>
                <a:cs typeface="Arial"/>
                <a:sym typeface="Arial"/>
              </a:rPr>
              <a:t>教科書常見的問題:</a:t>
            </a:r>
          </a:p>
        </p:txBody>
      </p:sp>
      <p:sp>
        <p:nvSpPr>
          <p:cNvPr id="229" name="Shape 229"/>
          <p:cNvSpPr/>
          <p:nvPr/>
        </p:nvSpPr>
        <p:spPr>
          <a:xfrm>
            <a:off x="4683125" y="2359025"/>
            <a:ext cx="32385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</a:p>
        </p:txBody>
      </p:sp>
      <p:sp>
        <p:nvSpPr>
          <p:cNvPr id="230" name="Shape 230"/>
          <p:cNvSpPr/>
          <p:nvPr/>
        </p:nvSpPr>
        <p:spPr>
          <a:xfrm>
            <a:off x="1476375" y="2636838"/>
            <a:ext cx="4967288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5570537" y="1992313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grpSp>
        <p:nvGrpSpPr>
          <p:cNvPr id="232" name="Shape 232"/>
          <p:cNvGrpSpPr/>
          <p:nvPr/>
        </p:nvGrpSpPr>
        <p:grpSpPr>
          <a:xfrm>
            <a:off x="2590800" y="1600199"/>
            <a:ext cx="4724400" cy="855663"/>
            <a:chOff x="1296" y="1823"/>
            <a:chExt cx="2976" cy="432"/>
          </a:xfrm>
        </p:grpSpPr>
        <p:sp>
          <p:nvSpPr>
            <p:cNvPr id="233" name="Shape 233"/>
            <p:cNvSpPr/>
            <p:nvPr/>
          </p:nvSpPr>
          <p:spPr>
            <a:xfrm>
              <a:off x="1535" y="1898"/>
              <a:ext cx="2736" cy="28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hlink"/>
                </a:gs>
                <a:gs pos="50000">
                  <a:srgbClr val="F3F9F0"/>
                </a:gs>
                <a:gs pos="100000">
                  <a:schemeClr val="hlink"/>
                </a:gs>
              </a:gsLst>
              <a:lin ang="5400000" scaled="0"/>
            </a:gradFill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296" y="1823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1679" y="1934"/>
              <a:ext cx="2160" cy="2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TW" sz="2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藝術與人文為附屬品</a:t>
              </a:r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1393" y="1886"/>
              <a:ext cx="223" cy="2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buSzPct val="25000"/>
                <a:buNone/>
              </a:pPr>
              <a:r>
                <a:rPr lang="zh-TW" sz="2400" b="0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  <p:sp>
        <p:nvSpPr>
          <p:cNvPr id="237" name="Shape 237"/>
          <p:cNvSpPr/>
          <p:nvPr/>
        </p:nvSpPr>
        <p:spPr>
          <a:xfrm>
            <a:off x="228600" y="2286000"/>
            <a:ext cx="3067049" cy="41767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8" name="Shape 238"/>
          <p:cNvSpPr/>
          <p:nvPr/>
        </p:nvSpPr>
        <p:spPr>
          <a:xfrm>
            <a:off x="3733800" y="2895600"/>
            <a:ext cx="4419599" cy="267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zh-TW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生活課程涵蓋三領域，教科書缺乏藝術與人文為主題的教學單元，且關於藝文的部份皆置於每一單元的最後(唱首歌或是摹仿、表演)，多為附加的角色。 </a:t>
            </a:r>
          </a:p>
        </p:txBody>
      </p:sp>
      <p:sp>
        <p:nvSpPr>
          <p:cNvPr id="239" name="Shape 239"/>
          <p:cNvSpPr/>
          <p:nvPr/>
        </p:nvSpPr>
        <p:spPr>
          <a:xfrm>
            <a:off x="6300787" y="260350"/>
            <a:ext cx="2374899" cy="2889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7905750" y="5486400"/>
            <a:ext cx="1238249" cy="1371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夏至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1451</Words>
  <Application>Microsoft Office PowerPoint</Application>
  <PresentationFormat>如螢幕大小 (4:3)</PresentationFormat>
  <Paragraphs>127</Paragraphs>
  <Slides>21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/>
      <vt:lpstr>投影片 1</vt:lpstr>
      <vt:lpstr>投影片 2</vt:lpstr>
      <vt:lpstr>生活課程97課綱</vt:lpstr>
      <vt:lpstr>投影片 4</vt:lpstr>
      <vt:lpstr>放大鏡—審視生活課程教科書</vt:lpstr>
      <vt:lpstr>放大鏡—審視生活課程教科書</vt:lpstr>
      <vt:lpstr>教科書常見的問題</vt:lpstr>
      <vt:lpstr>教科書常見的問題:</vt:lpstr>
      <vt:lpstr>教科書常見的問題:</vt:lpstr>
      <vt:lpstr>教科書常見的問題:</vt:lpstr>
      <vt:lpstr>教科書常見的問題:</vt:lpstr>
      <vt:lpstr>教科書常見的問題:</vt:lpstr>
      <vt:lpstr>教科書常見的問題: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counseling</dc:creator>
  <cp:lastModifiedBy>輔導處</cp:lastModifiedBy>
  <cp:revision>1</cp:revision>
  <dcterms:modified xsi:type="dcterms:W3CDTF">2013-05-16T01:58:05Z</dcterms:modified>
</cp:coreProperties>
</file>