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323" r:id="rId5"/>
    <p:sldId id="287" r:id="rId6"/>
    <p:sldId id="288" r:id="rId7"/>
    <p:sldId id="290" r:id="rId8"/>
    <p:sldId id="291" r:id="rId9"/>
    <p:sldId id="324" r:id="rId10"/>
    <p:sldId id="325" r:id="rId11"/>
    <p:sldId id="326" r:id="rId12"/>
    <p:sldId id="327" r:id="rId13"/>
    <p:sldId id="292" r:id="rId14"/>
    <p:sldId id="289" r:id="rId15"/>
    <p:sldId id="293" r:id="rId16"/>
    <p:sldId id="294" r:id="rId17"/>
    <p:sldId id="295" r:id="rId18"/>
    <p:sldId id="296" r:id="rId19"/>
    <p:sldId id="297" r:id="rId20"/>
    <p:sldId id="344" r:id="rId21"/>
    <p:sldId id="328" r:id="rId22"/>
    <p:sldId id="345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1" r:id="rId35"/>
    <p:sldId id="342" r:id="rId36"/>
    <p:sldId id="343" r:id="rId37"/>
    <p:sldId id="259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4" autoAdjust="0"/>
    <p:restoredTop sz="94660"/>
  </p:normalViewPr>
  <p:slideViewPr>
    <p:cSldViewPr snapToGrid="0">
      <p:cViewPr>
        <p:scale>
          <a:sx n="90" d="100"/>
          <a:sy n="90" d="100"/>
        </p:scale>
        <p:origin x="-20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136293">
            <a:off x="2484783" y="2324100"/>
            <a:ext cx="6499199" cy="1905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106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年會考</a:t>
            </a:r>
            <a:r>
              <a:rPr lang="zh-TW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數</a:t>
            </a:r>
            <a:r>
              <a:rPr lang="zh-TW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學科本市學生試題通過率分析</a:t>
            </a:r>
            <a:endParaRPr lang="zh-TW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3889" y="4588510"/>
            <a:ext cx="5842000" cy="143693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輔導團員 永康國中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楊智強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老師整理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新興國中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蘇恭弘校長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2017.11.10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8" y="2410389"/>
            <a:ext cx="7595155" cy="32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9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8" y="2410389"/>
            <a:ext cx="7595155" cy="32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9" y="2410389"/>
            <a:ext cx="7690304" cy="37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12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題數分配上如何讓「待加強」有機會進入「基礎」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29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、選擇題比較後，特別的題號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7" y="2236381"/>
            <a:ext cx="8703120" cy="3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35665"/>
            <a:ext cx="7886700" cy="755024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選擇題比較後，特別的題號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3"/>
            <a:ext cx="8217638" cy="4564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對「待加強」的學生難度高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全市」而言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「待加強」的學生來看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題在難度排名上竟是第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題是排名第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題則是排名第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40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" y="1297310"/>
            <a:ext cx="7946245" cy="27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528144" y="3146968"/>
            <a:ext cx="539011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(A)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" y="3682738"/>
            <a:ext cx="8433518" cy="89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49" y="2327295"/>
            <a:ext cx="4825219" cy="12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2" y="1298979"/>
            <a:ext cx="7912174" cy="37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08812" y="4220064"/>
            <a:ext cx="101518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(D)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2" y="4749985"/>
            <a:ext cx="8556638" cy="9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3486711"/>
            <a:ext cx="4625163" cy="11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3" y="1321094"/>
            <a:ext cx="7742053" cy="46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571829" y="4780814"/>
            <a:ext cx="76872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(D)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3" y="5325194"/>
            <a:ext cx="8461616" cy="8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79" y="4781219"/>
            <a:ext cx="4335247" cy="113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4058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題上是否反應出我們在教學上的哪些部分是須要多努力的？努力的方式是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36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399701" cy="73682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對「待加強」的學生難度不高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「全市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」較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903288"/>
            <a:ext cx="7886700" cy="787400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選擇題比較後，特別的題號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8" y="2483926"/>
            <a:ext cx="8515883" cy="25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分享內容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7889" y="1825625"/>
            <a:ext cx="8515350" cy="25124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通過率與對應能力等級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讓「待加強」有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晉級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67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903288"/>
            <a:ext cx="7886700" cy="787400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選擇題比較後，特別的題號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0" y="1597431"/>
            <a:ext cx="8726547" cy="361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74" y="4488933"/>
            <a:ext cx="4768482" cy="12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2" y="1453649"/>
            <a:ext cx="7915068" cy="40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728330" y="4500064"/>
            <a:ext cx="53694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(B)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28650" y="903288"/>
            <a:ext cx="7886700" cy="787400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選擇題比較後，特別的題號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01" y="5093487"/>
            <a:ext cx="4500310" cy="11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95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903288"/>
            <a:ext cx="7886700" cy="787400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選擇題比較後，特別的題號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0" y="1446027"/>
            <a:ext cx="7496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27" y="4977368"/>
            <a:ext cx="464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4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7" y="1509697"/>
            <a:ext cx="7166773" cy="598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690229" y="6158171"/>
            <a:ext cx="52878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(B)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28650" y="903288"/>
            <a:ext cx="7886700" cy="787400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選擇題比較後，特別的題號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75" y="5467571"/>
            <a:ext cx="4119675" cy="108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3726"/>
            <a:ext cx="7886700" cy="2161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、從非選擇題著手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題「待加強」的學生得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3235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1497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67" y="3888258"/>
            <a:ext cx="5606888" cy="41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8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76763"/>
            <a:ext cx="7886700" cy="143857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題「待加強」的學生得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4498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769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96" y="2341816"/>
            <a:ext cx="7422718" cy="45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8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非選題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這兩題有機會讓得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分的學生獲得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分嗎？平時可以從哪方面努力呢？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57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三、台南市整體學生的表現</a:t>
            </a:r>
            <a:endParaRPr lang="zh-TW" altLang="en-US" sz="3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560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、特別值得思考的一題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2" y="1314948"/>
            <a:ext cx="7562630" cy="54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70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0.37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，雖然不是最低的，但鑑別度只有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0.37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，再細看選項分析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6960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2664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7047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1856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。選擇選項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的人數比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還多。而選擇選項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中，屬於待加強學生部分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人，表示基礎及精熟學生有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5152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人之多，為什麼呢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71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年的會考試題，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題，這三題是否存在著一個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共同性值得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我們在教學上的注意？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3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770965"/>
            <a:ext cx="7886700" cy="919724"/>
          </a:xfrm>
        </p:spPr>
        <p:txBody>
          <a:bodyPr>
            <a:normAutofit/>
          </a:bodyPr>
          <a:lstStyle/>
          <a:p>
            <a:r>
              <a:rPr lang="zh-TW" altLang="en-US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一</a:t>
            </a:r>
            <a:r>
              <a:rPr lang="zh-TW" altLang="en-US" sz="3800" b="1" dirty="0" smtClean="0">
                <a:latin typeface="新細明體"/>
                <a:ea typeface="新細明體"/>
              </a:rPr>
              <a:t>、</a:t>
            </a:r>
            <a:r>
              <a:rPr lang="zh-TW" altLang="zh-TW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</a:t>
            </a:r>
            <a:r>
              <a:rPr lang="zh-TW" altLang="zh-TW" sz="3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通過率與對應能力等級</a:t>
            </a:r>
            <a:endParaRPr lang="en-US" altLang="zh-TW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751193"/>
            <a:ext cx="8261350" cy="1396041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、通過率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各題通過率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229"/>
            <a:ext cx="9123095" cy="4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9" y="1236035"/>
            <a:ext cx="8031276" cy="45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615359" y="4495413"/>
            <a:ext cx="676053" cy="84296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104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(A)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722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1" y="1288643"/>
            <a:ext cx="7369692" cy="60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540932" y="5104661"/>
            <a:ext cx="830668" cy="77514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105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(B)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284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751194"/>
            <a:ext cx="7930559" cy="17043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、從第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題再次回想我們的教學可以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多著墨？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5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1360967"/>
            <a:ext cx="7985052" cy="66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7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 通過率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。計算機的按按按，對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簡單否？但對學生呢？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讓學生對計算機、根號、分數及平方會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5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417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 通過率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18" y="2233503"/>
            <a:ext cx="7187632" cy="41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2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08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為何學生僅三成通過這題的測驗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+mn-ea"/>
              </a:rPr>
              <a:t>△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ABR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〜</a:t>
            </a:r>
            <a:r>
              <a:rPr lang="en-US" altLang="zh-TW" dirty="0">
                <a:latin typeface="+mn-ea"/>
              </a:rPr>
              <a:t>△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DRS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的題型光課本就出現多回，輔助線的建立何其高難度，學生遇見直角三角形時會有多少聯想？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學生在每單元的學習有過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的產生嗎？概念學習時想法的產生，算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時看見題目時又會有什麼想法產生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629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四、結語</a:t>
            </a:r>
            <a:endParaRPr lang="zh-TW" altLang="en-US" sz="3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通過率想徹底了解如何讓學生的數學學習再進化，並不件容易的事，但卻能在通過率與試題的分析找到一些蛛絲馬跡，再進由共備集結大家的教學經驗與智慧，一定能找到不錯的方法。最後可以一起想想，如何讓學生學習數學是更有感覺的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11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628650" y="2137145"/>
            <a:ext cx="5172075" cy="2307264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0000"/>
              </a:lnSpc>
              <a:buFont typeface="Arial" charset="0"/>
              <a:buNone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完畢</a:t>
            </a:r>
            <a:endParaRPr lang="en-US" altLang="zh-TW" sz="6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hangingPunct="1">
              <a:lnSpc>
                <a:spcPct val="110000"/>
              </a:lnSpc>
              <a:buFont typeface="Arial" charset="0"/>
              <a:buNone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en-US" altLang="zh-TW" sz="6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7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" y="1336711"/>
            <a:ext cx="9140852" cy="42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90649"/>
            <a:ext cx="7886700" cy="800040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選擇題通過率與對應能力等級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4" y="1825625"/>
            <a:ext cx="7398046" cy="44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難易度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4" y="2271935"/>
            <a:ext cx="6404364" cy="312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02525"/>
            <a:ext cx="7886700" cy="788164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選擇題通過率與對應能力等級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304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、對應能力等級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661"/>
            <a:ext cx="9144000" cy="512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 rot="21352928">
            <a:off x="999460" y="3221781"/>
            <a:ext cx="5936240" cy="2062103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outerShdw blurRad="292100" dist="25400" sx="106000" sy="106000" algn="l" rotWithShape="0">
              <a:srgbClr val="FF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“</a:t>
            </a:r>
            <a:r>
              <a:rPr lang="zh-TW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通過率分析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”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中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屬於</a:t>
            </a:r>
            <a:r>
              <a:rPr lang="zh-TW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容易以上題數共有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</a:t>
            </a:r>
            <a:r>
              <a:rPr lang="zh-TW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題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而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”</a:t>
            </a:r>
            <a:r>
              <a:rPr lang="zh-TW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對應能力等級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”</a:t>
            </a:r>
            <a:r>
              <a:rPr lang="zh-TW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中</a:t>
            </a:r>
            <a:endParaRPr lang="en-US" altLang="zh-TW" sz="3200" dirty="0" smtClean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TW" sz="3200" dirty="0" smtClean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答對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</a:t>
            </a:r>
            <a:r>
              <a:rPr lang="zh-TW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題也不過是「待加強」。</a:t>
            </a:r>
            <a:endParaRPr lang="zh-TW" altLang="en-US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8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77844" cy="21190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期望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讓「待加強」有機會進入「基礎」，簡單的想法就是對了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題之後，讓選擇題再多對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題或是非選擇題拿下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分。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49" y="563526"/>
            <a:ext cx="8185741" cy="1105898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二</a:t>
            </a:r>
            <a:r>
              <a:rPr lang="zh-TW" altLang="en-US" sz="3800" b="1" dirty="0" smtClean="0">
                <a:latin typeface="新細明體"/>
                <a:ea typeface="新細明體"/>
              </a:rPr>
              <a:t>、</a:t>
            </a:r>
            <a:r>
              <a:rPr lang="zh-TW" altLang="zh-TW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如何讓「待</a:t>
            </a:r>
            <a:r>
              <a:rPr lang="zh-TW" altLang="zh-TW" sz="3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加強</a:t>
            </a:r>
            <a:r>
              <a:rPr lang="zh-TW" altLang="zh-TW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」有機會</a:t>
            </a:r>
            <a:r>
              <a:rPr lang="en-US" altLang="zh-TW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晉級</a:t>
            </a:r>
            <a:r>
              <a:rPr lang="zh-TW" altLang="zh-TW" sz="38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38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基礎」</a:t>
            </a:r>
            <a:endParaRPr lang="zh-TW" altLang="en-US" sz="38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 rot="21179396">
            <a:off x="2126511" y="3487479"/>
            <a:ext cx="6825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、選擇題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待加強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台南市通過率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、選擇題比較後，特別的題號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、從非選擇題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9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66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、選擇題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待加強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台南市通過率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9" y="2410389"/>
            <a:ext cx="7690304" cy="32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>
            <a:normAutofit/>
          </a:bodyPr>
          <a:lstStyle/>
          <a:p>
            <a:pPr algn="r"/>
            <a:r>
              <a:rPr lang="zh-TW" altLang="zh-TW" sz="2400" dirty="0">
                <a:solidFill>
                  <a:schemeClr val="bg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題數分配上如何讓「待加強」有機會進入「基礎」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511572" y="5837275"/>
            <a:ext cx="402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難度排序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數字越大，難度越高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9" y="2410389"/>
            <a:ext cx="7619894" cy="32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2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482</Words>
  <Application>Microsoft Macintosh PowerPoint</Application>
  <PresentationFormat>如螢幕大小 (4:3)</PresentationFormat>
  <Paragraphs>66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106年會考數學科本市學生試題通過率分析</vt:lpstr>
      <vt:lpstr>分享內容</vt:lpstr>
      <vt:lpstr>一、選擇題通過率與對應能力等級</vt:lpstr>
      <vt:lpstr>PowerPoint 簡報</vt:lpstr>
      <vt:lpstr>選擇題通過率與對應能力等級</vt:lpstr>
      <vt:lpstr>選擇題通過率與對應能力等級</vt:lpstr>
      <vt:lpstr>二、如何讓「待加強」有機會     晉級「基礎」</vt:lpstr>
      <vt:lpstr>題數分配上如何讓「待加強」有機會進入「基礎」</vt:lpstr>
      <vt:lpstr>PowerPoint 簡報</vt:lpstr>
      <vt:lpstr>PowerPoint 簡報</vt:lpstr>
      <vt:lpstr>PowerPoint 簡報</vt:lpstr>
      <vt:lpstr>PowerPoint 簡報</vt:lpstr>
      <vt:lpstr>題數分配上如何讓「待加強」有機會進入「基礎」</vt:lpstr>
      <vt:lpstr>選擇題比較後，特別的題號</vt:lpstr>
      <vt:lpstr>PowerPoint 簡報</vt:lpstr>
      <vt:lpstr>PowerPoint 簡報</vt:lpstr>
      <vt:lpstr>PowerPoint 簡報</vt:lpstr>
      <vt:lpstr>PowerPoint 簡報</vt:lpstr>
      <vt:lpstr>選擇題比較後，特別的題號</vt:lpstr>
      <vt:lpstr>選擇題比較後，特別的題號</vt:lpstr>
      <vt:lpstr>選擇題比較後，特別的題號</vt:lpstr>
      <vt:lpstr>選擇題比較後，特別的題號</vt:lpstr>
      <vt:lpstr>選擇題比較後，特別的題號</vt:lpstr>
      <vt:lpstr>PowerPoint 簡報</vt:lpstr>
      <vt:lpstr>PowerPoint 簡報</vt:lpstr>
      <vt:lpstr>PowerPoint 簡報</vt:lpstr>
      <vt:lpstr>三、台南市整體學生的表現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四、結語</vt:lpstr>
      <vt:lpstr>分享完畢 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恭弘 蘇</cp:lastModifiedBy>
  <cp:revision>170</cp:revision>
  <dcterms:created xsi:type="dcterms:W3CDTF">2015-12-16T01:31:11Z</dcterms:created>
  <dcterms:modified xsi:type="dcterms:W3CDTF">2017-11-12T04:31:32Z</dcterms:modified>
</cp:coreProperties>
</file>