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692" r:id="rId2"/>
  </p:sldMasterIdLst>
  <p:notesMasterIdLst>
    <p:notesMasterId r:id="rId28"/>
  </p:notesMasterIdLst>
  <p:handoutMasterIdLst>
    <p:handoutMasterId r:id="rId29"/>
  </p:handoutMasterIdLst>
  <p:sldIdLst>
    <p:sldId id="256" r:id="rId3"/>
    <p:sldId id="512" r:id="rId4"/>
    <p:sldId id="528" r:id="rId5"/>
    <p:sldId id="527" r:id="rId6"/>
    <p:sldId id="526" r:id="rId7"/>
    <p:sldId id="530" r:id="rId8"/>
    <p:sldId id="529" r:id="rId9"/>
    <p:sldId id="531" r:id="rId10"/>
    <p:sldId id="525" r:id="rId11"/>
    <p:sldId id="532" r:id="rId12"/>
    <p:sldId id="534" r:id="rId13"/>
    <p:sldId id="524" r:id="rId14"/>
    <p:sldId id="543" r:id="rId15"/>
    <p:sldId id="544" r:id="rId16"/>
    <p:sldId id="545" r:id="rId17"/>
    <p:sldId id="535" r:id="rId18"/>
    <p:sldId id="540" r:id="rId19"/>
    <p:sldId id="539" r:id="rId20"/>
    <p:sldId id="538" r:id="rId21"/>
    <p:sldId id="537" r:id="rId22"/>
    <p:sldId id="541" r:id="rId23"/>
    <p:sldId id="542" r:id="rId24"/>
    <p:sldId id="536" r:id="rId25"/>
    <p:sldId id="546" r:id="rId26"/>
    <p:sldId id="547" r:id="rId27"/>
  </p:sldIdLst>
  <p:sldSz cx="9144000" cy="6858000" type="screen4x3"/>
  <p:notesSz cx="6669088" cy="9928225"/>
  <p:defaultTextStyle>
    <a:defPPr>
      <a:defRPr lang="zh-TW"/>
    </a:defPPr>
    <a:lvl1pPr algn="l" rtl="0" fontAlgn="base">
      <a:spcBef>
        <a:spcPct val="0"/>
      </a:spcBef>
      <a:spcAft>
        <a:spcPct val="0"/>
      </a:spcAft>
      <a:defRPr kumimoji="1" u="sng"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0"/>
      </a:spcBef>
      <a:spcAft>
        <a:spcPct val="0"/>
      </a:spcAft>
      <a:defRPr kumimoji="1" u="sng"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0"/>
      </a:spcBef>
      <a:spcAft>
        <a:spcPct val="0"/>
      </a:spcAft>
      <a:defRPr kumimoji="1" u="sng"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0"/>
      </a:spcBef>
      <a:spcAft>
        <a:spcPct val="0"/>
      </a:spcAft>
      <a:defRPr kumimoji="1" u="sng"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0"/>
      </a:spcBef>
      <a:spcAft>
        <a:spcPct val="0"/>
      </a:spcAft>
      <a:defRPr kumimoji="1" u="sng"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u="sng"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u="sng"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u="sng"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u="sng"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a:srgbClr val="FFCCFF"/>
    <a:srgbClr val="FFEB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1E2BF-FF03-4E37-A4E5-A4BBE731BAD3}" v="8" dt="2021-08-16T01:06:57.701"/>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2" autoAdjust="0"/>
    <p:restoredTop sz="94660"/>
  </p:normalViewPr>
  <p:slideViewPr>
    <p:cSldViewPr>
      <p:cViewPr varScale="1">
        <p:scale>
          <a:sx n="54" d="100"/>
          <a:sy n="54" d="100"/>
        </p:scale>
        <p:origin x="1053" y="51"/>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小草 李" userId="d7ebeeee63a8a261" providerId="LiveId" clId="{56D1E2BF-FF03-4E37-A4E5-A4BBE731BAD3}"/>
    <pc:docChg chg="modSld sldOrd">
      <pc:chgData name="小草 李" userId="d7ebeeee63a8a261" providerId="LiveId" clId="{56D1E2BF-FF03-4E37-A4E5-A4BBE731BAD3}" dt="2021-08-16T01:06:57.701" v="4" actId="2711"/>
      <pc:docMkLst>
        <pc:docMk/>
      </pc:docMkLst>
      <pc:sldChg chg="addSp modSp ord">
        <pc:chgData name="小草 李" userId="d7ebeeee63a8a261" providerId="LiveId" clId="{56D1E2BF-FF03-4E37-A4E5-A4BBE731BAD3}" dt="2021-08-16T01:06:57.701" v="4" actId="2711"/>
        <pc:sldMkLst>
          <pc:docMk/>
          <pc:sldMk cId="0" sldId="256"/>
        </pc:sldMkLst>
        <pc:spChg chg="add mod">
          <ac:chgData name="小草 李" userId="d7ebeeee63a8a261" providerId="LiveId" clId="{56D1E2BF-FF03-4E37-A4E5-A4BBE731BAD3}" dt="2021-08-16T01:06:57.701" v="4" actId="2711"/>
          <ac:spMkLst>
            <pc:docMk/>
            <pc:sldMk cId="0" sldId="256"/>
            <ac:spMk id="4" creationId="{83F7350F-FA3C-436E-B387-BBFC9617EB0B}"/>
          </ac:spMkLst>
        </pc:spChg>
      </pc:sldChg>
      <pc:sldChg chg="delSp">
        <pc:chgData name="小草 李" userId="d7ebeeee63a8a261" providerId="LiveId" clId="{56D1E2BF-FF03-4E37-A4E5-A4BBE731BAD3}" dt="2021-08-16T01:04:34.772" v="0" actId="478"/>
        <pc:sldMkLst>
          <pc:docMk/>
          <pc:sldMk cId="0" sldId="309"/>
        </pc:sldMkLst>
        <pc:spChg chg="del">
          <ac:chgData name="小草 李" userId="d7ebeeee63a8a261" providerId="LiveId" clId="{56D1E2BF-FF03-4E37-A4E5-A4BBE731BAD3}" dt="2021-08-16T01:04:34.772" v="0" actId="478"/>
          <ac:spMkLst>
            <pc:docMk/>
            <pc:sldMk cId="0" sldId="309"/>
            <ac:spMk id="10"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u="none"/>
            </a:lvl1pPr>
          </a:lstStyle>
          <a:p>
            <a:endParaRPr lang="en-US" altLang="zh-TW"/>
          </a:p>
        </p:txBody>
      </p:sp>
      <p:sp>
        <p:nvSpPr>
          <p:cNvPr id="91139" name="Rectangle 3"/>
          <p:cNvSpPr>
            <a:spLocks noGrp="1" noChangeArrowheads="1"/>
          </p:cNvSpPr>
          <p:nvPr>
            <p:ph type="dt" sz="quarter"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u="none"/>
            </a:lvl1pPr>
          </a:lstStyle>
          <a:p>
            <a:endParaRPr lang="en-US" altLang="zh-TW"/>
          </a:p>
        </p:txBody>
      </p:sp>
      <p:sp>
        <p:nvSpPr>
          <p:cNvPr id="91140" name="Rectangle 4"/>
          <p:cNvSpPr>
            <a:spLocks noGrp="1" noChangeArrowheads="1"/>
          </p:cNvSpPr>
          <p:nvPr>
            <p:ph type="ftr" sz="quarter" idx="2"/>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u="none"/>
            </a:lvl1pPr>
          </a:lstStyle>
          <a:p>
            <a:endParaRPr lang="en-US" altLang="zh-TW"/>
          </a:p>
        </p:txBody>
      </p:sp>
      <p:sp>
        <p:nvSpPr>
          <p:cNvPr id="91141" name="Rectangle 5"/>
          <p:cNvSpPr>
            <a:spLocks noGrp="1" noChangeArrowheads="1"/>
          </p:cNvSpPr>
          <p:nvPr>
            <p:ph type="sldNum" sz="quarter" idx="3"/>
          </p:nvPr>
        </p:nvSpPr>
        <p:spPr bwMode="auto">
          <a:xfrm>
            <a:off x="377825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u="none"/>
            </a:lvl1pPr>
          </a:lstStyle>
          <a:p>
            <a:fld id="{77612F1C-3103-4C85-A5CB-5CDCB3CA853C}" type="slidenum">
              <a:rPr lang="en-US" altLang="zh-TW"/>
              <a:pPr/>
              <a:t>‹#›</a:t>
            </a:fld>
            <a:endParaRPr lang="en-US" altLang="zh-TW"/>
          </a:p>
        </p:txBody>
      </p:sp>
    </p:spTree>
    <p:extLst>
      <p:ext uri="{BB962C8B-B14F-4D97-AF65-F5344CB8AC3E}">
        <p14:creationId xmlns:p14="http://schemas.microsoft.com/office/powerpoint/2010/main" val="3948739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u="none"/>
            </a:lvl1pPr>
          </a:lstStyle>
          <a:p>
            <a:endParaRPr lang="en-US" altLang="zh-TW"/>
          </a:p>
        </p:txBody>
      </p:sp>
      <p:sp>
        <p:nvSpPr>
          <p:cNvPr id="89091" name="Rectangle 3"/>
          <p:cNvSpPr>
            <a:spLocks noGrp="1" noChangeArrowheads="1"/>
          </p:cNvSpPr>
          <p:nvPr>
            <p:ph type="dt" idx="1"/>
          </p:nvPr>
        </p:nvSpPr>
        <p:spPr bwMode="auto">
          <a:xfrm>
            <a:off x="3778250" y="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u="none"/>
            </a:lvl1pPr>
          </a:lstStyle>
          <a:p>
            <a:endParaRPr lang="en-US" altLang="zh-TW"/>
          </a:p>
        </p:txBody>
      </p:sp>
      <p:sp>
        <p:nvSpPr>
          <p:cNvPr id="89092"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9093" name="Rectangle 5"/>
          <p:cNvSpPr>
            <a:spLocks noGrp="1" noChangeArrowheads="1"/>
          </p:cNvSpPr>
          <p:nvPr>
            <p:ph type="body" sz="quarter" idx="3"/>
          </p:nvPr>
        </p:nvSpPr>
        <p:spPr bwMode="auto">
          <a:xfrm>
            <a:off x="666750" y="4716463"/>
            <a:ext cx="5335588"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9094" name="Rectangle 6"/>
          <p:cNvSpPr>
            <a:spLocks noGrp="1" noChangeArrowheads="1"/>
          </p:cNvSpPr>
          <p:nvPr>
            <p:ph type="ftr" sz="quarter" idx="4"/>
          </p:nvPr>
        </p:nvSpPr>
        <p:spPr bwMode="auto">
          <a:xfrm>
            <a:off x="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u="none"/>
            </a:lvl1pPr>
          </a:lstStyle>
          <a:p>
            <a:endParaRPr lang="en-US" altLang="zh-TW"/>
          </a:p>
        </p:txBody>
      </p:sp>
      <p:sp>
        <p:nvSpPr>
          <p:cNvPr id="89095" name="Rectangle 7"/>
          <p:cNvSpPr>
            <a:spLocks noGrp="1" noChangeArrowheads="1"/>
          </p:cNvSpPr>
          <p:nvPr>
            <p:ph type="sldNum" sz="quarter" idx="5"/>
          </p:nvPr>
        </p:nvSpPr>
        <p:spPr bwMode="auto">
          <a:xfrm>
            <a:off x="3778250" y="9429750"/>
            <a:ext cx="288925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u="none"/>
            </a:lvl1pPr>
          </a:lstStyle>
          <a:p>
            <a:fld id="{CC0379C7-BA50-40CF-8D4C-5304A11A3ECC}" type="slidenum">
              <a:rPr lang="en-US" altLang="zh-TW"/>
              <a:pPr/>
              <a:t>‹#›</a:t>
            </a:fld>
            <a:endParaRPr lang="en-US" altLang="zh-TW"/>
          </a:p>
        </p:txBody>
      </p:sp>
    </p:spTree>
    <p:extLst>
      <p:ext uri="{BB962C8B-B14F-4D97-AF65-F5344CB8AC3E}">
        <p14:creationId xmlns:p14="http://schemas.microsoft.com/office/powerpoint/2010/main" val="31460585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8DE488-7817-41F2-A3B1-DF64CCF2BADB}" type="slidenum">
              <a:rPr lang="en-US" altLang="zh-TW"/>
              <a:pPr/>
              <a:t>1</a:t>
            </a:fld>
            <a:endParaRPr lang="en-US" altLang="zh-TW"/>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zh-TW" altLang="zh-TW" dirty="0"/>
          </a:p>
        </p:txBody>
      </p:sp>
    </p:spTree>
    <p:extLst>
      <p:ext uri="{BB962C8B-B14F-4D97-AF65-F5344CB8AC3E}">
        <p14:creationId xmlns:p14="http://schemas.microsoft.com/office/powerpoint/2010/main" val="2905288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10</a:t>
            </a:fld>
            <a:endParaRPr lang="en-US" altLang="zh-TW"/>
          </a:p>
        </p:txBody>
      </p:sp>
    </p:spTree>
    <p:extLst>
      <p:ext uri="{BB962C8B-B14F-4D97-AF65-F5344CB8AC3E}">
        <p14:creationId xmlns:p14="http://schemas.microsoft.com/office/powerpoint/2010/main" val="390911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11</a:t>
            </a:fld>
            <a:endParaRPr lang="en-US" altLang="zh-TW"/>
          </a:p>
        </p:txBody>
      </p:sp>
    </p:spTree>
    <p:extLst>
      <p:ext uri="{BB962C8B-B14F-4D97-AF65-F5344CB8AC3E}">
        <p14:creationId xmlns:p14="http://schemas.microsoft.com/office/powerpoint/2010/main" val="2828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12</a:t>
            </a:fld>
            <a:endParaRPr lang="en-US" altLang="zh-TW"/>
          </a:p>
        </p:txBody>
      </p:sp>
    </p:spTree>
    <p:extLst>
      <p:ext uri="{BB962C8B-B14F-4D97-AF65-F5344CB8AC3E}">
        <p14:creationId xmlns:p14="http://schemas.microsoft.com/office/powerpoint/2010/main" val="1198233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13</a:t>
            </a:fld>
            <a:endParaRPr lang="en-US" altLang="zh-TW"/>
          </a:p>
        </p:txBody>
      </p:sp>
    </p:spTree>
    <p:extLst>
      <p:ext uri="{BB962C8B-B14F-4D97-AF65-F5344CB8AC3E}">
        <p14:creationId xmlns:p14="http://schemas.microsoft.com/office/powerpoint/2010/main" val="4251043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14</a:t>
            </a:fld>
            <a:endParaRPr lang="en-US" altLang="zh-TW"/>
          </a:p>
        </p:txBody>
      </p:sp>
    </p:spTree>
    <p:extLst>
      <p:ext uri="{BB962C8B-B14F-4D97-AF65-F5344CB8AC3E}">
        <p14:creationId xmlns:p14="http://schemas.microsoft.com/office/powerpoint/2010/main" val="2211712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15</a:t>
            </a:fld>
            <a:endParaRPr lang="en-US" altLang="zh-TW"/>
          </a:p>
        </p:txBody>
      </p:sp>
    </p:spTree>
    <p:extLst>
      <p:ext uri="{BB962C8B-B14F-4D97-AF65-F5344CB8AC3E}">
        <p14:creationId xmlns:p14="http://schemas.microsoft.com/office/powerpoint/2010/main" val="2945557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16</a:t>
            </a:fld>
            <a:endParaRPr lang="en-US" altLang="zh-TW"/>
          </a:p>
        </p:txBody>
      </p:sp>
    </p:spTree>
    <p:extLst>
      <p:ext uri="{BB962C8B-B14F-4D97-AF65-F5344CB8AC3E}">
        <p14:creationId xmlns:p14="http://schemas.microsoft.com/office/powerpoint/2010/main" val="1629787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17</a:t>
            </a:fld>
            <a:endParaRPr lang="en-US" altLang="zh-TW"/>
          </a:p>
        </p:txBody>
      </p:sp>
    </p:spTree>
    <p:extLst>
      <p:ext uri="{BB962C8B-B14F-4D97-AF65-F5344CB8AC3E}">
        <p14:creationId xmlns:p14="http://schemas.microsoft.com/office/powerpoint/2010/main" val="1490127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18</a:t>
            </a:fld>
            <a:endParaRPr lang="en-US" altLang="zh-TW"/>
          </a:p>
        </p:txBody>
      </p:sp>
    </p:spTree>
    <p:extLst>
      <p:ext uri="{BB962C8B-B14F-4D97-AF65-F5344CB8AC3E}">
        <p14:creationId xmlns:p14="http://schemas.microsoft.com/office/powerpoint/2010/main" val="2129774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19</a:t>
            </a:fld>
            <a:endParaRPr lang="en-US" altLang="zh-TW"/>
          </a:p>
        </p:txBody>
      </p:sp>
    </p:spTree>
    <p:extLst>
      <p:ext uri="{BB962C8B-B14F-4D97-AF65-F5344CB8AC3E}">
        <p14:creationId xmlns:p14="http://schemas.microsoft.com/office/powerpoint/2010/main" val="362710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2</a:t>
            </a:fld>
            <a:endParaRPr lang="en-US" altLang="zh-TW"/>
          </a:p>
        </p:txBody>
      </p:sp>
    </p:spTree>
    <p:extLst>
      <p:ext uri="{BB962C8B-B14F-4D97-AF65-F5344CB8AC3E}">
        <p14:creationId xmlns:p14="http://schemas.microsoft.com/office/powerpoint/2010/main" val="3806408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20</a:t>
            </a:fld>
            <a:endParaRPr lang="en-US" altLang="zh-TW"/>
          </a:p>
        </p:txBody>
      </p:sp>
    </p:spTree>
    <p:extLst>
      <p:ext uri="{BB962C8B-B14F-4D97-AF65-F5344CB8AC3E}">
        <p14:creationId xmlns:p14="http://schemas.microsoft.com/office/powerpoint/2010/main" val="3534710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21</a:t>
            </a:fld>
            <a:endParaRPr lang="en-US" altLang="zh-TW"/>
          </a:p>
        </p:txBody>
      </p:sp>
    </p:spTree>
    <p:extLst>
      <p:ext uri="{BB962C8B-B14F-4D97-AF65-F5344CB8AC3E}">
        <p14:creationId xmlns:p14="http://schemas.microsoft.com/office/powerpoint/2010/main" val="892130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22</a:t>
            </a:fld>
            <a:endParaRPr lang="en-US" altLang="zh-TW"/>
          </a:p>
        </p:txBody>
      </p:sp>
    </p:spTree>
    <p:extLst>
      <p:ext uri="{BB962C8B-B14F-4D97-AF65-F5344CB8AC3E}">
        <p14:creationId xmlns:p14="http://schemas.microsoft.com/office/powerpoint/2010/main" val="2827159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23</a:t>
            </a:fld>
            <a:endParaRPr lang="en-US" altLang="zh-TW"/>
          </a:p>
        </p:txBody>
      </p:sp>
    </p:spTree>
    <p:extLst>
      <p:ext uri="{BB962C8B-B14F-4D97-AF65-F5344CB8AC3E}">
        <p14:creationId xmlns:p14="http://schemas.microsoft.com/office/powerpoint/2010/main" val="38649625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24</a:t>
            </a:fld>
            <a:endParaRPr lang="en-US" altLang="zh-TW"/>
          </a:p>
        </p:txBody>
      </p:sp>
    </p:spTree>
    <p:extLst>
      <p:ext uri="{BB962C8B-B14F-4D97-AF65-F5344CB8AC3E}">
        <p14:creationId xmlns:p14="http://schemas.microsoft.com/office/powerpoint/2010/main" val="3004801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25</a:t>
            </a:fld>
            <a:endParaRPr lang="en-US" altLang="zh-TW"/>
          </a:p>
        </p:txBody>
      </p:sp>
    </p:spTree>
    <p:extLst>
      <p:ext uri="{BB962C8B-B14F-4D97-AF65-F5344CB8AC3E}">
        <p14:creationId xmlns:p14="http://schemas.microsoft.com/office/powerpoint/2010/main" val="154857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3</a:t>
            </a:fld>
            <a:endParaRPr lang="en-US" altLang="zh-TW"/>
          </a:p>
        </p:txBody>
      </p:sp>
    </p:spTree>
    <p:extLst>
      <p:ext uri="{BB962C8B-B14F-4D97-AF65-F5344CB8AC3E}">
        <p14:creationId xmlns:p14="http://schemas.microsoft.com/office/powerpoint/2010/main" val="126521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4</a:t>
            </a:fld>
            <a:endParaRPr lang="en-US" altLang="zh-TW"/>
          </a:p>
        </p:txBody>
      </p:sp>
    </p:spTree>
    <p:extLst>
      <p:ext uri="{BB962C8B-B14F-4D97-AF65-F5344CB8AC3E}">
        <p14:creationId xmlns:p14="http://schemas.microsoft.com/office/powerpoint/2010/main" val="415217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5</a:t>
            </a:fld>
            <a:endParaRPr lang="en-US" altLang="zh-TW"/>
          </a:p>
        </p:txBody>
      </p:sp>
    </p:spTree>
    <p:extLst>
      <p:ext uri="{BB962C8B-B14F-4D97-AF65-F5344CB8AC3E}">
        <p14:creationId xmlns:p14="http://schemas.microsoft.com/office/powerpoint/2010/main" val="104165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6</a:t>
            </a:fld>
            <a:endParaRPr lang="en-US" altLang="zh-TW"/>
          </a:p>
        </p:txBody>
      </p:sp>
    </p:spTree>
    <p:extLst>
      <p:ext uri="{BB962C8B-B14F-4D97-AF65-F5344CB8AC3E}">
        <p14:creationId xmlns:p14="http://schemas.microsoft.com/office/powerpoint/2010/main" val="3119042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7</a:t>
            </a:fld>
            <a:endParaRPr lang="en-US" altLang="zh-TW"/>
          </a:p>
        </p:txBody>
      </p:sp>
    </p:spTree>
    <p:extLst>
      <p:ext uri="{BB962C8B-B14F-4D97-AF65-F5344CB8AC3E}">
        <p14:creationId xmlns:p14="http://schemas.microsoft.com/office/powerpoint/2010/main" val="181161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8</a:t>
            </a:fld>
            <a:endParaRPr lang="en-US" altLang="zh-TW"/>
          </a:p>
        </p:txBody>
      </p:sp>
    </p:spTree>
    <p:extLst>
      <p:ext uri="{BB962C8B-B14F-4D97-AF65-F5344CB8AC3E}">
        <p14:creationId xmlns:p14="http://schemas.microsoft.com/office/powerpoint/2010/main" val="348316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C0379C7-BA50-40CF-8D4C-5304A11A3ECC}" type="slidenum">
              <a:rPr lang="en-US" altLang="zh-TW" smtClean="0"/>
              <a:pPr/>
              <a:t>9</a:t>
            </a:fld>
            <a:endParaRPr lang="en-US" altLang="zh-TW"/>
          </a:p>
        </p:txBody>
      </p:sp>
    </p:spTree>
    <p:extLst>
      <p:ext uri="{BB962C8B-B14F-4D97-AF65-F5344CB8AC3E}">
        <p14:creationId xmlns:p14="http://schemas.microsoft.com/office/powerpoint/2010/main" val="581853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44000" cy="6858000"/>
            <a:chOff x="0" y="0"/>
            <a:chExt cx="5760" cy="4320"/>
          </a:xfrm>
        </p:grpSpPr>
        <p:sp>
          <p:nvSpPr>
            <p:cNvPr id="25603"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0" lang="zh-TW" altLang="zh-TW" sz="2400" u="none">
                <a:latin typeface="Times New Roman" panose="02020603050405020304" pitchFamily="18" charset="0"/>
              </a:endParaRPr>
            </a:p>
          </p:txBody>
        </p:sp>
        <p:sp>
          <p:nvSpPr>
            <p:cNvPr id="25604"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grpSp>
          <p:nvGrpSpPr>
            <p:cNvPr id="25605" name="Group 5"/>
            <p:cNvGrpSpPr>
              <a:grpSpLocks/>
            </p:cNvGrpSpPr>
            <p:nvPr/>
          </p:nvGrpSpPr>
          <p:grpSpPr bwMode="auto">
            <a:xfrm>
              <a:off x="0" y="672"/>
              <a:ext cx="1806" cy="1989"/>
              <a:chOff x="0" y="672"/>
              <a:chExt cx="1806" cy="1989"/>
            </a:xfrm>
          </p:grpSpPr>
          <p:sp>
            <p:nvSpPr>
              <p:cNvPr id="25606"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07"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08"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09"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10"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11"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12"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13"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14"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5615"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grpSp>
      </p:grpSp>
      <p:sp>
        <p:nvSpPr>
          <p:cNvPr id="25616" name="Rectangle 16"/>
          <p:cNvSpPr>
            <a:spLocks noGrp="1" noChangeArrowheads="1"/>
          </p:cNvSpPr>
          <p:nvPr>
            <p:ph type="dt" sz="half" idx="2"/>
          </p:nvPr>
        </p:nvSpPr>
        <p:spPr>
          <a:xfrm>
            <a:off x="457200" y="6248400"/>
            <a:ext cx="2133600" cy="457200"/>
          </a:xfrm>
        </p:spPr>
        <p:txBody>
          <a:bodyPr/>
          <a:lstStyle>
            <a:lvl1pPr>
              <a:defRPr/>
            </a:lvl1pPr>
          </a:lstStyle>
          <a:p>
            <a:endParaRPr lang="en-US" altLang="zh-TW"/>
          </a:p>
        </p:txBody>
      </p:sp>
      <p:sp>
        <p:nvSpPr>
          <p:cNvPr id="25617" name="Rectangle 17"/>
          <p:cNvSpPr>
            <a:spLocks noGrp="1" noChangeArrowheads="1"/>
          </p:cNvSpPr>
          <p:nvPr>
            <p:ph type="ftr" sz="quarter" idx="3"/>
          </p:nvPr>
        </p:nvSpPr>
        <p:spPr/>
        <p:txBody>
          <a:bodyPr/>
          <a:lstStyle>
            <a:lvl1pPr>
              <a:defRPr/>
            </a:lvl1pPr>
          </a:lstStyle>
          <a:p>
            <a:endParaRPr lang="en-US" altLang="zh-TW"/>
          </a:p>
        </p:txBody>
      </p:sp>
      <p:sp>
        <p:nvSpPr>
          <p:cNvPr id="25618" name="Rectangle 18"/>
          <p:cNvSpPr>
            <a:spLocks noGrp="1" noChangeArrowheads="1"/>
          </p:cNvSpPr>
          <p:nvPr>
            <p:ph type="sldNum" sz="quarter" idx="4"/>
          </p:nvPr>
        </p:nvSpPr>
        <p:spPr/>
        <p:txBody>
          <a:bodyPr/>
          <a:lstStyle>
            <a:lvl1pPr>
              <a:defRPr/>
            </a:lvl1pPr>
          </a:lstStyle>
          <a:p>
            <a:fld id="{239139C3-4F93-496F-AC51-B2CCD6246051}" type="slidenum">
              <a:rPr lang="en-US" altLang="zh-TW"/>
              <a:pPr/>
              <a:t>‹#›</a:t>
            </a:fld>
            <a:endParaRPr lang="en-US" altLang="zh-TW"/>
          </a:p>
        </p:txBody>
      </p:sp>
      <p:sp>
        <p:nvSpPr>
          <p:cNvPr id="2561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zh-TW" altLang="en-US" noProof="0" dirty="0"/>
              <a:t>按一下以編輯母片標題樣式</a:t>
            </a:r>
          </a:p>
        </p:txBody>
      </p:sp>
      <p:sp>
        <p:nvSpPr>
          <p:cNvPr id="25620" name="Rectangle 20"/>
          <p:cNvSpPr>
            <a:spLocks noGrp="1" noChangeArrowheads="1"/>
          </p:cNvSpPr>
          <p:nvPr>
            <p:ph type="subTitle" idx="1"/>
          </p:nvPr>
        </p:nvSpPr>
        <p:spPr>
          <a:xfrm>
            <a:off x="2971800" y="4267200"/>
            <a:ext cx="6019800" cy="1752600"/>
          </a:xfrm>
        </p:spPr>
        <p:txBody>
          <a:bodyPr/>
          <a:lstStyle>
            <a:lvl1pPr marL="0" indent="0">
              <a:buFont typeface="Wingdings" panose="05000000000000000000" pitchFamily="2" charset="2"/>
              <a:buNone/>
              <a:defRPr sz="3400"/>
            </a:lvl1pPr>
          </a:lstStyle>
          <a:p>
            <a:pPr lvl="0"/>
            <a:r>
              <a:rPr lang="zh-TW" altLang="en-US" noProof="0"/>
              <a:t>按一下以編輯母片副標題樣式</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p:cNvSpPr>
            <a:spLocks noGrp="1"/>
          </p:cNvSpPr>
          <p:nvPr>
            <p:ph type="ftr" sz="quarter"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C2D709C6-D7D1-4CD1-AA8B-DB199BB2F2AB}" type="slidenum">
              <a:rPr lang="en-US" altLang="zh-TW"/>
              <a:pPr/>
              <a:t>‹#›</a:t>
            </a:fld>
            <a:endParaRPr lang="en-US" altLang="zh-TW"/>
          </a:p>
        </p:txBody>
      </p:sp>
      <p:sp>
        <p:nvSpPr>
          <p:cNvPr id="6" name="日期版面配置區 5"/>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3025433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457200"/>
            <a:ext cx="2057400" cy="54102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457200"/>
            <a:ext cx="6019800" cy="54102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p:cNvSpPr>
            <a:spLocks noGrp="1"/>
          </p:cNvSpPr>
          <p:nvPr>
            <p:ph type="ftr" sz="quarter"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2D1DCB11-8974-40D3-8307-8ADB8BFB0320}" type="slidenum">
              <a:rPr lang="en-US" altLang="zh-TW"/>
              <a:pPr/>
              <a:t>‹#›</a:t>
            </a:fld>
            <a:endParaRPr lang="en-US" altLang="zh-TW"/>
          </a:p>
        </p:txBody>
      </p:sp>
      <p:sp>
        <p:nvSpPr>
          <p:cNvPr id="6" name="日期版面配置區 5"/>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3269817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物件">
    <p:spTree>
      <p:nvGrpSpPr>
        <p:cNvPr id="1" name=""/>
        <p:cNvGrpSpPr/>
        <p:nvPr/>
      </p:nvGrpSpPr>
      <p:grpSpPr>
        <a:xfrm>
          <a:off x="0" y="0"/>
          <a:ext cx="0" cy="0"/>
          <a:chOff x="0" y="0"/>
          <a:chExt cx="0" cy="0"/>
        </a:xfrm>
      </p:grpSpPr>
      <p:sp>
        <p:nvSpPr>
          <p:cNvPr id="2" name="內容版面配置區 1"/>
          <p:cNvSpPr>
            <a:spLocks noGrp="1"/>
          </p:cNvSpPr>
          <p:nvPr>
            <p:ph/>
          </p:nvPr>
        </p:nvSpPr>
        <p:spPr>
          <a:xfrm>
            <a:off x="457200" y="457200"/>
            <a:ext cx="8229600" cy="5410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3" name="頁尾版面配置區 2"/>
          <p:cNvSpPr>
            <a:spLocks noGrp="1"/>
          </p:cNvSpPr>
          <p:nvPr>
            <p:ph type="ftr" sz="quarter" idx="10"/>
          </p:nvPr>
        </p:nvSpPr>
        <p:spPr>
          <a:xfrm>
            <a:off x="3124200" y="6248400"/>
            <a:ext cx="2895600" cy="457200"/>
          </a:xfrm>
        </p:spPr>
        <p:txBody>
          <a:bodyPr/>
          <a:lstStyle>
            <a:lvl1pPr>
              <a:defRPr/>
            </a:lvl1pPr>
          </a:lstStyle>
          <a:p>
            <a:endParaRPr lang="en-US" altLang="zh-TW"/>
          </a:p>
        </p:txBody>
      </p:sp>
      <p:sp>
        <p:nvSpPr>
          <p:cNvPr id="4" name="投影片編號版面配置區 3"/>
          <p:cNvSpPr>
            <a:spLocks noGrp="1"/>
          </p:cNvSpPr>
          <p:nvPr>
            <p:ph type="sldNum" sz="quarter" idx="11"/>
          </p:nvPr>
        </p:nvSpPr>
        <p:spPr>
          <a:xfrm>
            <a:off x="6553200" y="6248400"/>
            <a:ext cx="2133600" cy="457200"/>
          </a:xfrm>
        </p:spPr>
        <p:txBody>
          <a:bodyPr/>
          <a:lstStyle>
            <a:lvl1pPr>
              <a:defRPr/>
            </a:lvl1pPr>
          </a:lstStyle>
          <a:p>
            <a:fld id="{0F02EA72-325A-4CD4-8943-05F5566BD886}" type="slidenum">
              <a:rPr lang="en-US" altLang="zh-TW"/>
              <a:pPr/>
              <a:t>‹#›</a:t>
            </a:fld>
            <a:endParaRPr lang="en-US" altLang="zh-TW"/>
          </a:p>
        </p:txBody>
      </p:sp>
      <p:sp>
        <p:nvSpPr>
          <p:cNvPr id="5" name="日期版面配置區 4"/>
          <p:cNvSpPr>
            <a:spLocks noGrp="1"/>
          </p:cNvSpPr>
          <p:nvPr>
            <p:ph type="dt" sz="half" idx="12"/>
          </p:nvPr>
        </p:nvSpPr>
        <p:spPr>
          <a:xfrm>
            <a:off x="457200" y="6245225"/>
            <a:ext cx="2133600" cy="476250"/>
          </a:xfrm>
        </p:spPr>
        <p:txBody>
          <a:bodyPr/>
          <a:lstStyle>
            <a:lvl1pPr>
              <a:defRPr/>
            </a:lvl1pPr>
          </a:lstStyle>
          <a:p>
            <a:endParaRPr lang="en-US" altLang="zh-TW"/>
          </a:p>
        </p:txBody>
      </p:sp>
    </p:spTree>
    <p:extLst>
      <p:ext uri="{BB962C8B-B14F-4D97-AF65-F5344CB8AC3E}">
        <p14:creationId xmlns:p14="http://schemas.microsoft.com/office/powerpoint/2010/main" val="5683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9CB165-90D3-46CC-ADE0-08CB9B8F4144}"/>
              </a:ext>
            </a:extLst>
          </p:cNvPr>
          <p:cNvSpPr>
            <a:spLocks noGrp="1"/>
          </p:cNvSpPr>
          <p:nvPr>
            <p:ph type="ctrTitle"/>
          </p:nvPr>
        </p:nvSpPr>
        <p:spPr>
          <a:xfrm>
            <a:off x="1143000" y="1122363"/>
            <a:ext cx="6858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D2EED15-F2D9-453A-81F1-F9D41326C11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405AF645-3376-4565-B84F-E5F4A4418B6C}"/>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5" name="頁尾版面配置區 4">
            <a:extLst>
              <a:ext uri="{FF2B5EF4-FFF2-40B4-BE49-F238E27FC236}">
                <a16:creationId xmlns:a16="http://schemas.microsoft.com/office/drawing/2014/main" id="{432E99A6-354D-46FD-976A-EBD19F75904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056C4DC-DCB3-418D-8E2E-68686FB387E3}"/>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136923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447AE9-0650-43CE-9F58-A127D24D5B4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A5AF34E-F951-4C9A-8786-286D5E3C239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A530204-2AA3-4CA4-847D-C4B1D0889EE2}"/>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5" name="頁尾版面配置區 4">
            <a:extLst>
              <a:ext uri="{FF2B5EF4-FFF2-40B4-BE49-F238E27FC236}">
                <a16:creationId xmlns:a16="http://schemas.microsoft.com/office/drawing/2014/main" id="{0380DB68-BF76-4BC9-B12E-7C64CB68D97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E448CED-9699-45DA-BF31-5ECB50CD67C5}"/>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754530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050550-1850-47D9-B723-B5A8580279D8}"/>
              </a:ext>
            </a:extLst>
          </p:cNvPr>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D3CF8BD3-C559-45A2-AA6E-D5E242F8352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E5C184A9-E843-44B4-8DA6-A99C476C056C}"/>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5" name="頁尾版面配置區 4">
            <a:extLst>
              <a:ext uri="{FF2B5EF4-FFF2-40B4-BE49-F238E27FC236}">
                <a16:creationId xmlns:a16="http://schemas.microsoft.com/office/drawing/2014/main" id="{04064DD1-8AC0-4F2C-80CE-8CBBD0C4A53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D8E516C7-EB62-43C7-A427-0F2C179106B6}"/>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1261578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CF3B01-840B-4C88-8B71-6C39EC57B2F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0E1EB69-F60E-40CF-93A5-ABE987459DE1}"/>
              </a:ext>
            </a:extLst>
          </p:cNvPr>
          <p:cNvSpPr>
            <a:spLocks noGrp="1"/>
          </p:cNvSpPr>
          <p:nvPr>
            <p:ph sz="half" idx="1"/>
          </p:nvPr>
        </p:nvSpPr>
        <p:spPr>
          <a:xfrm>
            <a:off x="628650" y="1825625"/>
            <a:ext cx="386715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D42720A0-5680-4C5D-9719-C85262D5A3D1}"/>
              </a:ext>
            </a:extLst>
          </p:cNvPr>
          <p:cNvSpPr>
            <a:spLocks noGrp="1"/>
          </p:cNvSpPr>
          <p:nvPr>
            <p:ph sz="half" idx="2"/>
          </p:nvPr>
        </p:nvSpPr>
        <p:spPr>
          <a:xfrm>
            <a:off x="4648200" y="1825625"/>
            <a:ext cx="386715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54E32355-98B4-465F-99A2-DB3C6A74D721}"/>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6" name="頁尾版面配置區 5">
            <a:extLst>
              <a:ext uri="{FF2B5EF4-FFF2-40B4-BE49-F238E27FC236}">
                <a16:creationId xmlns:a16="http://schemas.microsoft.com/office/drawing/2014/main" id="{F390E2B8-5B1B-47E6-9EE1-E25706815E3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AD35CF5-029E-4B8A-9C23-97644651B7C7}"/>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1375309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874186-CD40-4D74-8ABA-FB505FAA3B8C}"/>
              </a:ext>
            </a:extLst>
          </p:cNvPr>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9EFC4BF-CFF8-4510-B80C-314DF9EBFD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7971E82D-0167-4A13-B881-87EAD5AD3BE8}"/>
              </a:ext>
            </a:extLst>
          </p:cNvPr>
          <p:cNvSpPr>
            <a:spLocks noGrp="1"/>
          </p:cNvSpPr>
          <p:nvPr>
            <p:ph sz="half" idx="2"/>
          </p:nvPr>
        </p:nvSpPr>
        <p:spPr>
          <a:xfrm>
            <a:off x="630238" y="2505075"/>
            <a:ext cx="386873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685FC146-39BF-457B-9372-C65BB798EE4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282D342D-B406-40A8-BADF-6D828DB0759E}"/>
              </a:ext>
            </a:extLst>
          </p:cNvPr>
          <p:cNvSpPr>
            <a:spLocks noGrp="1"/>
          </p:cNvSpPr>
          <p:nvPr>
            <p:ph sz="quarter" idx="4"/>
          </p:nvPr>
        </p:nvSpPr>
        <p:spPr>
          <a:xfrm>
            <a:off x="4629150" y="2505075"/>
            <a:ext cx="38877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7C81551A-32A2-4255-B5EF-F68A299557B9}"/>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8" name="頁尾版面配置區 7">
            <a:extLst>
              <a:ext uri="{FF2B5EF4-FFF2-40B4-BE49-F238E27FC236}">
                <a16:creationId xmlns:a16="http://schemas.microsoft.com/office/drawing/2014/main" id="{467AB291-9981-4208-AA56-BC3E567BBA7B}"/>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9A4A0986-EE2F-4923-83B9-38826B606FC7}"/>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1037001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4C8EDE1-AB5A-445A-A810-F8B2A0DACF1D}"/>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5513B5D7-4BEF-4C2E-9633-861BC99064CE}"/>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4" name="頁尾版面配置區 3">
            <a:extLst>
              <a:ext uri="{FF2B5EF4-FFF2-40B4-BE49-F238E27FC236}">
                <a16:creationId xmlns:a16="http://schemas.microsoft.com/office/drawing/2014/main" id="{C8C213C2-B781-4393-A133-41CDE293CC4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D9DB0BD-99EB-4636-AA52-6713DB6D4DAD}"/>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4162158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EFB8565-4F09-4718-B1CC-8625635BBB0D}"/>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3" name="頁尾版面配置區 2">
            <a:extLst>
              <a:ext uri="{FF2B5EF4-FFF2-40B4-BE49-F238E27FC236}">
                <a16:creationId xmlns:a16="http://schemas.microsoft.com/office/drawing/2014/main" id="{4E3D1423-5812-467B-BEF9-B5BC39B07DE8}"/>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8F00AA88-AFC3-468E-A76C-339FB1EC4C0A}"/>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303915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p:cNvSpPr>
            <a:spLocks noGrp="1"/>
          </p:cNvSpPr>
          <p:nvPr>
            <p:ph type="ftr" sz="quarter"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6B38F40A-D251-4B49-B3F6-DC23704978B6}" type="slidenum">
              <a:rPr lang="en-US" altLang="zh-TW"/>
              <a:pPr/>
              <a:t>‹#›</a:t>
            </a:fld>
            <a:endParaRPr lang="en-US" altLang="zh-TW"/>
          </a:p>
        </p:txBody>
      </p:sp>
      <p:sp>
        <p:nvSpPr>
          <p:cNvPr id="6" name="日期版面配置區 5"/>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2985878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E6F190-8FD8-479D-BDDB-565FC0F9B415}"/>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2C1A845-8F53-4027-9FDC-722043A0CEC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08EC8F52-C2E7-4729-BBAC-6C7FD777FBF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77CAC75-0D54-457E-AEB2-40A56FAF799D}"/>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6" name="頁尾版面配置區 5">
            <a:extLst>
              <a:ext uri="{FF2B5EF4-FFF2-40B4-BE49-F238E27FC236}">
                <a16:creationId xmlns:a16="http://schemas.microsoft.com/office/drawing/2014/main" id="{8C75191E-7A12-4AEF-9FCF-E165CB9D6C1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52F8CFD-54E7-4B1F-8867-A601BC1F1285}"/>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1083689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BAB7E4-17DD-48AC-84B1-AE6FE5F0A5F3}"/>
              </a:ext>
            </a:extLst>
          </p:cNvPr>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4D2693C7-063A-4052-905D-359FD5C38B6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1894871B-9854-4061-BDE9-41BE41431D2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652DC64-F637-4D9F-AFEE-01ABE9AA19F8}"/>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6" name="頁尾版面配置區 5">
            <a:extLst>
              <a:ext uri="{FF2B5EF4-FFF2-40B4-BE49-F238E27FC236}">
                <a16:creationId xmlns:a16="http://schemas.microsoft.com/office/drawing/2014/main" id="{EA5200D8-E251-4B1A-9AAD-C2869F5F3C1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31E9882-FADC-42E1-8114-4C8A7A21F448}"/>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2908679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E318CE-50C8-4622-B84D-5CF09399B0F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D06161C1-E58B-4931-AB06-B8B27D7CABA1}"/>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17C6E31-5805-4367-BAB3-FA761774E04A}"/>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5" name="頁尾版面配置區 4">
            <a:extLst>
              <a:ext uri="{FF2B5EF4-FFF2-40B4-BE49-F238E27FC236}">
                <a16:creationId xmlns:a16="http://schemas.microsoft.com/office/drawing/2014/main" id="{0BA5000C-62FF-4389-8CC8-E5E7F9E32B7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BF5F38FB-09DC-44A4-BB74-BCFF22EFDCA9}"/>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2027432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EB5F751A-78B8-4400-9837-BB849D91A5D3}"/>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7471F6D8-4E34-4614-93C0-1267BE453ADD}"/>
              </a:ext>
            </a:extLst>
          </p:cNvPr>
          <p:cNvSpPr>
            <a:spLocks noGrp="1"/>
          </p:cNvSpPr>
          <p:nvPr>
            <p:ph type="body" orient="vert" idx="1"/>
          </p:nvPr>
        </p:nvSpPr>
        <p:spPr>
          <a:xfrm>
            <a:off x="628650" y="365125"/>
            <a:ext cx="57626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39E3D69-16C4-4C26-8608-BBE9F6C85A74}"/>
              </a:ext>
            </a:extLst>
          </p:cNvPr>
          <p:cNvSpPr>
            <a:spLocks noGrp="1"/>
          </p:cNvSpPr>
          <p:nvPr>
            <p:ph type="dt" sz="half" idx="10"/>
          </p:nvPr>
        </p:nvSpPr>
        <p:spPr/>
        <p:txBody>
          <a:bodyPr/>
          <a:lstStyle/>
          <a:p>
            <a:fld id="{179F0F67-057E-4A2E-B117-07662B6E53D7}" type="datetimeFigureOut">
              <a:rPr lang="zh-TW" altLang="en-US" smtClean="0"/>
              <a:t>2023/9/10</a:t>
            </a:fld>
            <a:endParaRPr lang="zh-TW" altLang="en-US"/>
          </a:p>
        </p:txBody>
      </p:sp>
      <p:sp>
        <p:nvSpPr>
          <p:cNvPr id="5" name="頁尾版面配置區 4">
            <a:extLst>
              <a:ext uri="{FF2B5EF4-FFF2-40B4-BE49-F238E27FC236}">
                <a16:creationId xmlns:a16="http://schemas.microsoft.com/office/drawing/2014/main" id="{78A21DF1-EFC3-40EC-85C2-7350D294ED0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EFF109-52E3-4757-B423-296D785F57E6}"/>
              </a:ext>
            </a:extLst>
          </p:cNvPr>
          <p:cNvSpPr>
            <a:spLocks noGrp="1"/>
          </p:cNvSpPr>
          <p:nvPr>
            <p:ph type="sldNum" sz="quarter" idx="12"/>
          </p:nvPr>
        </p:nvSpPr>
        <p:spPr/>
        <p:txBody>
          <a:body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371839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a:t>按一下以編輯母片文字樣式</a:t>
            </a:r>
          </a:p>
        </p:txBody>
      </p:sp>
      <p:sp>
        <p:nvSpPr>
          <p:cNvPr id="4" name="頁尾版面配置區 3"/>
          <p:cNvSpPr>
            <a:spLocks noGrp="1"/>
          </p:cNvSpPr>
          <p:nvPr>
            <p:ph type="ftr" sz="quarter" idx="10"/>
          </p:nvPr>
        </p:nvSpPr>
        <p:spPr/>
        <p:txBody>
          <a:bodyPr/>
          <a:lstStyle>
            <a:lvl1pPr>
              <a:defRPr/>
            </a:lvl1pPr>
          </a:lstStyle>
          <a:p>
            <a:endParaRPr lang="en-US" altLang="zh-TW"/>
          </a:p>
        </p:txBody>
      </p:sp>
      <p:sp>
        <p:nvSpPr>
          <p:cNvPr id="5" name="投影片編號版面配置區 4"/>
          <p:cNvSpPr>
            <a:spLocks noGrp="1"/>
          </p:cNvSpPr>
          <p:nvPr>
            <p:ph type="sldNum" sz="quarter" idx="11"/>
          </p:nvPr>
        </p:nvSpPr>
        <p:spPr/>
        <p:txBody>
          <a:bodyPr/>
          <a:lstStyle>
            <a:lvl1pPr>
              <a:defRPr/>
            </a:lvl1pPr>
          </a:lstStyle>
          <a:p>
            <a:fld id="{6D731CCB-1807-48BB-836C-7153A36EAA41}" type="slidenum">
              <a:rPr lang="en-US" altLang="zh-TW"/>
              <a:pPr/>
              <a:t>‹#›</a:t>
            </a:fld>
            <a:endParaRPr lang="en-US" altLang="zh-TW"/>
          </a:p>
        </p:txBody>
      </p:sp>
      <p:sp>
        <p:nvSpPr>
          <p:cNvPr id="6" name="日期版面配置區 5"/>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310813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981200"/>
            <a:ext cx="4038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4038600" cy="38862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p:cNvSpPr>
            <a:spLocks noGrp="1"/>
          </p:cNvSpPr>
          <p:nvPr>
            <p:ph type="ftr" sz="quarter" idx="10"/>
          </p:nvPr>
        </p:nvSpPr>
        <p:spPr/>
        <p:txBody>
          <a:bodyPr/>
          <a:lstStyle>
            <a:lvl1pPr>
              <a:defRPr/>
            </a:lvl1pPr>
          </a:lstStyle>
          <a:p>
            <a:endParaRPr lang="en-US" altLang="zh-TW"/>
          </a:p>
        </p:txBody>
      </p:sp>
      <p:sp>
        <p:nvSpPr>
          <p:cNvPr id="6" name="投影片編號版面配置區 5"/>
          <p:cNvSpPr>
            <a:spLocks noGrp="1"/>
          </p:cNvSpPr>
          <p:nvPr>
            <p:ph type="sldNum" sz="quarter" idx="11"/>
          </p:nvPr>
        </p:nvSpPr>
        <p:spPr/>
        <p:txBody>
          <a:bodyPr/>
          <a:lstStyle>
            <a:lvl1pPr>
              <a:defRPr/>
            </a:lvl1pPr>
          </a:lstStyle>
          <a:p>
            <a:fld id="{056B0E45-10F2-4C2C-9E82-803A01B50EA6}" type="slidenum">
              <a:rPr lang="en-US" altLang="zh-TW"/>
              <a:pPr/>
              <a:t>‹#›</a:t>
            </a:fld>
            <a:endParaRPr lang="en-US" altLang="zh-TW"/>
          </a:p>
        </p:txBody>
      </p:sp>
      <p:sp>
        <p:nvSpPr>
          <p:cNvPr id="7" name="日期版面配置區 6"/>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398791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頁尾版面配置區 6"/>
          <p:cNvSpPr>
            <a:spLocks noGrp="1"/>
          </p:cNvSpPr>
          <p:nvPr>
            <p:ph type="ftr" sz="quarter" idx="10"/>
          </p:nvPr>
        </p:nvSpPr>
        <p:spPr/>
        <p:txBody>
          <a:bodyPr/>
          <a:lstStyle>
            <a:lvl1pPr>
              <a:defRPr/>
            </a:lvl1pPr>
          </a:lstStyle>
          <a:p>
            <a:endParaRPr lang="en-US" altLang="zh-TW"/>
          </a:p>
        </p:txBody>
      </p:sp>
      <p:sp>
        <p:nvSpPr>
          <p:cNvPr id="8" name="投影片編號版面配置區 7"/>
          <p:cNvSpPr>
            <a:spLocks noGrp="1"/>
          </p:cNvSpPr>
          <p:nvPr>
            <p:ph type="sldNum" sz="quarter" idx="11"/>
          </p:nvPr>
        </p:nvSpPr>
        <p:spPr/>
        <p:txBody>
          <a:bodyPr/>
          <a:lstStyle>
            <a:lvl1pPr>
              <a:defRPr/>
            </a:lvl1pPr>
          </a:lstStyle>
          <a:p>
            <a:fld id="{4C873F5F-0C25-4E94-AEC9-3C225518047F}" type="slidenum">
              <a:rPr lang="en-US" altLang="zh-TW"/>
              <a:pPr/>
              <a:t>‹#›</a:t>
            </a:fld>
            <a:endParaRPr lang="en-US" altLang="zh-TW"/>
          </a:p>
        </p:txBody>
      </p:sp>
      <p:sp>
        <p:nvSpPr>
          <p:cNvPr id="9" name="日期版面配置區 8"/>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341703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頁尾版面配置區 2"/>
          <p:cNvSpPr>
            <a:spLocks noGrp="1"/>
          </p:cNvSpPr>
          <p:nvPr>
            <p:ph type="ftr" sz="quarter" idx="10"/>
          </p:nvPr>
        </p:nvSpPr>
        <p:spPr/>
        <p:txBody>
          <a:bodyPr/>
          <a:lstStyle>
            <a:lvl1pPr>
              <a:defRPr/>
            </a:lvl1pPr>
          </a:lstStyle>
          <a:p>
            <a:endParaRPr lang="en-US" altLang="zh-TW"/>
          </a:p>
        </p:txBody>
      </p:sp>
      <p:sp>
        <p:nvSpPr>
          <p:cNvPr id="4" name="投影片編號版面配置區 3"/>
          <p:cNvSpPr>
            <a:spLocks noGrp="1"/>
          </p:cNvSpPr>
          <p:nvPr>
            <p:ph type="sldNum" sz="quarter" idx="11"/>
          </p:nvPr>
        </p:nvSpPr>
        <p:spPr/>
        <p:txBody>
          <a:bodyPr/>
          <a:lstStyle>
            <a:lvl1pPr>
              <a:defRPr/>
            </a:lvl1pPr>
          </a:lstStyle>
          <a:p>
            <a:fld id="{30B6C978-728F-495E-AFAD-7924B88F56F6}" type="slidenum">
              <a:rPr lang="en-US" altLang="zh-TW"/>
              <a:pPr/>
              <a:t>‹#›</a:t>
            </a:fld>
            <a:endParaRPr lang="en-US" altLang="zh-TW"/>
          </a:p>
        </p:txBody>
      </p:sp>
      <p:sp>
        <p:nvSpPr>
          <p:cNvPr id="5" name="日期版面配置區 4"/>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81195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頁尾版面配置區 1"/>
          <p:cNvSpPr>
            <a:spLocks noGrp="1"/>
          </p:cNvSpPr>
          <p:nvPr>
            <p:ph type="ftr" sz="quarter" idx="10"/>
          </p:nvPr>
        </p:nvSpPr>
        <p:spPr/>
        <p:txBody>
          <a:bodyPr/>
          <a:lstStyle>
            <a:lvl1pPr>
              <a:defRPr/>
            </a:lvl1pPr>
          </a:lstStyle>
          <a:p>
            <a:endParaRPr lang="en-US" altLang="zh-TW"/>
          </a:p>
        </p:txBody>
      </p:sp>
      <p:sp>
        <p:nvSpPr>
          <p:cNvPr id="3" name="投影片編號版面配置區 2"/>
          <p:cNvSpPr>
            <a:spLocks noGrp="1"/>
          </p:cNvSpPr>
          <p:nvPr>
            <p:ph type="sldNum" sz="quarter" idx="11"/>
          </p:nvPr>
        </p:nvSpPr>
        <p:spPr/>
        <p:txBody>
          <a:bodyPr/>
          <a:lstStyle>
            <a:lvl1pPr>
              <a:defRPr/>
            </a:lvl1pPr>
          </a:lstStyle>
          <a:p>
            <a:fld id="{C301AF10-1467-4866-8F7A-A013F7A910FC}" type="slidenum">
              <a:rPr lang="en-US" altLang="zh-TW"/>
              <a:pPr/>
              <a:t>‹#›</a:t>
            </a:fld>
            <a:endParaRPr lang="en-US" altLang="zh-TW"/>
          </a:p>
        </p:txBody>
      </p:sp>
      <p:sp>
        <p:nvSpPr>
          <p:cNvPr id="4" name="日期版面配置區 3"/>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127117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頁尾版面配置區 4"/>
          <p:cNvSpPr>
            <a:spLocks noGrp="1"/>
          </p:cNvSpPr>
          <p:nvPr>
            <p:ph type="ftr" sz="quarter" idx="10"/>
          </p:nvPr>
        </p:nvSpPr>
        <p:spPr/>
        <p:txBody>
          <a:bodyPr/>
          <a:lstStyle>
            <a:lvl1pPr>
              <a:defRPr/>
            </a:lvl1pPr>
          </a:lstStyle>
          <a:p>
            <a:endParaRPr lang="en-US" altLang="zh-TW"/>
          </a:p>
        </p:txBody>
      </p:sp>
      <p:sp>
        <p:nvSpPr>
          <p:cNvPr id="6" name="投影片編號版面配置區 5"/>
          <p:cNvSpPr>
            <a:spLocks noGrp="1"/>
          </p:cNvSpPr>
          <p:nvPr>
            <p:ph type="sldNum" sz="quarter" idx="11"/>
          </p:nvPr>
        </p:nvSpPr>
        <p:spPr/>
        <p:txBody>
          <a:bodyPr/>
          <a:lstStyle>
            <a:lvl1pPr>
              <a:defRPr/>
            </a:lvl1pPr>
          </a:lstStyle>
          <a:p>
            <a:fld id="{E6C9DBBD-0136-46C0-A3B3-46AA8792BB80}" type="slidenum">
              <a:rPr lang="en-US" altLang="zh-TW"/>
              <a:pPr/>
              <a:t>‹#›</a:t>
            </a:fld>
            <a:endParaRPr lang="en-US" altLang="zh-TW"/>
          </a:p>
        </p:txBody>
      </p:sp>
      <p:sp>
        <p:nvSpPr>
          <p:cNvPr id="7" name="日期版面配置區 6"/>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829877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頁尾版面配置區 4"/>
          <p:cNvSpPr>
            <a:spLocks noGrp="1"/>
          </p:cNvSpPr>
          <p:nvPr>
            <p:ph type="ftr" sz="quarter" idx="10"/>
          </p:nvPr>
        </p:nvSpPr>
        <p:spPr/>
        <p:txBody>
          <a:bodyPr/>
          <a:lstStyle>
            <a:lvl1pPr>
              <a:defRPr/>
            </a:lvl1pPr>
          </a:lstStyle>
          <a:p>
            <a:endParaRPr lang="en-US" altLang="zh-TW"/>
          </a:p>
        </p:txBody>
      </p:sp>
      <p:sp>
        <p:nvSpPr>
          <p:cNvPr id="6" name="投影片編號版面配置區 5"/>
          <p:cNvSpPr>
            <a:spLocks noGrp="1"/>
          </p:cNvSpPr>
          <p:nvPr>
            <p:ph type="sldNum" sz="quarter" idx="11"/>
          </p:nvPr>
        </p:nvSpPr>
        <p:spPr/>
        <p:txBody>
          <a:bodyPr/>
          <a:lstStyle>
            <a:lvl1pPr>
              <a:defRPr/>
            </a:lvl1pPr>
          </a:lstStyle>
          <a:p>
            <a:fld id="{81BF42C0-6C08-4B82-8ACA-76E62A3E2F6F}" type="slidenum">
              <a:rPr lang="en-US" altLang="zh-TW"/>
              <a:pPr/>
              <a:t>‹#›</a:t>
            </a:fld>
            <a:endParaRPr lang="en-US" altLang="zh-TW"/>
          </a:p>
        </p:txBody>
      </p:sp>
      <p:sp>
        <p:nvSpPr>
          <p:cNvPr id="7" name="日期版面配置區 6"/>
          <p:cNvSpPr>
            <a:spLocks noGrp="1"/>
          </p:cNvSpPr>
          <p:nvPr>
            <p:ph type="dt" sz="half" idx="12"/>
          </p:nvPr>
        </p:nvSpPr>
        <p:spPr/>
        <p:txBody>
          <a:bodyPr/>
          <a:lstStyle>
            <a:lvl1pPr>
              <a:defRPr/>
            </a:lvl1pPr>
          </a:lstStyle>
          <a:p>
            <a:endParaRPr lang="en-US" altLang="zh-TW"/>
          </a:p>
        </p:txBody>
      </p:sp>
    </p:spTree>
    <p:extLst>
      <p:ext uri="{BB962C8B-B14F-4D97-AF65-F5344CB8AC3E}">
        <p14:creationId xmlns:p14="http://schemas.microsoft.com/office/powerpoint/2010/main" val="2860647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u="none"/>
            </a:lvl1pPr>
          </a:lstStyle>
          <a:p>
            <a:endParaRPr lang="en-US" altLang="zh-TW"/>
          </a:p>
        </p:txBody>
      </p:sp>
      <p:sp>
        <p:nvSpPr>
          <p:cNvPr id="24579"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u="none">
                <a:latin typeface="Arial Black" panose="020B0A04020102020204" pitchFamily="34" charset="0"/>
              </a:defRPr>
            </a:lvl1pPr>
          </a:lstStyle>
          <a:p>
            <a:fld id="{FF90D3E5-E649-4B62-A540-C4BB185918F7}" type="slidenum">
              <a:rPr lang="en-US" altLang="zh-TW"/>
              <a:pPr/>
              <a:t>‹#›</a:t>
            </a:fld>
            <a:endParaRPr lang="en-US" altLang="zh-TW"/>
          </a:p>
        </p:txBody>
      </p:sp>
      <p:grpSp>
        <p:nvGrpSpPr>
          <p:cNvPr id="24580" name="Group 4"/>
          <p:cNvGrpSpPr>
            <a:grpSpLocks/>
          </p:cNvGrpSpPr>
          <p:nvPr/>
        </p:nvGrpSpPr>
        <p:grpSpPr bwMode="auto">
          <a:xfrm>
            <a:off x="0" y="0"/>
            <a:ext cx="9144000" cy="546100"/>
            <a:chOff x="0" y="0"/>
            <a:chExt cx="5760" cy="344"/>
          </a:xfrm>
        </p:grpSpPr>
        <p:sp>
          <p:nvSpPr>
            <p:cNvPr id="2458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0" lang="zh-TW" altLang="zh-TW" sz="2400" u="none">
                <a:latin typeface="Times New Roman" panose="02020603050405020304" pitchFamily="18" charset="0"/>
              </a:endParaRPr>
            </a:p>
          </p:txBody>
        </p:sp>
        <p:sp>
          <p:nvSpPr>
            <p:cNvPr id="2458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4583"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u="none">
                <a:solidFill>
                  <a:schemeClr val="hlink"/>
                </a:solidFill>
              </a:endParaRPr>
            </a:p>
          </p:txBody>
        </p:sp>
        <p:sp>
          <p:nvSpPr>
            <p:cNvPr id="24584"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u="none">
                <a:solidFill>
                  <a:schemeClr val="hlink"/>
                </a:solidFill>
              </a:endParaRPr>
            </a:p>
          </p:txBody>
        </p:sp>
        <p:sp>
          <p:nvSpPr>
            <p:cNvPr id="24585"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u="none">
                <a:solidFill>
                  <a:schemeClr val="accent2"/>
                </a:solidFill>
              </a:endParaRPr>
            </a:p>
          </p:txBody>
        </p:sp>
        <p:sp>
          <p:nvSpPr>
            <p:cNvPr id="24586"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u="none">
                <a:solidFill>
                  <a:schemeClr val="hlink"/>
                </a:solidFill>
              </a:endParaRPr>
            </a:p>
          </p:txBody>
        </p:sp>
        <p:sp>
          <p:nvSpPr>
            <p:cNvPr id="24587"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sz="2400" u="none">
                <a:latin typeface="Times New Roman" panose="02020603050405020304" pitchFamily="18" charset="0"/>
              </a:endParaRPr>
            </a:p>
          </p:txBody>
        </p:sp>
        <p:sp>
          <p:nvSpPr>
            <p:cNvPr id="24588"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u="none">
                <a:solidFill>
                  <a:schemeClr val="accent2"/>
                </a:solidFill>
              </a:endParaRPr>
            </a:p>
          </p:txBody>
        </p:sp>
        <p:sp>
          <p:nvSpPr>
            <p:cNvPr id="24589"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zh-TW" u="none">
                <a:solidFill>
                  <a:schemeClr val="accent2"/>
                </a:solidFill>
              </a:endParaRPr>
            </a:p>
          </p:txBody>
        </p:sp>
      </p:grpSp>
      <p:sp>
        <p:nvSpPr>
          <p:cNvPr id="24590"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24591"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4592"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u="none"/>
            </a:lvl1pPr>
          </a:lstStyle>
          <a:p>
            <a:endParaRPr lang="en-US" altLang="zh-TW"/>
          </a:p>
        </p:txBody>
      </p:sp>
    </p:spTree>
  </p:cSld>
  <p:clrMap bg1="lt1" tx1="dk1" bg2="lt2" tx2="dk2" accent1="accent1" accent2="accent2" accent3="accent3" accent4="accent4" accent5="accent5" accent6="accent6" hlink="hlink" folHlink="folHlink"/>
  <p:sldLayoutIdLst>
    <p:sldLayoutId id="2147483650"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91" r:id="rId12"/>
  </p:sldLayoutIdLst>
  <p:hf hdr="0" ftr="0" dt="0"/>
  <p:txStyles>
    <p:titleStyle>
      <a:lvl1pPr algn="l" rtl="0" fontAlgn="base">
        <a:spcBef>
          <a:spcPct val="0"/>
        </a:spcBef>
        <a:spcAft>
          <a:spcPct val="0"/>
        </a:spcAft>
        <a:defRPr kumimoji="1" sz="4400" kern="12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2pPr>
      <a:lvl3pPr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3pPr>
      <a:lvl4pPr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4pPr>
      <a:lvl5pPr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5pPr>
      <a:lvl6pPr marL="457200"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6pPr>
      <a:lvl7pPr marL="914400"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7pPr>
      <a:lvl8pPr marL="1371600"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8pPr>
      <a:lvl9pPr marL="1828800" algn="l" rtl="0" fontAlgn="base">
        <a:spcBef>
          <a:spcPct val="0"/>
        </a:spcBef>
        <a:spcAft>
          <a:spcPct val="0"/>
        </a:spcAft>
        <a:defRPr kumimoji="1" sz="4400">
          <a:solidFill>
            <a:schemeClr val="tx1"/>
          </a:solidFill>
          <a:latin typeface="Arial" panose="020B0604020202020204" pitchFamily="34" charset="0"/>
          <a:ea typeface="新細明體" panose="02020500000000000000" pitchFamily="18" charset="-120"/>
        </a:defRPr>
      </a:lvl9pPr>
    </p:titleStyle>
    <p:bodyStyle>
      <a:lvl1pPr marL="342900" indent="-342900" algn="l" rtl="0" fontAlgn="base">
        <a:spcBef>
          <a:spcPct val="20000"/>
        </a:spcBef>
        <a:spcAft>
          <a:spcPct val="0"/>
        </a:spcAft>
        <a:buClr>
          <a:schemeClr val="bg2"/>
        </a:buClr>
        <a:buSzPct val="75000"/>
        <a:buFont typeface="Wingdings" panose="05000000000000000000" pitchFamily="2" charset="2"/>
        <a:buChar char="n"/>
        <a:defRPr kumimoji="1" sz="3200" kern="12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80000"/>
        <a:buFont typeface="Wingdings" panose="05000000000000000000" pitchFamily="2" charset="2"/>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lr>
          <a:schemeClr val="bg2"/>
        </a:buClr>
        <a:buSzPct val="65000"/>
        <a:buFont typeface="Wingdings" panose="05000000000000000000" pitchFamily="2" charset="2"/>
        <a:buChar char="n"/>
        <a:defRPr kumimoji="1"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lr>
          <a:schemeClr val="bg2"/>
        </a:buClr>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D59A4BFD-B21A-4AF4-B72A-8CCD9C8A681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86C8B4C-0E1B-4E8E-B18D-F97C09DC7D8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96B9033-4E49-4299-B2B0-4BADA658701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9F0F67-057E-4A2E-B117-07662B6E53D7}" type="datetimeFigureOut">
              <a:rPr lang="zh-TW" altLang="en-US" smtClean="0"/>
              <a:t>2023/9/10</a:t>
            </a:fld>
            <a:endParaRPr lang="zh-TW" altLang="en-US"/>
          </a:p>
        </p:txBody>
      </p:sp>
      <p:sp>
        <p:nvSpPr>
          <p:cNvPr id="5" name="頁尾版面配置區 4">
            <a:extLst>
              <a:ext uri="{FF2B5EF4-FFF2-40B4-BE49-F238E27FC236}">
                <a16:creationId xmlns:a16="http://schemas.microsoft.com/office/drawing/2014/main" id="{2FA2C629-7BF8-4DDB-91BD-FD7CCDACAF0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42DD4B3C-251C-4136-AC54-6AF3F386D86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F4DE5-4500-4B79-8C2F-B42C64916154}" type="slidenum">
              <a:rPr lang="zh-TW" altLang="en-US" smtClean="0"/>
              <a:t>‹#›</a:t>
            </a:fld>
            <a:endParaRPr lang="zh-TW" altLang="en-US"/>
          </a:p>
        </p:txBody>
      </p:sp>
    </p:spTree>
    <p:extLst>
      <p:ext uri="{BB962C8B-B14F-4D97-AF65-F5344CB8AC3E}">
        <p14:creationId xmlns:p14="http://schemas.microsoft.com/office/powerpoint/2010/main" val="251810699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53" name="Text Box 5"/>
          <p:cNvSpPr txBox="1">
            <a:spLocks noChangeArrowheads="1"/>
          </p:cNvSpPr>
          <p:nvPr/>
        </p:nvSpPr>
        <p:spPr bwMode="auto">
          <a:xfrm>
            <a:off x="4788025" y="2370509"/>
            <a:ext cx="352839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36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endParaRPr lang="en-US" altLang="zh-TW" sz="36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Text Box 6">
            <a:extLst>
              <a:ext uri="{FF2B5EF4-FFF2-40B4-BE49-F238E27FC236}">
                <a16:creationId xmlns:a16="http://schemas.microsoft.com/office/drawing/2014/main" id="{83F7350F-FA3C-436E-B387-BBFC9617EB0B}"/>
              </a:ext>
            </a:extLst>
          </p:cNvPr>
          <p:cNvSpPr txBox="1">
            <a:spLocks noChangeArrowheads="1"/>
          </p:cNvSpPr>
          <p:nvPr/>
        </p:nvSpPr>
        <p:spPr bwMode="auto">
          <a:xfrm>
            <a:off x="5278982" y="4869160"/>
            <a:ext cx="30374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8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112.09.14</a:t>
            </a:r>
            <a:r>
              <a:rPr lang="zh-TW" altLang="en-US" sz="28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土庫國小</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10</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字方塊 8">
            <a:extLst>
              <a:ext uri="{FF2B5EF4-FFF2-40B4-BE49-F238E27FC236}">
                <a16:creationId xmlns:a16="http://schemas.microsoft.com/office/drawing/2014/main" id="{62B9A985-C2C0-E7FB-3A76-D4BF07853ADE}"/>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（二）、數位融入教學</a:t>
            </a:r>
            <a:r>
              <a:rPr lang="en-US" altLang="zh-TW"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4" name="圖片 3">
            <a:extLst>
              <a:ext uri="{FF2B5EF4-FFF2-40B4-BE49-F238E27FC236}">
                <a16:creationId xmlns:a16="http://schemas.microsoft.com/office/drawing/2014/main" id="{329C47E5-5817-4419-7699-8EB082701E75}"/>
              </a:ext>
            </a:extLst>
          </p:cNvPr>
          <p:cNvPicPr>
            <a:picLocks noChangeAspect="1"/>
          </p:cNvPicPr>
          <p:nvPr/>
        </p:nvPicPr>
        <p:blipFill>
          <a:blip r:embed="rId3"/>
          <a:stretch>
            <a:fillRect/>
          </a:stretch>
        </p:blipFill>
        <p:spPr>
          <a:xfrm>
            <a:off x="0" y="1746757"/>
            <a:ext cx="9144000" cy="4557653"/>
          </a:xfrm>
          <a:prstGeom prst="rect">
            <a:avLst/>
          </a:prstGeom>
        </p:spPr>
      </p:pic>
      <p:sp>
        <p:nvSpPr>
          <p:cNvPr id="6" name="文字方塊 5">
            <a:extLst>
              <a:ext uri="{FF2B5EF4-FFF2-40B4-BE49-F238E27FC236}">
                <a16:creationId xmlns:a16="http://schemas.microsoft.com/office/drawing/2014/main" id="{0690317B-F9BD-E446-9D08-41D50F9C0D6D}"/>
              </a:ext>
            </a:extLst>
          </p:cNvPr>
          <p:cNvSpPr txBox="1"/>
          <p:nvPr/>
        </p:nvSpPr>
        <p:spPr>
          <a:xfrm>
            <a:off x="6732240" y="558455"/>
            <a:ext cx="1512168" cy="646331"/>
          </a:xfrm>
          <a:prstGeom prst="rect">
            <a:avLst/>
          </a:prstGeom>
          <a:noFill/>
        </p:spPr>
        <p:txBody>
          <a:bodyPr wrap="square">
            <a:spAutoFit/>
          </a:bodyPr>
          <a:lstStyle/>
          <a:p>
            <a:r>
              <a:rPr lang="en-US" altLang="zh-TW" sz="3600" b="1" u="none" dirty="0">
                <a:solidFill>
                  <a:srgbClr val="7030A0"/>
                </a:solidFill>
                <a:latin typeface="Times New Roman" panose="02020603050405020304" pitchFamily="18" charset="0"/>
                <a:cs typeface="Times New Roman" panose="02020603050405020304" pitchFamily="18" charset="0"/>
              </a:rPr>
              <a:t>Padlet</a:t>
            </a:r>
            <a:endParaRPr lang="zh-TW" altLang="en-US" sz="3600" b="1" u="none"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807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11</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字方塊 8">
            <a:extLst>
              <a:ext uri="{FF2B5EF4-FFF2-40B4-BE49-F238E27FC236}">
                <a16:creationId xmlns:a16="http://schemas.microsoft.com/office/drawing/2014/main" id="{62B9A985-C2C0-E7FB-3A76-D4BF07853ADE}"/>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（二）、數位融入教學</a:t>
            </a:r>
            <a:r>
              <a:rPr lang="en-US" altLang="zh-TW"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7" name="文字方塊 6">
            <a:extLst>
              <a:ext uri="{FF2B5EF4-FFF2-40B4-BE49-F238E27FC236}">
                <a16:creationId xmlns:a16="http://schemas.microsoft.com/office/drawing/2014/main" id="{BB36C6C3-E8C5-AC90-3783-6E636FFE6A52}"/>
              </a:ext>
            </a:extLst>
          </p:cNvPr>
          <p:cNvSpPr txBox="1"/>
          <p:nvPr/>
        </p:nvSpPr>
        <p:spPr>
          <a:xfrm>
            <a:off x="1547664" y="1719973"/>
            <a:ext cx="5526360" cy="5016758"/>
          </a:xfrm>
          <a:prstGeom prst="rect">
            <a:avLst/>
          </a:prstGeom>
          <a:noFill/>
        </p:spPr>
        <p:txBody>
          <a:bodyPr wrap="square">
            <a:spAutoFit/>
          </a:bodyPr>
          <a:lstStyle/>
          <a:p>
            <a:r>
              <a:rPr lang="zh-TW" altLang="en-US" sz="2000" u="none" dirty="0">
                <a:latin typeface="Times New Roman" panose="02020603050405020304" pitchFamily="18" charset="0"/>
                <a:ea typeface="標楷體" panose="03000509000000000000" pitchFamily="65" charset="-120"/>
                <a:cs typeface="Times New Roman" panose="02020603050405020304" pitchFamily="18" charset="0"/>
              </a:rPr>
              <a:t>可用的</a:t>
            </a:r>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AI</a:t>
            </a:r>
            <a:r>
              <a:rPr lang="zh-TW" altLang="en-US" sz="2000" u="none" dirty="0">
                <a:latin typeface="Times New Roman" panose="02020603050405020304" pitchFamily="18" charset="0"/>
                <a:ea typeface="標楷體" panose="03000509000000000000" pitchFamily="65" charset="-120"/>
                <a:cs typeface="Times New Roman" panose="02020603050405020304" pitchFamily="18" charset="0"/>
              </a:rPr>
              <a:t>資源</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https://curipod.com/</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https://www.magicschool.ai/</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https://padlet.com/</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https://almanack.ai/</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https://classroomscreen.com/product/engage-students/</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https://www.canva.com/zh_tw/</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https://www.eduaide.ai/</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https://jeopardylabs.com/</a:t>
            </a:r>
            <a:r>
              <a:rPr lang="zh-TW" altLang="en-US" sz="2000" u="none" dirty="0">
                <a:latin typeface="Times New Roman" panose="02020603050405020304" pitchFamily="18" charset="0"/>
                <a:ea typeface="標楷體" panose="03000509000000000000" pitchFamily="65" charset="-120"/>
                <a:cs typeface="Times New Roman" panose="02020603050405020304" pitchFamily="18" charset="0"/>
              </a:rPr>
              <a:t>賓果遊戲</a:t>
            </a:r>
          </a:p>
          <a:p>
            <a:r>
              <a:rPr lang="zh-TW" altLang="en-US" sz="2000" u="none" dirty="0">
                <a:latin typeface="Times New Roman" panose="02020603050405020304" pitchFamily="18" charset="0"/>
                <a:ea typeface="標楷體" panose="03000509000000000000" pitchFamily="65" charset="-120"/>
                <a:cs typeface="Times New Roman" panose="02020603050405020304" pitchFamily="18" charset="0"/>
              </a:rPr>
              <a:t>搜尋引擎輸入</a:t>
            </a:r>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Canva live</a:t>
            </a:r>
            <a:r>
              <a:rPr lang="zh-TW" altLang="en-US" sz="2000" u="none" dirty="0">
                <a:latin typeface="Times New Roman" panose="02020603050405020304" pitchFamily="18" charset="0"/>
                <a:ea typeface="標楷體" panose="03000509000000000000" pitchFamily="65" charset="-120"/>
                <a:cs typeface="Times New Roman" panose="02020603050405020304" pitchFamily="18" charset="0"/>
              </a:rPr>
              <a:t>，可以遠端遙控。</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Edge-</a:t>
            </a:r>
            <a:r>
              <a:rPr lang="en-US" altLang="zh-TW" sz="2000" u="none" dirty="0" err="1">
                <a:latin typeface="Times New Roman" panose="02020603050405020304" pitchFamily="18" charset="0"/>
                <a:ea typeface="標楷體" panose="03000509000000000000" pitchFamily="65" charset="-120"/>
                <a:cs typeface="Times New Roman" panose="02020603050405020304" pitchFamily="18" charset="0"/>
              </a:rPr>
              <a:t>bing</a:t>
            </a:r>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 ai</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https://phet.colorado.edu/sims/html/faradays-law/latest/faradays-law_all.html?locale=zh_TW</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https://app.leonardo.ai/</a:t>
            </a:r>
          </a:p>
          <a:p>
            <a:r>
              <a:rPr lang="en-US" altLang="zh-TW" sz="2000" u="none" dirty="0">
                <a:latin typeface="Times New Roman" panose="02020603050405020304" pitchFamily="18" charset="0"/>
                <a:ea typeface="標楷體" panose="03000509000000000000" pitchFamily="65" charset="-120"/>
                <a:cs typeface="Times New Roman" panose="02020603050405020304" pitchFamily="18" charset="0"/>
              </a:rPr>
              <a:t>https://stableboost.ai/</a:t>
            </a:r>
            <a:endParaRPr lang="zh-TW" altLang="en-US" sz="2000" u="none"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272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12</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字方塊 8">
            <a:extLst>
              <a:ext uri="{FF2B5EF4-FFF2-40B4-BE49-F238E27FC236}">
                <a16:creationId xmlns:a16="http://schemas.microsoft.com/office/drawing/2014/main" id="{D4C16158-DDF0-E357-0B86-22CD3533F234}"/>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（三）、輔導教授陪伴大家成長的機制。</a:t>
            </a:r>
          </a:p>
        </p:txBody>
      </p:sp>
      <p:sp>
        <p:nvSpPr>
          <p:cNvPr id="10" name="Google Shape;1532;p24">
            <a:extLst>
              <a:ext uri="{FF2B5EF4-FFF2-40B4-BE49-F238E27FC236}">
                <a16:creationId xmlns:a16="http://schemas.microsoft.com/office/drawing/2014/main" id="{A6607C6D-6883-2D39-6944-3AE51B28AC00}"/>
              </a:ext>
            </a:extLst>
          </p:cNvPr>
          <p:cNvSpPr/>
          <p:nvPr/>
        </p:nvSpPr>
        <p:spPr>
          <a:xfrm>
            <a:off x="1151620" y="2258888"/>
            <a:ext cx="6840760" cy="3108503"/>
          </a:xfrm>
          <a:prstGeom prst="rect">
            <a:avLst/>
          </a:prstGeom>
          <a:solidFill>
            <a:srgbClr val="FFF2CC"/>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800"/>
              <a:buFont typeface="Microsoft JhengHei"/>
              <a:buNone/>
              <a:tabLst/>
              <a:defRPr/>
            </a:pPr>
            <a:r>
              <a:rPr kumimoji="0" lang="zh-TW" altLang="en-US" sz="2800" b="1" u="none" kern="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sym typeface="Microsoft JhengHei"/>
              </a:rPr>
              <a:t>學科知能</a:t>
            </a: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外部資源的挹注</a:t>
            </a:r>
            <a:endParaRPr kumimoji="0" lang="en-US" altLang="zh-TW"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u="none" kern="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sym typeface="Microsoft JhengHei"/>
              </a:rPr>
              <a:t>內部團員的增能</a:t>
            </a:r>
            <a:endPar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0" marR="0" lvl="0" indent="0" algn="l" defTabSz="914400" rtl="0" eaLnBrk="1" fontAlgn="auto" latinLnBrk="0" hangingPunct="1">
              <a:lnSpc>
                <a:spcPct val="100000"/>
              </a:lnSpc>
              <a:spcBef>
                <a:spcPts val="0"/>
              </a:spcBef>
              <a:spcAft>
                <a:spcPts val="0"/>
              </a:spcAft>
              <a:buClr>
                <a:srgbClr val="002060"/>
              </a:buClr>
              <a:buSzPts val="1800"/>
              <a:buFont typeface="Microsoft JhengHei"/>
              <a:buNone/>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軟硬體設備</a:t>
            </a: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數位資源的指導</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u="none" kern="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sym typeface="Microsoft JhengHei"/>
              </a:rPr>
              <a:t>數位資源的媒合</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科技設備的引入</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p:txBody>
      </p:sp>
    </p:spTree>
    <p:extLst>
      <p:ext uri="{BB962C8B-B14F-4D97-AF65-F5344CB8AC3E}">
        <p14:creationId xmlns:p14="http://schemas.microsoft.com/office/powerpoint/2010/main" val="245930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13</a:t>
            </a:fld>
            <a:endParaRPr lang="en-US" altLang="zh-TW" dirty="0"/>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增能</a:t>
            </a:r>
            <a:r>
              <a:rPr lang="en-US" altLang="zh-TW"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1-PADLET</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文字方塊 6">
            <a:extLst>
              <a:ext uri="{FF2B5EF4-FFF2-40B4-BE49-F238E27FC236}">
                <a16:creationId xmlns:a16="http://schemas.microsoft.com/office/drawing/2014/main" id="{DA0680A3-1C66-C144-F49D-CEDACC7C1949}"/>
              </a:ext>
            </a:extLst>
          </p:cNvPr>
          <p:cNvSpPr txBox="1"/>
          <p:nvPr/>
        </p:nvSpPr>
        <p:spPr>
          <a:xfrm>
            <a:off x="5086400" y="5245748"/>
            <a:ext cx="3600400" cy="830997"/>
          </a:xfrm>
          <a:prstGeom prst="rect">
            <a:avLst/>
          </a:prstGeom>
          <a:noFill/>
        </p:spPr>
        <p:txBody>
          <a:bodyPr wrap="square">
            <a:spAutoFit/>
          </a:bodyPr>
          <a:lstStyle/>
          <a:p>
            <a:r>
              <a:rPr lang="en-US" altLang="zh-TW" sz="2400" dirty="0">
                <a:latin typeface="Times New Roman" panose="02020603050405020304" pitchFamily="18" charset="0"/>
                <a:cs typeface="Times New Roman" panose="02020603050405020304" pitchFamily="18" charset="0"/>
              </a:rPr>
              <a:t>https://padlet.com/referrals/lily6422</a:t>
            </a:r>
            <a:endParaRPr lang="zh-TW" altLang="en-US" sz="2400" dirty="0">
              <a:latin typeface="Times New Roman" panose="02020603050405020304" pitchFamily="18" charset="0"/>
              <a:cs typeface="Times New Roman" panose="02020603050405020304" pitchFamily="18" charset="0"/>
            </a:endParaRPr>
          </a:p>
        </p:txBody>
      </p:sp>
      <p:pic>
        <p:nvPicPr>
          <p:cNvPr id="9" name="圖片 8">
            <a:extLst>
              <a:ext uri="{FF2B5EF4-FFF2-40B4-BE49-F238E27FC236}">
                <a16:creationId xmlns:a16="http://schemas.microsoft.com/office/drawing/2014/main" id="{1A52690B-3070-2469-D8FA-30ACD3F2DB67}"/>
              </a:ext>
            </a:extLst>
          </p:cNvPr>
          <p:cNvPicPr>
            <a:picLocks noChangeAspect="1"/>
          </p:cNvPicPr>
          <p:nvPr/>
        </p:nvPicPr>
        <p:blipFill>
          <a:blip r:embed="rId3"/>
          <a:stretch>
            <a:fillRect/>
          </a:stretch>
        </p:blipFill>
        <p:spPr>
          <a:xfrm>
            <a:off x="249640" y="1839644"/>
            <a:ext cx="4610392" cy="4799410"/>
          </a:xfrm>
          <a:prstGeom prst="rect">
            <a:avLst/>
          </a:prstGeom>
        </p:spPr>
      </p:pic>
      <p:pic>
        <p:nvPicPr>
          <p:cNvPr id="11" name="圖片 10">
            <a:extLst>
              <a:ext uri="{FF2B5EF4-FFF2-40B4-BE49-F238E27FC236}">
                <a16:creationId xmlns:a16="http://schemas.microsoft.com/office/drawing/2014/main" id="{4876646F-20F5-4D09-E2B2-20CBA792DC73}"/>
              </a:ext>
            </a:extLst>
          </p:cNvPr>
          <p:cNvPicPr>
            <a:picLocks noChangeAspect="1"/>
          </p:cNvPicPr>
          <p:nvPr/>
        </p:nvPicPr>
        <p:blipFill>
          <a:blip r:embed="rId4"/>
          <a:stretch>
            <a:fillRect/>
          </a:stretch>
        </p:blipFill>
        <p:spPr>
          <a:xfrm>
            <a:off x="5116200" y="1779201"/>
            <a:ext cx="3342002" cy="3407318"/>
          </a:xfrm>
          <a:prstGeom prst="rect">
            <a:avLst/>
          </a:prstGeom>
        </p:spPr>
      </p:pic>
    </p:spTree>
    <p:extLst>
      <p:ext uri="{BB962C8B-B14F-4D97-AF65-F5344CB8AC3E}">
        <p14:creationId xmlns:p14="http://schemas.microsoft.com/office/powerpoint/2010/main" val="79614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14</a:t>
            </a:fld>
            <a:endParaRPr lang="en-US" altLang="zh-TW" dirty="0"/>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pic>
        <p:nvPicPr>
          <p:cNvPr id="10" name="圖片 9">
            <a:extLst>
              <a:ext uri="{FF2B5EF4-FFF2-40B4-BE49-F238E27FC236}">
                <a16:creationId xmlns:a16="http://schemas.microsoft.com/office/drawing/2014/main" id="{9D9DCEDD-F4A3-43BC-2EF0-F0C39A3EB3C9}"/>
              </a:ext>
            </a:extLst>
          </p:cNvPr>
          <p:cNvPicPr>
            <a:picLocks noChangeAspect="1"/>
          </p:cNvPicPr>
          <p:nvPr/>
        </p:nvPicPr>
        <p:blipFill>
          <a:blip r:embed="rId3"/>
          <a:stretch>
            <a:fillRect/>
          </a:stretch>
        </p:blipFill>
        <p:spPr>
          <a:xfrm>
            <a:off x="-39216" y="1864404"/>
            <a:ext cx="9183216" cy="4629952"/>
          </a:xfrm>
          <a:prstGeom prst="rect">
            <a:avLst/>
          </a:prstGeom>
        </p:spPr>
      </p:pic>
      <p:sp>
        <p:nvSpPr>
          <p:cNvPr id="13" name="文字方塊 12">
            <a:extLst>
              <a:ext uri="{FF2B5EF4-FFF2-40B4-BE49-F238E27FC236}">
                <a16:creationId xmlns:a16="http://schemas.microsoft.com/office/drawing/2014/main" id="{611CF563-BC35-4DE1-B3D0-E38C5B7A3305}"/>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增能</a:t>
            </a:r>
            <a:r>
              <a:rPr lang="en-US" altLang="zh-TW"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1-PADLET</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字方塊 14">
            <a:extLst>
              <a:ext uri="{FF2B5EF4-FFF2-40B4-BE49-F238E27FC236}">
                <a16:creationId xmlns:a16="http://schemas.microsoft.com/office/drawing/2014/main" id="{4D65A383-1CF1-C4F2-F71B-81F23896DF8B}"/>
              </a:ext>
            </a:extLst>
          </p:cNvPr>
          <p:cNvSpPr txBox="1"/>
          <p:nvPr/>
        </p:nvSpPr>
        <p:spPr>
          <a:xfrm>
            <a:off x="7226608" y="2132856"/>
            <a:ext cx="423664" cy="523220"/>
          </a:xfrm>
          <a:prstGeom prst="rect">
            <a:avLst/>
          </a:prstGeom>
          <a:noFill/>
        </p:spPr>
        <p:txBody>
          <a:bodyPr wrap="square">
            <a:spAutoFit/>
          </a:bodyPr>
          <a:lstStyle/>
          <a:p>
            <a:pPr algn="l"/>
            <a:r>
              <a:rPr lang="en-US" altLang="zh-TW" sz="2800" u="none"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文字方塊 15">
            <a:extLst>
              <a:ext uri="{FF2B5EF4-FFF2-40B4-BE49-F238E27FC236}">
                <a16:creationId xmlns:a16="http://schemas.microsoft.com/office/drawing/2014/main" id="{293DEBB2-1C8E-1F90-A34B-A22E5D321903}"/>
              </a:ext>
            </a:extLst>
          </p:cNvPr>
          <p:cNvSpPr txBox="1"/>
          <p:nvPr/>
        </p:nvSpPr>
        <p:spPr>
          <a:xfrm>
            <a:off x="5076056" y="3917770"/>
            <a:ext cx="423664" cy="523220"/>
          </a:xfrm>
          <a:prstGeom prst="rect">
            <a:avLst/>
          </a:prstGeom>
          <a:noFill/>
        </p:spPr>
        <p:txBody>
          <a:bodyPr wrap="square">
            <a:spAutoFit/>
          </a:bodyPr>
          <a:lstStyle/>
          <a:p>
            <a:pPr algn="l"/>
            <a:r>
              <a:rPr lang="en-US" altLang="zh-TW"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a:extLst>
              <a:ext uri="{FF2B5EF4-FFF2-40B4-BE49-F238E27FC236}">
                <a16:creationId xmlns:a16="http://schemas.microsoft.com/office/drawing/2014/main" id="{9DD3C3F7-ECC9-07FB-213D-A1BAB6511E59}"/>
              </a:ext>
            </a:extLst>
          </p:cNvPr>
          <p:cNvSpPr txBox="1"/>
          <p:nvPr/>
        </p:nvSpPr>
        <p:spPr>
          <a:xfrm>
            <a:off x="4789004" y="4386276"/>
            <a:ext cx="3528392" cy="646331"/>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https://padlet.com/lily6422/padlet-ghzcz6ftt013k1tx</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262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15</a:t>
            </a:fld>
            <a:endParaRPr lang="en-US" altLang="zh-TW" dirty="0"/>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13" name="文字方塊 12">
            <a:extLst>
              <a:ext uri="{FF2B5EF4-FFF2-40B4-BE49-F238E27FC236}">
                <a16:creationId xmlns:a16="http://schemas.microsoft.com/office/drawing/2014/main" id="{611CF563-BC35-4DE1-B3D0-E38C5B7A3305}"/>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增能</a:t>
            </a:r>
            <a:r>
              <a:rPr lang="en-US" altLang="zh-TW"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1-PADLET</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a:extLst>
              <a:ext uri="{FF2B5EF4-FFF2-40B4-BE49-F238E27FC236}">
                <a16:creationId xmlns:a16="http://schemas.microsoft.com/office/drawing/2014/main" id="{3A9DDBD7-0A6F-C5F0-D5F0-9AA42DC36814}"/>
              </a:ext>
            </a:extLst>
          </p:cNvPr>
          <p:cNvPicPr>
            <a:picLocks noChangeAspect="1"/>
          </p:cNvPicPr>
          <p:nvPr/>
        </p:nvPicPr>
        <p:blipFill>
          <a:blip r:embed="rId3"/>
          <a:stretch>
            <a:fillRect/>
          </a:stretch>
        </p:blipFill>
        <p:spPr>
          <a:xfrm>
            <a:off x="0" y="1719973"/>
            <a:ext cx="9144000" cy="4607738"/>
          </a:xfrm>
          <a:prstGeom prst="rect">
            <a:avLst/>
          </a:prstGeom>
        </p:spPr>
      </p:pic>
    </p:spTree>
    <p:extLst>
      <p:ext uri="{BB962C8B-B14F-4D97-AF65-F5344CB8AC3E}">
        <p14:creationId xmlns:p14="http://schemas.microsoft.com/office/powerpoint/2010/main" val="388486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16</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D31BDA07-AAF4-FD38-A847-37B03C0B555A}"/>
              </a:ext>
            </a:extLst>
          </p:cNvPr>
          <p:cNvPicPr>
            <a:picLocks noChangeAspect="1"/>
          </p:cNvPicPr>
          <p:nvPr/>
        </p:nvPicPr>
        <p:blipFill>
          <a:blip r:embed="rId3"/>
          <a:stretch>
            <a:fillRect/>
          </a:stretch>
        </p:blipFill>
        <p:spPr>
          <a:xfrm>
            <a:off x="317592" y="2060848"/>
            <a:ext cx="8508815" cy="3744416"/>
          </a:xfrm>
          <a:prstGeom prst="rect">
            <a:avLst/>
          </a:prstGeom>
        </p:spPr>
      </p:pic>
    </p:spTree>
    <p:extLst>
      <p:ext uri="{BB962C8B-B14F-4D97-AF65-F5344CB8AC3E}">
        <p14:creationId xmlns:p14="http://schemas.microsoft.com/office/powerpoint/2010/main" val="2477135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17</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6FB68BB0-EDCF-DDCB-527E-DA094538C711}"/>
              </a:ext>
            </a:extLst>
          </p:cNvPr>
          <p:cNvPicPr>
            <a:picLocks noChangeAspect="1"/>
          </p:cNvPicPr>
          <p:nvPr/>
        </p:nvPicPr>
        <p:blipFill>
          <a:blip r:embed="rId3"/>
          <a:stretch>
            <a:fillRect/>
          </a:stretch>
        </p:blipFill>
        <p:spPr>
          <a:xfrm>
            <a:off x="294943" y="2204864"/>
            <a:ext cx="8554113" cy="2448272"/>
          </a:xfrm>
          <a:prstGeom prst="rect">
            <a:avLst/>
          </a:prstGeom>
        </p:spPr>
      </p:pic>
      <p:sp>
        <p:nvSpPr>
          <p:cNvPr id="7" name="矩形: 圓角 6">
            <a:extLst>
              <a:ext uri="{FF2B5EF4-FFF2-40B4-BE49-F238E27FC236}">
                <a16:creationId xmlns:a16="http://schemas.microsoft.com/office/drawing/2014/main" id="{8FF3BF93-98A0-955F-F61D-ED16E926BBAE}"/>
              </a:ext>
            </a:extLst>
          </p:cNvPr>
          <p:cNvSpPr/>
          <p:nvPr/>
        </p:nvSpPr>
        <p:spPr bwMode="auto">
          <a:xfrm>
            <a:off x="4211960" y="2636912"/>
            <a:ext cx="1224136" cy="792088"/>
          </a:xfrm>
          <a:prstGeom prst="round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1800" b="0" i="0" u="sng" strike="noStrike" cap="none" normalizeH="0" baseline="0">
              <a:ln>
                <a:noFill/>
              </a:ln>
              <a:solidFill>
                <a:schemeClr val="tx1"/>
              </a:solidFill>
              <a:effectLst/>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457182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18</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713A6B04-270A-CA2E-536A-D527E83CB5F0}"/>
              </a:ext>
            </a:extLst>
          </p:cNvPr>
          <p:cNvPicPr>
            <a:picLocks noChangeAspect="1"/>
          </p:cNvPicPr>
          <p:nvPr/>
        </p:nvPicPr>
        <p:blipFill>
          <a:blip r:embed="rId3"/>
          <a:stretch>
            <a:fillRect/>
          </a:stretch>
        </p:blipFill>
        <p:spPr>
          <a:xfrm>
            <a:off x="211272" y="2276292"/>
            <a:ext cx="8609200" cy="2450103"/>
          </a:xfrm>
          <a:prstGeom prst="rect">
            <a:avLst/>
          </a:prstGeom>
        </p:spPr>
      </p:pic>
      <p:sp>
        <p:nvSpPr>
          <p:cNvPr id="7" name="文字方塊 6">
            <a:extLst>
              <a:ext uri="{FF2B5EF4-FFF2-40B4-BE49-F238E27FC236}">
                <a16:creationId xmlns:a16="http://schemas.microsoft.com/office/drawing/2014/main" id="{87795DA7-EB39-52A0-58DB-A5F32E06D2EE}"/>
              </a:ext>
            </a:extLst>
          </p:cNvPr>
          <p:cNvSpPr txBox="1"/>
          <p:nvPr/>
        </p:nvSpPr>
        <p:spPr>
          <a:xfrm>
            <a:off x="3364032" y="2980368"/>
            <a:ext cx="3223592" cy="523220"/>
          </a:xfrm>
          <a:prstGeom prst="rect">
            <a:avLst/>
          </a:prstGeom>
          <a:noFill/>
        </p:spPr>
        <p:txBody>
          <a:bodyPr wrap="square">
            <a:spAutoFit/>
          </a:bodyPr>
          <a:lstStyle/>
          <a:p>
            <a:pPr algn="l"/>
            <a:r>
              <a:rPr lang="zh-TW" altLang="en-US"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時間、課表如</a:t>
            </a:r>
            <a:r>
              <a:rPr lang="en-US" altLang="zh-TW" sz="2800" b="0" i="0" u="none" dirty="0" err="1">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padlet</a:t>
            </a:r>
            <a:endParaRPr lang="zh-TW" altLang="en-US"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文字方塊 7">
            <a:extLst>
              <a:ext uri="{FF2B5EF4-FFF2-40B4-BE49-F238E27FC236}">
                <a16:creationId xmlns:a16="http://schemas.microsoft.com/office/drawing/2014/main" id="{EB73C033-162C-26A2-A21C-0259A7ED9C9F}"/>
              </a:ext>
            </a:extLst>
          </p:cNvPr>
          <p:cNvSpPr txBox="1"/>
          <p:nvPr/>
        </p:nvSpPr>
        <p:spPr>
          <a:xfrm>
            <a:off x="4532784" y="3429000"/>
            <a:ext cx="3223592" cy="523220"/>
          </a:xfrm>
          <a:prstGeom prst="rect">
            <a:avLst/>
          </a:prstGeom>
          <a:noFill/>
        </p:spPr>
        <p:txBody>
          <a:bodyPr wrap="square">
            <a:spAutoFit/>
          </a:bodyPr>
          <a:lstStyle/>
          <a:p>
            <a:pPr algn="l"/>
            <a:r>
              <a:rPr lang="zh-TW" altLang="en-US"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時間、課表如</a:t>
            </a:r>
            <a:r>
              <a:rPr lang="en-US" altLang="zh-TW" sz="2800" b="0" i="0" u="none" dirty="0" err="1">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padlet</a:t>
            </a:r>
            <a:endParaRPr lang="zh-TW" altLang="en-US"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20897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19</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4F60DB00-EFF1-6AE6-6CDF-757CF8A20B98}"/>
              </a:ext>
            </a:extLst>
          </p:cNvPr>
          <p:cNvPicPr>
            <a:picLocks noChangeAspect="1"/>
          </p:cNvPicPr>
          <p:nvPr/>
        </p:nvPicPr>
        <p:blipFill>
          <a:blip r:embed="rId3"/>
          <a:stretch>
            <a:fillRect/>
          </a:stretch>
        </p:blipFill>
        <p:spPr>
          <a:xfrm>
            <a:off x="457200" y="1628141"/>
            <a:ext cx="8219256" cy="4892723"/>
          </a:xfrm>
          <a:prstGeom prst="rect">
            <a:avLst/>
          </a:prstGeom>
        </p:spPr>
      </p:pic>
      <p:sp>
        <p:nvSpPr>
          <p:cNvPr id="7" name="文字方塊 6">
            <a:extLst>
              <a:ext uri="{FF2B5EF4-FFF2-40B4-BE49-F238E27FC236}">
                <a16:creationId xmlns:a16="http://schemas.microsoft.com/office/drawing/2014/main" id="{693C862F-3ED0-98A3-E539-FB77C8EF0997}"/>
              </a:ext>
            </a:extLst>
          </p:cNvPr>
          <p:cNvSpPr txBox="1"/>
          <p:nvPr/>
        </p:nvSpPr>
        <p:spPr>
          <a:xfrm>
            <a:off x="3923928" y="2348880"/>
            <a:ext cx="3223592" cy="523220"/>
          </a:xfrm>
          <a:prstGeom prst="rect">
            <a:avLst/>
          </a:prstGeom>
          <a:noFill/>
        </p:spPr>
        <p:txBody>
          <a:bodyPr wrap="square">
            <a:spAutoFit/>
          </a:bodyPr>
          <a:lstStyle/>
          <a:p>
            <a:pPr algn="l"/>
            <a:r>
              <a:rPr lang="zh-TW" altLang="en-US" sz="2800" b="0" i="0" u="non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與科教計畫衝堂</a:t>
            </a:r>
          </a:p>
        </p:txBody>
      </p:sp>
    </p:spTree>
    <p:extLst>
      <p:ext uri="{BB962C8B-B14F-4D97-AF65-F5344CB8AC3E}">
        <p14:creationId xmlns:p14="http://schemas.microsoft.com/office/powerpoint/2010/main" val="3092951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2</a:t>
            </a:fld>
            <a:endParaRPr lang="en-US" altLang="zh-TW"/>
          </a:p>
        </p:txBody>
      </p:sp>
      <p:sp>
        <p:nvSpPr>
          <p:cNvPr id="7" name="文字方塊 6">
            <a:extLst>
              <a:ext uri="{FF2B5EF4-FFF2-40B4-BE49-F238E27FC236}">
                <a16:creationId xmlns:a16="http://schemas.microsoft.com/office/drawing/2014/main" id="{C734D353-0300-3F58-15E2-BD39CF62EE72}"/>
              </a:ext>
            </a:extLst>
          </p:cNvPr>
          <p:cNvSpPr txBox="1"/>
          <p:nvPr/>
        </p:nvSpPr>
        <p:spPr>
          <a:xfrm>
            <a:off x="909936" y="1484784"/>
            <a:ext cx="7776864" cy="3416320"/>
          </a:xfrm>
          <a:prstGeom prst="rect">
            <a:avLst/>
          </a:prstGeom>
          <a:noFill/>
        </p:spPr>
        <p:txBody>
          <a:bodyPr wrap="square">
            <a:spAutoFit/>
          </a:bodyPr>
          <a:lstStyle/>
          <a:p>
            <a:pPr algn="l"/>
            <a: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會議討論議題：</a:t>
            </a:r>
            <a:b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br>
            <a: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（一）、推動差異化教學策略的到</a:t>
            </a:r>
            <a:endParaRPr lang="en-US" altLang="zh-TW"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36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校輔導模式。</a:t>
            </a:r>
          </a:p>
          <a:p>
            <a:pPr algn="l"/>
            <a: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（二）、數位融入教學</a:t>
            </a:r>
            <a:r>
              <a:rPr lang="en-US" altLang="zh-TW"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（三）、輔導教授陪伴大家成長的</a:t>
            </a:r>
            <a:endParaRPr lang="en-US" altLang="zh-TW"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sz="36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機制。</a:t>
            </a:r>
          </a:p>
        </p:txBody>
      </p:sp>
      <p:sp>
        <p:nvSpPr>
          <p:cNvPr id="8" name="Text Box 5">
            <a:extLst>
              <a:ext uri="{FF2B5EF4-FFF2-40B4-BE49-F238E27FC236}">
                <a16:creationId xmlns:a16="http://schemas.microsoft.com/office/drawing/2014/main" id="{F826E8B7-A03F-4B55-7A45-0A9F7E007AC4}"/>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56885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20</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C5FD86BB-E2A8-0E36-3D46-7180C6D15C8D}"/>
              </a:ext>
            </a:extLst>
          </p:cNvPr>
          <p:cNvPicPr>
            <a:picLocks noChangeAspect="1"/>
          </p:cNvPicPr>
          <p:nvPr/>
        </p:nvPicPr>
        <p:blipFill>
          <a:blip r:embed="rId3"/>
          <a:stretch>
            <a:fillRect/>
          </a:stretch>
        </p:blipFill>
        <p:spPr>
          <a:xfrm>
            <a:off x="251520" y="2060848"/>
            <a:ext cx="8711571" cy="3528392"/>
          </a:xfrm>
          <a:prstGeom prst="rect">
            <a:avLst/>
          </a:prstGeom>
        </p:spPr>
      </p:pic>
    </p:spTree>
    <p:extLst>
      <p:ext uri="{BB962C8B-B14F-4D97-AF65-F5344CB8AC3E}">
        <p14:creationId xmlns:p14="http://schemas.microsoft.com/office/powerpoint/2010/main" val="3431165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21</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圖片 6">
            <a:extLst>
              <a:ext uri="{FF2B5EF4-FFF2-40B4-BE49-F238E27FC236}">
                <a16:creationId xmlns:a16="http://schemas.microsoft.com/office/drawing/2014/main" id="{371FBF10-364E-23D4-7195-CD3A31659917}"/>
              </a:ext>
            </a:extLst>
          </p:cNvPr>
          <p:cNvPicPr>
            <a:picLocks noChangeAspect="1"/>
          </p:cNvPicPr>
          <p:nvPr/>
        </p:nvPicPr>
        <p:blipFill>
          <a:blip r:embed="rId3"/>
          <a:stretch>
            <a:fillRect/>
          </a:stretch>
        </p:blipFill>
        <p:spPr>
          <a:xfrm>
            <a:off x="527616" y="1719973"/>
            <a:ext cx="7842448" cy="4531604"/>
          </a:xfrm>
          <a:prstGeom prst="rect">
            <a:avLst/>
          </a:prstGeom>
        </p:spPr>
      </p:pic>
    </p:spTree>
    <p:extLst>
      <p:ext uri="{BB962C8B-B14F-4D97-AF65-F5344CB8AC3E}">
        <p14:creationId xmlns:p14="http://schemas.microsoft.com/office/powerpoint/2010/main" val="382758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22</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047088F2-FE34-7A24-0BA0-89F8E5225FD3}"/>
              </a:ext>
            </a:extLst>
          </p:cNvPr>
          <p:cNvPicPr>
            <a:picLocks noChangeAspect="1"/>
          </p:cNvPicPr>
          <p:nvPr/>
        </p:nvPicPr>
        <p:blipFill>
          <a:blip r:embed="rId3"/>
          <a:stretch>
            <a:fillRect/>
          </a:stretch>
        </p:blipFill>
        <p:spPr>
          <a:xfrm>
            <a:off x="323607" y="2266380"/>
            <a:ext cx="8466867" cy="2026715"/>
          </a:xfrm>
          <a:prstGeom prst="rect">
            <a:avLst/>
          </a:prstGeom>
        </p:spPr>
      </p:pic>
    </p:spTree>
    <p:extLst>
      <p:ext uri="{BB962C8B-B14F-4D97-AF65-F5344CB8AC3E}">
        <p14:creationId xmlns:p14="http://schemas.microsoft.com/office/powerpoint/2010/main" val="4527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23</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二、討論行事曆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extLst>
              <a:ext uri="{FF2B5EF4-FFF2-40B4-BE49-F238E27FC236}">
                <a16:creationId xmlns:a16="http://schemas.microsoft.com/office/drawing/2014/main" id="{725ACFE1-263A-1DEE-C3E3-A21C15D20FBA}"/>
              </a:ext>
            </a:extLst>
          </p:cNvPr>
          <p:cNvPicPr>
            <a:picLocks noChangeAspect="1"/>
          </p:cNvPicPr>
          <p:nvPr/>
        </p:nvPicPr>
        <p:blipFill>
          <a:blip r:embed="rId3"/>
          <a:stretch>
            <a:fillRect/>
          </a:stretch>
        </p:blipFill>
        <p:spPr>
          <a:xfrm>
            <a:off x="323607" y="1988840"/>
            <a:ext cx="8361542" cy="3180020"/>
          </a:xfrm>
          <a:prstGeom prst="rect">
            <a:avLst/>
          </a:prstGeom>
        </p:spPr>
      </p:pic>
    </p:spTree>
    <p:extLst>
      <p:ext uri="{BB962C8B-B14F-4D97-AF65-F5344CB8AC3E}">
        <p14:creationId xmlns:p14="http://schemas.microsoft.com/office/powerpoint/2010/main" val="765344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24</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三、科學探索市集</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圖片 6" descr="一張含有 戶外, 天空, 樹狀, 建築 的圖片&#10;&#10;自動產生的描述">
            <a:extLst>
              <a:ext uri="{FF2B5EF4-FFF2-40B4-BE49-F238E27FC236}">
                <a16:creationId xmlns:a16="http://schemas.microsoft.com/office/drawing/2014/main" id="{EDC785B2-76DC-5F24-1599-4203185EE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738373"/>
            <a:ext cx="6122144" cy="4591608"/>
          </a:xfrm>
          <a:prstGeom prst="rect">
            <a:avLst/>
          </a:prstGeom>
        </p:spPr>
      </p:pic>
    </p:spTree>
    <p:extLst>
      <p:ext uri="{BB962C8B-B14F-4D97-AF65-F5344CB8AC3E}">
        <p14:creationId xmlns:p14="http://schemas.microsoft.com/office/powerpoint/2010/main" val="4235609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25</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自然團期初團務會議</a:t>
            </a:r>
          </a:p>
        </p:txBody>
      </p:sp>
      <p:sp>
        <p:nvSpPr>
          <p:cNvPr id="3" name="文字方塊 2">
            <a:extLst>
              <a:ext uri="{FF2B5EF4-FFF2-40B4-BE49-F238E27FC236}">
                <a16:creationId xmlns:a16="http://schemas.microsoft.com/office/drawing/2014/main" id="{51E226BE-BDD0-31E9-8F70-2DD67395F8C7}"/>
              </a:ext>
            </a:extLst>
          </p:cNvPr>
          <p:cNvSpPr txBox="1"/>
          <p:nvPr/>
        </p:nvSpPr>
        <p:spPr>
          <a:xfrm>
            <a:off x="683568" y="1196753"/>
            <a:ext cx="7698432" cy="523220"/>
          </a:xfrm>
          <a:prstGeom prst="rect">
            <a:avLst/>
          </a:prstGeom>
          <a:noFill/>
        </p:spPr>
        <p:txBody>
          <a:bodyPr wrap="square">
            <a:spAutoFit/>
          </a:bodyPr>
          <a:lstStyle/>
          <a:p>
            <a:pPr algn="l"/>
            <a:r>
              <a:rPr lang="zh-TW" altLang="en-US" sz="2800" u="none"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四、臨時動議</a:t>
            </a:r>
            <a:endPar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713698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3</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a:extLst>
              <a:ext uri="{FF2B5EF4-FFF2-40B4-BE49-F238E27FC236}">
                <a16:creationId xmlns:a16="http://schemas.microsoft.com/office/drawing/2014/main" id="{C29FAC5C-D4DF-EA4C-4345-44BEE24A37BF}"/>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（一）、推動差異化教學策略的到校輔導模式。</a:t>
            </a:r>
          </a:p>
        </p:txBody>
      </p:sp>
      <p:sp>
        <p:nvSpPr>
          <p:cNvPr id="6" name="文字方塊 5">
            <a:extLst>
              <a:ext uri="{FF2B5EF4-FFF2-40B4-BE49-F238E27FC236}">
                <a16:creationId xmlns:a16="http://schemas.microsoft.com/office/drawing/2014/main" id="{8E457F4F-8C92-447A-B31C-EF0BE9D20505}"/>
              </a:ext>
            </a:extLst>
          </p:cNvPr>
          <p:cNvSpPr txBox="1"/>
          <p:nvPr/>
        </p:nvSpPr>
        <p:spPr>
          <a:xfrm>
            <a:off x="971600" y="2060850"/>
            <a:ext cx="7200800" cy="3970318"/>
          </a:xfrm>
          <a:prstGeom prst="rect">
            <a:avLst/>
          </a:prstGeom>
          <a:noFill/>
        </p:spPr>
        <p:txBody>
          <a:bodyPr wrap="square">
            <a:spAutoFit/>
          </a:bodyPr>
          <a:lstStyle/>
          <a:p>
            <a:r>
              <a:rPr lang="zh-TW" altLang="en-US" sz="2800" u="none" dirty="0">
                <a:latin typeface="Times New Roman" panose="02020603050405020304" pitchFamily="18" charset="0"/>
                <a:ea typeface="標楷體" panose="03000509000000000000" pitchFamily="65" charset="-120"/>
                <a:cs typeface="Times New Roman" panose="02020603050405020304" pitchFamily="18" charset="0"/>
              </a:rPr>
              <a:t>差異化教學策略是一種根據學生的不同需求、能力和學習風格，調整教學方法和資源的方法。這種策略的目標是確保每個學生都能夠在他們的學習中取得成功，而不僅僅是遵循一個標準的教學計劃。到校輔導模式是一種提供學生額外支持和指導的方式，通常在學校內實施，以滿足他們的學習需求。將差異化教學策略與到校輔導結合可以幫助學校更好地滿足各種學生的需求。</a:t>
            </a:r>
          </a:p>
        </p:txBody>
      </p:sp>
    </p:spTree>
    <p:extLst>
      <p:ext uri="{BB962C8B-B14F-4D97-AF65-F5344CB8AC3E}">
        <p14:creationId xmlns:p14="http://schemas.microsoft.com/office/powerpoint/2010/main" val="237337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4</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方塊 2">
            <a:extLst>
              <a:ext uri="{FF2B5EF4-FFF2-40B4-BE49-F238E27FC236}">
                <a16:creationId xmlns:a16="http://schemas.microsoft.com/office/drawing/2014/main" id="{4A2D38D0-2257-DA62-F29B-FD19ADF7F7A5}"/>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（一）、推動差異化教學策略的到校輔導模式。</a:t>
            </a:r>
          </a:p>
        </p:txBody>
      </p:sp>
      <p:pic>
        <p:nvPicPr>
          <p:cNvPr id="6" name="圖片 5">
            <a:extLst>
              <a:ext uri="{FF2B5EF4-FFF2-40B4-BE49-F238E27FC236}">
                <a16:creationId xmlns:a16="http://schemas.microsoft.com/office/drawing/2014/main" id="{EF9D7717-994D-ED04-3DF2-88423FB7F82A}"/>
              </a:ext>
            </a:extLst>
          </p:cNvPr>
          <p:cNvPicPr>
            <a:picLocks noChangeAspect="1"/>
          </p:cNvPicPr>
          <p:nvPr/>
        </p:nvPicPr>
        <p:blipFill>
          <a:blip r:embed="rId3"/>
          <a:stretch>
            <a:fillRect/>
          </a:stretch>
        </p:blipFill>
        <p:spPr>
          <a:xfrm>
            <a:off x="683568" y="1960006"/>
            <a:ext cx="7488832" cy="4250757"/>
          </a:xfrm>
          <a:prstGeom prst="rect">
            <a:avLst/>
          </a:prstGeom>
        </p:spPr>
      </p:pic>
    </p:spTree>
    <p:extLst>
      <p:ext uri="{BB962C8B-B14F-4D97-AF65-F5344CB8AC3E}">
        <p14:creationId xmlns:p14="http://schemas.microsoft.com/office/powerpoint/2010/main" val="4109550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5</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6" name="表格 6">
            <a:extLst>
              <a:ext uri="{FF2B5EF4-FFF2-40B4-BE49-F238E27FC236}">
                <a16:creationId xmlns:a16="http://schemas.microsoft.com/office/drawing/2014/main" id="{E3F51167-E19E-CFD6-C8CB-22272EE45E30}"/>
              </a:ext>
            </a:extLst>
          </p:cNvPr>
          <p:cNvGraphicFramePr>
            <a:graphicFrameLocks noGrp="1"/>
          </p:cNvGraphicFramePr>
          <p:nvPr>
            <p:extLst>
              <p:ext uri="{D42A27DB-BD31-4B8C-83A1-F6EECF244321}">
                <p14:modId xmlns:p14="http://schemas.microsoft.com/office/powerpoint/2010/main" val="1237244900"/>
              </p:ext>
            </p:extLst>
          </p:nvPr>
        </p:nvGraphicFramePr>
        <p:xfrm>
          <a:off x="423156" y="2020167"/>
          <a:ext cx="8219256" cy="3657600"/>
        </p:xfrm>
        <a:graphic>
          <a:graphicData uri="http://schemas.openxmlformats.org/drawingml/2006/table">
            <a:tbl>
              <a:tblPr firstRow="1" bandRow="1">
                <a:tableStyleId>{5C22544A-7EE6-4342-B048-85BDC9FD1C3A}</a:tableStyleId>
              </a:tblPr>
              <a:tblGrid>
                <a:gridCol w="2739752">
                  <a:extLst>
                    <a:ext uri="{9D8B030D-6E8A-4147-A177-3AD203B41FA5}">
                      <a16:colId xmlns:a16="http://schemas.microsoft.com/office/drawing/2014/main" val="1289325159"/>
                    </a:ext>
                  </a:extLst>
                </a:gridCol>
                <a:gridCol w="2129172">
                  <a:extLst>
                    <a:ext uri="{9D8B030D-6E8A-4147-A177-3AD203B41FA5}">
                      <a16:colId xmlns:a16="http://schemas.microsoft.com/office/drawing/2014/main" val="3847604400"/>
                    </a:ext>
                  </a:extLst>
                </a:gridCol>
                <a:gridCol w="3350332">
                  <a:extLst>
                    <a:ext uri="{9D8B030D-6E8A-4147-A177-3AD203B41FA5}">
                      <a16:colId xmlns:a16="http://schemas.microsoft.com/office/drawing/2014/main" val="435473693"/>
                    </a:ext>
                  </a:extLst>
                </a:gridCol>
              </a:tblGrid>
              <a:tr h="370840">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講師</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主題</a:t>
                      </a:r>
                    </a:p>
                  </a:txBody>
                  <a:tcPr/>
                </a:tc>
                <a:extLst>
                  <a:ext uri="{0D108BD9-81ED-4DB2-BD59-A6C34878D82A}">
                    <a16:rowId xmlns:a16="http://schemas.microsoft.com/office/drawing/2014/main" val="2434795407"/>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陳賢宗</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三年級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認識植物</a:t>
                      </a:r>
                    </a:p>
                  </a:txBody>
                  <a:tcPr/>
                </a:tc>
                <a:extLst>
                  <a:ext uri="{0D108BD9-81ED-4DB2-BD59-A6C34878D82A}">
                    <a16:rowId xmlns:a16="http://schemas.microsoft.com/office/drawing/2014/main" val="2477295729"/>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許棋凱</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光</a:t>
                      </a:r>
                    </a:p>
                  </a:txBody>
                  <a:tcPr/>
                </a:tc>
                <a:extLst>
                  <a:ext uri="{0D108BD9-81ED-4DB2-BD59-A6C34878D82A}">
                    <a16:rowId xmlns:a16="http://schemas.microsoft.com/office/drawing/2014/main" val="2487982160"/>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施碧鳳</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四年級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變動的大地</a:t>
                      </a:r>
                    </a:p>
                  </a:txBody>
                  <a:tcPr/>
                </a:tc>
                <a:extLst>
                  <a:ext uri="{0D108BD9-81ED-4DB2-BD59-A6C34878D82A}">
                    <a16:rowId xmlns:a16="http://schemas.microsoft.com/office/drawing/2014/main" val="2965941418"/>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尤士哲</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五年級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太陽的祕密</a:t>
                      </a:r>
                    </a:p>
                  </a:txBody>
                  <a:tcPr/>
                </a:tc>
                <a:extLst>
                  <a:ext uri="{0D108BD9-81ED-4DB2-BD59-A6C34878D82A}">
                    <a16:rowId xmlns:a16="http://schemas.microsoft.com/office/drawing/2014/main" val="55587301"/>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陳藝珍</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天氣的變化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大氣中的水</a:t>
                      </a:r>
                    </a:p>
                  </a:txBody>
                  <a:tcPr/>
                </a:tc>
                <a:extLst>
                  <a:ext uri="{0D108BD9-81ED-4DB2-BD59-A6C34878D82A}">
                    <a16:rowId xmlns:a16="http://schemas.microsoft.com/office/drawing/2014/main" val="2234890387"/>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張良誠</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天氣的變化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颱風</a:t>
                      </a:r>
                    </a:p>
                  </a:txBody>
                  <a:tcPr/>
                </a:tc>
                <a:extLst>
                  <a:ext uri="{0D108BD9-81ED-4DB2-BD59-A6C34878D82A}">
                    <a16:rowId xmlns:a16="http://schemas.microsoft.com/office/drawing/2014/main" val="668857412"/>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李麗菁</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六年級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熱對物質的影響</a:t>
                      </a:r>
                    </a:p>
                  </a:txBody>
                  <a:tcPr/>
                </a:tc>
                <a:extLst>
                  <a:ext uri="{0D108BD9-81ED-4DB2-BD59-A6C34878D82A}">
                    <a16:rowId xmlns:a16="http://schemas.microsoft.com/office/drawing/2014/main" val="1147669607"/>
                  </a:ext>
                </a:extLst>
              </a:tr>
            </a:tbl>
          </a:graphicData>
        </a:graphic>
      </p:graphicFrame>
      <p:sp>
        <p:nvSpPr>
          <p:cNvPr id="7" name="文字方塊 6">
            <a:extLst>
              <a:ext uri="{FF2B5EF4-FFF2-40B4-BE49-F238E27FC236}">
                <a16:creationId xmlns:a16="http://schemas.microsoft.com/office/drawing/2014/main" id="{E3092CDF-D304-CAC9-CAF7-8DCEF2885684}"/>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（一）、推動差異化教學策略的到校輔導模式。</a:t>
            </a:r>
          </a:p>
        </p:txBody>
      </p:sp>
    </p:spTree>
    <p:extLst>
      <p:ext uri="{BB962C8B-B14F-4D97-AF65-F5344CB8AC3E}">
        <p14:creationId xmlns:p14="http://schemas.microsoft.com/office/powerpoint/2010/main" val="111580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6</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6" name="表格 6">
            <a:extLst>
              <a:ext uri="{FF2B5EF4-FFF2-40B4-BE49-F238E27FC236}">
                <a16:creationId xmlns:a16="http://schemas.microsoft.com/office/drawing/2014/main" id="{E3F51167-E19E-CFD6-C8CB-22272EE45E30}"/>
              </a:ext>
            </a:extLst>
          </p:cNvPr>
          <p:cNvGraphicFramePr>
            <a:graphicFrameLocks noGrp="1"/>
          </p:cNvGraphicFramePr>
          <p:nvPr>
            <p:extLst>
              <p:ext uri="{D42A27DB-BD31-4B8C-83A1-F6EECF244321}">
                <p14:modId xmlns:p14="http://schemas.microsoft.com/office/powerpoint/2010/main" val="993295815"/>
              </p:ext>
            </p:extLst>
          </p:nvPr>
        </p:nvGraphicFramePr>
        <p:xfrm>
          <a:off x="423156" y="2402468"/>
          <a:ext cx="8219256" cy="2743200"/>
        </p:xfrm>
        <a:graphic>
          <a:graphicData uri="http://schemas.openxmlformats.org/drawingml/2006/table">
            <a:tbl>
              <a:tblPr firstRow="1" bandRow="1">
                <a:tableStyleId>{5C22544A-7EE6-4342-B048-85BDC9FD1C3A}</a:tableStyleId>
              </a:tblPr>
              <a:tblGrid>
                <a:gridCol w="2739752">
                  <a:extLst>
                    <a:ext uri="{9D8B030D-6E8A-4147-A177-3AD203B41FA5}">
                      <a16:colId xmlns:a16="http://schemas.microsoft.com/office/drawing/2014/main" val="1289325159"/>
                    </a:ext>
                  </a:extLst>
                </a:gridCol>
                <a:gridCol w="2739752">
                  <a:extLst>
                    <a:ext uri="{9D8B030D-6E8A-4147-A177-3AD203B41FA5}">
                      <a16:colId xmlns:a16="http://schemas.microsoft.com/office/drawing/2014/main" val="3847604400"/>
                    </a:ext>
                  </a:extLst>
                </a:gridCol>
                <a:gridCol w="2739752">
                  <a:extLst>
                    <a:ext uri="{9D8B030D-6E8A-4147-A177-3AD203B41FA5}">
                      <a16:colId xmlns:a16="http://schemas.microsoft.com/office/drawing/2014/main" val="435473693"/>
                    </a:ext>
                  </a:extLst>
                </a:gridCol>
              </a:tblGrid>
              <a:tr h="370840">
                <a:tc>
                  <a:txBody>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講師</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主題</a:t>
                      </a:r>
                    </a:p>
                  </a:txBody>
                  <a:tcPr/>
                </a:tc>
                <a:extLst>
                  <a:ext uri="{0D108BD9-81ED-4DB2-BD59-A6C34878D82A}">
                    <a16:rowId xmlns:a16="http://schemas.microsoft.com/office/drawing/2014/main" val="2434795407"/>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陳冠松</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八年級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質量的測量</a:t>
                      </a:r>
                    </a:p>
                  </a:txBody>
                  <a:tcPr/>
                </a:tc>
                <a:extLst>
                  <a:ext uri="{0D108BD9-81ED-4DB2-BD59-A6C34878D82A}">
                    <a16:rowId xmlns:a16="http://schemas.microsoft.com/office/drawing/2014/main" val="2965941418"/>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陳昶翰</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八年級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密度</a:t>
                      </a:r>
                    </a:p>
                  </a:txBody>
                  <a:tcPr/>
                </a:tc>
                <a:extLst>
                  <a:ext uri="{0D108BD9-81ED-4DB2-BD59-A6C34878D82A}">
                    <a16:rowId xmlns:a16="http://schemas.microsoft.com/office/drawing/2014/main" val="55587301"/>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陳坤龍</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八年級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基本測量及密度</a:t>
                      </a:r>
                    </a:p>
                  </a:txBody>
                  <a:tcPr/>
                </a:tc>
                <a:extLst>
                  <a:ext uri="{0D108BD9-81ED-4DB2-BD59-A6C34878D82A}">
                    <a16:rowId xmlns:a16="http://schemas.microsoft.com/office/drawing/2014/main" val="2234890387"/>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廖淑苹</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八年級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時間</a:t>
                      </a:r>
                    </a:p>
                  </a:txBody>
                  <a:tcPr/>
                </a:tc>
                <a:extLst>
                  <a:ext uri="{0D108BD9-81ED-4DB2-BD59-A6C34878D82A}">
                    <a16:rowId xmlns:a16="http://schemas.microsoft.com/office/drawing/2014/main" val="668857412"/>
                  </a:ext>
                </a:extLst>
              </a:tr>
              <a:tr h="370840">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林宗祺</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九年級</a:t>
                      </a:r>
                    </a:p>
                  </a:txBody>
                  <a:tcPr/>
                </a:tc>
                <a:tc>
                  <a:txBody>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宇宙的結構</a:t>
                      </a:r>
                    </a:p>
                  </a:txBody>
                  <a:tcPr/>
                </a:tc>
                <a:extLst>
                  <a:ext uri="{0D108BD9-81ED-4DB2-BD59-A6C34878D82A}">
                    <a16:rowId xmlns:a16="http://schemas.microsoft.com/office/drawing/2014/main" val="1147669607"/>
                  </a:ext>
                </a:extLst>
              </a:tr>
            </a:tbl>
          </a:graphicData>
        </a:graphic>
      </p:graphicFrame>
      <p:sp>
        <p:nvSpPr>
          <p:cNvPr id="7" name="文字方塊 6">
            <a:extLst>
              <a:ext uri="{FF2B5EF4-FFF2-40B4-BE49-F238E27FC236}">
                <a16:creationId xmlns:a16="http://schemas.microsoft.com/office/drawing/2014/main" id="{E3092CDF-D304-CAC9-CAF7-8DCEF2885684}"/>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（一）、推動差異化教學策略的到校輔導模式。</a:t>
            </a:r>
          </a:p>
        </p:txBody>
      </p:sp>
    </p:spTree>
    <p:extLst>
      <p:ext uri="{BB962C8B-B14F-4D97-AF65-F5344CB8AC3E}">
        <p14:creationId xmlns:p14="http://schemas.microsoft.com/office/powerpoint/2010/main" val="2782036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7</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Google Shape;1532;p24">
            <a:extLst>
              <a:ext uri="{FF2B5EF4-FFF2-40B4-BE49-F238E27FC236}">
                <a16:creationId xmlns:a16="http://schemas.microsoft.com/office/drawing/2014/main" id="{211193CA-C893-0BF0-6727-D08EFC716E80}"/>
              </a:ext>
            </a:extLst>
          </p:cNvPr>
          <p:cNvSpPr/>
          <p:nvPr/>
        </p:nvSpPr>
        <p:spPr>
          <a:xfrm>
            <a:off x="1112404" y="1838108"/>
            <a:ext cx="6840760" cy="4401164"/>
          </a:xfrm>
          <a:prstGeom prst="rect">
            <a:avLst/>
          </a:prstGeom>
          <a:solidFill>
            <a:srgbClr val="FFF2CC"/>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800"/>
              <a:buFont typeface="Microsoft JhengHei"/>
              <a:buNone/>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諮詢委員：</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輔導團指導教授</a:t>
            </a:r>
            <a:endParaRPr kumimoji="0" lang="en-US" altLang="zh-TW"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輔導團輔導員</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因材網認證講師、學習吧認證、均一</a:t>
            </a:r>
            <a:r>
              <a:rPr kumimoji="0" lang="en-US" altLang="zh-TW"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a:t>
            </a: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等講師</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0" marR="0" lvl="0" indent="0" algn="l" defTabSz="914400" rtl="0" eaLnBrk="1" fontAlgn="auto" latinLnBrk="0" hangingPunct="1">
              <a:lnSpc>
                <a:spcPct val="100000"/>
              </a:lnSpc>
              <a:spcBef>
                <a:spcPts val="0"/>
              </a:spcBef>
              <a:spcAft>
                <a:spcPts val="0"/>
              </a:spcAft>
              <a:buClr>
                <a:srgbClr val="002060"/>
              </a:buClr>
              <a:buSzPts val="1800"/>
              <a:buFont typeface="Microsoft JhengHei"/>
              <a:buNone/>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實施方式</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數位融入差異化教學經驗分享</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到校諮詢輔導</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參與教師數位學習教學觀課</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a:p>
            <a:pPr marL="342900" marR="0" lvl="0" indent="-342900" algn="l" defTabSz="914400" rtl="0" eaLnBrk="1" fontAlgn="auto" latinLnBrk="0" hangingPunct="1">
              <a:lnSpc>
                <a:spcPct val="100000"/>
              </a:lnSpc>
              <a:spcBef>
                <a:spcPts val="0"/>
              </a:spcBef>
              <a:spcAft>
                <a:spcPts val="0"/>
              </a:spcAft>
              <a:buClr>
                <a:srgbClr val="002060"/>
              </a:buClr>
              <a:buSzPts val="1800"/>
              <a:buFont typeface="Calibri"/>
              <a:buAutoNum type="arabicPeriod"/>
              <a:tabLst/>
              <a:defRPr/>
            </a:pPr>
            <a:r>
              <a:rPr kumimoji="0" lang="zh-TW" altLang="en-US"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rPr>
              <a:t>以各校領域召集人及種子教師為對象</a:t>
            </a:r>
            <a:endParaRPr kumimoji="0" sz="2800" b="1" i="0" u="none" strike="noStrike" kern="0" cap="none" spc="0" normalizeH="0" baseline="0" noProof="0" dirty="0">
              <a:ln>
                <a:noFill/>
              </a:ln>
              <a:solidFill>
                <a:srgbClr val="002060"/>
              </a:solidFill>
              <a:effectLst/>
              <a:uLnTx/>
              <a:uFillTx/>
              <a:latin typeface="Times New Roman" panose="02020603050405020304" pitchFamily="18" charset="0"/>
              <a:ea typeface="標楷體" panose="03000509000000000000" pitchFamily="65" charset="-120"/>
              <a:cs typeface="Times New Roman" panose="02020603050405020304" pitchFamily="18" charset="0"/>
              <a:sym typeface="Microsoft JhengHei"/>
            </a:endParaRPr>
          </a:p>
        </p:txBody>
      </p:sp>
      <p:sp>
        <p:nvSpPr>
          <p:cNvPr id="6" name="文字方塊 5">
            <a:extLst>
              <a:ext uri="{FF2B5EF4-FFF2-40B4-BE49-F238E27FC236}">
                <a16:creationId xmlns:a16="http://schemas.microsoft.com/office/drawing/2014/main" id="{A08D8523-E745-BF39-EE66-F6FEFD6034D4}"/>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（一）、推動差異化教學策略的到校輔導模式。</a:t>
            </a:r>
          </a:p>
        </p:txBody>
      </p:sp>
    </p:spTree>
    <p:extLst>
      <p:ext uri="{BB962C8B-B14F-4D97-AF65-F5344CB8AC3E}">
        <p14:creationId xmlns:p14="http://schemas.microsoft.com/office/powerpoint/2010/main" val="3512874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8</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文字方塊 5">
            <a:extLst>
              <a:ext uri="{FF2B5EF4-FFF2-40B4-BE49-F238E27FC236}">
                <a16:creationId xmlns:a16="http://schemas.microsoft.com/office/drawing/2014/main" id="{A08D8523-E745-BF39-EE66-F6FEFD6034D4}"/>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（二）、數位融入教學</a:t>
            </a:r>
            <a:r>
              <a:rPr lang="en-US" altLang="zh-TW"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9" name="圖片 8">
            <a:extLst>
              <a:ext uri="{FF2B5EF4-FFF2-40B4-BE49-F238E27FC236}">
                <a16:creationId xmlns:a16="http://schemas.microsoft.com/office/drawing/2014/main" id="{FD81F930-12AA-0013-CBE9-08C0DC46EC6F}"/>
              </a:ext>
            </a:extLst>
          </p:cNvPr>
          <p:cNvPicPr>
            <a:picLocks noChangeAspect="1"/>
          </p:cNvPicPr>
          <p:nvPr/>
        </p:nvPicPr>
        <p:blipFill>
          <a:blip r:embed="rId3"/>
          <a:stretch>
            <a:fillRect/>
          </a:stretch>
        </p:blipFill>
        <p:spPr>
          <a:xfrm>
            <a:off x="467544" y="1782398"/>
            <a:ext cx="8219256" cy="4636282"/>
          </a:xfrm>
          <a:prstGeom prst="rect">
            <a:avLst/>
          </a:prstGeom>
        </p:spPr>
      </p:pic>
    </p:spTree>
    <p:extLst>
      <p:ext uri="{BB962C8B-B14F-4D97-AF65-F5344CB8AC3E}">
        <p14:creationId xmlns:p14="http://schemas.microsoft.com/office/powerpoint/2010/main" val="1354932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E4A18B74-17A5-A543-3913-157A288B2443}"/>
              </a:ext>
            </a:extLst>
          </p:cNvPr>
          <p:cNvSpPr>
            <a:spLocks noGrp="1"/>
          </p:cNvSpPr>
          <p:nvPr>
            <p:ph type="sldNum" sz="quarter" idx="11"/>
          </p:nvPr>
        </p:nvSpPr>
        <p:spPr/>
        <p:txBody>
          <a:bodyPr/>
          <a:lstStyle/>
          <a:p>
            <a:fld id="{C301AF10-1467-4866-8F7A-A013F7A910FC}" type="slidenum">
              <a:rPr lang="en-US" altLang="zh-TW" smtClean="0"/>
              <a:pPr/>
              <a:t>9</a:t>
            </a:fld>
            <a:endParaRPr lang="en-US" altLang="zh-TW"/>
          </a:p>
        </p:txBody>
      </p:sp>
      <p:sp>
        <p:nvSpPr>
          <p:cNvPr id="5" name="Text Box 5">
            <a:extLst>
              <a:ext uri="{FF2B5EF4-FFF2-40B4-BE49-F238E27FC236}">
                <a16:creationId xmlns:a16="http://schemas.microsoft.com/office/drawing/2014/main" id="{D78DB2C4-16AA-610B-A59C-1E43FF1ACD5B}"/>
              </a:ext>
            </a:extLst>
          </p:cNvPr>
          <p:cNvSpPr txBox="1">
            <a:spLocks noChangeArrowheads="1"/>
          </p:cNvSpPr>
          <p:nvPr/>
        </p:nvSpPr>
        <p:spPr bwMode="auto">
          <a:xfrm>
            <a:off x="251520" y="332656"/>
            <a:ext cx="35283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臺南市國教輔導團 </a:t>
            </a:r>
            <a:r>
              <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112 </a:t>
            </a:r>
            <a:r>
              <a:rPr lang="zh-TW" altLang="en-US"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rPr>
              <a:t>學年度期初總召及執秘大會</a:t>
            </a:r>
            <a:endParaRPr lang="en-US" altLang="zh-TW" sz="1400" b="1" u="none" dirty="0">
              <a:solidFill>
                <a:srgbClr val="3333CC"/>
              </a:solidFill>
              <a:effectLst>
                <a:outerShdw blurRad="38100" dist="38100" dir="2700000" algn="tl">
                  <a:srgbClr val="C0C0C0"/>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文字方塊 8">
            <a:extLst>
              <a:ext uri="{FF2B5EF4-FFF2-40B4-BE49-F238E27FC236}">
                <a16:creationId xmlns:a16="http://schemas.microsoft.com/office/drawing/2014/main" id="{62B9A985-C2C0-E7FB-3A76-D4BF07853ADE}"/>
              </a:ext>
            </a:extLst>
          </p:cNvPr>
          <p:cNvSpPr txBox="1"/>
          <p:nvPr/>
        </p:nvSpPr>
        <p:spPr>
          <a:xfrm>
            <a:off x="683568" y="1196753"/>
            <a:ext cx="7698432" cy="523220"/>
          </a:xfrm>
          <a:prstGeom prst="rect">
            <a:avLst/>
          </a:prstGeom>
          <a:noFill/>
        </p:spPr>
        <p:txBody>
          <a:bodyPr wrap="square">
            <a:spAutoFit/>
          </a:bodyPr>
          <a:lstStyle/>
          <a:p>
            <a:pPr algn="l"/>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（二）、數位融入教學</a:t>
            </a:r>
            <a:r>
              <a:rPr lang="en-US" altLang="zh-TW"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TPACK</a:t>
            </a:r>
            <a:r>
              <a:rPr lang="zh-TW" altLang="en-US" sz="2800" b="0" i="0" u="non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14" name="看自己的教與學">
            <a:hlinkClick r:id="" action="ppaction://media"/>
            <a:extLst>
              <a:ext uri="{FF2B5EF4-FFF2-40B4-BE49-F238E27FC236}">
                <a16:creationId xmlns:a16="http://schemas.microsoft.com/office/drawing/2014/main" id="{520ADE27-A77F-5F79-3CD1-C63A2129E5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760116"/>
            <a:ext cx="8298668" cy="4668001"/>
          </a:xfrm>
          <a:prstGeom prst="rect">
            <a:avLst/>
          </a:prstGeom>
        </p:spPr>
      </p:pic>
      <p:sp>
        <p:nvSpPr>
          <p:cNvPr id="16" name="文字方塊 15">
            <a:extLst>
              <a:ext uri="{FF2B5EF4-FFF2-40B4-BE49-F238E27FC236}">
                <a16:creationId xmlns:a16="http://schemas.microsoft.com/office/drawing/2014/main" id="{47308EE9-933D-7713-5545-62E44668F51E}"/>
              </a:ext>
            </a:extLst>
          </p:cNvPr>
          <p:cNvSpPr txBox="1"/>
          <p:nvPr/>
        </p:nvSpPr>
        <p:spPr>
          <a:xfrm>
            <a:off x="6732240" y="558455"/>
            <a:ext cx="1372696" cy="646331"/>
          </a:xfrm>
          <a:prstGeom prst="rect">
            <a:avLst/>
          </a:prstGeom>
          <a:noFill/>
        </p:spPr>
        <p:txBody>
          <a:bodyPr wrap="square">
            <a:spAutoFit/>
          </a:bodyPr>
          <a:lstStyle/>
          <a:p>
            <a:r>
              <a:rPr lang="en-US" altLang="zh-TW" sz="3600" b="1" u="none" dirty="0" err="1">
                <a:solidFill>
                  <a:srgbClr val="7030A0"/>
                </a:solidFill>
                <a:latin typeface="Times New Roman" panose="02020603050405020304" pitchFamily="18" charset="0"/>
                <a:cs typeface="Times New Roman" panose="02020603050405020304" pitchFamily="18" charset="0"/>
              </a:rPr>
              <a:t>canva</a:t>
            </a:r>
            <a:endParaRPr lang="zh-TW" altLang="en-US" sz="3600" b="1" u="none"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49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9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sng"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sng"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7243</TotalTime>
  <Words>1054</Words>
  <Application>Microsoft Office PowerPoint</Application>
  <PresentationFormat>如螢幕大小 (4:3)</PresentationFormat>
  <Paragraphs>185</Paragraphs>
  <Slides>25</Slides>
  <Notes>25</Notes>
  <HiddenSlides>0</HiddenSlides>
  <MMClips>1</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25</vt:i4>
      </vt:variant>
    </vt:vector>
  </HeadingPairs>
  <TitlesOfParts>
    <vt:vector size="34" baseType="lpstr">
      <vt:lpstr>Microsoft JhengHei</vt:lpstr>
      <vt:lpstr>Arial</vt:lpstr>
      <vt:lpstr>Arial Black</vt:lpstr>
      <vt:lpstr>Calibri</vt:lpstr>
      <vt:lpstr>Calibri Light</vt:lpstr>
      <vt:lpstr>Times New Roman</vt:lpstr>
      <vt:lpstr>Wingdings</vt:lpstr>
      <vt:lpstr>Pixel</vt:lpstr>
      <vt:lpstr>自訂設計</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CMT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李麗菁</dc:creator>
  <cp:lastModifiedBy>李麗菁</cp:lastModifiedBy>
  <cp:revision>1004</cp:revision>
  <cp:lastPrinted>2023-09-03T09:15:40Z</cp:lastPrinted>
  <dcterms:created xsi:type="dcterms:W3CDTF">2005-08-29T23:44:28Z</dcterms:created>
  <dcterms:modified xsi:type="dcterms:W3CDTF">2023-09-10T10:01:46Z</dcterms:modified>
</cp:coreProperties>
</file>