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261" r:id="rId4"/>
    <p:sldId id="289" r:id="rId5"/>
    <p:sldId id="290" r:id="rId6"/>
    <p:sldId id="270" r:id="rId7"/>
    <p:sldId id="285" r:id="rId8"/>
    <p:sldId id="291" r:id="rId9"/>
    <p:sldId id="292" r:id="rId10"/>
    <p:sldId id="257" r:id="rId1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663B0E3-DDB7-459E-9999-16DE433E45CE}">
          <p14:sldIdLst>
            <p14:sldId id="256"/>
            <p14:sldId id="293"/>
            <p14:sldId id="261"/>
          </p14:sldIdLst>
        </p14:section>
        <p14:section name="未命名的章節" id="{B231FBB2-03E8-4F3A-A2FD-AC903816470C}">
          <p14:sldIdLst>
            <p14:sldId id="289"/>
            <p14:sldId id="290"/>
            <p14:sldId id="270"/>
            <p14:sldId id="285"/>
            <p14:sldId id="291"/>
            <p14:sldId id="292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498"/>
    <a:srgbClr val="003300"/>
    <a:srgbClr val="2D688D"/>
    <a:srgbClr val="4D4D4D"/>
    <a:srgbClr val="3A4F62"/>
    <a:srgbClr val="F5911E"/>
    <a:srgbClr val="EB1C24"/>
    <a:srgbClr val="00C5C2"/>
    <a:srgbClr val="6498B9"/>
    <a:srgbClr val="72B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390" y="9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B301-A34B-42BF-962A-099B55E03D6A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ED82A-7D49-4CE3-9130-8D7DE45AE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93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2018/11/21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BF3B0-E107-49E5-B64C-66F148BBB7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37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F004-0B18-40B6-B2AB-BF99850EB8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97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A7876-6D59-49BA-8B1D-B3D0C6E8A1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11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"/>
          <p:cNvGrpSpPr>
            <a:grpSpLocks/>
          </p:cNvGrpSpPr>
          <p:nvPr userDrawn="1"/>
        </p:nvGrpSpPr>
        <p:grpSpPr bwMode="auto">
          <a:xfrm>
            <a:off x="-1955800" y="-12700"/>
            <a:ext cx="16078200" cy="7874000"/>
            <a:chOff x="2557463" y="993776"/>
            <a:chExt cx="2801938" cy="1589087"/>
          </a:xfrm>
        </p:grpSpPr>
        <p:sp>
          <p:nvSpPr>
            <p:cNvPr id="4" name="Freeform 62"/>
            <p:cNvSpPr>
              <a:spLocks noChangeArrowheads="1"/>
            </p:cNvSpPr>
            <p:nvPr/>
          </p:nvSpPr>
          <p:spPr bwMode="auto">
            <a:xfrm>
              <a:off x="2892425" y="993776"/>
              <a:ext cx="2133600" cy="1589087"/>
            </a:xfrm>
            <a:custGeom>
              <a:avLst/>
              <a:gdLst>
                <a:gd name="T0" fmla="*/ 1774 w 1774"/>
                <a:gd name="T1" fmla="*/ 1233 h 1319"/>
                <a:gd name="T2" fmla="*/ 1688 w 1774"/>
                <a:gd name="T3" fmla="*/ 1319 h 1319"/>
                <a:gd name="T4" fmla="*/ 86 w 1774"/>
                <a:gd name="T5" fmla="*/ 1319 h 1319"/>
                <a:gd name="T6" fmla="*/ 0 w 1774"/>
                <a:gd name="T7" fmla="*/ 1233 h 1319"/>
                <a:gd name="T8" fmla="*/ 0 w 1774"/>
                <a:gd name="T9" fmla="*/ 86 h 1319"/>
                <a:gd name="T10" fmla="*/ 86 w 1774"/>
                <a:gd name="T11" fmla="*/ 0 h 1319"/>
                <a:gd name="T12" fmla="*/ 1688 w 1774"/>
                <a:gd name="T13" fmla="*/ 0 h 1319"/>
                <a:gd name="T14" fmla="*/ 1774 w 1774"/>
                <a:gd name="T15" fmla="*/ 86 h 1319"/>
                <a:gd name="T16" fmla="*/ 1774 w 1774"/>
                <a:gd name="T17" fmla="*/ 1233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4" h="1319">
                  <a:moveTo>
                    <a:pt x="1774" y="1233"/>
                  </a:moveTo>
                  <a:cubicBezTo>
                    <a:pt x="1774" y="1281"/>
                    <a:pt x="1735" y="1319"/>
                    <a:pt x="1688" y="1319"/>
                  </a:cubicBezTo>
                  <a:cubicBezTo>
                    <a:pt x="86" y="1319"/>
                    <a:pt x="86" y="1319"/>
                    <a:pt x="86" y="1319"/>
                  </a:cubicBezTo>
                  <a:cubicBezTo>
                    <a:pt x="38" y="1319"/>
                    <a:pt x="0" y="1281"/>
                    <a:pt x="0" y="123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688" y="0"/>
                    <a:pt x="1688" y="0"/>
                    <a:pt x="1688" y="0"/>
                  </a:cubicBezTo>
                  <a:cubicBezTo>
                    <a:pt x="1735" y="0"/>
                    <a:pt x="1774" y="38"/>
                    <a:pt x="1774" y="86"/>
                  </a:cubicBezTo>
                  <a:cubicBezTo>
                    <a:pt x="1774" y="1233"/>
                    <a:pt x="1774" y="1233"/>
                    <a:pt x="1774" y="1233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5" name="Freeform 63"/>
            <p:cNvSpPr>
              <a:spLocks noChangeArrowheads="1"/>
            </p:cNvSpPr>
            <p:nvPr/>
          </p:nvSpPr>
          <p:spPr bwMode="auto">
            <a:xfrm>
              <a:off x="2908300" y="1006475"/>
              <a:ext cx="2101850" cy="1563687"/>
            </a:xfrm>
            <a:custGeom>
              <a:avLst/>
              <a:gdLst>
                <a:gd name="T0" fmla="*/ 1746 w 1746"/>
                <a:gd name="T1" fmla="*/ 1214 h 1299"/>
                <a:gd name="T2" fmla="*/ 1661 w 1746"/>
                <a:gd name="T3" fmla="*/ 1299 h 1299"/>
                <a:gd name="T4" fmla="*/ 85 w 1746"/>
                <a:gd name="T5" fmla="*/ 1299 h 1299"/>
                <a:gd name="T6" fmla="*/ 0 w 1746"/>
                <a:gd name="T7" fmla="*/ 1214 h 1299"/>
                <a:gd name="T8" fmla="*/ 0 w 1746"/>
                <a:gd name="T9" fmla="*/ 85 h 1299"/>
                <a:gd name="T10" fmla="*/ 85 w 1746"/>
                <a:gd name="T11" fmla="*/ 0 h 1299"/>
                <a:gd name="T12" fmla="*/ 1661 w 1746"/>
                <a:gd name="T13" fmla="*/ 0 h 1299"/>
                <a:gd name="T14" fmla="*/ 1746 w 1746"/>
                <a:gd name="T15" fmla="*/ 85 h 1299"/>
                <a:gd name="T16" fmla="*/ 1746 w 1746"/>
                <a:gd name="T17" fmla="*/ 121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6" h="1299">
                  <a:moveTo>
                    <a:pt x="1746" y="1214"/>
                  </a:moveTo>
                  <a:cubicBezTo>
                    <a:pt x="1746" y="1261"/>
                    <a:pt x="1708" y="1299"/>
                    <a:pt x="1661" y="1299"/>
                  </a:cubicBezTo>
                  <a:cubicBezTo>
                    <a:pt x="85" y="1299"/>
                    <a:pt x="85" y="1299"/>
                    <a:pt x="85" y="1299"/>
                  </a:cubicBezTo>
                  <a:cubicBezTo>
                    <a:pt x="38" y="1299"/>
                    <a:pt x="0" y="1261"/>
                    <a:pt x="0" y="12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661" y="0"/>
                    <a:pt x="1661" y="0"/>
                    <a:pt x="1661" y="0"/>
                  </a:cubicBezTo>
                  <a:cubicBezTo>
                    <a:pt x="1708" y="0"/>
                    <a:pt x="1746" y="38"/>
                    <a:pt x="1746" y="85"/>
                  </a:cubicBezTo>
                  <a:cubicBezTo>
                    <a:pt x="1746" y="1214"/>
                    <a:pt x="1746" y="1214"/>
                    <a:pt x="1746" y="121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" name="Freeform 64"/>
            <p:cNvSpPr>
              <a:spLocks noChangeArrowheads="1"/>
            </p:cNvSpPr>
            <p:nvPr/>
          </p:nvSpPr>
          <p:spPr bwMode="auto">
            <a:xfrm>
              <a:off x="2557463" y="2387600"/>
              <a:ext cx="2801938" cy="195262"/>
            </a:xfrm>
            <a:custGeom>
              <a:avLst/>
              <a:gdLst>
                <a:gd name="T0" fmla="*/ 0 w 2329"/>
                <a:gd name="T1" fmla="*/ 0 h 162"/>
                <a:gd name="T2" fmla="*/ 0 w 2329"/>
                <a:gd name="T3" fmla="*/ 76 h 162"/>
                <a:gd name="T4" fmla="*/ 113 w 2329"/>
                <a:gd name="T5" fmla="*/ 162 h 162"/>
                <a:gd name="T6" fmla="*/ 2216 w 2329"/>
                <a:gd name="T7" fmla="*/ 162 h 162"/>
                <a:gd name="T8" fmla="*/ 2329 w 2329"/>
                <a:gd name="T9" fmla="*/ 76 h 162"/>
                <a:gd name="T10" fmla="*/ 2329 w 2329"/>
                <a:gd name="T11" fmla="*/ 0 h 162"/>
                <a:gd name="T12" fmla="*/ 0 w 2329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9" h="162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124"/>
                    <a:pt x="51" y="162"/>
                    <a:pt x="113" y="162"/>
                  </a:cubicBezTo>
                  <a:cubicBezTo>
                    <a:pt x="2216" y="162"/>
                    <a:pt x="2216" y="162"/>
                    <a:pt x="2216" y="162"/>
                  </a:cubicBezTo>
                  <a:cubicBezTo>
                    <a:pt x="2279" y="162"/>
                    <a:pt x="2329" y="124"/>
                    <a:pt x="2329" y="76"/>
                  </a:cubicBezTo>
                  <a:cubicBezTo>
                    <a:pt x="2329" y="0"/>
                    <a:pt x="2329" y="0"/>
                    <a:pt x="2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7" name="Freeform 65"/>
            <p:cNvSpPr>
              <a:spLocks noChangeArrowheads="1"/>
            </p:cNvSpPr>
            <p:nvPr/>
          </p:nvSpPr>
          <p:spPr bwMode="auto">
            <a:xfrm>
              <a:off x="2560638" y="2501900"/>
              <a:ext cx="2795588" cy="80962"/>
            </a:xfrm>
            <a:custGeom>
              <a:avLst/>
              <a:gdLst>
                <a:gd name="T0" fmla="*/ 0 w 2323"/>
                <a:gd name="T1" fmla="*/ 0 h 67"/>
                <a:gd name="T2" fmla="*/ 110 w 2323"/>
                <a:gd name="T3" fmla="*/ 67 h 67"/>
                <a:gd name="T4" fmla="*/ 2213 w 2323"/>
                <a:gd name="T5" fmla="*/ 67 h 67"/>
                <a:gd name="T6" fmla="*/ 2323 w 2323"/>
                <a:gd name="T7" fmla="*/ 0 h 67"/>
                <a:gd name="T8" fmla="*/ 0 w 232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3" h="67">
                  <a:moveTo>
                    <a:pt x="0" y="0"/>
                  </a:moveTo>
                  <a:cubicBezTo>
                    <a:pt x="11" y="38"/>
                    <a:pt x="56" y="67"/>
                    <a:pt x="110" y="67"/>
                  </a:cubicBezTo>
                  <a:cubicBezTo>
                    <a:pt x="2213" y="67"/>
                    <a:pt x="2213" y="67"/>
                    <a:pt x="2213" y="67"/>
                  </a:cubicBezTo>
                  <a:cubicBezTo>
                    <a:pt x="2267" y="67"/>
                    <a:pt x="2312" y="38"/>
                    <a:pt x="23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" name="Rectangle 66"/>
            <p:cNvSpPr>
              <a:spLocks noChangeArrowheads="1"/>
            </p:cNvSpPr>
            <p:nvPr/>
          </p:nvSpPr>
          <p:spPr bwMode="auto">
            <a:xfrm>
              <a:off x="3002044" y="1112958"/>
              <a:ext cx="1914436" cy="1196941"/>
            </a:xfrm>
            <a:prstGeom prst="rect">
              <a:avLst/>
            </a:prstGeom>
            <a:solidFill>
              <a:srgbClr val="A5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9" name="Rectangle 67"/>
            <p:cNvSpPr>
              <a:spLocks noChangeArrowheads="1"/>
            </p:cNvSpPr>
            <p:nvPr/>
          </p:nvSpPr>
          <p:spPr bwMode="auto">
            <a:xfrm>
              <a:off x="3002044" y="1112958"/>
              <a:ext cx="1914436" cy="119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0" name="Freeform 69"/>
            <p:cNvSpPr>
              <a:spLocks noChangeArrowheads="1"/>
            </p:cNvSpPr>
            <p:nvPr/>
          </p:nvSpPr>
          <p:spPr bwMode="auto">
            <a:xfrm>
              <a:off x="3001963" y="1144588"/>
              <a:ext cx="1914525" cy="1165225"/>
            </a:xfrm>
            <a:custGeom>
              <a:avLst/>
              <a:gdLst>
                <a:gd name="T0" fmla="*/ 1206 w 1206"/>
                <a:gd name="T1" fmla="*/ 734 h 734"/>
                <a:gd name="T2" fmla="*/ 0 w 1206"/>
                <a:gd name="T3" fmla="*/ 734 h 734"/>
                <a:gd name="T4" fmla="*/ 16 w 1206"/>
                <a:gd name="T5" fmla="*/ 0 h 734"/>
                <a:gd name="T6" fmla="*/ 1189 w 1206"/>
                <a:gd name="T7" fmla="*/ 0 h 734"/>
                <a:gd name="T8" fmla="*/ 1206 w 1206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734">
                  <a:moveTo>
                    <a:pt x="1206" y="734"/>
                  </a:moveTo>
                  <a:lnTo>
                    <a:pt x="0" y="734"/>
                  </a:lnTo>
                  <a:lnTo>
                    <a:pt x="16" y="0"/>
                  </a:lnTo>
                  <a:lnTo>
                    <a:pt x="1189" y="0"/>
                  </a:lnTo>
                  <a:lnTo>
                    <a:pt x="1206" y="7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" name="Oval 74"/>
            <p:cNvSpPr>
              <a:spLocks noChangeArrowheads="1"/>
            </p:cNvSpPr>
            <p:nvPr/>
          </p:nvSpPr>
          <p:spPr bwMode="auto">
            <a:xfrm>
              <a:off x="3930767" y="1027096"/>
              <a:ext cx="55331" cy="55426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2" name="Oval 75"/>
            <p:cNvSpPr>
              <a:spLocks noChangeArrowheads="1"/>
            </p:cNvSpPr>
            <p:nvPr/>
          </p:nvSpPr>
          <p:spPr bwMode="auto">
            <a:xfrm>
              <a:off x="3937130" y="1033503"/>
              <a:ext cx="44264" cy="46135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3" name="Freeform 76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avLst/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close/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4" name="Freeform 77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avLst/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" name="Oval 78"/>
            <p:cNvSpPr>
              <a:spLocks noChangeArrowheads="1"/>
            </p:cNvSpPr>
            <p:nvPr/>
          </p:nvSpPr>
          <p:spPr bwMode="auto">
            <a:xfrm>
              <a:off x="2621093" y="2423954"/>
              <a:ext cx="41221" cy="3972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6" name="Oval 79"/>
            <p:cNvSpPr>
              <a:spLocks noChangeArrowheads="1"/>
            </p:cNvSpPr>
            <p:nvPr/>
          </p:nvSpPr>
          <p:spPr bwMode="auto">
            <a:xfrm>
              <a:off x="2625796" y="2428760"/>
              <a:ext cx="31815" cy="3043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7" name="Oval 80"/>
            <p:cNvSpPr>
              <a:spLocks noChangeArrowheads="1"/>
            </p:cNvSpPr>
            <p:nvPr/>
          </p:nvSpPr>
          <p:spPr bwMode="auto">
            <a:xfrm>
              <a:off x="2686106" y="2423954"/>
              <a:ext cx="41221" cy="3972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8" name="Oval 81"/>
            <p:cNvSpPr>
              <a:spLocks noChangeArrowheads="1"/>
            </p:cNvSpPr>
            <p:nvPr/>
          </p:nvSpPr>
          <p:spPr bwMode="auto">
            <a:xfrm>
              <a:off x="2690810" y="2428760"/>
              <a:ext cx="31815" cy="3043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9" name="Oval 82"/>
            <p:cNvSpPr>
              <a:spLocks noChangeArrowheads="1"/>
            </p:cNvSpPr>
            <p:nvPr/>
          </p:nvSpPr>
          <p:spPr bwMode="auto">
            <a:xfrm>
              <a:off x="2751120" y="2423954"/>
              <a:ext cx="41221" cy="3972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20" name="Oval 83"/>
            <p:cNvSpPr>
              <a:spLocks noChangeArrowheads="1"/>
            </p:cNvSpPr>
            <p:nvPr/>
          </p:nvSpPr>
          <p:spPr bwMode="auto">
            <a:xfrm>
              <a:off x="2757483" y="2428760"/>
              <a:ext cx="30155" cy="3043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</p:grpSp>
      <p:sp>
        <p:nvSpPr>
          <p:cNvPr id="2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2018/11/21</a:t>
            </a:fld>
            <a:endParaRPr lang="zh-CN" altLang="en-US"/>
          </a:p>
        </p:txBody>
      </p:sp>
      <p:sp>
        <p:nvSpPr>
          <p:cNvPr id="2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1D4C-3180-4E36-B58B-BE87DFDE4C3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8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BED4A-8AA1-46FD-A8A9-8226434E54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00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2018/11/21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C7279-C833-4957-BE94-D95054ABB9B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39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2018/11/21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EF3A8-4BE7-46F2-8464-E76C6EF2F2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71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2018/11/21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1A612-537F-4263-B901-1A9EDB76D9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03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2018/11/21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E5BF5-74AF-4BF6-8168-F7A3861E6F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2018/11/21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AF5AE-0BDA-4ABD-A3B8-87138B6F8D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08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2018/11/21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C7340-1693-4705-B092-CEE8989496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06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49F54E8-FF7E-43B6-B361-4E2243E2921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youtube.com/watch?v=kfXdP7nZI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84150"/>
            <a:ext cx="988695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3696235" y="3521075"/>
            <a:ext cx="42883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性別平等教育教案分</a:t>
            </a:r>
            <a:r>
              <a:rPr lang="zh-TW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享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AutoShape 3"/>
          <p:cNvSpPr>
            <a:spLocks noChangeAspect="1" noChangeArrowheads="1" noTextEdit="1"/>
          </p:cNvSpPr>
          <p:nvPr/>
        </p:nvSpPr>
        <p:spPr bwMode="auto">
          <a:xfrm>
            <a:off x="4706938" y="4849813"/>
            <a:ext cx="22717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4100" name="组合 12"/>
          <p:cNvGrpSpPr>
            <a:grpSpLocks/>
          </p:cNvGrpSpPr>
          <p:nvPr/>
        </p:nvGrpSpPr>
        <p:grpSpPr bwMode="auto">
          <a:xfrm>
            <a:off x="4257675" y="4795838"/>
            <a:ext cx="3165475" cy="358775"/>
            <a:chOff x="4664075" y="4711700"/>
            <a:chExt cx="2271713" cy="257175"/>
          </a:xfrm>
        </p:grpSpPr>
        <p:sp>
          <p:nvSpPr>
            <p:cNvPr id="4101" name="Freeform 5"/>
            <p:cNvSpPr>
              <a:spLocks noChangeArrowheads="1"/>
            </p:cNvSpPr>
            <p:nvPr/>
          </p:nvSpPr>
          <p:spPr bwMode="auto">
            <a:xfrm>
              <a:off x="4664075" y="4711700"/>
              <a:ext cx="2271713" cy="25717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4102" name="Freeform 6"/>
            <p:cNvSpPr>
              <a:spLocks noChangeArrowheads="1"/>
            </p:cNvSpPr>
            <p:nvPr/>
          </p:nvSpPr>
          <p:spPr bwMode="auto">
            <a:xfrm>
              <a:off x="6532563" y="4711700"/>
              <a:ext cx="403225" cy="254000"/>
            </a:xfrm>
            <a:custGeom>
              <a:avLst/>
              <a:gdLst>
                <a:gd name="T0" fmla="*/ 74 w 107"/>
                <a:gd name="T1" fmla="*/ 0 h 65"/>
                <a:gd name="T2" fmla="*/ 0 w 107"/>
                <a:gd name="T3" fmla="*/ 0 h 65"/>
                <a:gd name="T4" fmla="*/ 0 w 107"/>
                <a:gd name="T5" fmla="*/ 65 h 65"/>
                <a:gd name="T6" fmla="*/ 74 w 107"/>
                <a:gd name="T7" fmla="*/ 65 h 65"/>
                <a:gd name="T8" fmla="*/ 107 w 107"/>
                <a:gd name="T9" fmla="*/ 33 h 65"/>
                <a:gd name="T10" fmla="*/ 74 w 107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5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93" y="65"/>
                    <a:pt x="107" y="51"/>
                    <a:pt x="107" y="33"/>
                  </a:cubicBezTo>
                  <a:cubicBezTo>
                    <a:pt x="107" y="14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4103" name="Freeform 7"/>
            <p:cNvSpPr>
              <a:spLocks noEditPoints="1" noChangeArrowheads="1"/>
            </p:cNvSpPr>
            <p:nvPr/>
          </p:nvSpPr>
          <p:spPr bwMode="auto">
            <a:xfrm>
              <a:off x="6600482" y="4736027"/>
              <a:ext cx="211138" cy="222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701833" y="4772956"/>
            <a:ext cx="205697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學甲國小 方啟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丞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05188" y="2611438"/>
            <a:ext cx="229101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臺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南市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107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年度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077913"/>
            <a:ext cx="1928812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2" y="3519959"/>
            <a:ext cx="137318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241" y="265907"/>
            <a:ext cx="14890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图片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081338"/>
            <a:ext cx="14732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8" y="1636698"/>
            <a:ext cx="1270119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65" y="3799357"/>
            <a:ext cx="1189545" cy="137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AutoShape 7"/>
          <p:cNvSpPr>
            <a:spLocks noChangeAspect="1" noChangeArrowheads="1" noTextEdit="1"/>
          </p:cNvSpPr>
          <p:nvPr/>
        </p:nvSpPr>
        <p:spPr bwMode="auto">
          <a:xfrm>
            <a:off x="9971088" y="2998788"/>
            <a:ext cx="1684337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36878" name="组合 2049"/>
          <p:cNvGrpSpPr>
            <a:grpSpLocks/>
          </p:cNvGrpSpPr>
          <p:nvPr/>
        </p:nvGrpSpPr>
        <p:grpSpPr bwMode="auto">
          <a:xfrm>
            <a:off x="10379676" y="3231356"/>
            <a:ext cx="1318612" cy="1672432"/>
            <a:chOff x="10007319" y="2837330"/>
            <a:chExt cx="1690688" cy="2112029"/>
          </a:xfrm>
        </p:grpSpPr>
        <p:grpSp>
          <p:nvGrpSpPr>
            <p:cNvPr id="36879" name="组合 27"/>
            <p:cNvGrpSpPr>
              <a:grpSpLocks/>
            </p:cNvGrpSpPr>
            <p:nvPr/>
          </p:nvGrpSpPr>
          <p:grpSpPr bwMode="auto">
            <a:xfrm>
              <a:off x="10007319" y="3811121"/>
              <a:ext cx="1690688" cy="1138238"/>
              <a:chOff x="9926637" y="3448050"/>
              <a:chExt cx="1690688" cy="1138238"/>
            </a:xfrm>
          </p:grpSpPr>
          <p:sp>
            <p:nvSpPr>
              <p:cNvPr id="3688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999663" y="4316413"/>
                <a:ext cx="1309687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1" name="Freeform 10"/>
              <p:cNvSpPr>
                <a:spLocks noChangeArrowheads="1"/>
              </p:cNvSpPr>
              <p:nvPr/>
            </p:nvSpPr>
            <p:spPr bwMode="auto">
              <a:xfrm>
                <a:off x="9926637" y="4029075"/>
                <a:ext cx="1690688" cy="209550"/>
              </a:xfrm>
              <a:custGeom>
                <a:avLst/>
                <a:gdLst>
                  <a:gd name="T0" fmla="*/ 430 w 861"/>
                  <a:gd name="T1" fmla="*/ 0 h 106"/>
                  <a:gd name="T2" fmla="*/ 2 w 861"/>
                  <a:gd name="T3" fmla="*/ 32 h 106"/>
                  <a:gd name="T4" fmla="*/ 430 w 861"/>
                  <a:gd name="T5" fmla="*/ 106 h 106"/>
                  <a:gd name="T6" fmla="*/ 859 w 861"/>
                  <a:gd name="T7" fmla="*/ 32 h 106"/>
                  <a:gd name="T8" fmla="*/ 430 w 861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106">
                    <a:moveTo>
                      <a:pt x="430" y="0"/>
                    </a:moveTo>
                    <a:cubicBezTo>
                      <a:pt x="0" y="0"/>
                      <a:pt x="2" y="32"/>
                      <a:pt x="2" y="32"/>
                    </a:cubicBezTo>
                    <a:cubicBezTo>
                      <a:pt x="28" y="73"/>
                      <a:pt x="430" y="106"/>
                      <a:pt x="430" y="106"/>
                    </a:cubicBezTo>
                    <a:cubicBezTo>
                      <a:pt x="430" y="106"/>
                      <a:pt x="833" y="73"/>
                      <a:pt x="859" y="32"/>
                    </a:cubicBezTo>
                    <a:cubicBezTo>
                      <a:pt x="859" y="32"/>
                      <a:pt x="861" y="0"/>
                      <a:pt x="430" y="0"/>
                    </a:cubicBez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2" name="Freeform 11"/>
              <p:cNvSpPr>
                <a:spLocks noChangeArrowheads="1"/>
              </p:cNvSpPr>
              <p:nvPr/>
            </p:nvSpPr>
            <p:spPr bwMode="auto">
              <a:xfrm>
                <a:off x="11091863" y="3511550"/>
                <a:ext cx="411163" cy="561975"/>
              </a:xfrm>
              <a:custGeom>
                <a:avLst/>
                <a:gdLst>
                  <a:gd name="T0" fmla="*/ 14 w 210"/>
                  <a:gd name="T1" fmla="*/ 286 h 286"/>
                  <a:gd name="T2" fmla="*/ 0 w 210"/>
                  <a:gd name="T3" fmla="*/ 259 h 286"/>
                  <a:gd name="T4" fmla="*/ 142 w 210"/>
                  <a:gd name="T5" fmla="*/ 146 h 286"/>
                  <a:gd name="T6" fmla="*/ 168 w 210"/>
                  <a:gd name="T7" fmla="*/ 56 h 286"/>
                  <a:gd name="T8" fmla="*/ 130 w 210"/>
                  <a:gd name="T9" fmla="*/ 31 h 286"/>
                  <a:gd name="T10" fmla="*/ 102 w 210"/>
                  <a:gd name="T11" fmla="*/ 36 h 286"/>
                  <a:gd name="T12" fmla="*/ 90 w 210"/>
                  <a:gd name="T13" fmla="*/ 8 h 286"/>
                  <a:gd name="T14" fmla="*/ 130 w 210"/>
                  <a:gd name="T15" fmla="*/ 0 h 286"/>
                  <a:gd name="T16" fmla="*/ 196 w 210"/>
                  <a:gd name="T17" fmla="*/ 44 h 286"/>
                  <a:gd name="T18" fmla="*/ 167 w 210"/>
                  <a:gd name="T19" fmla="*/ 164 h 286"/>
                  <a:gd name="T20" fmla="*/ 14 w 210"/>
                  <a:gd name="T21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86">
                    <a:moveTo>
                      <a:pt x="14" y="286"/>
                    </a:moveTo>
                    <a:cubicBezTo>
                      <a:pt x="0" y="259"/>
                      <a:pt x="0" y="259"/>
                      <a:pt x="0" y="259"/>
                    </a:cubicBezTo>
                    <a:cubicBezTo>
                      <a:pt x="61" y="227"/>
                      <a:pt x="112" y="186"/>
                      <a:pt x="142" y="146"/>
                    </a:cubicBezTo>
                    <a:cubicBezTo>
                      <a:pt x="168" y="111"/>
                      <a:pt x="177" y="78"/>
                      <a:pt x="168" y="56"/>
                    </a:cubicBezTo>
                    <a:cubicBezTo>
                      <a:pt x="161" y="40"/>
                      <a:pt x="148" y="32"/>
                      <a:pt x="130" y="31"/>
                    </a:cubicBezTo>
                    <a:cubicBezTo>
                      <a:pt x="115" y="31"/>
                      <a:pt x="102" y="36"/>
                      <a:pt x="102" y="36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1" y="7"/>
                      <a:pt x="109" y="0"/>
                      <a:pt x="130" y="0"/>
                    </a:cubicBezTo>
                    <a:cubicBezTo>
                      <a:pt x="160" y="1"/>
                      <a:pt x="184" y="16"/>
                      <a:pt x="196" y="44"/>
                    </a:cubicBezTo>
                    <a:cubicBezTo>
                      <a:pt x="210" y="77"/>
                      <a:pt x="200" y="120"/>
                      <a:pt x="167" y="164"/>
                    </a:cubicBezTo>
                    <a:cubicBezTo>
                      <a:pt x="133" y="209"/>
                      <a:pt x="81" y="251"/>
                      <a:pt x="14" y="286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3" name="Freeform 12"/>
              <p:cNvSpPr>
                <a:spLocks noChangeArrowheads="1"/>
              </p:cNvSpPr>
              <p:nvPr/>
            </p:nvSpPr>
            <p:spPr bwMode="auto">
              <a:xfrm>
                <a:off x="10217150" y="4194175"/>
                <a:ext cx="1108075" cy="171450"/>
              </a:xfrm>
              <a:custGeom>
                <a:avLst/>
                <a:gdLst>
                  <a:gd name="T0" fmla="*/ 564 w 564"/>
                  <a:gd name="T1" fmla="*/ 22 h 87"/>
                  <a:gd name="T2" fmla="*/ 282 w 564"/>
                  <a:gd name="T3" fmla="*/ 59 h 87"/>
                  <a:gd name="T4" fmla="*/ 0 w 564"/>
                  <a:gd name="T5" fmla="*/ 22 h 87"/>
                  <a:gd name="T6" fmla="*/ 63 w 564"/>
                  <a:gd name="T7" fmla="*/ 59 h 87"/>
                  <a:gd name="T8" fmla="*/ 282 w 564"/>
                  <a:gd name="T9" fmla="*/ 87 h 87"/>
                  <a:gd name="T10" fmla="*/ 502 w 564"/>
                  <a:gd name="T11" fmla="*/ 59 h 87"/>
                  <a:gd name="T12" fmla="*/ 564 w 564"/>
                  <a:gd name="T13" fmla="*/ 2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4" h="87">
                    <a:moveTo>
                      <a:pt x="564" y="22"/>
                    </a:moveTo>
                    <a:cubicBezTo>
                      <a:pt x="495" y="0"/>
                      <a:pt x="282" y="59"/>
                      <a:pt x="282" y="59"/>
                    </a:cubicBezTo>
                    <a:cubicBezTo>
                      <a:pt x="282" y="59"/>
                      <a:pt x="69" y="0"/>
                      <a:pt x="0" y="22"/>
                    </a:cubicBezTo>
                    <a:cubicBezTo>
                      <a:pt x="0" y="22"/>
                      <a:pt x="55" y="36"/>
                      <a:pt x="63" y="59"/>
                    </a:cubicBezTo>
                    <a:cubicBezTo>
                      <a:pt x="63" y="59"/>
                      <a:pt x="60" y="87"/>
                      <a:pt x="282" y="87"/>
                    </a:cubicBezTo>
                    <a:cubicBezTo>
                      <a:pt x="504" y="87"/>
                      <a:pt x="502" y="59"/>
                      <a:pt x="502" y="59"/>
                    </a:cubicBezTo>
                    <a:cubicBezTo>
                      <a:pt x="510" y="36"/>
                      <a:pt x="564" y="22"/>
                      <a:pt x="564" y="22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4" name="Freeform 13"/>
              <p:cNvSpPr>
                <a:spLocks noChangeArrowheads="1"/>
              </p:cNvSpPr>
              <p:nvPr/>
            </p:nvSpPr>
            <p:spPr bwMode="auto">
              <a:xfrm>
                <a:off x="10215563" y="3448050"/>
                <a:ext cx="1112838" cy="766762"/>
              </a:xfrm>
              <a:custGeom>
                <a:avLst/>
                <a:gdLst>
                  <a:gd name="T0" fmla="*/ 559 w 567"/>
                  <a:gd name="T1" fmla="*/ 20 h 390"/>
                  <a:gd name="T2" fmla="*/ 8 w 567"/>
                  <a:gd name="T3" fmla="*/ 20 h 390"/>
                  <a:gd name="T4" fmla="*/ 283 w 567"/>
                  <a:gd name="T5" fmla="*/ 390 h 390"/>
                  <a:gd name="T6" fmla="*/ 559 w 567"/>
                  <a:gd name="T7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390">
                    <a:moveTo>
                      <a:pt x="559" y="20"/>
                    </a:moveTo>
                    <a:cubicBezTo>
                      <a:pt x="553" y="0"/>
                      <a:pt x="14" y="0"/>
                      <a:pt x="8" y="20"/>
                    </a:cubicBezTo>
                    <a:cubicBezTo>
                      <a:pt x="2" y="40"/>
                      <a:pt x="0" y="390"/>
                      <a:pt x="283" y="390"/>
                    </a:cubicBezTo>
                    <a:cubicBezTo>
                      <a:pt x="567" y="390"/>
                      <a:pt x="564" y="40"/>
                      <a:pt x="559" y="2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5" name="Freeform 14"/>
              <p:cNvSpPr>
                <a:spLocks noChangeArrowheads="1"/>
              </p:cNvSpPr>
              <p:nvPr/>
            </p:nvSpPr>
            <p:spPr bwMode="auto">
              <a:xfrm>
                <a:off x="9931400" y="4092575"/>
                <a:ext cx="1682750" cy="217487"/>
              </a:xfrm>
              <a:custGeom>
                <a:avLst/>
                <a:gdLst>
                  <a:gd name="T0" fmla="*/ 428 w 857"/>
                  <a:gd name="T1" fmla="*/ 33 h 111"/>
                  <a:gd name="T2" fmla="*/ 0 w 857"/>
                  <a:gd name="T3" fmla="*/ 0 h 111"/>
                  <a:gd name="T4" fmla="*/ 428 w 857"/>
                  <a:gd name="T5" fmla="*/ 111 h 111"/>
                  <a:gd name="T6" fmla="*/ 857 w 857"/>
                  <a:gd name="T7" fmla="*/ 0 h 111"/>
                  <a:gd name="T8" fmla="*/ 428 w 857"/>
                  <a:gd name="T9" fmla="*/ 3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7" h="111">
                    <a:moveTo>
                      <a:pt x="428" y="33"/>
                    </a:moveTo>
                    <a:cubicBezTo>
                      <a:pt x="89" y="33"/>
                      <a:pt x="0" y="0"/>
                      <a:pt x="0" y="0"/>
                    </a:cubicBezTo>
                    <a:cubicBezTo>
                      <a:pt x="50" y="110"/>
                      <a:pt x="428" y="111"/>
                      <a:pt x="428" y="111"/>
                    </a:cubicBezTo>
                    <a:cubicBezTo>
                      <a:pt x="428" y="111"/>
                      <a:pt x="807" y="110"/>
                      <a:pt x="857" y="0"/>
                    </a:cubicBezTo>
                    <a:cubicBezTo>
                      <a:pt x="857" y="0"/>
                      <a:pt x="768" y="33"/>
                      <a:pt x="428" y="33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42" name="Freeform 15"/>
            <p:cNvSpPr/>
            <p:nvPr/>
          </p:nvSpPr>
          <p:spPr bwMode="auto">
            <a:xfrm>
              <a:off x="10318469" y="2837330"/>
              <a:ext cx="1265238" cy="991749"/>
            </a:xfrm>
            <a:custGeom>
              <a:avLst/>
              <a:gdLst>
                <a:gd name="T0" fmla="*/ 528 w 642"/>
                <a:gd name="T1" fmla="*/ 0 h 548"/>
                <a:gd name="T2" fmla="*/ 0 w 642"/>
                <a:gd name="T3" fmla="*/ 0 h 548"/>
                <a:gd name="T4" fmla="*/ 113 w 642"/>
                <a:gd name="T5" fmla="*/ 334 h 548"/>
                <a:gd name="T6" fmla="*/ 10 w 642"/>
                <a:gd name="T7" fmla="*/ 548 h 548"/>
                <a:gd name="T8" fmla="*/ 538 w 642"/>
                <a:gd name="T9" fmla="*/ 548 h 548"/>
                <a:gd name="T10" fmla="*/ 641 w 642"/>
                <a:gd name="T11" fmla="*/ 334 h 548"/>
                <a:gd name="T12" fmla="*/ 528 w 642"/>
                <a:gd name="T13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2" h="548">
                  <a:moveTo>
                    <a:pt x="5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12" y="200"/>
                    <a:pt x="113" y="334"/>
                  </a:cubicBezTo>
                  <a:cubicBezTo>
                    <a:pt x="114" y="468"/>
                    <a:pt x="10" y="424"/>
                    <a:pt x="10" y="548"/>
                  </a:cubicBezTo>
                  <a:cubicBezTo>
                    <a:pt x="538" y="548"/>
                    <a:pt x="538" y="548"/>
                    <a:pt x="538" y="548"/>
                  </a:cubicBezTo>
                  <a:cubicBezTo>
                    <a:pt x="538" y="424"/>
                    <a:pt x="642" y="468"/>
                    <a:pt x="641" y="334"/>
                  </a:cubicBezTo>
                  <a:cubicBezTo>
                    <a:pt x="640" y="200"/>
                    <a:pt x="528" y="186"/>
                    <a:pt x="528" y="0"/>
                  </a:cubicBezTo>
                </a:path>
              </a:pathLst>
            </a:custGeom>
            <a:gradFill flip="none" rotWithShape="1">
              <a:gsLst>
                <a:gs pos="31400">
                  <a:srgbClr val="EAF2FA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8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6887" name="组合 2057"/>
          <p:cNvGrpSpPr>
            <a:grpSpLocks/>
          </p:cNvGrpSpPr>
          <p:nvPr/>
        </p:nvGrpSpPr>
        <p:grpSpPr bwMode="auto">
          <a:xfrm>
            <a:off x="1071563" y="5440363"/>
            <a:ext cx="10006012" cy="1052512"/>
            <a:chOff x="1071563" y="5353051"/>
            <a:chExt cx="10006012" cy="1139825"/>
          </a:xfrm>
        </p:grpSpPr>
        <p:sp>
          <p:nvSpPr>
            <p:cNvPr id="36888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b="1" dirty="0">
                <a:solidFill>
                  <a:srgbClr val="2E0498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6889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0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891" name="组合 42"/>
          <p:cNvGrpSpPr>
            <a:grpSpLocks/>
          </p:cNvGrpSpPr>
          <p:nvPr/>
        </p:nvGrpSpPr>
        <p:grpSpPr bwMode="auto">
          <a:xfrm>
            <a:off x="184380" y="312777"/>
            <a:ext cx="1886293" cy="1904207"/>
            <a:chOff x="331788" y="715962"/>
            <a:chExt cx="2024063" cy="2025651"/>
          </a:xfrm>
        </p:grpSpPr>
        <p:sp>
          <p:nvSpPr>
            <p:cNvPr id="36892" name="Freeform 36"/>
            <p:cNvSpPr>
              <a:spLocks noChangeArrowheads="1"/>
            </p:cNvSpPr>
            <p:nvPr/>
          </p:nvSpPr>
          <p:spPr bwMode="auto">
            <a:xfrm>
              <a:off x="441325" y="825500"/>
              <a:ext cx="1804988" cy="1806576"/>
            </a:xfrm>
            <a:custGeom>
              <a:avLst/>
              <a:gdLst>
                <a:gd name="T0" fmla="*/ 82 w 746"/>
                <a:gd name="T1" fmla="*/ 223 h 746"/>
                <a:gd name="T2" fmla="*/ 224 w 746"/>
                <a:gd name="T3" fmla="*/ 664 h 746"/>
                <a:gd name="T4" fmla="*/ 664 w 746"/>
                <a:gd name="T5" fmla="*/ 522 h 746"/>
                <a:gd name="T6" fmla="*/ 523 w 746"/>
                <a:gd name="T7" fmla="*/ 82 h 746"/>
                <a:gd name="T8" fmla="*/ 82 w 746"/>
                <a:gd name="T9" fmla="*/ 223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746">
                  <a:moveTo>
                    <a:pt x="82" y="223"/>
                  </a:moveTo>
                  <a:cubicBezTo>
                    <a:pt x="0" y="384"/>
                    <a:pt x="63" y="581"/>
                    <a:pt x="224" y="664"/>
                  </a:cubicBezTo>
                  <a:cubicBezTo>
                    <a:pt x="384" y="746"/>
                    <a:pt x="581" y="683"/>
                    <a:pt x="664" y="522"/>
                  </a:cubicBezTo>
                  <a:cubicBezTo>
                    <a:pt x="746" y="362"/>
                    <a:pt x="683" y="165"/>
                    <a:pt x="523" y="82"/>
                  </a:cubicBezTo>
                  <a:cubicBezTo>
                    <a:pt x="362" y="0"/>
                    <a:pt x="165" y="63"/>
                    <a:pt x="82" y="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3" name="Freeform 37"/>
            <p:cNvSpPr>
              <a:spLocks noChangeArrowheads="1"/>
            </p:cNvSpPr>
            <p:nvPr/>
          </p:nvSpPr>
          <p:spPr bwMode="auto">
            <a:xfrm>
              <a:off x="649288" y="827087"/>
              <a:ext cx="1585913" cy="1211263"/>
            </a:xfrm>
            <a:custGeom>
              <a:avLst/>
              <a:gdLst>
                <a:gd name="T0" fmla="*/ 416 w 655"/>
                <a:gd name="T1" fmla="*/ 125 h 500"/>
                <a:gd name="T2" fmla="*/ 0 w 655"/>
                <a:gd name="T3" fmla="*/ 215 h 500"/>
                <a:gd name="T4" fmla="*/ 437 w 655"/>
                <a:gd name="T5" fmla="*/ 81 h 500"/>
                <a:gd name="T6" fmla="*/ 588 w 655"/>
                <a:gd name="T7" fmla="*/ 500 h 500"/>
                <a:gd name="T8" fmla="*/ 416 w 655"/>
                <a:gd name="T9" fmla="*/ 12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00">
                  <a:moveTo>
                    <a:pt x="416" y="125"/>
                  </a:moveTo>
                  <a:cubicBezTo>
                    <a:pt x="273" y="51"/>
                    <a:pt x="97" y="93"/>
                    <a:pt x="0" y="215"/>
                  </a:cubicBezTo>
                  <a:cubicBezTo>
                    <a:pt x="85" y="60"/>
                    <a:pt x="279" y="0"/>
                    <a:pt x="437" y="81"/>
                  </a:cubicBezTo>
                  <a:cubicBezTo>
                    <a:pt x="590" y="160"/>
                    <a:pt x="655" y="343"/>
                    <a:pt x="588" y="500"/>
                  </a:cubicBezTo>
                  <a:cubicBezTo>
                    <a:pt x="622" y="354"/>
                    <a:pt x="554" y="195"/>
                    <a:pt x="416" y="125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4" name="Freeform 38"/>
            <p:cNvSpPr>
              <a:spLocks noEditPoints="1" noChangeArrowheads="1"/>
            </p:cNvSpPr>
            <p:nvPr/>
          </p:nvSpPr>
          <p:spPr bwMode="auto">
            <a:xfrm>
              <a:off x="331788" y="715962"/>
              <a:ext cx="2024063" cy="2025651"/>
            </a:xfrm>
            <a:custGeom>
              <a:avLst/>
              <a:gdLst>
                <a:gd name="T0" fmla="*/ 566 w 836"/>
                <a:gd name="T1" fmla="*/ 130 h 836"/>
                <a:gd name="T2" fmla="*/ 706 w 836"/>
                <a:gd name="T3" fmla="*/ 566 h 836"/>
                <a:gd name="T4" fmla="*/ 270 w 836"/>
                <a:gd name="T5" fmla="*/ 706 h 836"/>
                <a:gd name="T6" fmla="*/ 130 w 836"/>
                <a:gd name="T7" fmla="*/ 270 h 836"/>
                <a:gd name="T8" fmla="*/ 566 w 836"/>
                <a:gd name="T9" fmla="*/ 130 h 836"/>
                <a:gd name="T10" fmla="*/ 585 w 836"/>
                <a:gd name="T11" fmla="*/ 93 h 836"/>
                <a:gd name="T12" fmla="*/ 93 w 836"/>
                <a:gd name="T13" fmla="*/ 251 h 836"/>
                <a:gd name="T14" fmla="*/ 251 w 836"/>
                <a:gd name="T15" fmla="*/ 743 h 836"/>
                <a:gd name="T16" fmla="*/ 743 w 836"/>
                <a:gd name="T17" fmla="*/ 585 h 836"/>
                <a:gd name="T18" fmla="*/ 585 w 836"/>
                <a:gd name="T19" fmla="*/ 93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6" h="836">
                  <a:moveTo>
                    <a:pt x="566" y="130"/>
                  </a:moveTo>
                  <a:cubicBezTo>
                    <a:pt x="725" y="212"/>
                    <a:pt x="788" y="407"/>
                    <a:pt x="706" y="566"/>
                  </a:cubicBezTo>
                  <a:cubicBezTo>
                    <a:pt x="624" y="725"/>
                    <a:pt x="429" y="788"/>
                    <a:pt x="270" y="706"/>
                  </a:cubicBezTo>
                  <a:cubicBezTo>
                    <a:pt x="111" y="624"/>
                    <a:pt x="48" y="429"/>
                    <a:pt x="130" y="270"/>
                  </a:cubicBezTo>
                  <a:cubicBezTo>
                    <a:pt x="212" y="111"/>
                    <a:pt x="407" y="48"/>
                    <a:pt x="566" y="130"/>
                  </a:cubicBezTo>
                  <a:moveTo>
                    <a:pt x="585" y="93"/>
                  </a:moveTo>
                  <a:cubicBezTo>
                    <a:pt x="406" y="0"/>
                    <a:pt x="185" y="71"/>
                    <a:pt x="93" y="251"/>
                  </a:cubicBezTo>
                  <a:cubicBezTo>
                    <a:pt x="0" y="430"/>
                    <a:pt x="71" y="651"/>
                    <a:pt x="251" y="743"/>
                  </a:cubicBezTo>
                  <a:cubicBezTo>
                    <a:pt x="430" y="836"/>
                    <a:pt x="651" y="765"/>
                    <a:pt x="743" y="585"/>
                  </a:cubicBezTo>
                  <a:cubicBezTo>
                    <a:pt x="836" y="406"/>
                    <a:pt x="765" y="185"/>
                    <a:pt x="585" y="93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5" name="Freeform 39"/>
            <p:cNvSpPr>
              <a:spLocks noChangeArrowheads="1"/>
            </p:cNvSpPr>
            <p:nvPr/>
          </p:nvSpPr>
          <p:spPr bwMode="auto">
            <a:xfrm>
              <a:off x="992188" y="2281238"/>
              <a:ext cx="76200" cy="119063"/>
            </a:xfrm>
            <a:custGeom>
              <a:avLst/>
              <a:gdLst>
                <a:gd name="T0" fmla="*/ 18 w 31"/>
                <a:gd name="T1" fmla="*/ 11 h 49"/>
                <a:gd name="T2" fmla="*/ 23 w 31"/>
                <a:gd name="T3" fmla="*/ 0 h 49"/>
                <a:gd name="T4" fmla="*/ 31 w 31"/>
                <a:gd name="T5" fmla="*/ 4 h 49"/>
                <a:gd name="T6" fmla="*/ 25 w 31"/>
                <a:gd name="T7" fmla="*/ 15 h 49"/>
                <a:gd name="T8" fmla="*/ 28 w 31"/>
                <a:gd name="T9" fmla="*/ 31 h 49"/>
                <a:gd name="T10" fmla="*/ 13 w 31"/>
                <a:gd name="T11" fmla="*/ 38 h 49"/>
                <a:gd name="T12" fmla="*/ 7 w 31"/>
                <a:gd name="T13" fmla="*/ 49 h 49"/>
                <a:gd name="T14" fmla="*/ 0 w 31"/>
                <a:gd name="T15" fmla="*/ 45 h 49"/>
                <a:gd name="T16" fmla="*/ 6 w 31"/>
                <a:gd name="T17" fmla="*/ 34 h 49"/>
                <a:gd name="T18" fmla="*/ 3 w 31"/>
                <a:gd name="T19" fmla="*/ 18 h 49"/>
                <a:gd name="T20" fmla="*/ 18 w 31"/>
                <a:gd name="T2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9">
                  <a:moveTo>
                    <a:pt x="18" y="1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9" y="19"/>
                    <a:pt x="30" y="25"/>
                    <a:pt x="28" y="31"/>
                  </a:cubicBezTo>
                  <a:cubicBezTo>
                    <a:pt x="25" y="36"/>
                    <a:pt x="19" y="39"/>
                    <a:pt x="13" y="3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2" y="30"/>
                    <a:pt x="0" y="24"/>
                    <a:pt x="3" y="18"/>
                  </a:cubicBezTo>
                  <a:cubicBezTo>
                    <a:pt x="6" y="13"/>
                    <a:pt x="12" y="10"/>
                    <a:pt x="18" y="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6" name="Freeform 40"/>
            <p:cNvSpPr>
              <a:spLocks noChangeArrowheads="1"/>
            </p:cNvSpPr>
            <p:nvPr/>
          </p:nvSpPr>
          <p:spPr bwMode="auto">
            <a:xfrm>
              <a:off x="1624013" y="1050925"/>
              <a:ext cx="76200" cy="117475"/>
            </a:xfrm>
            <a:custGeom>
              <a:avLst/>
              <a:gdLst>
                <a:gd name="T0" fmla="*/ 17 w 31"/>
                <a:gd name="T1" fmla="*/ 12 h 49"/>
                <a:gd name="T2" fmla="*/ 23 w 31"/>
                <a:gd name="T3" fmla="*/ 0 h 49"/>
                <a:gd name="T4" fmla="*/ 31 w 31"/>
                <a:gd name="T5" fmla="*/ 4 h 49"/>
                <a:gd name="T6" fmla="*/ 24 w 31"/>
                <a:gd name="T7" fmla="*/ 16 h 49"/>
                <a:gd name="T8" fmla="*/ 27 w 31"/>
                <a:gd name="T9" fmla="*/ 32 h 49"/>
                <a:gd name="T10" fmla="*/ 12 w 31"/>
                <a:gd name="T11" fmla="*/ 39 h 49"/>
                <a:gd name="T12" fmla="*/ 7 w 31"/>
                <a:gd name="T13" fmla="*/ 49 h 49"/>
                <a:gd name="T14" fmla="*/ 0 w 31"/>
                <a:gd name="T15" fmla="*/ 45 h 49"/>
                <a:gd name="T16" fmla="*/ 5 w 31"/>
                <a:gd name="T17" fmla="*/ 35 h 49"/>
                <a:gd name="T18" fmla="*/ 2 w 31"/>
                <a:gd name="T19" fmla="*/ 19 h 49"/>
                <a:gd name="T20" fmla="*/ 17 w 31"/>
                <a:gd name="T2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9">
                  <a:moveTo>
                    <a:pt x="17" y="12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9" y="20"/>
                    <a:pt x="30" y="27"/>
                    <a:pt x="27" y="32"/>
                  </a:cubicBezTo>
                  <a:cubicBezTo>
                    <a:pt x="24" y="38"/>
                    <a:pt x="18" y="40"/>
                    <a:pt x="12" y="3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1" y="31"/>
                    <a:pt x="0" y="25"/>
                    <a:pt x="2" y="19"/>
                  </a:cubicBezTo>
                  <a:cubicBezTo>
                    <a:pt x="5" y="14"/>
                    <a:pt x="11" y="11"/>
                    <a:pt x="17" y="1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7" name="Freeform 41"/>
            <p:cNvSpPr>
              <a:spLocks noChangeArrowheads="1"/>
            </p:cNvSpPr>
            <p:nvPr/>
          </p:nvSpPr>
          <p:spPr bwMode="auto">
            <a:xfrm>
              <a:off x="708025" y="2058988"/>
              <a:ext cx="115888" cy="84138"/>
            </a:xfrm>
            <a:custGeom>
              <a:avLst/>
              <a:gdLst>
                <a:gd name="T0" fmla="*/ 73 w 73"/>
                <a:gd name="T1" fmla="*/ 10 h 53"/>
                <a:gd name="T2" fmla="*/ 7 w 73"/>
                <a:gd name="T3" fmla="*/ 53 h 53"/>
                <a:gd name="T4" fmla="*/ 0 w 73"/>
                <a:gd name="T5" fmla="*/ 42 h 53"/>
                <a:gd name="T6" fmla="*/ 65 w 73"/>
                <a:gd name="T7" fmla="*/ 0 h 53"/>
                <a:gd name="T8" fmla="*/ 73 w 73"/>
                <a:gd name="T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73" y="10"/>
                  </a:moveTo>
                  <a:lnTo>
                    <a:pt x="7" y="53"/>
                  </a:lnTo>
                  <a:lnTo>
                    <a:pt x="0" y="42"/>
                  </a:lnTo>
                  <a:lnTo>
                    <a:pt x="65" y="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8" name="Freeform 42"/>
            <p:cNvSpPr>
              <a:spLocks noChangeArrowheads="1"/>
            </p:cNvSpPr>
            <p:nvPr/>
          </p:nvSpPr>
          <p:spPr bwMode="auto">
            <a:xfrm>
              <a:off x="593725" y="1746250"/>
              <a:ext cx="123825" cy="25400"/>
            </a:xfrm>
            <a:custGeom>
              <a:avLst/>
              <a:gdLst>
                <a:gd name="T0" fmla="*/ 78 w 78"/>
                <a:gd name="T1" fmla="*/ 12 h 16"/>
                <a:gd name="T2" fmla="*/ 0 w 78"/>
                <a:gd name="T3" fmla="*/ 16 h 16"/>
                <a:gd name="T4" fmla="*/ 0 w 78"/>
                <a:gd name="T5" fmla="*/ 4 h 16"/>
                <a:gd name="T6" fmla="*/ 78 w 78"/>
                <a:gd name="T7" fmla="*/ 0 h 16"/>
                <a:gd name="T8" fmla="*/ 78 w 78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6">
                  <a:moveTo>
                    <a:pt x="78" y="12"/>
                  </a:moveTo>
                  <a:lnTo>
                    <a:pt x="0" y="16"/>
                  </a:lnTo>
                  <a:lnTo>
                    <a:pt x="0" y="4"/>
                  </a:lnTo>
                  <a:lnTo>
                    <a:pt x="78" y="0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9" name="Freeform 43"/>
            <p:cNvSpPr>
              <a:spLocks noChangeArrowheads="1"/>
            </p:cNvSpPr>
            <p:nvPr/>
          </p:nvSpPr>
          <p:spPr bwMode="auto">
            <a:xfrm>
              <a:off x="671513" y="1373188"/>
              <a:ext cx="117475" cy="74613"/>
            </a:xfrm>
            <a:custGeom>
              <a:avLst/>
              <a:gdLst>
                <a:gd name="T0" fmla="*/ 4 w 49"/>
                <a:gd name="T1" fmla="*/ 0 h 31"/>
                <a:gd name="T2" fmla="*/ 16 w 49"/>
                <a:gd name="T3" fmla="*/ 6 h 31"/>
                <a:gd name="T4" fmla="*/ 31 w 49"/>
                <a:gd name="T5" fmla="*/ 4 h 31"/>
                <a:gd name="T6" fmla="*/ 39 w 49"/>
                <a:gd name="T7" fmla="*/ 18 h 31"/>
                <a:gd name="T8" fmla="*/ 49 w 49"/>
                <a:gd name="T9" fmla="*/ 23 h 31"/>
                <a:gd name="T10" fmla="*/ 46 w 49"/>
                <a:gd name="T11" fmla="*/ 31 h 31"/>
                <a:gd name="T12" fmla="*/ 35 w 49"/>
                <a:gd name="T13" fmla="*/ 25 h 31"/>
                <a:gd name="T14" fmla="*/ 19 w 49"/>
                <a:gd name="T15" fmla="*/ 28 h 31"/>
                <a:gd name="T16" fmla="*/ 12 w 49"/>
                <a:gd name="T17" fmla="*/ 13 h 31"/>
                <a:gd name="T18" fmla="*/ 0 w 49"/>
                <a:gd name="T19" fmla="*/ 7 h 31"/>
                <a:gd name="T20" fmla="*/ 4 w 4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1">
                  <a:moveTo>
                    <a:pt x="4" y="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20" y="2"/>
                    <a:pt x="26" y="1"/>
                    <a:pt x="31" y="4"/>
                  </a:cubicBezTo>
                  <a:cubicBezTo>
                    <a:pt x="37" y="6"/>
                    <a:pt x="39" y="12"/>
                    <a:pt x="39" y="1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1" y="30"/>
                    <a:pt x="24" y="31"/>
                    <a:pt x="19" y="28"/>
                  </a:cubicBezTo>
                  <a:cubicBezTo>
                    <a:pt x="13" y="25"/>
                    <a:pt x="10" y="19"/>
                    <a:pt x="12" y="13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0" name="Freeform 44"/>
            <p:cNvSpPr>
              <a:spLocks noChangeArrowheads="1"/>
            </p:cNvSpPr>
            <p:nvPr/>
          </p:nvSpPr>
          <p:spPr bwMode="auto">
            <a:xfrm>
              <a:off x="930275" y="1087438"/>
              <a:ext cx="82550" cy="112713"/>
            </a:xfrm>
            <a:custGeom>
              <a:avLst/>
              <a:gdLst>
                <a:gd name="T0" fmla="*/ 0 w 52"/>
                <a:gd name="T1" fmla="*/ 6 h 71"/>
                <a:gd name="T2" fmla="*/ 10 w 52"/>
                <a:gd name="T3" fmla="*/ 0 h 71"/>
                <a:gd name="T4" fmla="*/ 52 w 52"/>
                <a:gd name="T5" fmla="*/ 65 h 71"/>
                <a:gd name="T6" fmla="*/ 41 w 52"/>
                <a:gd name="T7" fmla="*/ 71 h 71"/>
                <a:gd name="T8" fmla="*/ 0 w 52"/>
                <a:gd name="T9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1">
                  <a:moveTo>
                    <a:pt x="0" y="6"/>
                  </a:moveTo>
                  <a:lnTo>
                    <a:pt x="10" y="0"/>
                  </a:lnTo>
                  <a:lnTo>
                    <a:pt x="52" y="65"/>
                  </a:lnTo>
                  <a:lnTo>
                    <a:pt x="41" y="7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1" name="Freeform 45"/>
            <p:cNvSpPr>
              <a:spLocks noChangeArrowheads="1"/>
            </p:cNvSpPr>
            <p:nvPr/>
          </p:nvSpPr>
          <p:spPr bwMode="auto">
            <a:xfrm>
              <a:off x="1298575" y="973138"/>
              <a:ext cx="25400" cy="123825"/>
            </a:xfrm>
            <a:custGeom>
              <a:avLst/>
              <a:gdLst>
                <a:gd name="T0" fmla="*/ 16 w 16"/>
                <a:gd name="T1" fmla="*/ 78 h 78"/>
                <a:gd name="T2" fmla="*/ 4 w 16"/>
                <a:gd name="T3" fmla="*/ 78 h 78"/>
                <a:gd name="T4" fmla="*/ 0 w 16"/>
                <a:gd name="T5" fmla="*/ 0 h 78"/>
                <a:gd name="T6" fmla="*/ 13 w 16"/>
                <a:gd name="T7" fmla="*/ 0 h 78"/>
                <a:gd name="T8" fmla="*/ 16 w 16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8">
                  <a:moveTo>
                    <a:pt x="16" y="78"/>
                  </a:moveTo>
                  <a:lnTo>
                    <a:pt x="4" y="7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6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2" name="Freeform 46"/>
            <p:cNvSpPr>
              <a:spLocks noChangeArrowheads="1"/>
            </p:cNvSpPr>
            <p:nvPr/>
          </p:nvSpPr>
          <p:spPr bwMode="auto">
            <a:xfrm>
              <a:off x="1868488" y="1309688"/>
              <a:ext cx="114300" cy="82550"/>
            </a:xfrm>
            <a:custGeom>
              <a:avLst/>
              <a:gdLst>
                <a:gd name="T0" fmla="*/ 72 w 72"/>
                <a:gd name="T1" fmla="*/ 9 h 52"/>
                <a:gd name="T2" fmla="*/ 6 w 72"/>
                <a:gd name="T3" fmla="*/ 52 h 52"/>
                <a:gd name="T4" fmla="*/ 0 w 72"/>
                <a:gd name="T5" fmla="*/ 41 h 52"/>
                <a:gd name="T6" fmla="*/ 66 w 72"/>
                <a:gd name="T7" fmla="*/ 0 h 52"/>
                <a:gd name="T8" fmla="*/ 72 w 72"/>
                <a:gd name="T9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2">
                  <a:moveTo>
                    <a:pt x="72" y="9"/>
                  </a:moveTo>
                  <a:lnTo>
                    <a:pt x="6" y="52"/>
                  </a:lnTo>
                  <a:lnTo>
                    <a:pt x="0" y="41"/>
                  </a:lnTo>
                  <a:lnTo>
                    <a:pt x="66" y="0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3" name="Freeform 47"/>
            <p:cNvSpPr>
              <a:spLocks noChangeArrowheads="1"/>
            </p:cNvSpPr>
            <p:nvPr/>
          </p:nvSpPr>
          <p:spPr bwMode="auto">
            <a:xfrm>
              <a:off x="1973263" y="1677988"/>
              <a:ext cx="125413" cy="26988"/>
            </a:xfrm>
            <a:custGeom>
              <a:avLst/>
              <a:gdLst>
                <a:gd name="T0" fmla="*/ 79 w 79"/>
                <a:gd name="T1" fmla="*/ 12 h 17"/>
                <a:gd name="T2" fmla="*/ 1 w 79"/>
                <a:gd name="T3" fmla="*/ 17 h 17"/>
                <a:gd name="T4" fmla="*/ 0 w 79"/>
                <a:gd name="T5" fmla="*/ 5 h 17"/>
                <a:gd name="T6" fmla="*/ 78 w 79"/>
                <a:gd name="T7" fmla="*/ 0 h 17"/>
                <a:gd name="T8" fmla="*/ 79 w 79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7">
                  <a:moveTo>
                    <a:pt x="79" y="12"/>
                  </a:moveTo>
                  <a:lnTo>
                    <a:pt x="1" y="17"/>
                  </a:lnTo>
                  <a:lnTo>
                    <a:pt x="0" y="5"/>
                  </a:lnTo>
                  <a:lnTo>
                    <a:pt x="78" y="0"/>
                  </a:lnTo>
                  <a:lnTo>
                    <a:pt x="79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4" name="Freeform 48"/>
            <p:cNvSpPr>
              <a:spLocks noChangeArrowheads="1"/>
            </p:cNvSpPr>
            <p:nvPr/>
          </p:nvSpPr>
          <p:spPr bwMode="auto">
            <a:xfrm>
              <a:off x="1900238" y="2005013"/>
              <a:ext cx="119063" cy="73025"/>
            </a:xfrm>
            <a:custGeom>
              <a:avLst/>
              <a:gdLst>
                <a:gd name="T0" fmla="*/ 0 w 49"/>
                <a:gd name="T1" fmla="*/ 7 h 30"/>
                <a:gd name="T2" fmla="*/ 4 w 49"/>
                <a:gd name="T3" fmla="*/ 0 h 30"/>
                <a:gd name="T4" fmla="*/ 15 w 49"/>
                <a:gd name="T5" fmla="*/ 5 h 30"/>
                <a:gd name="T6" fmla="*/ 30 w 49"/>
                <a:gd name="T7" fmla="*/ 3 h 30"/>
                <a:gd name="T8" fmla="*/ 38 w 49"/>
                <a:gd name="T9" fmla="*/ 17 h 30"/>
                <a:gd name="T10" fmla="*/ 49 w 49"/>
                <a:gd name="T11" fmla="*/ 23 h 30"/>
                <a:gd name="T12" fmla="*/ 46 w 49"/>
                <a:gd name="T13" fmla="*/ 30 h 30"/>
                <a:gd name="T14" fmla="*/ 34 w 49"/>
                <a:gd name="T15" fmla="*/ 24 h 30"/>
                <a:gd name="T16" fmla="*/ 18 w 49"/>
                <a:gd name="T17" fmla="*/ 28 h 30"/>
                <a:gd name="T18" fmla="*/ 11 w 49"/>
                <a:gd name="T19" fmla="*/ 12 h 30"/>
                <a:gd name="T20" fmla="*/ 0 w 49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0">
                  <a:moveTo>
                    <a:pt x="0" y="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9" y="1"/>
                    <a:pt x="25" y="0"/>
                    <a:pt x="30" y="3"/>
                  </a:cubicBezTo>
                  <a:cubicBezTo>
                    <a:pt x="36" y="6"/>
                    <a:pt x="38" y="11"/>
                    <a:pt x="38" y="17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0" y="29"/>
                    <a:pt x="23" y="30"/>
                    <a:pt x="18" y="28"/>
                  </a:cubicBezTo>
                  <a:cubicBezTo>
                    <a:pt x="12" y="25"/>
                    <a:pt x="9" y="18"/>
                    <a:pt x="11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5" name="Freeform 49"/>
            <p:cNvSpPr>
              <a:spLocks noChangeArrowheads="1"/>
            </p:cNvSpPr>
            <p:nvPr/>
          </p:nvSpPr>
          <p:spPr bwMode="auto">
            <a:xfrm>
              <a:off x="1677988" y="2249488"/>
              <a:ext cx="84138" cy="114300"/>
            </a:xfrm>
            <a:custGeom>
              <a:avLst/>
              <a:gdLst>
                <a:gd name="T0" fmla="*/ 53 w 53"/>
                <a:gd name="T1" fmla="*/ 66 h 72"/>
                <a:gd name="T2" fmla="*/ 43 w 53"/>
                <a:gd name="T3" fmla="*/ 72 h 72"/>
                <a:gd name="T4" fmla="*/ 0 w 53"/>
                <a:gd name="T5" fmla="*/ 6 h 72"/>
                <a:gd name="T6" fmla="*/ 11 w 53"/>
                <a:gd name="T7" fmla="*/ 0 h 72"/>
                <a:gd name="T8" fmla="*/ 53 w 53"/>
                <a:gd name="T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2">
                  <a:moveTo>
                    <a:pt x="53" y="66"/>
                  </a:moveTo>
                  <a:lnTo>
                    <a:pt x="43" y="72"/>
                  </a:lnTo>
                  <a:lnTo>
                    <a:pt x="0" y="6"/>
                  </a:lnTo>
                  <a:lnTo>
                    <a:pt x="11" y="0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6" name="Freeform 50"/>
            <p:cNvSpPr>
              <a:spLocks noChangeArrowheads="1"/>
            </p:cNvSpPr>
            <p:nvPr/>
          </p:nvSpPr>
          <p:spPr bwMode="auto">
            <a:xfrm>
              <a:off x="1365250" y="2354263"/>
              <a:ext cx="26988" cy="123825"/>
            </a:xfrm>
            <a:custGeom>
              <a:avLst/>
              <a:gdLst>
                <a:gd name="T0" fmla="*/ 17 w 17"/>
                <a:gd name="T1" fmla="*/ 78 h 78"/>
                <a:gd name="T2" fmla="*/ 5 w 17"/>
                <a:gd name="T3" fmla="*/ 78 h 78"/>
                <a:gd name="T4" fmla="*/ 0 w 17"/>
                <a:gd name="T5" fmla="*/ 0 h 78"/>
                <a:gd name="T6" fmla="*/ 14 w 17"/>
                <a:gd name="T7" fmla="*/ 0 h 78"/>
                <a:gd name="T8" fmla="*/ 17 w 1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8">
                  <a:moveTo>
                    <a:pt x="17" y="78"/>
                  </a:moveTo>
                  <a:lnTo>
                    <a:pt x="5" y="7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7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7" name="Freeform 51"/>
            <p:cNvSpPr>
              <a:spLocks noEditPoints="1" noChangeArrowheads="1"/>
            </p:cNvSpPr>
            <p:nvPr/>
          </p:nvSpPr>
          <p:spPr bwMode="auto">
            <a:xfrm>
              <a:off x="917575" y="1695450"/>
              <a:ext cx="461963" cy="190500"/>
            </a:xfrm>
            <a:custGeom>
              <a:avLst/>
              <a:gdLst>
                <a:gd name="T0" fmla="*/ 172 w 191"/>
                <a:gd name="T1" fmla="*/ 2 h 79"/>
                <a:gd name="T2" fmla="*/ 11 w 191"/>
                <a:gd name="T3" fmla="*/ 54 h 79"/>
                <a:gd name="T4" fmla="*/ 2 w 191"/>
                <a:gd name="T5" fmla="*/ 70 h 79"/>
                <a:gd name="T6" fmla="*/ 9 w 191"/>
                <a:gd name="T7" fmla="*/ 77 h 79"/>
                <a:gd name="T8" fmla="*/ 18 w 191"/>
                <a:gd name="T9" fmla="*/ 78 h 79"/>
                <a:gd name="T10" fmla="*/ 180 w 191"/>
                <a:gd name="T11" fmla="*/ 26 h 79"/>
                <a:gd name="T12" fmla="*/ 188 w 191"/>
                <a:gd name="T13" fmla="*/ 10 h 79"/>
                <a:gd name="T14" fmla="*/ 172 w 191"/>
                <a:gd name="T15" fmla="*/ 2 h 79"/>
                <a:gd name="T16" fmla="*/ 12 w 191"/>
                <a:gd name="T17" fmla="*/ 57 h 79"/>
                <a:gd name="T18" fmla="*/ 23 w 191"/>
                <a:gd name="T19" fmla="*/ 63 h 79"/>
                <a:gd name="T20" fmla="*/ 18 w 191"/>
                <a:gd name="T21" fmla="*/ 74 h 79"/>
                <a:gd name="T22" fmla="*/ 7 w 191"/>
                <a:gd name="T23" fmla="*/ 68 h 79"/>
                <a:gd name="T24" fmla="*/ 12 w 191"/>
                <a:gd name="T25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79">
                  <a:moveTo>
                    <a:pt x="172" y="2"/>
                  </a:moveTo>
                  <a:cubicBezTo>
                    <a:pt x="11" y="54"/>
                    <a:pt x="11" y="54"/>
                    <a:pt x="11" y="54"/>
                  </a:cubicBezTo>
                  <a:cubicBezTo>
                    <a:pt x="4" y="56"/>
                    <a:pt x="0" y="63"/>
                    <a:pt x="2" y="70"/>
                  </a:cubicBezTo>
                  <a:cubicBezTo>
                    <a:pt x="3" y="73"/>
                    <a:pt x="6" y="76"/>
                    <a:pt x="9" y="77"/>
                  </a:cubicBezTo>
                  <a:cubicBezTo>
                    <a:pt x="11" y="79"/>
                    <a:pt x="15" y="79"/>
                    <a:pt x="18" y="78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7" y="24"/>
                    <a:pt x="191" y="17"/>
                    <a:pt x="188" y="10"/>
                  </a:cubicBezTo>
                  <a:cubicBezTo>
                    <a:pt x="186" y="3"/>
                    <a:pt x="179" y="0"/>
                    <a:pt x="172" y="2"/>
                  </a:cubicBezTo>
                  <a:close/>
                  <a:moveTo>
                    <a:pt x="12" y="57"/>
                  </a:moveTo>
                  <a:cubicBezTo>
                    <a:pt x="17" y="56"/>
                    <a:pt x="22" y="59"/>
                    <a:pt x="23" y="63"/>
                  </a:cubicBezTo>
                  <a:cubicBezTo>
                    <a:pt x="25" y="68"/>
                    <a:pt x="22" y="73"/>
                    <a:pt x="18" y="74"/>
                  </a:cubicBezTo>
                  <a:cubicBezTo>
                    <a:pt x="13" y="76"/>
                    <a:pt x="8" y="73"/>
                    <a:pt x="7" y="68"/>
                  </a:cubicBezTo>
                  <a:cubicBezTo>
                    <a:pt x="5" y="64"/>
                    <a:pt x="8" y="59"/>
                    <a:pt x="12" y="57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8" name="Freeform 52"/>
            <p:cNvSpPr>
              <a:spLocks noChangeArrowheads="1"/>
            </p:cNvSpPr>
            <p:nvPr/>
          </p:nvSpPr>
          <p:spPr bwMode="auto">
            <a:xfrm>
              <a:off x="922338" y="1709738"/>
              <a:ext cx="457200" cy="176213"/>
            </a:xfrm>
            <a:custGeom>
              <a:avLst/>
              <a:gdLst>
                <a:gd name="T0" fmla="*/ 7 w 189"/>
                <a:gd name="T1" fmla="*/ 71 h 73"/>
                <a:gd name="T2" fmla="*/ 0 w 189"/>
                <a:gd name="T3" fmla="*/ 64 h 73"/>
                <a:gd name="T4" fmla="*/ 0 w 189"/>
                <a:gd name="T5" fmla="*/ 59 h 73"/>
                <a:gd name="T6" fmla="*/ 5 w 189"/>
                <a:gd name="T7" fmla="*/ 57 h 73"/>
                <a:gd name="T8" fmla="*/ 5 w 189"/>
                <a:gd name="T9" fmla="*/ 62 h 73"/>
                <a:gd name="T10" fmla="*/ 16 w 189"/>
                <a:gd name="T11" fmla="*/ 68 h 73"/>
                <a:gd name="T12" fmla="*/ 21 w 189"/>
                <a:gd name="T13" fmla="*/ 57 h 73"/>
                <a:gd name="T14" fmla="*/ 18 w 189"/>
                <a:gd name="T15" fmla="*/ 53 h 73"/>
                <a:gd name="T16" fmla="*/ 184 w 189"/>
                <a:gd name="T17" fmla="*/ 0 h 73"/>
                <a:gd name="T18" fmla="*/ 186 w 189"/>
                <a:gd name="T19" fmla="*/ 4 h 73"/>
                <a:gd name="T20" fmla="*/ 178 w 189"/>
                <a:gd name="T21" fmla="*/ 20 h 73"/>
                <a:gd name="T22" fmla="*/ 16 w 189"/>
                <a:gd name="T23" fmla="*/ 72 h 73"/>
                <a:gd name="T24" fmla="*/ 7 w 189"/>
                <a:gd name="T25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73">
                  <a:moveTo>
                    <a:pt x="7" y="71"/>
                  </a:moveTo>
                  <a:cubicBezTo>
                    <a:pt x="4" y="70"/>
                    <a:pt x="1" y="67"/>
                    <a:pt x="0" y="64"/>
                  </a:cubicBezTo>
                  <a:cubicBezTo>
                    <a:pt x="0" y="62"/>
                    <a:pt x="0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9"/>
                    <a:pt x="4" y="61"/>
                    <a:pt x="5" y="62"/>
                  </a:cubicBezTo>
                  <a:cubicBezTo>
                    <a:pt x="6" y="67"/>
                    <a:pt x="11" y="70"/>
                    <a:pt x="16" y="68"/>
                  </a:cubicBezTo>
                  <a:cubicBezTo>
                    <a:pt x="20" y="67"/>
                    <a:pt x="23" y="62"/>
                    <a:pt x="21" y="57"/>
                  </a:cubicBezTo>
                  <a:cubicBezTo>
                    <a:pt x="21" y="55"/>
                    <a:pt x="19" y="54"/>
                    <a:pt x="18" y="5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5" y="1"/>
                    <a:pt x="186" y="2"/>
                    <a:pt x="186" y="4"/>
                  </a:cubicBezTo>
                  <a:cubicBezTo>
                    <a:pt x="189" y="11"/>
                    <a:pt x="185" y="18"/>
                    <a:pt x="178" y="20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3" y="73"/>
                    <a:pt x="9" y="73"/>
                    <a:pt x="7" y="71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9" name="Freeform 53"/>
            <p:cNvSpPr>
              <a:spLocks noChangeArrowheads="1"/>
            </p:cNvSpPr>
            <p:nvPr/>
          </p:nvSpPr>
          <p:spPr bwMode="auto">
            <a:xfrm>
              <a:off x="927100" y="1731963"/>
              <a:ext cx="447675" cy="153988"/>
            </a:xfrm>
            <a:custGeom>
              <a:avLst/>
              <a:gdLst>
                <a:gd name="T0" fmla="*/ 5 w 185"/>
                <a:gd name="T1" fmla="*/ 62 h 64"/>
                <a:gd name="T2" fmla="*/ 0 w 185"/>
                <a:gd name="T3" fmla="*/ 59 h 64"/>
                <a:gd name="T4" fmla="*/ 5 w 185"/>
                <a:gd name="T5" fmla="*/ 57 h 64"/>
                <a:gd name="T6" fmla="*/ 14 w 185"/>
                <a:gd name="T7" fmla="*/ 59 h 64"/>
                <a:gd name="T8" fmla="*/ 19 w 185"/>
                <a:gd name="T9" fmla="*/ 53 h 64"/>
                <a:gd name="T10" fmla="*/ 185 w 185"/>
                <a:gd name="T11" fmla="*/ 0 h 64"/>
                <a:gd name="T12" fmla="*/ 176 w 185"/>
                <a:gd name="T13" fmla="*/ 11 h 64"/>
                <a:gd name="T14" fmla="*/ 14 w 185"/>
                <a:gd name="T15" fmla="*/ 63 h 64"/>
                <a:gd name="T16" fmla="*/ 5 w 185"/>
                <a:gd name="T17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64">
                  <a:moveTo>
                    <a:pt x="5" y="62"/>
                  </a:moveTo>
                  <a:cubicBezTo>
                    <a:pt x="3" y="61"/>
                    <a:pt x="2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8" y="59"/>
                    <a:pt x="11" y="60"/>
                    <a:pt x="14" y="59"/>
                  </a:cubicBezTo>
                  <a:cubicBezTo>
                    <a:pt x="17" y="58"/>
                    <a:pt x="19" y="56"/>
                    <a:pt x="19" y="53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5"/>
                    <a:pt x="181" y="9"/>
                    <a:pt x="176" y="11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1" y="64"/>
                    <a:pt x="7" y="64"/>
                    <a:pt x="5" y="62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0" name="Freeform 54"/>
            <p:cNvSpPr>
              <a:spLocks noEditPoints="1" noChangeArrowheads="1"/>
            </p:cNvSpPr>
            <p:nvPr/>
          </p:nvSpPr>
          <p:spPr bwMode="auto">
            <a:xfrm>
              <a:off x="1309688" y="1033463"/>
              <a:ext cx="409575" cy="731838"/>
            </a:xfrm>
            <a:custGeom>
              <a:avLst/>
              <a:gdLst>
                <a:gd name="T0" fmla="*/ 26 w 169"/>
                <a:gd name="T1" fmla="*/ 293 h 302"/>
                <a:gd name="T2" fmla="*/ 165 w 169"/>
                <a:gd name="T3" fmla="*/ 21 h 302"/>
                <a:gd name="T4" fmla="*/ 160 w 169"/>
                <a:gd name="T5" fmla="*/ 4 h 302"/>
                <a:gd name="T6" fmla="*/ 143 w 169"/>
                <a:gd name="T7" fmla="*/ 9 h 302"/>
                <a:gd name="T8" fmla="*/ 3 w 169"/>
                <a:gd name="T9" fmla="*/ 281 h 302"/>
                <a:gd name="T10" fmla="*/ 8 w 169"/>
                <a:gd name="T11" fmla="*/ 298 h 302"/>
                <a:gd name="T12" fmla="*/ 26 w 169"/>
                <a:gd name="T13" fmla="*/ 293 h 302"/>
                <a:gd name="T14" fmla="*/ 161 w 169"/>
                <a:gd name="T15" fmla="*/ 20 h 302"/>
                <a:gd name="T16" fmla="*/ 149 w 169"/>
                <a:gd name="T17" fmla="*/ 24 h 302"/>
                <a:gd name="T18" fmla="*/ 146 w 169"/>
                <a:gd name="T19" fmla="*/ 12 h 302"/>
                <a:gd name="T20" fmla="*/ 157 w 169"/>
                <a:gd name="T21" fmla="*/ 8 h 302"/>
                <a:gd name="T22" fmla="*/ 161 w 169"/>
                <a:gd name="T23" fmla="*/ 2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302">
                  <a:moveTo>
                    <a:pt x="26" y="293"/>
                  </a:moveTo>
                  <a:cubicBezTo>
                    <a:pt x="165" y="21"/>
                    <a:pt x="165" y="21"/>
                    <a:pt x="165" y="21"/>
                  </a:cubicBezTo>
                  <a:cubicBezTo>
                    <a:pt x="169" y="15"/>
                    <a:pt x="166" y="7"/>
                    <a:pt x="160" y="4"/>
                  </a:cubicBezTo>
                  <a:cubicBezTo>
                    <a:pt x="154" y="0"/>
                    <a:pt x="146" y="3"/>
                    <a:pt x="143" y="9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0" y="287"/>
                    <a:pt x="2" y="295"/>
                    <a:pt x="8" y="298"/>
                  </a:cubicBezTo>
                  <a:cubicBezTo>
                    <a:pt x="15" y="302"/>
                    <a:pt x="22" y="299"/>
                    <a:pt x="26" y="293"/>
                  </a:cubicBezTo>
                  <a:close/>
                  <a:moveTo>
                    <a:pt x="161" y="20"/>
                  </a:moveTo>
                  <a:cubicBezTo>
                    <a:pt x="159" y="24"/>
                    <a:pt x="154" y="26"/>
                    <a:pt x="149" y="24"/>
                  </a:cubicBezTo>
                  <a:cubicBezTo>
                    <a:pt x="145" y="22"/>
                    <a:pt x="144" y="16"/>
                    <a:pt x="146" y="12"/>
                  </a:cubicBezTo>
                  <a:cubicBezTo>
                    <a:pt x="148" y="8"/>
                    <a:pt x="153" y="6"/>
                    <a:pt x="157" y="8"/>
                  </a:cubicBezTo>
                  <a:cubicBezTo>
                    <a:pt x="162" y="11"/>
                    <a:pt x="163" y="16"/>
                    <a:pt x="161" y="20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1" name="Freeform 55"/>
            <p:cNvSpPr>
              <a:spLocks noChangeArrowheads="1"/>
            </p:cNvSpPr>
            <p:nvPr/>
          </p:nvSpPr>
          <p:spPr bwMode="auto">
            <a:xfrm>
              <a:off x="1309688" y="1033463"/>
              <a:ext cx="396875" cy="727075"/>
            </a:xfrm>
            <a:custGeom>
              <a:avLst/>
              <a:gdLst>
                <a:gd name="T0" fmla="*/ 160 w 164"/>
                <a:gd name="T1" fmla="*/ 4 h 300"/>
                <a:gd name="T2" fmla="*/ 164 w 164"/>
                <a:gd name="T3" fmla="*/ 6 h 300"/>
                <a:gd name="T4" fmla="*/ 161 w 164"/>
                <a:gd name="T5" fmla="*/ 12 h 300"/>
                <a:gd name="T6" fmla="*/ 157 w 164"/>
                <a:gd name="T7" fmla="*/ 8 h 300"/>
                <a:gd name="T8" fmla="*/ 146 w 164"/>
                <a:gd name="T9" fmla="*/ 12 h 300"/>
                <a:gd name="T10" fmla="*/ 149 w 164"/>
                <a:gd name="T11" fmla="*/ 24 h 300"/>
                <a:gd name="T12" fmla="*/ 154 w 164"/>
                <a:gd name="T13" fmla="*/ 25 h 300"/>
                <a:gd name="T14" fmla="*/ 13 w 164"/>
                <a:gd name="T15" fmla="*/ 300 h 300"/>
                <a:gd name="T16" fmla="*/ 8 w 164"/>
                <a:gd name="T17" fmla="*/ 298 h 300"/>
                <a:gd name="T18" fmla="*/ 3 w 164"/>
                <a:gd name="T19" fmla="*/ 281 h 300"/>
                <a:gd name="T20" fmla="*/ 143 w 164"/>
                <a:gd name="T21" fmla="*/ 9 h 300"/>
                <a:gd name="T22" fmla="*/ 160 w 164"/>
                <a:gd name="T23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300">
                  <a:moveTo>
                    <a:pt x="160" y="4"/>
                  </a:moveTo>
                  <a:cubicBezTo>
                    <a:pt x="161" y="4"/>
                    <a:pt x="163" y="5"/>
                    <a:pt x="164" y="6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0" y="10"/>
                    <a:pt x="159" y="9"/>
                    <a:pt x="157" y="8"/>
                  </a:cubicBezTo>
                  <a:cubicBezTo>
                    <a:pt x="153" y="6"/>
                    <a:pt x="148" y="8"/>
                    <a:pt x="146" y="12"/>
                  </a:cubicBezTo>
                  <a:cubicBezTo>
                    <a:pt x="144" y="16"/>
                    <a:pt x="145" y="22"/>
                    <a:pt x="149" y="24"/>
                  </a:cubicBezTo>
                  <a:cubicBezTo>
                    <a:pt x="151" y="25"/>
                    <a:pt x="153" y="25"/>
                    <a:pt x="154" y="25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1" y="299"/>
                    <a:pt x="10" y="299"/>
                    <a:pt x="8" y="298"/>
                  </a:cubicBezTo>
                  <a:cubicBezTo>
                    <a:pt x="2" y="295"/>
                    <a:pt x="0" y="287"/>
                    <a:pt x="3" y="281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6" y="3"/>
                    <a:pt x="154" y="0"/>
                    <a:pt x="160" y="4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2" name="Freeform 56"/>
            <p:cNvSpPr>
              <a:spLocks noChangeArrowheads="1"/>
            </p:cNvSpPr>
            <p:nvPr/>
          </p:nvSpPr>
          <p:spPr bwMode="auto">
            <a:xfrm>
              <a:off x="1312863" y="1038225"/>
              <a:ext cx="369888" cy="708025"/>
            </a:xfrm>
            <a:custGeom>
              <a:avLst/>
              <a:gdLst>
                <a:gd name="T0" fmla="*/ 153 w 153"/>
                <a:gd name="T1" fmla="*/ 0 h 292"/>
                <a:gd name="T2" fmla="*/ 150 w 153"/>
                <a:gd name="T3" fmla="*/ 6 h 292"/>
                <a:gd name="T4" fmla="*/ 145 w 153"/>
                <a:gd name="T5" fmla="*/ 10 h 292"/>
                <a:gd name="T6" fmla="*/ 144 w 153"/>
                <a:gd name="T7" fmla="*/ 17 h 292"/>
                <a:gd name="T8" fmla="*/ 3 w 153"/>
                <a:gd name="T9" fmla="*/ 292 h 292"/>
                <a:gd name="T10" fmla="*/ 2 w 153"/>
                <a:gd name="T11" fmla="*/ 279 h 292"/>
                <a:gd name="T12" fmla="*/ 142 w 153"/>
                <a:gd name="T13" fmla="*/ 7 h 292"/>
                <a:gd name="T14" fmla="*/ 153 w 153"/>
                <a:gd name="T1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292">
                  <a:moveTo>
                    <a:pt x="153" y="0"/>
                  </a:moveTo>
                  <a:cubicBezTo>
                    <a:pt x="150" y="6"/>
                    <a:pt x="150" y="6"/>
                    <a:pt x="150" y="6"/>
                  </a:cubicBezTo>
                  <a:cubicBezTo>
                    <a:pt x="148" y="6"/>
                    <a:pt x="146" y="8"/>
                    <a:pt x="145" y="10"/>
                  </a:cubicBezTo>
                  <a:cubicBezTo>
                    <a:pt x="144" y="12"/>
                    <a:pt x="143" y="15"/>
                    <a:pt x="144" y="17"/>
                  </a:cubicBezTo>
                  <a:cubicBezTo>
                    <a:pt x="3" y="292"/>
                    <a:pt x="3" y="292"/>
                    <a:pt x="3" y="292"/>
                  </a:cubicBezTo>
                  <a:cubicBezTo>
                    <a:pt x="0" y="288"/>
                    <a:pt x="0" y="283"/>
                    <a:pt x="2" y="279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4" y="3"/>
                    <a:pt x="148" y="0"/>
                    <a:pt x="153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3" name="Freeform 57"/>
            <p:cNvSpPr>
              <a:spLocks noChangeArrowheads="1"/>
            </p:cNvSpPr>
            <p:nvPr/>
          </p:nvSpPr>
          <p:spPr bwMode="auto">
            <a:xfrm>
              <a:off x="1308100" y="1687513"/>
              <a:ext cx="74613" cy="77788"/>
            </a:xfrm>
            <a:custGeom>
              <a:avLst/>
              <a:gdLst>
                <a:gd name="T0" fmla="*/ 3 w 31"/>
                <a:gd name="T1" fmla="*/ 10 h 32"/>
                <a:gd name="T2" fmla="*/ 9 w 31"/>
                <a:gd name="T3" fmla="*/ 28 h 32"/>
                <a:gd name="T4" fmla="*/ 28 w 31"/>
                <a:gd name="T5" fmla="*/ 22 h 32"/>
                <a:gd name="T6" fmla="*/ 22 w 31"/>
                <a:gd name="T7" fmla="*/ 4 h 32"/>
                <a:gd name="T8" fmla="*/ 3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" y="10"/>
                  </a:moveTo>
                  <a:cubicBezTo>
                    <a:pt x="0" y="17"/>
                    <a:pt x="3" y="25"/>
                    <a:pt x="9" y="28"/>
                  </a:cubicBezTo>
                  <a:cubicBezTo>
                    <a:pt x="16" y="32"/>
                    <a:pt x="24" y="29"/>
                    <a:pt x="28" y="22"/>
                  </a:cubicBezTo>
                  <a:cubicBezTo>
                    <a:pt x="31" y="16"/>
                    <a:pt x="29" y="7"/>
                    <a:pt x="22" y="4"/>
                  </a:cubicBezTo>
                  <a:cubicBezTo>
                    <a:pt x="15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4" name="Freeform 58"/>
            <p:cNvSpPr>
              <a:spLocks noChangeArrowheads="1"/>
            </p:cNvSpPr>
            <p:nvPr/>
          </p:nvSpPr>
          <p:spPr bwMode="auto">
            <a:xfrm>
              <a:off x="1309688" y="1685925"/>
              <a:ext cx="74613" cy="74613"/>
            </a:xfrm>
            <a:custGeom>
              <a:avLst/>
              <a:gdLst>
                <a:gd name="T0" fmla="*/ 3 w 31"/>
                <a:gd name="T1" fmla="*/ 9 h 31"/>
                <a:gd name="T2" fmla="*/ 9 w 31"/>
                <a:gd name="T3" fmla="*/ 28 h 31"/>
                <a:gd name="T4" fmla="*/ 27 w 31"/>
                <a:gd name="T5" fmla="*/ 22 h 31"/>
                <a:gd name="T6" fmla="*/ 22 w 31"/>
                <a:gd name="T7" fmla="*/ 4 h 31"/>
                <a:gd name="T8" fmla="*/ 3 w 31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" y="9"/>
                  </a:moveTo>
                  <a:cubicBezTo>
                    <a:pt x="0" y="16"/>
                    <a:pt x="2" y="24"/>
                    <a:pt x="9" y="28"/>
                  </a:cubicBezTo>
                  <a:cubicBezTo>
                    <a:pt x="16" y="31"/>
                    <a:pt x="24" y="29"/>
                    <a:pt x="27" y="22"/>
                  </a:cubicBezTo>
                  <a:cubicBezTo>
                    <a:pt x="31" y="15"/>
                    <a:pt x="28" y="7"/>
                    <a:pt x="22" y="4"/>
                  </a:cubicBezTo>
                  <a:cubicBezTo>
                    <a:pt x="15" y="0"/>
                    <a:pt x="7" y="3"/>
                    <a:pt x="3" y="9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938" name="组合 2130"/>
          <p:cNvGrpSpPr>
            <a:grpSpLocks/>
          </p:cNvGrpSpPr>
          <p:nvPr/>
        </p:nvGrpSpPr>
        <p:grpSpPr bwMode="auto">
          <a:xfrm>
            <a:off x="1085362" y="2408693"/>
            <a:ext cx="1237188" cy="1255806"/>
            <a:chOff x="542925" y="3316100"/>
            <a:chExt cx="1490663" cy="1490663"/>
          </a:xfrm>
        </p:grpSpPr>
        <p:grpSp>
          <p:nvGrpSpPr>
            <p:cNvPr id="36939" name="组合 2128"/>
            <p:cNvGrpSpPr>
              <a:grpSpLocks/>
            </p:cNvGrpSpPr>
            <p:nvPr/>
          </p:nvGrpSpPr>
          <p:grpSpPr bwMode="auto">
            <a:xfrm>
              <a:off x="542925" y="3316100"/>
              <a:ext cx="1490663" cy="1490663"/>
              <a:chOff x="542925" y="3490912"/>
              <a:chExt cx="1490663" cy="1490663"/>
            </a:xfrm>
          </p:grpSpPr>
          <p:sp>
            <p:nvSpPr>
              <p:cNvPr id="36940" name="AutoShape 85"/>
              <p:cNvSpPr>
                <a:spLocks noChangeAspect="1" noChangeArrowheads="1" noTextEdit="1"/>
              </p:cNvSpPr>
              <p:nvPr/>
            </p:nvSpPr>
            <p:spPr bwMode="auto">
              <a:xfrm>
                <a:off x="590550" y="3533775"/>
                <a:ext cx="1435100" cy="144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1" name="Freeform 88"/>
              <p:cNvSpPr>
                <a:spLocks noChangeArrowheads="1"/>
              </p:cNvSpPr>
              <p:nvPr/>
            </p:nvSpPr>
            <p:spPr bwMode="auto">
              <a:xfrm>
                <a:off x="1311275" y="4260850"/>
                <a:ext cx="249238" cy="247650"/>
              </a:xfrm>
              <a:custGeom>
                <a:avLst/>
                <a:gdLst>
                  <a:gd name="T0" fmla="*/ 157 w 157"/>
                  <a:gd name="T1" fmla="*/ 97 h 156"/>
                  <a:gd name="T2" fmla="*/ 98 w 157"/>
                  <a:gd name="T3" fmla="*/ 156 h 156"/>
                  <a:gd name="T4" fmla="*/ 0 w 157"/>
                  <a:gd name="T5" fmla="*/ 60 h 156"/>
                  <a:gd name="T6" fmla="*/ 60 w 157"/>
                  <a:gd name="T7" fmla="*/ 0 h 156"/>
                  <a:gd name="T8" fmla="*/ 157 w 157"/>
                  <a:gd name="T9" fmla="*/ 9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6">
                    <a:moveTo>
                      <a:pt x="157" y="97"/>
                    </a:moveTo>
                    <a:lnTo>
                      <a:pt x="98" y="156"/>
                    </a:lnTo>
                    <a:lnTo>
                      <a:pt x="0" y="60"/>
                    </a:lnTo>
                    <a:lnTo>
                      <a:pt x="60" y="0"/>
                    </a:lnTo>
                    <a:lnTo>
                      <a:pt x="157" y="97"/>
                    </a:lnTo>
                    <a:close/>
                  </a:path>
                </a:pathLst>
              </a:custGeom>
              <a:solidFill>
                <a:srgbClr val="DA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2" name="Freeform 89"/>
              <p:cNvSpPr>
                <a:spLocks noChangeArrowheads="1"/>
              </p:cNvSpPr>
              <p:nvPr/>
            </p:nvSpPr>
            <p:spPr bwMode="auto">
              <a:xfrm>
                <a:off x="1311275" y="4340225"/>
                <a:ext cx="168275" cy="168275"/>
              </a:xfrm>
              <a:custGeom>
                <a:avLst/>
                <a:gdLst>
                  <a:gd name="T0" fmla="*/ 10 w 106"/>
                  <a:gd name="T1" fmla="*/ 0 h 106"/>
                  <a:gd name="T2" fmla="*/ 0 w 106"/>
                  <a:gd name="T3" fmla="*/ 10 h 106"/>
                  <a:gd name="T4" fmla="*/ 98 w 106"/>
                  <a:gd name="T5" fmla="*/ 106 h 106"/>
                  <a:gd name="T6" fmla="*/ 106 w 106"/>
                  <a:gd name="T7" fmla="*/ 98 h 106"/>
                  <a:gd name="T8" fmla="*/ 10 w 106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" y="0"/>
                    </a:moveTo>
                    <a:lnTo>
                      <a:pt x="0" y="10"/>
                    </a:lnTo>
                    <a:lnTo>
                      <a:pt x="98" y="106"/>
                    </a:lnTo>
                    <a:lnTo>
                      <a:pt x="106" y="9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6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3" name="Freeform 90"/>
              <p:cNvSpPr>
                <a:spLocks noChangeArrowheads="1"/>
              </p:cNvSpPr>
              <p:nvPr/>
            </p:nvSpPr>
            <p:spPr bwMode="auto">
              <a:xfrm>
                <a:off x="1349375" y="4260850"/>
                <a:ext cx="211138" cy="212725"/>
              </a:xfrm>
              <a:custGeom>
                <a:avLst/>
                <a:gdLst>
                  <a:gd name="T0" fmla="*/ 0 w 133"/>
                  <a:gd name="T1" fmla="*/ 36 h 134"/>
                  <a:gd name="T2" fmla="*/ 96 w 133"/>
                  <a:gd name="T3" fmla="*/ 134 h 134"/>
                  <a:gd name="T4" fmla="*/ 133 w 133"/>
                  <a:gd name="T5" fmla="*/ 97 h 134"/>
                  <a:gd name="T6" fmla="*/ 36 w 133"/>
                  <a:gd name="T7" fmla="*/ 0 h 134"/>
                  <a:gd name="T8" fmla="*/ 0 w 133"/>
                  <a:gd name="T9" fmla="*/ 3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34">
                    <a:moveTo>
                      <a:pt x="0" y="36"/>
                    </a:moveTo>
                    <a:lnTo>
                      <a:pt x="96" y="134"/>
                    </a:lnTo>
                    <a:lnTo>
                      <a:pt x="133" y="97"/>
                    </a:lnTo>
                    <a:lnTo>
                      <a:pt x="3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6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4" name="Freeform 91"/>
              <p:cNvSpPr>
                <a:spLocks noChangeArrowheads="1"/>
              </p:cNvSpPr>
              <p:nvPr/>
            </p:nvSpPr>
            <p:spPr bwMode="auto">
              <a:xfrm>
                <a:off x="1384300" y="4260850"/>
                <a:ext cx="176213" cy="174625"/>
              </a:xfrm>
              <a:custGeom>
                <a:avLst/>
                <a:gdLst>
                  <a:gd name="T0" fmla="*/ 0 w 111"/>
                  <a:gd name="T1" fmla="*/ 14 h 110"/>
                  <a:gd name="T2" fmla="*/ 98 w 111"/>
                  <a:gd name="T3" fmla="*/ 110 h 110"/>
                  <a:gd name="T4" fmla="*/ 111 w 111"/>
                  <a:gd name="T5" fmla="*/ 97 h 110"/>
                  <a:gd name="T6" fmla="*/ 14 w 111"/>
                  <a:gd name="T7" fmla="*/ 0 h 110"/>
                  <a:gd name="T8" fmla="*/ 0 w 111"/>
                  <a:gd name="T9" fmla="*/ 1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0">
                    <a:moveTo>
                      <a:pt x="0" y="14"/>
                    </a:moveTo>
                    <a:lnTo>
                      <a:pt x="98" y="110"/>
                    </a:lnTo>
                    <a:lnTo>
                      <a:pt x="111" y="97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5" name="Freeform 92"/>
              <p:cNvSpPr>
                <a:spLocks noEditPoints="1" noChangeArrowheads="1"/>
              </p:cNvSpPr>
              <p:nvPr/>
            </p:nvSpPr>
            <p:spPr bwMode="auto">
              <a:xfrm>
                <a:off x="542925" y="3490912"/>
                <a:ext cx="1017588" cy="1017588"/>
              </a:xfrm>
              <a:custGeom>
                <a:avLst/>
                <a:gdLst>
                  <a:gd name="T0" fmla="*/ 103 w 406"/>
                  <a:gd name="T1" fmla="*/ 103 h 406"/>
                  <a:gd name="T2" fmla="*/ 303 w 406"/>
                  <a:gd name="T3" fmla="*/ 103 h 406"/>
                  <a:gd name="T4" fmla="*/ 303 w 406"/>
                  <a:gd name="T5" fmla="*/ 303 h 406"/>
                  <a:gd name="T6" fmla="*/ 103 w 406"/>
                  <a:gd name="T7" fmla="*/ 303 h 406"/>
                  <a:gd name="T8" fmla="*/ 103 w 406"/>
                  <a:gd name="T9" fmla="*/ 103 h 406"/>
                  <a:gd name="T10" fmla="*/ 72 w 406"/>
                  <a:gd name="T11" fmla="*/ 72 h 406"/>
                  <a:gd name="T12" fmla="*/ 72 w 406"/>
                  <a:gd name="T13" fmla="*/ 334 h 406"/>
                  <a:gd name="T14" fmla="*/ 334 w 406"/>
                  <a:gd name="T15" fmla="*/ 334 h 406"/>
                  <a:gd name="T16" fmla="*/ 334 w 406"/>
                  <a:gd name="T17" fmla="*/ 72 h 406"/>
                  <a:gd name="T18" fmla="*/ 72 w 406"/>
                  <a:gd name="T19" fmla="*/ 7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6" h="406">
                    <a:moveTo>
                      <a:pt x="103" y="103"/>
                    </a:moveTo>
                    <a:cubicBezTo>
                      <a:pt x="158" y="48"/>
                      <a:pt x="248" y="48"/>
                      <a:pt x="303" y="103"/>
                    </a:cubicBezTo>
                    <a:cubicBezTo>
                      <a:pt x="358" y="158"/>
                      <a:pt x="358" y="248"/>
                      <a:pt x="303" y="303"/>
                    </a:cubicBezTo>
                    <a:cubicBezTo>
                      <a:pt x="248" y="358"/>
                      <a:pt x="158" y="358"/>
                      <a:pt x="103" y="303"/>
                    </a:cubicBezTo>
                    <a:cubicBezTo>
                      <a:pt x="48" y="248"/>
                      <a:pt x="48" y="158"/>
                      <a:pt x="103" y="103"/>
                    </a:cubicBezTo>
                    <a:moveTo>
                      <a:pt x="72" y="72"/>
                    </a:moveTo>
                    <a:cubicBezTo>
                      <a:pt x="0" y="145"/>
                      <a:pt x="0" y="262"/>
                      <a:pt x="72" y="334"/>
                    </a:cubicBezTo>
                    <a:cubicBezTo>
                      <a:pt x="144" y="406"/>
                      <a:pt x="262" y="406"/>
                      <a:pt x="334" y="334"/>
                    </a:cubicBezTo>
                    <a:cubicBezTo>
                      <a:pt x="406" y="262"/>
                      <a:pt x="406" y="145"/>
                      <a:pt x="334" y="72"/>
                    </a:cubicBezTo>
                    <a:cubicBezTo>
                      <a:pt x="262" y="0"/>
                      <a:pt x="144" y="0"/>
                      <a:pt x="72" y="72"/>
                    </a:cubicBezTo>
                  </a:path>
                </a:pathLst>
              </a:custGeom>
              <a:solidFill>
                <a:srgbClr val="E2A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6" name="Freeform 93"/>
              <p:cNvSpPr>
                <a:spLocks noEditPoints="1" noChangeArrowheads="1"/>
              </p:cNvSpPr>
              <p:nvPr/>
            </p:nvSpPr>
            <p:spPr bwMode="auto">
              <a:xfrm>
                <a:off x="542925" y="3490912"/>
                <a:ext cx="1017588" cy="1017588"/>
              </a:xfrm>
              <a:custGeom>
                <a:avLst/>
                <a:gdLst>
                  <a:gd name="T0" fmla="*/ 72 w 406"/>
                  <a:gd name="T1" fmla="*/ 72 h 406"/>
                  <a:gd name="T2" fmla="*/ 72 w 406"/>
                  <a:gd name="T3" fmla="*/ 334 h 406"/>
                  <a:gd name="T4" fmla="*/ 334 w 406"/>
                  <a:gd name="T5" fmla="*/ 334 h 406"/>
                  <a:gd name="T6" fmla="*/ 334 w 406"/>
                  <a:gd name="T7" fmla="*/ 72 h 406"/>
                  <a:gd name="T8" fmla="*/ 72 w 406"/>
                  <a:gd name="T9" fmla="*/ 72 h 406"/>
                  <a:gd name="T10" fmla="*/ 319 w 406"/>
                  <a:gd name="T11" fmla="*/ 319 h 406"/>
                  <a:gd name="T12" fmla="*/ 87 w 406"/>
                  <a:gd name="T13" fmla="*/ 319 h 406"/>
                  <a:gd name="T14" fmla="*/ 87 w 406"/>
                  <a:gd name="T15" fmla="*/ 87 h 406"/>
                  <a:gd name="T16" fmla="*/ 319 w 406"/>
                  <a:gd name="T17" fmla="*/ 87 h 406"/>
                  <a:gd name="T18" fmla="*/ 319 w 406"/>
                  <a:gd name="T19" fmla="*/ 319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6" h="406">
                    <a:moveTo>
                      <a:pt x="72" y="72"/>
                    </a:moveTo>
                    <a:cubicBezTo>
                      <a:pt x="0" y="145"/>
                      <a:pt x="0" y="262"/>
                      <a:pt x="72" y="334"/>
                    </a:cubicBezTo>
                    <a:cubicBezTo>
                      <a:pt x="144" y="406"/>
                      <a:pt x="262" y="406"/>
                      <a:pt x="334" y="334"/>
                    </a:cubicBezTo>
                    <a:cubicBezTo>
                      <a:pt x="406" y="262"/>
                      <a:pt x="406" y="145"/>
                      <a:pt x="334" y="72"/>
                    </a:cubicBezTo>
                    <a:cubicBezTo>
                      <a:pt x="262" y="0"/>
                      <a:pt x="144" y="0"/>
                      <a:pt x="72" y="72"/>
                    </a:cubicBezTo>
                    <a:moveTo>
                      <a:pt x="319" y="319"/>
                    </a:moveTo>
                    <a:cubicBezTo>
                      <a:pt x="255" y="383"/>
                      <a:pt x="151" y="383"/>
                      <a:pt x="87" y="319"/>
                    </a:cubicBezTo>
                    <a:cubicBezTo>
                      <a:pt x="23" y="255"/>
                      <a:pt x="23" y="151"/>
                      <a:pt x="87" y="87"/>
                    </a:cubicBezTo>
                    <a:cubicBezTo>
                      <a:pt x="151" y="23"/>
                      <a:pt x="255" y="23"/>
                      <a:pt x="319" y="87"/>
                    </a:cubicBezTo>
                    <a:cubicBezTo>
                      <a:pt x="383" y="151"/>
                      <a:pt x="383" y="255"/>
                      <a:pt x="319" y="319"/>
                    </a:cubicBezTo>
                  </a:path>
                </a:pathLst>
              </a:custGeom>
              <a:solidFill>
                <a:srgbClr val="DB8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7" name="Freeform 94"/>
              <p:cNvSpPr>
                <a:spLocks noChangeArrowheads="1"/>
              </p:cNvSpPr>
              <p:nvPr/>
            </p:nvSpPr>
            <p:spPr bwMode="auto">
              <a:xfrm>
                <a:off x="1423988" y="4375150"/>
                <a:ext cx="609600" cy="606425"/>
              </a:xfrm>
              <a:custGeom>
                <a:avLst/>
                <a:gdLst>
                  <a:gd name="T0" fmla="*/ 0 w 243"/>
                  <a:gd name="T1" fmla="*/ 46 h 242"/>
                  <a:gd name="T2" fmla="*/ 183 w 243"/>
                  <a:gd name="T3" fmla="*/ 229 h 242"/>
                  <a:gd name="T4" fmla="*/ 228 w 243"/>
                  <a:gd name="T5" fmla="*/ 229 h 242"/>
                  <a:gd name="T6" fmla="*/ 230 w 243"/>
                  <a:gd name="T7" fmla="*/ 228 h 242"/>
                  <a:gd name="T8" fmla="*/ 230 w 243"/>
                  <a:gd name="T9" fmla="*/ 182 h 242"/>
                  <a:gd name="T10" fmla="*/ 47 w 243"/>
                  <a:gd name="T11" fmla="*/ 0 h 242"/>
                  <a:gd name="T12" fmla="*/ 0 w 243"/>
                  <a:gd name="T13" fmla="*/ 4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242">
                    <a:moveTo>
                      <a:pt x="0" y="46"/>
                    </a:moveTo>
                    <a:cubicBezTo>
                      <a:pt x="183" y="229"/>
                      <a:pt x="183" y="229"/>
                      <a:pt x="183" y="229"/>
                    </a:cubicBezTo>
                    <a:cubicBezTo>
                      <a:pt x="196" y="242"/>
                      <a:pt x="216" y="242"/>
                      <a:pt x="228" y="229"/>
                    </a:cubicBezTo>
                    <a:cubicBezTo>
                      <a:pt x="230" y="228"/>
                      <a:pt x="230" y="228"/>
                      <a:pt x="230" y="228"/>
                    </a:cubicBezTo>
                    <a:cubicBezTo>
                      <a:pt x="243" y="215"/>
                      <a:pt x="243" y="195"/>
                      <a:pt x="230" y="182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A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8" name="Freeform 95"/>
              <p:cNvSpPr>
                <a:spLocks noChangeArrowheads="1"/>
              </p:cNvSpPr>
              <p:nvPr/>
            </p:nvSpPr>
            <p:spPr bwMode="auto">
              <a:xfrm>
                <a:off x="1423988" y="4479925"/>
                <a:ext cx="503238" cy="492125"/>
              </a:xfrm>
              <a:custGeom>
                <a:avLst/>
                <a:gdLst>
                  <a:gd name="T0" fmla="*/ 5 w 201"/>
                  <a:gd name="T1" fmla="*/ 0 h 196"/>
                  <a:gd name="T2" fmla="*/ 0 w 201"/>
                  <a:gd name="T3" fmla="*/ 4 h 196"/>
                  <a:gd name="T4" fmla="*/ 183 w 201"/>
                  <a:gd name="T5" fmla="*/ 187 h 196"/>
                  <a:gd name="T6" fmla="*/ 201 w 201"/>
                  <a:gd name="T7" fmla="*/ 196 h 196"/>
                  <a:gd name="T8" fmla="*/ 5 w 201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96">
                    <a:moveTo>
                      <a:pt x="5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83" y="187"/>
                      <a:pt x="183" y="187"/>
                      <a:pt x="183" y="187"/>
                    </a:cubicBezTo>
                    <a:cubicBezTo>
                      <a:pt x="188" y="192"/>
                      <a:pt x="195" y="195"/>
                      <a:pt x="201" y="196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2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9" name="Freeform 96"/>
              <p:cNvSpPr>
                <a:spLocks noChangeArrowheads="1"/>
              </p:cNvSpPr>
              <p:nvPr/>
            </p:nvSpPr>
            <p:spPr bwMode="auto">
              <a:xfrm>
                <a:off x="1479550" y="4375150"/>
                <a:ext cx="554038" cy="576263"/>
              </a:xfrm>
              <a:custGeom>
                <a:avLst/>
                <a:gdLst>
                  <a:gd name="T0" fmla="*/ 0 w 221"/>
                  <a:gd name="T1" fmla="*/ 24 h 230"/>
                  <a:gd name="T2" fmla="*/ 206 w 221"/>
                  <a:gd name="T3" fmla="*/ 230 h 230"/>
                  <a:gd name="T4" fmla="*/ 206 w 221"/>
                  <a:gd name="T5" fmla="*/ 229 h 230"/>
                  <a:gd name="T6" fmla="*/ 208 w 221"/>
                  <a:gd name="T7" fmla="*/ 228 h 230"/>
                  <a:gd name="T8" fmla="*/ 208 w 221"/>
                  <a:gd name="T9" fmla="*/ 182 h 230"/>
                  <a:gd name="T10" fmla="*/ 25 w 221"/>
                  <a:gd name="T11" fmla="*/ 0 h 230"/>
                  <a:gd name="T12" fmla="*/ 0 w 221"/>
                  <a:gd name="T13" fmla="*/ 2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30">
                    <a:moveTo>
                      <a:pt x="0" y="24"/>
                    </a:moveTo>
                    <a:cubicBezTo>
                      <a:pt x="206" y="230"/>
                      <a:pt x="206" y="230"/>
                      <a:pt x="206" y="230"/>
                    </a:cubicBezTo>
                    <a:cubicBezTo>
                      <a:pt x="206" y="229"/>
                      <a:pt x="206" y="229"/>
                      <a:pt x="206" y="229"/>
                    </a:cubicBezTo>
                    <a:cubicBezTo>
                      <a:pt x="208" y="228"/>
                      <a:pt x="208" y="228"/>
                      <a:pt x="208" y="228"/>
                    </a:cubicBezTo>
                    <a:cubicBezTo>
                      <a:pt x="221" y="215"/>
                      <a:pt x="221" y="195"/>
                      <a:pt x="208" y="182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2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50" name="Freeform 97"/>
              <p:cNvSpPr>
                <a:spLocks noChangeArrowheads="1"/>
              </p:cNvSpPr>
              <p:nvPr/>
            </p:nvSpPr>
            <p:spPr bwMode="auto">
              <a:xfrm>
                <a:off x="1514475" y="4375150"/>
                <a:ext cx="514350" cy="533400"/>
              </a:xfrm>
              <a:custGeom>
                <a:avLst/>
                <a:gdLst>
                  <a:gd name="T0" fmla="*/ 0 w 205"/>
                  <a:gd name="T1" fmla="*/ 10 h 213"/>
                  <a:gd name="T2" fmla="*/ 202 w 205"/>
                  <a:gd name="T3" fmla="*/ 213 h 213"/>
                  <a:gd name="T4" fmla="*/ 194 w 205"/>
                  <a:gd name="T5" fmla="*/ 182 h 213"/>
                  <a:gd name="T6" fmla="*/ 11 w 205"/>
                  <a:gd name="T7" fmla="*/ 0 h 213"/>
                  <a:gd name="T8" fmla="*/ 0 w 205"/>
                  <a:gd name="T9" fmla="*/ 1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13">
                    <a:moveTo>
                      <a:pt x="0" y="10"/>
                    </a:move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5" y="202"/>
                      <a:pt x="202" y="191"/>
                      <a:pt x="194" y="182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B1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2130" name="椭圆 2129"/>
            <p:cNvSpPr/>
            <p:nvPr/>
          </p:nvSpPr>
          <p:spPr>
            <a:xfrm>
              <a:off x="685800" y="3455800"/>
              <a:ext cx="725488" cy="72548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9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69" y="486900"/>
            <a:ext cx="5982931" cy="4487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" name="文本框 5"/>
          <p:cNvSpPr txBox="1"/>
          <p:nvPr/>
        </p:nvSpPr>
        <p:spPr>
          <a:xfrm>
            <a:off x="2322550" y="5500688"/>
            <a:ext cx="77821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4030" algn="just">
              <a:spcAft>
                <a:spcPts val="0"/>
              </a:spcAft>
            </a:pPr>
            <a:r>
              <a:rPr lang="zh-TW" altLang="en-US" sz="4800" b="1" kern="50" dirty="0" smtClean="0">
                <a:solidFill>
                  <a:srgbClr val="2E049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  <a:r>
              <a:rPr lang="en-US" altLang="zh-TW" sz="4800" b="1" kern="50" dirty="0" smtClean="0">
                <a:solidFill>
                  <a:srgbClr val="2E049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b="1" kern="50" dirty="0" smtClean="0">
                <a:solidFill>
                  <a:srgbClr val="2E049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歡迎交流</a:t>
            </a:r>
            <a:endParaRPr lang="zh-TW" altLang="zh-TW" sz="4800" b="1" kern="50" dirty="0" smtClean="0">
              <a:solidFill>
                <a:srgbClr val="2E049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3314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15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16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89396" y="1100837"/>
            <a:ext cx="23903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TW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   方 啟 丞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3"/>
          <p:cNvSpPr>
            <a:spLocks noChangeArrowheads="1"/>
          </p:cNvSpPr>
          <p:nvPr/>
        </p:nvSpPr>
        <p:spPr bwMode="auto">
          <a:xfrm rot="529452">
            <a:off x="1307556" y="4755055"/>
            <a:ext cx="3351212" cy="701675"/>
          </a:xfrm>
          <a:custGeom>
            <a:avLst/>
            <a:gdLst>
              <a:gd name="T0" fmla="*/ 1317275 w 2578100"/>
              <a:gd name="T1" fmla="*/ 0 h 540000"/>
              <a:gd name="T2" fmla="*/ 3351221 w 2578100"/>
              <a:gd name="T3" fmla="*/ 0 h 540000"/>
              <a:gd name="T4" fmla="*/ 3351221 w 2578100"/>
              <a:gd name="T5" fmla="*/ 701610 h 540000"/>
              <a:gd name="T6" fmla="*/ 191879 w 2578100"/>
              <a:gd name="T7" fmla="*/ 701610 h 540000"/>
              <a:gd name="T8" fmla="*/ 0 w 2578100"/>
              <a:gd name="T9" fmla="*/ 367394 h 540000"/>
              <a:gd name="T10" fmla="*/ 0 w 2578100"/>
              <a:gd name="T11" fmla="*/ 367392 h 540000"/>
              <a:gd name="T12" fmla="*/ 184557 w 2578100"/>
              <a:gd name="T13" fmla="*/ 688855 h 54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78100"/>
              <a:gd name="T22" fmla="*/ 0 h 540000"/>
              <a:gd name="T23" fmla="*/ 2578100 w 2578100"/>
              <a:gd name="T24" fmla="*/ 540000 h 54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78100" h="540000">
                <a:moveTo>
                  <a:pt x="1013382" y="0"/>
                </a:moveTo>
                <a:lnTo>
                  <a:pt x="2578100" y="0"/>
                </a:lnTo>
                <a:lnTo>
                  <a:pt x="2578100" y="540000"/>
                </a:lnTo>
                <a:lnTo>
                  <a:pt x="147613" y="540000"/>
                </a:lnTo>
                <a:lnTo>
                  <a:pt x="0" y="282768"/>
                </a:lnTo>
                <a:lnTo>
                  <a:pt x="0" y="282766"/>
                </a:lnTo>
                <a:lnTo>
                  <a:pt x="141980" y="530183"/>
                </a:lnTo>
                <a:lnTo>
                  <a:pt x="1013382" y="0"/>
                </a:ln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  主要經歷</a:t>
            </a:r>
            <a:r>
              <a:rPr lang="en-US" altLang="zh-TW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TW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紀錄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4"/>
          <p:cNvSpPr>
            <a:spLocks noChangeArrowheads="1"/>
          </p:cNvSpPr>
          <p:nvPr/>
        </p:nvSpPr>
        <p:spPr bwMode="auto">
          <a:xfrm rot="20643376">
            <a:off x="750348" y="2605824"/>
            <a:ext cx="3211513" cy="701675"/>
          </a:xfrm>
          <a:custGeom>
            <a:avLst/>
            <a:gdLst>
              <a:gd name="T0" fmla="*/ 3212962 w 2471358"/>
              <a:gd name="T1" fmla="*/ 0 h 540000"/>
              <a:gd name="T2" fmla="*/ 3212962 w 2471358"/>
              <a:gd name="T3" fmla="*/ 701610 h 540000"/>
              <a:gd name="T4" fmla="*/ 0 w 2471358"/>
              <a:gd name="T5" fmla="*/ 701610 h 540000"/>
              <a:gd name="T6" fmla="*/ 152325 w 2471358"/>
              <a:gd name="T7" fmla="*/ 0 h 540000"/>
              <a:gd name="T8" fmla="*/ 0 60000 65536"/>
              <a:gd name="T9" fmla="*/ 0 60000 65536"/>
              <a:gd name="T10" fmla="*/ 0 60000 65536"/>
              <a:gd name="T11" fmla="*/ 0 60000 65536"/>
              <a:gd name="T12" fmla="*/ 0 w 2471358"/>
              <a:gd name="T13" fmla="*/ 0 h 540000"/>
              <a:gd name="T14" fmla="*/ 2471358 w 2471358"/>
              <a:gd name="T15" fmla="*/ 540000 h 54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1358" h="540000">
                <a:moveTo>
                  <a:pt x="2471358" y="0"/>
                </a:moveTo>
                <a:lnTo>
                  <a:pt x="2471358" y="540000"/>
                </a:lnTo>
                <a:lnTo>
                  <a:pt x="0" y="540000"/>
                </a:lnTo>
                <a:lnTo>
                  <a:pt x="117166" y="0"/>
                </a:lnTo>
                <a:lnTo>
                  <a:pt x="2471358" y="0"/>
                </a:ln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服務單</a:t>
            </a:r>
            <a:r>
              <a:rPr lang="zh-TW" altLang="en-US" sz="20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位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7"/>
          <p:cNvSpPr>
            <a:spLocks noChangeArrowheads="1"/>
          </p:cNvSpPr>
          <p:nvPr/>
        </p:nvSpPr>
        <p:spPr bwMode="auto">
          <a:xfrm rot="20250410">
            <a:off x="1205527" y="3924143"/>
            <a:ext cx="3141662" cy="703263"/>
          </a:xfrm>
          <a:custGeom>
            <a:avLst/>
            <a:gdLst>
              <a:gd name="T0" fmla="*/ 3140738 w 2417294"/>
              <a:gd name="T1" fmla="*/ 0 h 540000"/>
              <a:gd name="T2" fmla="*/ 3140738 w 2417294"/>
              <a:gd name="T3" fmla="*/ 703675 h 540000"/>
              <a:gd name="T4" fmla="*/ 0 w 2417294"/>
              <a:gd name="T5" fmla="*/ 703675 h 540000"/>
              <a:gd name="T6" fmla="*/ 17982 w 2417294"/>
              <a:gd name="T7" fmla="*/ 0 h 540000"/>
              <a:gd name="T8" fmla="*/ 0 60000 65536"/>
              <a:gd name="T9" fmla="*/ 0 60000 65536"/>
              <a:gd name="T10" fmla="*/ 0 60000 65536"/>
              <a:gd name="T11" fmla="*/ 0 60000 65536"/>
              <a:gd name="T12" fmla="*/ 0 w 2417294"/>
              <a:gd name="T13" fmla="*/ 0 h 540000"/>
              <a:gd name="T14" fmla="*/ 2417294 w 2417294"/>
              <a:gd name="T15" fmla="*/ 540000 h 54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7294" h="540000">
                <a:moveTo>
                  <a:pt x="2417294" y="0"/>
                </a:moveTo>
                <a:lnTo>
                  <a:pt x="2417294" y="540000"/>
                </a:lnTo>
                <a:lnTo>
                  <a:pt x="0" y="540000"/>
                </a:lnTo>
                <a:lnTo>
                  <a:pt x="13840" y="0"/>
                </a:lnTo>
                <a:lnTo>
                  <a:pt x="2417294" y="0"/>
                </a:ln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現職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8"/>
          <p:cNvSpPr/>
          <p:nvPr/>
        </p:nvSpPr>
        <p:spPr bwMode="auto">
          <a:xfrm rot="529452">
            <a:off x="886745" y="3222154"/>
            <a:ext cx="2947987" cy="701675"/>
          </a:xfrm>
          <a:custGeom>
            <a:avLst/>
            <a:gdLst>
              <a:gd name="T0" fmla="*/ 0 w 2268292"/>
              <a:gd name="T1" fmla="*/ 203080 h 540000"/>
              <a:gd name="T2" fmla="*/ 74854 w 2268292"/>
              <a:gd name="T3" fmla="*/ 540000 h 540000"/>
              <a:gd name="T4" fmla="*/ 74853 w 2268292"/>
              <a:gd name="T5" fmla="*/ 540000 h 540000"/>
              <a:gd name="T6" fmla="*/ 0 w 2268292"/>
              <a:gd name="T7" fmla="*/ 203080 h 540000"/>
              <a:gd name="T8" fmla="*/ 1291005 w 2268292"/>
              <a:gd name="T9" fmla="*/ 0 h 540000"/>
              <a:gd name="T10" fmla="*/ 2268292 w 2268292"/>
              <a:gd name="T11" fmla="*/ 0 h 540000"/>
              <a:gd name="T12" fmla="*/ 1380755 w 2268292"/>
              <a:gd name="T13" fmla="*/ 540000 h 540000"/>
              <a:gd name="T14" fmla="*/ 120618 w 2268292"/>
              <a:gd name="T15" fmla="*/ 540000 h 540000"/>
              <a:gd name="T16" fmla="*/ 1291005 w 2268292"/>
              <a:gd name="T17" fmla="*/ 0 h 54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8292" h="540000">
                <a:moveTo>
                  <a:pt x="0" y="203080"/>
                </a:moveTo>
                <a:lnTo>
                  <a:pt x="74854" y="540000"/>
                </a:lnTo>
                <a:lnTo>
                  <a:pt x="74853" y="540000"/>
                </a:lnTo>
                <a:lnTo>
                  <a:pt x="0" y="203080"/>
                </a:lnTo>
                <a:close/>
                <a:moveTo>
                  <a:pt x="1291005" y="0"/>
                </a:moveTo>
                <a:lnTo>
                  <a:pt x="2268292" y="0"/>
                </a:lnTo>
                <a:lnTo>
                  <a:pt x="1380755" y="540000"/>
                </a:lnTo>
                <a:lnTo>
                  <a:pt x="120618" y="540000"/>
                </a:lnTo>
                <a:lnTo>
                  <a:pt x="1291005" y="0"/>
                </a:lnTo>
                <a:close/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3322" name="直接连接符 35"/>
          <p:cNvCxnSpPr>
            <a:cxnSpLocks noChangeShapeType="1"/>
          </p:cNvCxnSpPr>
          <p:nvPr/>
        </p:nvCxnSpPr>
        <p:spPr bwMode="auto">
          <a:xfrm>
            <a:off x="4283408" y="2582863"/>
            <a:ext cx="1482725" cy="0"/>
          </a:xfrm>
          <a:prstGeom prst="line">
            <a:avLst/>
          </a:prstGeom>
          <a:noFill/>
          <a:ln w="25400">
            <a:solidFill>
              <a:srgbClr val="3A4F62"/>
            </a:solidFill>
            <a:prstDash val="sys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3" name="TextBox 59"/>
          <p:cNvSpPr txBox="1">
            <a:spLocks noChangeArrowheads="1"/>
          </p:cNvSpPr>
          <p:nvPr/>
        </p:nvSpPr>
        <p:spPr bwMode="auto">
          <a:xfrm>
            <a:off x="5787415" y="2074979"/>
            <a:ext cx="40751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dirty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臺</a:t>
            </a:r>
            <a:r>
              <a:rPr lang="zh-TW" altLang="en-US" sz="16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南市學甲區學甲國</a:t>
            </a:r>
            <a:r>
              <a:rPr lang="zh-TW" altLang="en-US" sz="1600" dirty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小</a:t>
            </a:r>
            <a:endParaRPr lang="en-US" altLang="zh-CN" sz="1600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324" name="直接连接符 37"/>
          <p:cNvCxnSpPr>
            <a:cxnSpLocks noChangeShapeType="1"/>
          </p:cNvCxnSpPr>
          <p:nvPr/>
        </p:nvCxnSpPr>
        <p:spPr bwMode="auto">
          <a:xfrm>
            <a:off x="4304688" y="3491569"/>
            <a:ext cx="1482725" cy="0"/>
          </a:xfrm>
          <a:prstGeom prst="line">
            <a:avLst/>
          </a:prstGeom>
          <a:noFill/>
          <a:ln w="25400">
            <a:solidFill>
              <a:srgbClr val="3A4F62"/>
            </a:solidFill>
            <a:prstDash val="sys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59"/>
          <p:cNvSpPr txBox="1">
            <a:spLocks noChangeArrowheads="1"/>
          </p:cNvSpPr>
          <p:nvPr/>
        </p:nvSpPr>
        <p:spPr bwMode="auto">
          <a:xfrm>
            <a:off x="5787413" y="2990554"/>
            <a:ext cx="40751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輔導主任</a:t>
            </a:r>
            <a:endParaRPr lang="en-US" altLang="zh-CN" sz="1600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326" name="直接连接符 39"/>
          <p:cNvCxnSpPr>
            <a:cxnSpLocks noChangeShapeType="1"/>
          </p:cNvCxnSpPr>
          <p:nvPr/>
        </p:nvCxnSpPr>
        <p:spPr bwMode="auto">
          <a:xfrm>
            <a:off x="4692755" y="5105892"/>
            <a:ext cx="1096962" cy="0"/>
          </a:xfrm>
          <a:prstGeom prst="line">
            <a:avLst/>
          </a:prstGeom>
          <a:noFill/>
          <a:ln w="25400">
            <a:solidFill>
              <a:srgbClr val="3A4F62"/>
            </a:solidFill>
            <a:prstDash val="sys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59"/>
          <p:cNvSpPr txBox="1">
            <a:spLocks noChangeArrowheads="1"/>
          </p:cNvSpPr>
          <p:nvPr/>
        </p:nvSpPr>
        <p:spPr bwMode="auto">
          <a:xfrm>
            <a:off x="5787413" y="4822646"/>
            <a:ext cx="40751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國教輔導團國語文領域輔導員</a:t>
            </a:r>
            <a:endParaRPr lang="en-US" altLang="zh-TW" sz="1600" dirty="0" smtClean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dirty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臺</a:t>
            </a:r>
            <a:r>
              <a:rPr lang="zh-TW" altLang="en-US" sz="16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南市交通安全輔導團</a:t>
            </a:r>
            <a:endParaRPr lang="en-US" altLang="zh-TW" sz="1600" dirty="0" smtClean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教育部閱讀磐石獎</a:t>
            </a:r>
            <a:endParaRPr lang="en-US" altLang="zh-TW" sz="1600" dirty="0" smtClean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交通部交通安全金安獎</a:t>
            </a:r>
            <a:endParaRPr lang="en-US" altLang="zh-TW" sz="1600" dirty="0" smtClean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１０７年獲選教案：</a:t>
            </a:r>
            <a:endParaRPr lang="en-US" altLang="zh-TW" sz="1600" dirty="0" smtClean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性別平等創意教案第</a:t>
            </a:r>
            <a:r>
              <a:rPr lang="en-US" altLang="zh-TW" sz="16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TW" altLang="en-US" sz="16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名</a:t>
            </a:r>
            <a:endParaRPr lang="en-US" altLang="zh-TW" sz="1600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生命教育推動方案  特優</a:t>
            </a:r>
            <a:endParaRPr lang="en-US" altLang="zh-TW" sz="1600" dirty="0" smtClean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1600" dirty="0" smtClean="0">
                <a:solidFill>
                  <a:srgbClr val="3A4F62"/>
                </a:solidFill>
                <a:latin typeface="微软雅黑" pitchFamily="34" charset="-122"/>
                <a:ea typeface="微软雅黑" pitchFamily="34" charset="-122"/>
              </a:rPr>
              <a:t>正向管教示例徵選  特優</a:t>
            </a:r>
            <a:endParaRPr lang="en-US" altLang="zh-TW" sz="1600" dirty="0" smtClean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1600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图片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3702" r="10960" b="15459"/>
          <a:stretch>
            <a:fillRect/>
          </a:stretch>
        </p:blipFill>
        <p:spPr bwMode="auto">
          <a:xfrm>
            <a:off x="8595964" y="667021"/>
            <a:ext cx="2929255" cy="581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1012" y="1579539"/>
            <a:ext cx="2448904" cy="413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42"/>
          <p:cNvGrpSpPr>
            <a:grpSpLocks/>
          </p:cNvGrpSpPr>
          <p:nvPr/>
        </p:nvGrpSpPr>
        <p:grpSpPr bwMode="auto">
          <a:xfrm>
            <a:off x="1030288" y="908050"/>
            <a:ext cx="1847850" cy="1758950"/>
            <a:chOff x="268481" y="167269"/>
            <a:chExt cx="1897838" cy="2107541"/>
          </a:xfrm>
        </p:grpSpPr>
        <p:sp>
          <p:nvSpPr>
            <p:cNvPr id="7170" name="Freeform 5"/>
            <p:cNvSpPr>
              <a:spLocks noChangeArrowheads="1"/>
            </p:cNvSpPr>
            <p:nvPr/>
          </p:nvSpPr>
          <p:spPr bwMode="auto">
            <a:xfrm>
              <a:off x="463318" y="167269"/>
              <a:ext cx="1563688" cy="1893888"/>
            </a:xfrm>
            <a:custGeom>
              <a:avLst/>
              <a:gdLst>
                <a:gd name="T0" fmla="*/ 5 w 532"/>
                <a:gd name="T1" fmla="*/ 116 h 645"/>
                <a:gd name="T2" fmla="*/ 28 w 532"/>
                <a:gd name="T3" fmla="*/ 101 h 645"/>
                <a:gd name="T4" fmla="*/ 34 w 532"/>
                <a:gd name="T5" fmla="*/ 126 h 645"/>
                <a:gd name="T6" fmla="*/ 7 w 532"/>
                <a:gd name="T7" fmla="*/ 124 h 645"/>
                <a:gd name="T8" fmla="*/ 31 w 532"/>
                <a:gd name="T9" fmla="*/ 168 h 645"/>
                <a:gd name="T10" fmla="*/ 57 w 532"/>
                <a:gd name="T11" fmla="*/ 167 h 645"/>
                <a:gd name="T12" fmla="*/ 33 w 532"/>
                <a:gd name="T13" fmla="*/ 177 h 645"/>
                <a:gd name="T14" fmla="*/ 31 w 532"/>
                <a:gd name="T15" fmla="*/ 227 h 645"/>
                <a:gd name="T16" fmla="*/ 55 w 532"/>
                <a:gd name="T17" fmla="*/ 213 h 645"/>
                <a:gd name="T18" fmla="*/ 61 w 532"/>
                <a:gd name="T19" fmla="*/ 238 h 645"/>
                <a:gd name="T20" fmla="*/ 33 w 532"/>
                <a:gd name="T21" fmla="*/ 235 h 645"/>
                <a:gd name="T22" fmla="*/ 58 w 532"/>
                <a:gd name="T23" fmla="*/ 280 h 645"/>
                <a:gd name="T24" fmla="*/ 83 w 532"/>
                <a:gd name="T25" fmla="*/ 278 h 645"/>
                <a:gd name="T26" fmla="*/ 60 w 532"/>
                <a:gd name="T27" fmla="*/ 288 h 645"/>
                <a:gd name="T28" fmla="*/ 58 w 532"/>
                <a:gd name="T29" fmla="*/ 338 h 645"/>
                <a:gd name="T30" fmla="*/ 81 w 532"/>
                <a:gd name="T31" fmla="*/ 324 h 645"/>
                <a:gd name="T32" fmla="*/ 87 w 532"/>
                <a:gd name="T33" fmla="*/ 349 h 645"/>
                <a:gd name="T34" fmla="*/ 60 w 532"/>
                <a:gd name="T35" fmla="*/ 347 h 645"/>
                <a:gd name="T36" fmla="*/ 85 w 532"/>
                <a:gd name="T37" fmla="*/ 391 h 645"/>
                <a:gd name="T38" fmla="*/ 110 w 532"/>
                <a:gd name="T39" fmla="*/ 389 h 645"/>
                <a:gd name="T40" fmla="*/ 87 w 532"/>
                <a:gd name="T41" fmla="*/ 399 h 645"/>
                <a:gd name="T42" fmla="*/ 85 w 532"/>
                <a:gd name="T43" fmla="*/ 450 h 645"/>
                <a:gd name="T44" fmla="*/ 108 w 532"/>
                <a:gd name="T45" fmla="*/ 435 h 645"/>
                <a:gd name="T46" fmla="*/ 114 w 532"/>
                <a:gd name="T47" fmla="*/ 460 h 645"/>
                <a:gd name="T48" fmla="*/ 87 w 532"/>
                <a:gd name="T49" fmla="*/ 458 h 645"/>
                <a:gd name="T50" fmla="*/ 111 w 532"/>
                <a:gd name="T51" fmla="*/ 502 h 645"/>
                <a:gd name="T52" fmla="*/ 137 w 532"/>
                <a:gd name="T53" fmla="*/ 501 h 645"/>
                <a:gd name="T54" fmla="*/ 113 w 532"/>
                <a:gd name="T55" fmla="*/ 511 h 645"/>
                <a:gd name="T56" fmla="*/ 111 w 532"/>
                <a:gd name="T57" fmla="*/ 561 h 645"/>
                <a:gd name="T58" fmla="*/ 135 w 532"/>
                <a:gd name="T59" fmla="*/ 547 h 645"/>
                <a:gd name="T60" fmla="*/ 141 w 532"/>
                <a:gd name="T61" fmla="*/ 572 h 645"/>
                <a:gd name="T62" fmla="*/ 113 w 532"/>
                <a:gd name="T63" fmla="*/ 569 h 645"/>
                <a:gd name="T64" fmla="*/ 138 w 532"/>
                <a:gd name="T65" fmla="*/ 613 h 645"/>
                <a:gd name="T66" fmla="*/ 163 w 532"/>
                <a:gd name="T67" fmla="*/ 612 h 645"/>
                <a:gd name="T68" fmla="*/ 140 w 532"/>
                <a:gd name="T69" fmla="*/ 622 h 645"/>
                <a:gd name="T70" fmla="*/ 131 w 532"/>
                <a:gd name="T71" fmla="*/ 645 h 645"/>
                <a:gd name="T72" fmla="*/ 400 w 532"/>
                <a:gd name="T7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2" h="645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7171" name="组合 44"/>
            <p:cNvGrpSpPr>
              <a:grpSpLocks/>
            </p:cNvGrpSpPr>
            <p:nvPr/>
          </p:nvGrpSpPr>
          <p:grpSpPr bwMode="auto">
            <a:xfrm>
              <a:off x="268481" y="342590"/>
              <a:ext cx="1563688" cy="1890713"/>
              <a:chOff x="212725" y="431800"/>
              <a:chExt cx="1563688" cy="1890713"/>
            </a:xfrm>
          </p:grpSpPr>
          <p:sp>
            <p:nvSpPr>
              <p:cNvPr id="7172" name="Freeform 6"/>
              <p:cNvSpPr>
                <a:spLocks noChangeArrowheads="1"/>
              </p:cNvSpPr>
              <p:nvPr/>
            </p:nvSpPr>
            <p:spPr bwMode="auto">
              <a:xfrm>
                <a:off x="212725" y="431800"/>
                <a:ext cx="1563688" cy="1890713"/>
              </a:xfrm>
              <a:custGeom>
                <a:avLst/>
                <a:gdLst>
                  <a:gd name="T0" fmla="*/ 4 w 532"/>
                  <a:gd name="T1" fmla="*/ 115 h 644"/>
                  <a:gd name="T2" fmla="*/ 28 w 532"/>
                  <a:gd name="T3" fmla="*/ 101 h 644"/>
                  <a:gd name="T4" fmla="*/ 34 w 532"/>
                  <a:gd name="T5" fmla="*/ 126 h 644"/>
                  <a:gd name="T6" fmla="*/ 6 w 532"/>
                  <a:gd name="T7" fmla="*/ 123 h 644"/>
                  <a:gd name="T8" fmla="*/ 31 w 532"/>
                  <a:gd name="T9" fmla="*/ 168 h 644"/>
                  <a:gd name="T10" fmla="*/ 56 w 532"/>
                  <a:gd name="T11" fmla="*/ 166 h 644"/>
                  <a:gd name="T12" fmla="*/ 33 w 532"/>
                  <a:gd name="T13" fmla="*/ 176 h 644"/>
                  <a:gd name="T14" fmla="*/ 31 w 532"/>
                  <a:gd name="T15" fmla="*/ 226 h 644"/>
                  <a:gd name="T16" fmla="*/ 54 w 532"/>
                  <a:gd name="T17" fmla="*/ 212 h 644"/>
                  <a:gd name="T18" fmla="*/ 60 w 532"/>
                  <a:gd name="T19" fmla="*/ 237 h 644"/>
                  <a:gd name="T20" fmla="*/ 33 w 532"/>
                  <a:gd name="T21" fmla="*/ 235 h 644"/>
                  <a:gd name="T22" fmla="*/ 58 w 532"/>
                  <a:gd name="T23" fmla="*/ 279 h 644"/>
                  <a:gd name="T24" fmla="*/ 83 w 532"/>
                  <a:gd name="T25" fmla="*/ 277 h 644"/>
                  <a:gd name="T26" fmla="*/ 60 w 532"/>
                  <a:gd name="T27" fmla="*/ 287 h 644"/>
                  <a:gd name="T28" fmla="*/ 58 w 532"/>
                  <a:gd name="T29" fmla="*/ 338 h 644"/>
                  <a:gd name="T30" fmla="*/ 81 w 532"/>
                  <a:gd name="T31" fmla="*/ 323 h 644"/>
                  <a:gd name="T32" fmla="*/ 87 w 532"/>
                  <a:gd name="T33" fmla="*/ 348 h 644"/>
                  <a:gd name="T34" fmla="*/ 60 w 532"/>
                  <a:gd name="T35" fmla="*/ 346 h 644"/>
                  <a:gd name="T36" fmla="*/ 85 w 532"/>
                  <a:gd name="T37" fmla="*/ 390 h 644"/>
                  <a:gd name="T38" fmla="*/ 110 w 532"/>
                  <a:gd name="T39" fmla="*/ 389 h 644"/>
                  <a:gd name="T40" fmla="*/ 87 w 532"/>
                  <a:gd name="T41" fmla="*/ 399 h 644"/>
                  <a:gd name="T42" fmla="*/ 84 w 532"/>
                  <a:gd name="T43" fmla="*/ 449 h 644"/>
                  <a:gd name="T44" fmla="*/ 108 w 532"/>
                  <a:gd name="T45" fmla="*/ 435 h 644"/>
                  <a:gd name="T46" fmla="*/ 114 w 532"/>
                  <a:gd name="T47" fmla="*/ 460 h 644"/>
                  <a:gd name="T48" fmla="*/ 86 w 532"/>
                  <a:gd name="T49" fmla="*/ 457 h 644"/>
                  <a:gd name="T50" fmla="*/ 111 w 532"/>
                  <a:gd name="T51" fmla="*/ 502 h 644"/>
                  <a:gd name="T52" fmla="*/ 136 w 532"/>
                  <a:gd name="T53" fmla="*/ 500 h 644"/>
                  <a:gd name="T54" fmla="*/ 113 w 532"/>
                  <a:gd name="T55" fmla="*/ 510 h 644"/>
                  <a:gd name="T56" fmla="*/ 111 w 532"/>
                  <a:gd name="T57" fmla="*/ 560 h 644"/>
                  <a:gd name="T58" fmla="*/ 134 w 532"/>
                  <a:gd name="T59" fmla="*/ 546 h 644"/>
                  <a:gd name="T60" fmla="*/ 140 w 532"/>
                  <a:gd name="T61" fmla="*/ 571 h 644"/>
                  <a:gd name="T62" fmla="*/ 113 w 532"/>
                  <a:gd name="T63" fmla="*/ 569 h 644"/>
                  <a:gd name="T64" fmla="*/ 138 w 532"/>
                  <a:gd name="T65" fmla="*/ 613 h 644"/>
                  <a:gd name="T66" fmla="*/ 163 w 532"/>
                  <a:gd name="T67" fmla="*/ 611 h 644"/>
                  <a:gd name="T68" fmla="*/ 140 w 532"/>
                  <a:gd name="T69" fmla="*/ 621 h 644"/>
                  <a:gd name="T70" fmla="*/ 131 w 532"/>
                  <a:gd name="T71" fmla="*/ 644 h 644"/>
                  <a:gd name="T72" fmla="*/ 400 w 532"/>
                  <a:gd name="T73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2" h="644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3" name="Freeform 7"/>
              <p:cNvSpPr>
                <a:spLocks noChangeArrowheads="1"/>
              </p:cNvSpPr>
              <p:nvPr/>
            </p:nvSpPr>
            <p:spPr bwMode="auto">
              <a:xfrm>
                <a:off x="768350" y="1990725"/>
                <a:ext cx="996950" cy="247650"/>
              </a:xfrm>
              <a:custGeom>
                <a:avLst/>
                <a:gdLst>
                  <a:gd name="T0" fmla="*/ 0 w 628"/>
                  <a:gd name="T1" fmla="*/ 152 h 156"/>
                  <a:gd name="T2" fmla="*/ 628 w 628"/>
                  <a:gd name="T3" fmla="*/ 0 h 156"/>
                  <a:gd name="T4" fmla="*/ 628 w 628"/>
                  <a:gd name="T5" fmla="*/ 6 h 156"/>
                  <a:gd name="T6" fmla="*/ 0 w 628"/>
                  <a:gd name="T7" fmla="*/ 156 h 156"/>
                  <a:gd name="T8" fmla="*/ 0 w 628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4" name="Freeform 8"/>
              <p:cNvSpPr>
                <a:spLocks noChangeArrowheads="1"/>
              </p:cNvSpPr>
              <p:nvPr/>
            </p:nvSpPr>
            <p:spPr bwMode="auto">
              <a:xfrm>
                <a:off x="747713" y="1908175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5" name="Freeform 9"/>
              <p:cNvSpPr>
                <a:spLocks noChangeArrowheads="1"/>
              </p:cNvSpPr>
              <p:nvPr/>
            </p:nvSpPr>
            <p:spPr bwMode="auto">
              <a:xfrm>
                <a:off x="727075" y="182403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6" name="Freeform 10"/>
              <p:cNvSpPr>
                <a:spLocks noChangeArrowheads="1"/>
              </p:cNvSpPr>
              <p:nvPr/>
            </p:nvSpPr>
            <p:spPr bwMode="auto">
              <a:xfrm>
                <a:off x="706438" y="1738313"/>
                <a:ext cx="996950" cy="246063"/>
              </a:xfrm>
              <a:custGeom>
                <a:avLst/>
                <a:gdLst>
                  <a:gd name="T0" fmla="*/ 0 w 628"/>
                  <a:gd name="T1" fmla="*/ 150 h 155"/>
                  <a:gd name="T2" fmla="*/ 628 w 628"/>
                  <a:gd name="T3" fmla="*/ 0 h 155"/>
                  <a:gd name="T4" fmla="*/ 628 w 628"/>
                  <a:gd name="T5" fmla="*/ 4 h 155"/>
                  <a:gd name="T6" fmla="*/ 2 w 628"/>
                  <a:gd name="T7" fmla="*/ 155 h 155"/>
                  <a:gd name="T8" fmla="*/ 0 w 628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7" name="Freeform 11"/>
              <p:cNvSpPr>
                <a:spLocks noChangeArrowheads="1"/>
              </p:cNvSpPr>
              <p:nvPr/>
            </p:nvSpPr>
            <p:spPr bwMode="auto">
              <a:xfrm>
                <a:off x="685800" y="1652588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8" name="Freeform 12"/>
              <p:cNvSpPr>
                <a:spLocks noChangeArrowheads="1"/>
              </p:cNvSpPr>
              <p:nvPr/>
            </p:nvSpPr>
            <p:spPr bwMode="auto">
              <a:xfrm>
                <a:off x="665163" y="1571625"/>
                <a:ext cx="1000125" cy="242888"/>
              </a:xfrm>
              <a:custGeom>
                <a:avLst/>
                <a:gdLst>
                  <a:gd name="T0" fmla="*/ 0 w 630"/>
                  <a:gd name="T1" fmla="*/ 150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9" name="Freeform 13"/>
              <p:cNvSpPr>
                <a:spLocks noChangeArrowheads="1"/>
              </p:cNvSpPr>
              <p:nvPr/>
            </p:nvSpPr>
            <p:spPr bwMode="auto">
              <a:xfrm>
                <a:off x="644525" y="148590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0" name="Freeform 14"/>
              <p:cNvSpPr>
                <a:spLocks noChangeArrowheads="1"/>
              </p:cNvSpPr>
              <p:nvPr/>
            </p:nvSpPr>
            <p:spPr bwMode="auto">
              <a:xfrm>
                <a:off x="623888" y="1400175"/>
                <a:ext cx="1000125" cy="247650"/>
              </a:xfrm>
              <a:custGeom>
                <a:avLst/>
                <a:gdLst>
                  <a:gd name="T0" fmla="*/ 0 w 630"/>
                  <a:gd name="T1" fmla="*/ 150 h 156"/>
                  <a:gd name="T2" fmla="*/ 628 w 630"/>
                  <a:gd name="T3" fmla="*/ 0 h 156"/>
                  <a:gd name="T4" fmla="*/ 630 w 630"/>
                  <a:gd name="T5" fmla="*/ 4 h 156"/>
                  <a:gd name="T6" fmla="*/ 2 w 630"/>
                  <a:gd name="T7" fmla="*/ 156 h 156"/>
                  <a:gd name="T8" fmla="*/ 0 w 630"/>
                  <a:gd name="T9" fmla="*/ 15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1" name="Freeform 15"/>
              <p:cNvSpPr>
                <a:spLocks noChangeArrowheads="1"/>
              </p:cNvSpPr>
              <p:nvPr/>
            </p:nvSpPr>
            <p:spPr bwMode="auto">
              <a:xfrm>
                <a:off x="606425" y="1316038"/>
                <a:ext cx="996950" cy="246063"/>
              </a:xfrm>
              <a:custGeom>
                <a:avLst/>
                <a:gdLst>
                  <a:gd name="T0" fmla="*/ 0 w 628"/>
                  <a:gd name="T1" fmla="*/ 151 h 155"/>
                  <a:gd name="T2" fmla="*/ 626 w 628"/>
                  <a:gd name="T3" fmla="*/ 0 h 155"/>
                  <a:gd name="T4" fmla="*/ 628 w 628"/>
                  <a:gd name="T5" fmla="*/ 5 h 155"/>
                  <a:gd name="T6" fmla="*/ 0 w 628"/>
                  <a:gd name="T7" fmla="*/ 155 h 155"/>
                  <a:gd name="T8" fmla="*/ 0 w 628"/>
                  <a:gd name="T9" fmla="*/ 15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2" name="Freeform 16"/>
              <p:cNvSpPr>
                <a:spLocks noChangeArrowheads="1"/>
              </p:cNvSpPr>
              <p:nvPr/>
            </p:nvSpPr>
            <p:spPr bwMode="auto">
              <a:xfrm>
                <a:off x="585788" y="123348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3" name="Freeform 17"/>
              <p:cNvSpPr>
                <a:spLocks noChangeArrowheads="1"/>
              </p:cNvSpPr>
              <p:nvPr/>
            </p:nvSpPr>
            <p:spPr bwMode="auto">
              <a:xfrm>
                <a:off x="565150" y="1147763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4" name="Freeform 18"/>
              <p:cNvSpPr>
                <a:spLocks noChangeArrowheads="1"/>
              </p:cNvSpPr>
              <p:nvPr/>
            </p:nvSpPr>
            <p:spPr bwMode="auto">
              <a:xfrm>
                <a:off x="544513" y="1063625"/>
                <a:ext cx="996950" cy="246063"/>
              </a:xfrm>
              <a:custGeom>
                <a:avLst/>
                <a:gdLst>
                  <a:gd name="T0" fmla="*/ 0 w 628"/>
                  <a:gd name="T1" fmla="*/ 149 h 155"/>
                  <a:gd name="T2" fmla="*/ 628 w 628"/>
                  <a:gd name="T3" fmla="*/ 0 h 155"/>
                  <a:gd name="T4" fmla="*/ 628 w 628"/>
                  <a:gd name="T5" fmla="*/ 3 h 155"/>
                  <a:gd name="T6" fmla="*/ 0 w 628"/>
                  <a:gd name="T7" fmla="*/ 155 h 155"/>
                  <a:gd name="T8" fmla="*/ 0 w 628"/>
                  <a:gd name="T9" fmla="*/ 14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5" name="Freeform 19"/>
              <p:cNvSpPr>
                <a:spLocks noChangeArrowheads="1"/>
              </p:cNvSpPr>
              <p:nvPr/>
            </p:nvSpPr>
            <p:spPr bwMode="auto">
              <a:xfrm>
                <a:off x="523875" y="977900"/>
                <a:ext cx="996950" cy="246063"/>
              </a:xfrm>
              <a:custGeom>
                <a:avLst/>
                <a:gdLst>
                  <a:gd name="T0" fmla="*/ 0 w 628"/>
                  <a:gd name="T1" fmla="*/ 152 h 155"/>
                  <a:gd name="T2" fmla="*/ 628 w 628"/>
                  <a:gd name="T3" fmla="*/ 0 h 155"/>
                  <a:gd name="T4" fmla="*/ 628 w 628"/>
                  <a:gd name="T5" fmla="*/ 6 h 155"/>
                  <a:gd name="T6" fmla="*/ 2 w 628"/>
                  <a:gd name="T7" fmla="*/ 155 h 155"/>
                  <a:gd name="T8" fmla="*/ 0 w 628"/>
                  <a:gd name="T9" fmla="*/ 15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6" name="Freeform 20"/>
              <p:cNvSpPr>
                <a:spLocks noChangeArrowheads="1"/>
              </p:cNvSpPr>
              <p:nvPr/>
            </p:nvSpPr>
            <p:spPr bwMode="auto">
              <a:xfrm>
                <a:off x="503238" y="89535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7" name="Freeform 21"/>
              <p:cNvSpPr>
                <a:spLocks noChangeArrowheads="1"/>
              </p:cNvSpPr>
              <p:nvPr/>
            </p:nvSpPr>
            <p:spPr bwMode="auto">
              <a:xfrm>
                <a:off x="482600" y="811213"/>
                <a:ext cx="1000125" cy="242888"/>
              </a:xfrm>
              <a:custGeom>
                <a:avLst/>
                <a:gdLst>
                  <a:gd name="T0" fmla="*/ 0 w 630"/>
                  <a:gd name="T1" fmla="*/ 149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8" name="Freeform 22"/>
              <p:cNvSpPr>
                <a:spLocks noChangeArrowheads="1"/>
              </p:cNvSpPr>
              <p:nvPr/>
            </p:nvSpPr>
            <p:spPr bwMode="auto">
              <a:xfrm>
                <a:off x="461963" y="725488"/>
                <a:ext cx="1000125" cy="246063"/>
              </a:xfrm>
              <a:custGeom>
                <a:avLst/>
                <a:gdLst>
                  <a:gd name="T0" fmla="*/ 0 w 630"/>
                  <a:gd name="T1" fmla="*/ 150 h 155"/>
                  <a:gd name="T2" fmla="*/ 628 w 630"/>
                  <a:gd name="T3" fmla="*/ 0 h 155"/>
                  <a:gd name="T4" fmla="*/ 630 w 630"/>
                  <a:gd name="T5" fmla="*/ 4 h 155"/>
                  <a:gd name="T6" fmla="*/ 2 w 630"/>
                  <a:gd name="T7" fmla="*/ 155 h 155"/>
                  <a:gd name="T8" fmla="*/ 0 w 630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9" name="Freeform 23"/>
              <p:cNvSpPr>
                <a:spLocks noChangeArrowheads="1"/>
              </p:cNvSpPr>
              <p:nvPr/>
            </p:nvSpPr>
            <p:spPr bwMode="auto">
              <a:xfrm>
                <a:off x="441325" y="639763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0" name="Freeform 24"/>
              <p:cNvSpPr>
                <a:spLocks noChangeArrowheads="1"/>
              </p:cNvSpPr>
              <p:nvPr/>
            </p:nvSpPr>
            <p:spPr bwMode="auto">
              <a:xfrm>
                <a:off x="423863" y="558800"/>
                <a:ext cx="996950" cy="242888"/>
              </a:xfrm>
              <a:custGeom>
                <a:avLst/>
                <a:gdLst>
                  <a:gd name="T0" fmla="*/ 0 w 628"/>
                  <a:gd name="T1" fmla="*/ 149 h 153"/>
                  <a:gd name="T2" fmla="*/ 626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1" name="Freeform 25"/>
              <p:cNvSpPr>
                <a:spLocks noChangeArrowheads="1"/>
              </p:cNvSpPr>
              <p:nvPr/>
            </p:nvSpPr>
            <p:spPr bwMode="auto">
              <a:xfrm>
                <a:off x="403225" y="473075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2" name="Freeform 26"/>
              <p:cNvSpPr>
                <a:spLocks noChangeArrowheads="1"/>
              </p:cNvSpPr>
              <p:nvPr/>
            </p:nvSpPr>
            <p:spPr bwMode="auto">
              <a:xfrm>
                <a:off x="385763" y="669925"/>
                <a:ext cx="393700" cy="1611313"/>
              </a:xfrm>
              <a:custGeom>
                <a:avLst/>
                <a:gdLst>
                  <a:gd name="T0" fmla="*/ 243 w 248"/>
                  <a:gd name="T1" fmla="*/ 1015 h 1015"/>
                  <a:gd name="T2" fmla="*/ 248 w 248"/>
                  <a:gd name="T3" fmla="*/ 1013 h 1015"/>
                  <a:gd name="T4" fmla="*/ 4 w 248"/>
                  <a:gd name="T5" fmla="*/ 0 h 1015"/>
                  <a:gd name="T6" fmla="*/ 0 w 248"/>
                  <a:gd name="T7" fmla="*/ 0 h 1015"/>
                  <a:gd name="T8" fmla="*/ 243 w 248"/>
                  <a:gd name="T9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015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7193" name="组合 45"/>
            <p:cNvGrpSpPr>
              <a:grpSpLocks/>
            </p:cNvGrpSpPr>
            <p:nvPr/>
          </p:nvGrpSpPr>
          <p:grpSpPr bwMode="auto">
            <a:xfrm>
              <a:off x="1551956" y="550785"/>
              <a:ext cx="614363" cy="1724025"/>
              <a:chOff x="1273175" y="573088"/>
              <a:chExt cx="614363" cy="1724025"/>
            </a:xfrm>
          </p:grpSpPr>
          <p:sp>
            <p:nvSpPr>
              <p:cNvPr id="7194" name="Freeform 27"/>
              <p:cNvSpPr>
                <a:spLocks noChangeArrowheads="1"/>
              </p:cNvSpPr>
              <p:nvPr/>
            </p:nvSpPr>
            <p:spPr bwMode="auto">
              <a:xfrm>
                <a:off x="1631950" y="573088"/>
                <a:ext cx="255588" cy="398463"/>
              </a:xfrm>
              <a:custGeom>
                <a:avLst/>
                <a:gdLst>
                  <a:gd name="T0" fmla="*/ 61 w 87"/>
                  <a:gd name="T1" fmla="*/ 111 h 136"/>
                  <a:gd name="T2" fmla="*/ 24 w 87"/>
                  <a:gd name="T3" fmla="*/ 131 h 136"/>
                  <a:gd name="T4" fmla="*/ 24 w 87"/>
                  <a:gd name="T5" fmla="*/ 131 h 136"/>
                  <a:gd name="T6" fmla="*/ 5 w 87"/>
                  <a:gd name="T7" fmla="*/ 94 h 136"/>
                  <a:gd name="T8" fmla="*/ 26 w 87"/>
                  <a:gd name="T9" fmla="*/ 25 h 136"/>
                  <a:gd name="T10" fmla="*/ 63 w 87"/>
                  <a:gd name="T11" fmla="*/ 5 h 136"/>
                  <a:gd name="T12" fmla="*/ 63 w 87"/>
                  <a:gd name="T13" fmla="*/ 5 h 136"/>
                  <a:gd name="T14" fmla="*/ 82 w 87"/>
                  <a:gd name="T15" fmla="*/ 42 h 136"/>
                  <a:gd name="T16" fmla="*/ 61 w 87"/>
                  <a:gd name="T17" fmla="*/ 1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136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5" name="Freeform 28"/>
              <p:cNvSpPr>
                <a:spLocks noChangeArrowheads="1"/>
              </p:cNvSpPr>
              <p:nvPr/>
            </p:nvSpPr>
            <p:spPr bwMode="auto">
              <a:xfrm>
                <a:off x="1685925" y="584200"/>
                <a:ext cx="201613" cy="387350"/>
              </a:xfrm>
              <a:custGeom>
                <a:avLst/>
                <a:gdLst>
                  <a:gd name="T0" fmla="*/ 45 w 69"/>
                  <a:gd name="T1" fmla="*/ 1 h 132"/>
                  <a:gd name="T2" fmla="*/ 39 w 69"/>
                  <a:gd name="T3" fmla="*/ 0 h 132"/>
                  <a:gd name="T4" fmla="*/ 0 w 69"/>
                  <a:gd name="T5" fmla="*/ 124 h 132"/>
                  <a:gd name="T6" fmla="*/ 6 w 69"/>
                  <a:gd name="T7" fmla="*/ 127 h 132"/>
                  <a:gd name="T8" fmla="*/ 43 w 69"/>
                  <a:gd name="T9" fmla="*/ 107 h 132"/>
                  <a:gd name="T10" fmla="*/ 64 w 69"/>
                  <a:gd name="T11" fmla="*/ 38 h 132"/>
                  <a:gd name="T12" fmla="*/ 45 w 69"/>
                  <a:gd name="T13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2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6" name="Freeform 29"/>
              <p:cNvSpPr>
                <a:spLocks noChangeArrowheads="1"/>
              </p:cNvSpPr>
              <p:nvPr/>
            </p:nvSpPr>
            <p:spPr bwMode="auto">
              <a:xfrm>
                <a:off x="1755775" y="617538"/>
                <a:ext cx="127000" cy="339725"/>
              </a:xfrm>
              <a:custGeom>
                <a:avLst/>
                <a:gdLst>
                  <a:gd name="T0" fmla="*/ 35 w 43"/>
                  <a:gd name="T1" fmla="*/ 0 h 116"/>
                  <a:gd name="T2" fmla="*/ 0 w 43"/>
                  <a:gd name="T3" fmla="*/ 116 h 116"/>
                  <a:gd name="T4" fmla="*/ 19 w 43"/>
                  <a:gd name="T5" fmla="*/ 96 h 116"/>
                  <a:gd name="T6" fmla="*/ 40 w 43"/>
                  <a:gd name="T7" fmla="*/ 27 h 116"/>
                  <a:gd name="T8" fmla="*/ 35 w 43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6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7" name="Freeform 30"/>
              <p:cNvSpPr>
                <a:spLocks noChangeArrowheads="1"/>
              </p:cNvSpPr>
              <p:nvPr/>
            </p:nvSpPr>
            <p:spPr bwMode="auto">
              <a:xfrm>
                <a:off x="1273175" y="795338"/>
                <a:ext cx="555625" cy="1316038"/>
              </a:xfrm>
              <a:custGeom>
                <a:avLst/>
                <a:gdLst>
                  <a:gd name="T0" fmla="*/ 104 w 350"/>
                  <a:gd name="T1" fmla="*/ 829 h 829"/>
                  <a:gd name="T2" fmla="*/ 0 w 350"/>
                  <a:gd name="T3" fmla="*/ 798 h 829"/>
                  <a:gd name="T4" fmla="*/ 245 w 350"/>
                  <a:gd name="T5" fmla="*/ 0 h 829"/>
                  <a:gd name="T6" fmla="*/ 350 w 350"/>
                  <a:gd name="T7" fmla="*/ 32 h 829"/>
                  <a:gd name="T8" fmla="*/ 104 w 350"/>
                  <a:gd name="T9" fmla="*/ 829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829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8" name="Freeform 31"/>
              <p:cNvSpPr>
                <a:spLocks noChangeArrowheads="1"/>
              </p:cNvSpPr>
              <p:nvPr/>
            </p:nvSpPr>
            <p:spPr bwMode="auto">
              <a:xfrm>
                <a:off x="1338263" y="815975"/>
                <a:ext cx="490538" cy="1295400"/>
              </a:xfrm>
              <a:custGeom>
                <a:avLst/>
                <a:gdLst>
                  <a:gd name="T0" fmla="*/ 245 w 309"/>
                  <a:gd name="T1" fmla="*/ 0 h 816"/>
                  <a:gd name="T2" fmla="*/ 0 w 309"/>
                  <a:gd name="T3" fmla="*/ 796 h 816"/>
                  <a:gd name="T4" fmla="*/ 63 w 309"/>
                  <a:gd name="T5" fmla="*/ 816 h 816"/>
                  <a:gd name="T6" fmla="*/ 309 w 309"/>
                  <a:gd name="T7" fmla="*/ 19 h 816"/>
                  <a:gd name="T8" fmla="*/ 245 w 309"/>
                  <a:gd name="T9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816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9" name="Freeform 32"/>
              <p:cNvSpPr>
                <a:spLocks noChangeArrowheads="1"/>
              </p:cNvSpPr>
              <p:nvPr/>
            </p:nvSpPr>
            <p:spPr bwMode="auto">
              <a:xfrm>
                <a:off x="1403350" y="833438"/>
                <a:ext cx="425450" cy="1277938"/>
              </a:xfrm>
              <a:custGeom>
                <a:avLst/>
                <a:gdLst>
                  <a:gd name="T0" fmla="*/ 244 w 268"/>
                  <a:gd name="T1" fmla="*/ 0 h 805"/>
                  <a:gd name="T2" fmla="*/ 0 w 268"/>
                  <a:gd name="T3" fmla="*/ 798 h 805"/>
                  <a:gd name="T4" fmla="*/ 22 w 268"/>
                  <a:gd name="T5" fmla="*/ 805 h 805"/>
                  <a:gd name="T6" fmla="*/ 268 w 268"/>
                  <a:gd name="T7" fmla="*/ 8 h 805"/>
                  <a:gd name="T8" fmla="*/ 244 w 268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805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0" name="Freeform 33"/>
              <p:cNvSpPr>
                <a:spLocks noChangeArrowheads="1"/>
              </p:cNvSpPr>
              <p:nvPr/>
            </p:nvSpPr>
            <p:spPr bwMode="auto">
              <a:xfrm>
                <a:off x="1273175" y="2062163"/>
                <a:ext cx="165100" cy="234950"/>
              </a:xfrm>
              <a:custGeom>
                <a:avLst/>
                <a:gdLst>
                  <a:gd name="T0" fmla="*/ 104 w 104"/>
                  <a:gd name="T1" fmla="*/ 31 h 148"/>
                  <a:gd name="T2" fmla="*/ 11 w 104"/>
                  <a:gd name="T3" fmla="*/ 148 h 148"/>
                  <a:gd name="T4" fmla="*/ 0 w 104"/>
                  <a:gd name="T5" fmla="*/ 0 h 148"/>
                  <a:gd name="T6" fmla="*/ 104 w 104"/>
                  <a:gd name="T7" fmla="*/ 3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48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1" name="Freeform 34"/>
              <p:cNvSpPr>
                <a:spLocks noChangeArrowheads="1"/>
              </p:cNvSpPr>
              <p:nvPr/>
            </p:nvSpPr>
            <p:spPr bwMode="auto">
              <a:xfrm>
                <a:off x="1285875" y="2235200"/>
                <a:ext cx="44450" cy="61913"/>
              </a:xfrm>
              <a:custGeom>
                <a:avLst/>
                <a:gdLst>
                  <a:gd name="T0" fmla="*/ 0 w 28"/>
                  <a:gd name="T1" fmla="*/ 0 h 39"/>
                  <a:gd name="T2" fmla="*/ 3 w 28"/>
                  <a:gd name="T3" fmla="*/ 39 h 39"/>
                  <a:gd name="T4" fmla="*/ 28 w 28"/>
                  <a:gd name="T5" fmla="*/ 9 h 39"/>
                  <a:gd name="T6" fmla="*/ 0 w 28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2" name="Freeform 35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192088" cy="96838"/>
              </a:xfrm>
              <a:custGeom>
                <a:avLst/>
                <a:gdLst>
                  <a:gd name="T0" fmla="*/ 62 w 65"/>
                  <a:gd name="T1" fmla="*/ 30 h 33"/>
                  <a:gd name="T2" fmla="*/ 58 w 65"/>
                  <a:gd name="T3" fmla="*/ 33 h 33"/>
                  <a:gd name="T4" fmla="*/ 3 w 65"/>
                  <a:gd name="T5" fmla="*/ 16 h 33"/>
                  <a:gd name="T6" fmla="*/ 0 w 65"/>
                  <a:gd name="T7" fmla="*/ 11 h 33"/>
                  <a:gd name="T8" fmla="*/ 3 w 65"/>
                  <a:gd name="T9" fmla="*/ 3 h 33"/>
                  <a:gd name="T10" fmla="*/ 7 w 65"/>
                  <a:gd name="T11" fmla="*/ 0 h 33"/>
                  <a:gd name="T12" fmla="*/ 62 w 65"/>
                  <a:gd name="T13" fmla="*/ 17 h 33"/>
                  <a:gd name="T14" fmla="*/ 65 w 65"/>
                  <a:gd name="T15" fmla="*/ 22 h 33"/>
                  <a:gd name="T16" fmla="*/ 62 w 65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3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3" name="Freeform 36"/>
              <p:cNvSpPr>
                <a:spLocks noChangeArrowheads="1"/>
              </p:cNvSpPr>
              <p:nvPr/>
            </p:nvSpPr>
            <p:spPr bwMode="auto">
              <a:xfrm>
                <a:off x="1720850" y="792163"/>
                <a:ext cx="120650" cy="77788"/>
              </a:xfrm>
              <a:custGeom>
                <a:avLst/>
                <a:gdLst>
                  <a:gd name="T0" fmla="*/ 38 w 41"/>
                  <a:gd name="T1" fmla="*/ 10 h 26"/>
                  <a:gd name="T2" fmla="*/ 5 w 41"/>
                  <a:gd name="T3" fmla="*/ 0 h 26"/>
                  <a:gd name="T4" fmla="*/ 0 w 41"/>
                  <a:gd name="T5" fmla="*/ 15 h 26"/>
                  <a:gd name="T6" fmla="*/ 34 w 41"/>
                  <a:gd name="T7" fmla="*/ 26 h 26"/>
                  <a:gd name="T8" fmla="*/ 38 w 41"/>
                  <a:gd name="T9" fmla="*/ 23 h 26"/>
                  <a:gd name="T10" fmla="*/ 41 w 41"/>
                  <a:gd name="T11" fmla="*/ 15 h 26"/>
                  <a:gd name="T12" fmla="*/ 38 w 41"/>
                  <a:gd name="T1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6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4" name="Freeform 37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36513" cy="49213"/>
              </a:xfrm>
              <a:custGeom>
                <a:avLst/>
                <a:gdLst>
                  <a:gd name="T0" fmla="*/ 12 w 12"/>
                  <a:gd name="T1" fmla="*/ 2 h 17"/>
                  <a:gd name="T2" fmla="*/ 7 w 12"/>
                  <a:gd name="T3" fmla="*/ 0 h 17"/>
                  <a:gd name="T4" fmla="*/ 3 w 12"/>
                  <a:gd name="T5" fmla="*/ 3 h 17"/>
                  <a:gd name="T6" fmla="*/ 0 w 12"/>
                  <a:gd name="T7" fmla="*/ 11 h 17"/>
                  <a:gd name="T8" fmla="*/ 3 w 12"/>
                  <a:gd name="T9" fmla="*/ 16 h 17"/>
                  <a:gd name="T10" fmla="*/ 7 w 12"/>
                  <a:gd name="T11" fmla="*/ 17 h 17"/>
                  <a:gd name="T12" fmla="*/ 12 w 12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5" name="Freeform 38"/>
              <p:cNvSpPr>
                <a:spLocks noChangeArrowheads="1"/>
              </p:cNvSpPr>
              <p:nvPr/>
            </p:nvSpPr>
            <p:spPr bwMode="auto">
              <a:xfrm>
                <a:off x="1785938" y="812800"/>
                <a:ext cx="55563" cy="57150"/>
              </a:xfrm>
              <a:custGeom>
                <a:avLst/>
                <a:gdLst>
                  <a:gd name="T0" fmla="*/ 16 w 19"/>
                  <a:gd name="T1" fmla="*/ 3 h 19"/>
                  <a:gd name="T2" fmla="*/ 4 w 19"/>
                  <a:gd name="T3" fmla="*/ 0 h 19"/>
                  <a:gd name="T4" fmla="*/ 0 w 19"/>
                  <a:gd name="T5" fmla="*/ 15 h 19"/>
                  <a:gd name="T6" fmla="*/ 12 w 19"/>
                  <a:gd name="T7" fmla="*/ 19 h 19"/>
                  <a:gd name="T8" fmla="*/ 16 w 19"/>
                  <a:gd name="T9" fmla="*/ 16 h 19"/>
                  <a:gd name="T10" fmla="*/ 19 w 19"/>
                  <a:gd name="T11" fmla="*/ 8 h 19"/>
                  <a:gd name="T12" fmla="*/ 16 w 19"/>
                  <a:gd name="T1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7206" name="文本框 46"/>
            <p:cNvSpPr txBox="1">
              <a:spLocks noChangeArrowheads="1"/>
            </p:cNvSpPr>
            <p:nvPr/>
          </p:nvSpPr>
          <p:spPr bwMode="auto">
            <a:xfrm>
              <a:off x="512956" y="669075"/>
              <a:ext cx="1371600" cy="92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TW" altLang="en-US" sz="4400" b="1" dirty="0" smtClean="0">
                  <a:latin typeface="微软雅黑" pitchFamily="34" charset="-122"/>
                  <a:ea typeface="微软雅黑" pitchFamily="34" charset="-122"/>
                </a:rPr>
                <a:t>大</a:t>
              </a:r>
              <a:r>
                <a:rPr lang="zh-TW" altLang="en-US" sz="4400" b="1" dirty="0">
                  <a:latin typeface="微软雅黑" pitchFamily="34" charset="-122"/>
                  <a:ea typeface="微软雅黑" pitchFamily="34" charset="-122"/>
                </a:rPr>
                <a:t>綱</a:t>
              </a:r>
              <a:endParaRPr lang="zh-CN" altLang="en-US" sz="4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07" name="组合 84"/>
          <p:cNvGrpSpPr>
            <a:grpSpLocks/>
          </p:cNvGrpSpPr>
          <p:nvPr/>
        </p:nvGrpSpPr>
        <p:grpSpPr bwMode="auto">
          <a:xfrm>
            <a:off x="3328988" y="2413000"/>
            <a:ext cx="5467350" cy="668338"/>
            <a:chOff x="3304323" y="2286000"/>
            <a:chExt cx="5467144" cy="668621"/>
          </a:xfrm>
        </p:grpSpPr>
        <p:grpSp>
          <p:nvGrpSpPr>
            <p:cNvPr id="7208" name="组合 26"/>
            <p:cNvGrpSpPr>
              <a:grpSpLocks/>
            </p:cNvGrpSpPr>
            <p:nvPr/>
          </p:nvGrpSpPr>
          <p:grpSpPr bwMode="auto">
            <a:xfrm>
              <a:off x="3304323" y="2286000"/>
              <a:ext cx="5467144" cy="668621"/>
              <a:chOff x="1071563" y="5353051"/>
              <a:chExt cx="10006012" cy="1139825"/>
            </a:xfrm>
          </p:grpSpPr>
          <p:sp>
            <p:nvSpPr>
              <p:cNvPr id="7209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10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11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4228213" y="2336822"/>
              <a:ext cx="2646778" cy="5850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一</a:t>
              </a:r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TW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設計發</a:t>
              </a:r>
              <a:r>
                <a:rPr lang="zh-TW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想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13" name="组合 85"/>
          <p:cNvGrpSpPr>
            <a:grpSpLocks/>
          </p:cNvGrpSpPr>
          <p:nvPr/>
        </p:nvGrpSpPr>
        <p:grpSpPr bwMode="auto">
          <a:xfrm>
            <a:off x="3328988" y="3424238"/>
            <a:ext cx="5467350" cy="668337"/>
            <a:chOff x="3304323" y="3271345"/>
            <a:chExt cx="5467144" cy="668621"/>
          </a:xfrm>
        </p:grpSpPr>
        <p:grpSp>
          <p:nvGrpSpPr>
            <p:cNvPr id="7214" name="组合 30"/>
            <p:cNvGrpSpPr>
              <a:grpSpLocks/>
            </p:cNvGrpSpPr>
            <p:nvPr/>
          </p:nvGrpSpPr>
          <p:grpSpPr bwMode="auto">
            <a:xfrm>
              <a:off x="3304323" y="3271345"/>
              <a:ext cx="5467144" cy="668621"/>
              <a:chOff x="1071563" y="5353051"/>
              <a:chExt cx="10006012" cy="1139825"/>
            </a:xfrm>
          </p:grpSpPr>
          <p:sp>
            <p:nvSpPr>
              <p:cNvPr id="7215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16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17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4228213" y="3322167"/>
              <a:ext cx="2646778" cy="5850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二</a:t>
              </a:r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TW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課程</a:t>
              </a:r>
              <a:r>
                <a:rPr lang="zh-TW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架構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19" name="组合 86"/>
          <p:cNvGrpSpPr>
            <a:grpSpLocks/>
          </p:cNvGrpSpPr>
          <p:nvPr/>
        </p:nvGrpSpPr>
        <p:grpSpPr bwMode="auto">
          <a:xfrm>
            <a:off x="3328988" y="4433888"/>
            <a:ext cx="5467350" cy="669925"/>
            <a:chOff x="3304323" y="4409090"/>
            <a:chExt cx="5467144" cy="668621"/>
          </a:xfrm>
        </p:grpSpPr>
        <p:grpSp>
          <p:nvGrpSpPr>
            <p:cNvPr id="7220" name="组合 34"/>
            <p:cNvGrpSpPr>
              <a:grpSpLocks/>
            </p:cNvGrpSpPr>
            <p:nvPr/>
          </p:nvGrpSpPr>
          <p:grpSpPr bwMode="auto">
            <a:xfrm>
              <a:off x="3304323" y="4409090"/>
              <a:ext cx="5467144" cy="668621"/>
              <a:chOff x="1071563" y="5353051"/>
              <a:chExt cx="10006012" cy="1139825"/>
            </a:xfrm>
          </p:grpSpPr>
          <p:sp>
            <p:nvSpPr>
              <p:cNvPr id="7221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22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23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4228213" y="4459791"/>
              <a:ext cx="2646778" cy="583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三</a:t>
              </a:r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TW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教學</a:t>
              </a:r>
              <a:r>
                <a:rPr lang="zh-TW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重點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25" name="组合 87"/>
          <p:cNvGrpSpPr>
            <a:grpSpLocks/>
          </p:cNvGrpSpPr>
          <p:nvPr/>
        </p:nvGrpSpPr>
        <p:grpSpPr bwMode="auto">
          <a:xfrm>
            <a:off x="3328988" y="5445125"/>
            <a:ext cx="5467350" cy="668338"/>
            <a:chOff x="3304323" y="5546783"/>
            <a:chExt cx="5467144" cy="668621"/>
          </a:xfrm>
        </p:grpSpPr>
        <p:grpSp>
          <p:nvGrpSpPr>
            <p:cNvPr id="7226" name="组合 38"/>
            <p:cNvGrpSpPr>
              <a:grpSpLocks/>
            </p:cNvGrpSpPr>
            <p:nvPr/>
          </p:nvGrpSpPr>
          <p:grpSpPr bwMode="auto">
            <a:xfrm>
              <a:off x="3304323" y="5546783"/>
              <a:ext cx="5467144" cy="668621"/>
              <a:chOff x="1071563" y="5353051"/>
              <a:chExt cx="10006012" cy="1139825"/>
            </a:xfrm>
          </p:grpSpPr>
          <p:sp>
            <p:nvSpPr>
              <p:cNvPr id="7227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28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29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4228213" y="5597605"/>
              <a:ext cx="2646778" cy="5850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四</a:t>
              </a:r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TW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教學資</a:t>
              </a:r>
              <a:r>
                <a:rPr lang="zh-TW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源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7231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596900"/>
            <a:ext cx="6746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2" name="Picture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596900"/>
            <a:ext cx="3921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2490658"/>
            <a:ext cx="17637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34" y="327820"/>
            <a:ext cx="1928812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71" y="4552282"/>
            <a:ext cx="137318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96963"/>
            <a:ext cx="14890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图片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36" y="4768969"/>
            <a:ext cx="14732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713" y="928688"/>
            <a:ext cx="14065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4409857"/>
            <a:ext cx="16891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AutoShape 7"/>
          <p:cNvSpPr>
            <a:spLocks noChangeAspect="1" noChangeArrowheads="1" noTextEdit="1"/>
          </p:cNvSpPr>
          <p:nvPr/>
        </p:nvSpPr>
        <p:spPr bwMode="auto">
          <a:xfrm>
            <a:off x="9971088" y="2998788"/>
            <a:ext cx="1684337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36873" name="Group 17"/>
          <p:cNvGrpSpPr>
            <a:grpSpLocks noChangeAspect="1"/>
          </p:cNvGrpSpPr>
          <p:nvPr/>
        </p:nvGrpSpPr>
        <p:grpSpPr bwMode="auto">
          <a:xfrm>
            <a:off x="2724150" y="3065463"/>
            <a:ext cx="1050925" cy="739775"/>
            <a:chOff x="-14" y="1987"/>
            <a:chExt cx="2818" cy="1981"/>
          </a:xfrm>
        </p:grpSpPr>
        <p:sp>
          <p:nvSpPr>
            <p:cNvPr id="36874" name="AutoShape 16"/>
            <p:cNvSpPr>
              <a:spLocks noChangeAspect="1" noChangeArrowheads="1" noTextEdit="1"/>
            </p:cNvSpPr>
            <p:nvPr/>
          </p:nvSpPr>
          <p:spPr bwMode="auto">
            <a:xfrm>
              <a:off x="0" y="1997"/>
              <a:ext cx="2801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75" name="Freeform 18"/>
            <p:cNvSpPr>
              <a:spLocks noChangeArrowheads="1"/>
            </p:cNvSpPr>
            <p:nvPr/>
          </p:nvSpPr>
          <p:spPr bwMode="auto">
            <a:xfrm>
              <a:off x="274" y="2049"/>
              <a:ext cx="2149" cy="1919"/>
            </a:xfrm>
            <a:custGeom>
              <a:avLst/>
              <a:gdLst>
                <a:gd name="T0" fmla="*/ 32 w 619"/>
                <a:gd name="T1" fmla="*/ 0 h 552"/>
                <a:gd name="T2" fmla="*/ 529 w 619"/>
                <a:gd name="T3" fmla="*/ 342 h 552"/>
                <a:gd name="T4" fmla="*/ 608 w 619"/>
                <a:gd name="T5" fmla="*/ 539 h 552"/>
                <a:gd name="T6" fmla="*/ 555 w 619"/>
                <a:gd name="T7" fmla="*/ 536 h 552"/>
                <a:gd name="T8" fmla="*/ 510 w 619"/>
                <a:gd name="T9" fmla="*/ 354 h 552"/>
                <a:gd name="T10" fmla="*/ 0 w 619"/>
                <a:gd name="T11" fmla="*/ 45 h 552"/>
                <a:gd name="T12" fmla="*/ 32 w 619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552">
                  <a:moveTo>
                    <a:pt x="32" y="0"/>
                  </a:moveTo>
                  <a:cubicBezTo>
                    <a:pt x="32" y="0"/>
                    <a:pt x="491" y="297"/>
                    <a:pt x="529" y="342"/>
                  </a:cubicBezTo>
                  <a:cubicBezTo>
                    <a:pt x="568" y="387"/>
                    <a:pt x="619" y="525"/>
                    <a:pt x="608" y="539"/>
                  </a:cubicBezTo>
                  <a:cubicBezTo>
                    <a:pt x="598" y="552"/>
                    <a:pt x="560" y="546"/>
                    <a:pt x="555" y="536"/>
                  </a:cubicBezTo>
                  <a:cubicBezTo>
                    <a:pt x="551" y="526"/>
                    <a:pt x="559" y="397"/>
                    <a:pt x="510" y="354"/>
                  </a:cubicBezTo>
                  <a:cubicBezTo>
                    <a:pt x="461" y="312"/>
                    <a:pt x="0" y="45"/>
                    <a:pt x="0" y="4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76" name="Freeform 19"/>
            <p:cNvSpPr>
              <a:spLocks noChangeArrowheads="1"/>
            </p:cNvSpPr>
            <p:nvPr/>
          </p:nvSpPr>
          <p:spPr bwMode="auto">
            <a:xfrm>
              <a:off x="-14" y="2560"/>
              <a:ext cx="2728" cy="782"/>
            </a:xfrm>
            <a:custGeom>
              <a:avLst/>
              <a:gdLst>
                <a:gd name="T0" fmla="*/ 786 w 786"/>
                <a:gd name="T1" fmla="*/ 171 h 225"/>
                <a:gd name="T2" fmla="*/ 207 w 786"/>
                <a:gd name="T3" fmla="*/ 2 h 225"/>
                <a:gd name="T4" fmla="*/ 4 w 786"/>
                <a:gd name="T5" fmla="*/ 65 h 225"/>
                <a:gd name="T6" fmla="*/ 40 w 786"/>
                <a:gd name="T7" fmla="*/ 104 h 225"/>
                <a:gd name="T8" fmla="*/ 209 w 786"/>
                <a:gd name="T9" fmla="*/ 25 h 225"/>
                <a:gd name="T10" fmla="*/ 771 w 786"/>
                <a:gd name="T11" fmla="*/ 225 h 225"/>
                <a:gd name="T12" fmla="*/ 786 w 786"/>
                <a:gd name="T13" fmla="*/ 17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225">
                  <a:moveTo>
                    <a:pt x="786" y="171"/>
                  </a:moveTo>
                  <a:cubicBezTo>
                    <a:pt x="786" y="171"/>
                    <a:pt x="266" y="3"/>
                    <a:pt x="207" y="2"/>
                  </a:cubicBezTo>
                  <a:cubicBezTo>
                    <a:pt x="148" y="0"/>
                    <a:pt x="8" y="48"/>
                    <a:pt x="4" y="65"/>
                  </a:cubicBezTo>
                  <a:cubicBezTo>
                    <a:pt x="0" y="82"/>
                    <a:pt x="29" y="107"/>
                    <a:pt x="40" y="104"/>
                  </a:cubicBezTo>
                  <a:cubicBezTo>
                    <a:pt x="50" y="102"/>
                    <a:pt x="145" y="14"/>
                    <a:pt x="209" y="25"/>
                  </a:cubicBezTo>
                  <a:cubicBezTo>
                    <a:pt x="273" y="36"/>
                    <a:pt x="771" y="225"/>
                    <a:pt x="771" y="225"/>
                  </a:cubicBezTo>
                  <a:cubicBezTo>
                    <a:pt x="786" y="171"/>
                    <a:pt x="786" y="171"/>
                    <a:pt x="786" y="171"/>
                  </a:cubicBezTo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77" name="Freeform 26"/>
            <p:cNvSpPr>
              <a:spLocks noEditPoints="1" noChangeArrowheads="1"/>
            </p:cNvSpPr>
            <p:nvPr/>
          </p:nvSpPr>
          <p:spPr bwMode="auto">
            <a:xfrm>
              <a:off x="31" y="1987"/>
              <a:ext cx="2773" cy="1918"/>
            </a:xfrm>
            <a:custGeom>
              <a:avLst/>
              <a:gdLst>
                <a:gd name="T0" fmla="*/ 794 w 799"/>
                <a:gd name="T1" fmla="*/ 356 h 552"/>
                <a:gd name="T2" fmla="*/ 791 w 799"/>
                <a:gd name="T3" fmla="*/ 330 h 552"/>
                <a:gd name="T4" fmla="*/ 103 w 799"/>
                <a:gd name="T5" fmla="*/ 3 h 552"/>
                <a:gd name="T6" fmla="*/ 81 w 799"/>
                <a:gd name="T7" fmla="*/ 18 h 552"/>
                <a:gd name="T8" fmla="*/ 81 w 799"/>
                <a:gd name="T9" fmla="*/ 41 h 552"/>
                <a:gd name="T10" fmla="*/ 78 w 799"/>
                <a:gd name="T11" fmla="*/ 46 h 552"/>
                <a:gd name="T12" fmla="*/ 10 w 799"/>
                <a:gd name="T13" fmla="*/ 189 h 552"/>
                <a:gd name="T14" fmla="*/ 32 w 799"/>
                <a:gd name="T15" fmla="*/ 249 h 552"/>
                <a:gd name="T16" fmla="*/ 269 w 799"/>
                <a:gd name="T17" fmla="*/ 362 h 552"/>
                <a:gd name="T18" fmla="*/ 329 w 799"/>
                <a:gd name="T19" fmla="*/ 341 h 552"/>
                <a:gd name="T20" fmla="*/ 397 w 799"/>
                <a:gd name="T21" fmla="*/ 198 h 552"/>
                <a:gd name="T22" fmla="*/ 399 w 799"/>
                <a:gd name="T23" fmla="*/ 194 h 552"/>
                <a:gd name="T24" fmla="*/ 457 w 799"/>
                <a:gd name="T25" fmla="*/ 221 h 552"/>
                <a:gd name="T26" fmla="*/ 455 w 799"/>
                <a:gd name="T27" fmla="*/ 225 h 552"/>
                <a:gd name="T28" fmla="*/ 387 w 799"/>
                <a:gd name="T29" fmla="*/ 368 h 552"/>
                <a:gd name="T30" fmla="*/ 408 w 799"/>
                <a:gd name="T31" fmla="*/ 428 h 552"/>
                <a:gd name="T32" fmla="*/ 645 w 799"/>
                <a:gd name="T33" fmla="*/ 541 h 552"/>
                <a:gd name="T34" fmla="*/ 706 w 799"/>
                <a:gd name="T35" fmla="*/ 520 h 552"/>
                <a:gd name="T36" fmla="*/ 773 w 799"/>
                <a:gd name="T37" fmla="*/ 377 h 552"/>
                <a:gd name="T38" fmla="*/ 775 w 799"/>
                <a:gd name="T39" fmla="*/ 372 h 552"/>
                <a:gd name="T40" fmla="*/ 794 w 799"/>
                <a:gd name="T41" fmla="*/ 356 h 552"/>
                <a:gd name="T42" fmla="*/ 377 w 799"/>
                <a:gd name="T43" fmla="*/ 188 h 552"/>
                <a:gd name="T44" fmla="*/ 309 w 799"/>
                <a:gd name="T45" fmla="*/ 331 h 552"/>
                <a:gd name="T46" fmla="*/ 279 w 799"/>
                <a:gd name="T47" fmla="*/ 342 h 552"/>
                <a:gd name="T48" fmla="*/ 41 w 799"/>
                <a:gd name="T49" fmla="*/ 229 h 552"/>
                <a:gd name="T50" fmla="*/ 31 w 799"/>
                <a:gd name="T51" fmla="*/ 199 h 552"/>
                <a:gd name="T52" fmla="*/ 99 w 799"/>
                <a:gd name="T53" fmla="*/ 56 h 552"/>
                <a:gd name="T54" fmla="*/ 101 w 799"/>
                <a:gd name="T55" fmla="*/ 52 h 552"/>
                <a:gd name="T56" fmla="*/ 378 w 799"/>
                <a:gd name="T57" fmla="*/ 184 h 552"/>
                <a:gd name="T58" fmla="*/ 377 w 799"/>
                <a:gd name="T59" fmla="*/ 188 h 552"/>
                <a:gd name="T60" fmla="*/ 685 w 799"/>
                <a:gd name="T61" fmla="*/ 510 h 552"/>
                <a:gd name="T62" fmla="*/ 655 w 799"/>
                <a:gd name="T63" fmla="*/ 521 h 552"/>
                <a:gd name="T64" fmla="*/ 418 w 799"/>
                <a:gd name="T65" fmla="*/ 408 h 552"/>
                <a:gd name="T66" fmla="*/ 407 w 799"/>
                <a:gd name="T67" fmla="*/ 378 h 552"/>
                <a:gd name="T68" fmla="*/ 475 w 799"/>
                <a:gd name="T69" fmla="*/ 235 h 552"/>
                <a:gd name="T70" fmla="*/ 477 w 799"/>
                <a:gd name="T71" fmla="*/ 231 h 552"/>
                <a:gd name="T72" fmla="*/ 755 w 799"/>
                <a:gd name="T73" fmla="*/ 363 h 552"/>
                <a:gd name="T74" fmla="*/ 753 w 799"/>
                <a:gd name="T75" fmla="*/ 367 h 552"/>
                <a:gd name="T76" fmla="*/ 685 w 799"/>
                <a:gd name="T77" fmla="*/ 51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9" h="552">
                  <a:moveTo>
                    <a:pt x="794" y="356"/>
                  </a:moveTo>
                  <a:cubicBezTo>
                    <a:pt x="799" y="345"/>
                    <a:pt x="798" y="333"/>
                    <a:pt x="791" y="330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97" y="0"/>
                    <a:pt x="87" y="6"/>
                    <a:pt x="81" y="18"/>
                  </a:cubicBezTo>
                  <a:cubicBezTo>
                    <a:pt x="77" y="27"/>
                    <a:pt x="77" y="37"/>
                    <a:pt x="81" y="41"/>
                  </a:cubicBezTo>
                  <a:cubicBezTo>
                    <a:pt x="80" y="43"/>
                    <a:pt x="79" y="45"/>
                    <a:pt x="78" y="4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0" y="212"/>
                    <a:pt x="9" y="239"/>
                    <a:pt x="32" y="249"/>
                  </a:cubicBezTo>
                  <a:cubicBezTo>
                    <a:pt x="269" y="362"/>
                    <a:pt x="269" y="362"/>
                    <a:pt x="269" y="362"/>
                  </a:cubicBezTo>
                  <a:cubicBezTo>
                    <a:pt x="291" y="373"/>
                    <a:pt x="318" y="363"/>
                    <a:pt x="329" y="341"/>
                  </a:cubicBezTo>
                  <a:cubicBezTo>
                    <a:pt x="397" y="198"/>
                    <a:pt x="397" y="198"/>
                    <a:pt x="397" y="198"/>
                  </a:cubicBezTo>
                  <a:cubicBezTo>
                    <a:pt x="398" y="196"/>
                    <a:pt x="398" y="195"/>
                    <a:pt x="399" y="194"/>
                  </a:cubicBezTo>
                  <a:cubicBezTo>
                    <a:pt x="457" y="221"/>
                    <a:pt x="457" y="221"/>
                    <a:pt x="457" y="221"/>
                  </a:cubicBezTo>
                  <a:cubicBezTo>
                    <a:pt x="456" y="223"/>
                    <a:pt x="455" y="224"/>
                    <a:pt x="455" y="225"/>
                  </a:cubicBezTo>
                  <a:cubicBezTo>
                    <a:pt x="387" y="368"/>
                    <a:pt x="387" y="368"/>
                    <a:pt x="387" y="368"/>
                  </a:cubicBezTo>
                  <a:cubicBezTo>
                    <a:pt x="376" y="391"/>
                    <a:pt x="385" y="418"/>
                    <a:pt x="408" y="428"/>
                  </a:cubicBezTo>
                  <a:cubicBezTo>
                    <a:pt x="645" y="541"/>
                    <a:pt x="645" y="541"/>
                    <a:pt x="645" y="541"/>
                  </a:cubicBezTo>
                  <a:cubicBezTo>
                    <a:pt x="668" y="552"/>
                    <a:pt x="695" y="542"/>
                    <a:pt x="706" y="520"/>
                  </a:cubicBezTo>
                  <a:cubicBezTo>
                    <a:pt x="773" y="377"/>
                    <a:pt x="773" y="377"/>
                    <a:pt x="773" y="377"/>
                  </a:cubicBezTo>
                  <a:cubicBezTo>
                    <a:pt x="774" y="375"/>
                    <a:pt x="775" y="373"/>
                    <a:pt x="775" y="372"/>
                  </a:cubicBezTo>
                  <a:cubicBezTo>
                    <a:pt x="782" y="372"/>
                    <a:pt x="789" y="366"/>
                    <a:pt x="794" y="356"/>
                  </a:cubicBezTo>
                  <a:close/>
                  <a:moveTo>
                    <a:pt x="377" y="188"/>
                  </a:moveTo>
                  <a:cubicBezTo>
                    <a:pt x="309" y="331"/>
                    <a:pt x="309" y="331"/>
                    <a:pt x="309" y="331"/>
                  </a:cubicBezTo>
                  <a:cubicBezTo>
                    <a:pt x="303" y="342"/>
                    <a:pt x="290" y="347"/>
                    <a:pt x="279" y="342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30" y="224"/>
                    <a:pt x="25" y="210"/>
                    <a:pt x="31" y="199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9" y="55"/>
                    <a:pt x="100" y="53"/>
                    <a:pt x="101" y="52"/>
                  </a:cubicBezTo>
                  <a:cubicBezTo>
                    <a:pt x="378" y="184"/>
                    <a:pt x="378" y="184"/>
                    <a:pt x="378" y="184"/>
                  </a:cubicBezTo>
                  <a:cubicBezTo>
                    <a:pt x="378" y="185"/>
                    <a:pt x="377" y="187"/>
                    <a:pt x="377" y="188"/>
                  </a:cubicBezTo>
                  <a:close/>
                  <a:moveTo>
                    <a:pt x="685" y="510"/>
                  </a:moveTo>
                  <a:cubicBezTo>
                    <a:pt x="680" y="521"/>
                    <a:pt x="666" y="526"/>
                    <a:pt x="655" y="521"/>
                  </a:cubicBezTo>
                  <a:cubicBezTo>
                    <a:pt x="418" y="408"/>
                    <a:pt x="418" y="408"/>
                    <a:pt x="418" y="408"/>
                  </a:cubicBezTo>
                  <a:cubicBezTo>
                    <a:pt x="406" y="402"/>
                    <a:pt x="402" y="389"/>
                    <a:pt x="407" y="378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3"/>
                    <a:pt x="476" y="232"/>
                    <a:pt x="477" y="231"/>
                  </a:cubicBezTo>
                  <a:cubicBezTo>
                    <a:pt x="755" y="363"/>
                    <a:pt x="755" y="363"/>
                    <a:pt x="755" y="363"/>
                  </a:cubicBezTo>
                  <a:cubicBezTo>
                    <a:pt x="754" y="364"/>
                    <a:pt x="754" y="366"/>
                    <a:pt x="753" y="367"/>
                  </a:cubicBezTo>
                  <a:lnTo>
                    <a:pt x="685" y="510"/>
                  </a:ln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878" name="组合 2049"/>
          <p:cNvGrpSpPr>
            <a:grpSpLocks/>
          </p:cNvGrpSpPr>
          <p:nvPr/>
        </p:nvGrpSpPr>
        <p:grpSpPr bwMode="auto">
          <a:xfrm>
            <a:off x="10293632" y="4522378"/>
            <a:ext cx="1690688" cy="2112963"/>
            <a:chOff x="10007319" y="2837330"/>
            <a:chExt cx="1690688" cy="2112029"/>
          </a:xfrm>
        </p:grpSpPr>
        <p:grpSp>
          <p:nvGrpSpPr>
            <p:cNvPr id="36879" name="组合 27"/>
            <p:cNvGrpSpPr>
              <a:grpSpLocks/>
            </p:cNvGrpSpPr>
            <p:nvPr/>
          </p:nvGrpSpPr>
          <p:grpSpPr bwMode="auto">
            <a:xfrm>
              <a:off x="10007319" y="3811121"/>
              <a:ext cx="1690688" cy="1138238"/>
              <a:chOff x="9926637" y="3448050"/>
              <a:chExt cx="1690688" cy="1138238"/>
            </a:xfrm>
          </p:grpSpPr>
          <p:sp>
            <p:nvSpPr>
              <p:cNvPr id="3688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999663" y="4316413"/>
                <a:ext cx="1309687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1" name="Freeform 10"/>
              <p:cNvSpPr>
                <a:spLocks noChangeArrowheads="1"/>
              </p:cNvSpPr>
              <p:nvPr/>
            </p:nvSpPr>
            <p:spPr bwMode="auto">
              <a:xfrm>
                <a:off x="9926637" y="4029075"/>
                <a:ext cx="1690688" cy="209550"/>
              </a:xfrm>
              <a:custGeom>
                <a:avLst/>
                <a:gdLst>
                  <a:gd name="T0" fmla="*/ 430 w 861"/>
                  <a:gd name="T1" fmla="*/ 0 h 106"/>
                  <a:gd name="T2" fmla="*/ 2 w 861"/>
                  <a:gd name="T3" fmla="*/ 32 h 106"/>
                  <a:gd name="T4" fmla="*/ 430 w 861"/>
                  <a:gd name="T5" fmla="*/ 106 h 106"/>
                  <a:gd name="T6" fmla="*/ 859 w 861"/>
                  <a:gd name="T7" fmla="*/ 32 h 106"/>
                  <a:gd name="T8" fmla="*/ 430 w 861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106">
                    <a:moveTo>
                      <a:pt x="430" y="0"/>
                    </a:moveTo>
                    <a:cubicBezTo>
                      <a:pt x="0" y="0"/>
                      <a:pt x="2" y="32"/>
                      <a:pt x="2" y="32"/>
                    </a:cubicBezTo>
                    <a:cubicBezTo>
                      <a:pt x="28" y="73"/>
                      <a:pt x="430" y="106"/>
                      <a:pt x="430" y="106"/>
                    </a:cubicBezTo>
                    <a:cubicBezTo>
                      <a:pt x="430" y="106"/>
                      <a:pt x="833" y="73"/>
                      <a:pt x="859" y="32"/>
                    </a:cubicBezTo>
                    <a:cubicBezTo>
                      <a:pt x="859" y="32"/>
                      <a:pt x="861" y="0"/>
                      <a:pt x="430" y="0"/>
                    </a:cubicBez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2" name="Freeform 11"/>
              <p:cNvSpPr>
                <a:spLocks noChangeArrowheads="1"/>
              </p:cNvSpPr>
              <p:nvPr/>
            </p:nvSpPr>
            <p:spPr bwMode="auto">
              <a:xfrm>
                <a:off x="11091863" y="3511550"/>
                <a:ext cx="411163" cy="561975"/>
              </a:xfrm>
              <a:custGeom>
                <a:avLst/>
                <a:gdLst>
                  <a:gd name="T0" fmla="*/ 14 w 210"/>
                  <a:gd name="T1" fmla="*/ 286 h 286"/>
                  <a:gd name="T2" fmla="*/ 0 w 210"/>
                  <a:gd name="T3" fmla="*/ 259 h 286"/>
                  <a:gd name="T4" fmla="*/ 142 w 210"/>
                  <a:gd name="T5" fmla="*/ 146 h 286"/>
                  <a:gd name="T6" fmla="*/ 168 w 210"/>
                  <a:gd name="T7" fmla="*/ 56 h 286"/>
                  <a:gd name="T8" fmla="*/ 130 w 210"/>
                  <a:gd name="T9" fmla="*/ 31 h 286"/>
                  <a:gd name="T10" fmla="*/ 102 w 210"/>
                  <a:gd name="T11" fmla="*/ 36 h 286"/>
                  <a:gd name="T12" fmla="*/ 90 w 210"/>
                  <a:gd name="T13" fmla="*/ 8 h 286"/>
                  <a:gd name="T14" fmla="*/ 130 w 210"/>
                  <a:gd name="T15" fmla="*/ 0 h 286"/>
                  <a:gd name="T16" fmla="*/ 196 w 210"/>
                  <a:gd name="T17" fmla="*/ 44 h 286"/>
                  <a:gd name="T18" fmla="*/ 167 w 210"/>
                  <a:gd name="T19" fmla="*/ 164 h 286"/>
                  <a:gd name="T20" fmla="*/ 14 w 210"/>
                  <a:gd name="T21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86">
                    <a:moveTo>
                      <a:pt x="14" y="286"/>
                    </a:moveTo>
                    <a:cubicBezTo>
                      <a:pt x="0" y="259"/>
                      <a:pt x="0" y="259"/>
                      <a:pt x="0" y="259"/>
                    </a:cubicBezTo>
                    <a:cubicBezTo>
                      <a:pt x="61" y="227"/>
                      <a:pt x="112" y="186"/>
                      <a:pt x="142" y="146"/>
                    </a:cubicBezTo>
                    <a:cubicBezTo>
                      <a:pt x="168" y="111"/>
                      <a:pt x="177" y="78"/>
                      <a:pt x="168" y="56"/>
                    </a:cubicBezTo>
                    <a:cubicBezTo>
                      <a:pt x="161" y="40"/>
                      <a:pt x="148" y="32"/>
                      <a:pt x="130" y="31"/>
                    </a:cubicBezTo>
                    <a:cubicBezTo>
                      <a:pt x="115" y="31"/>
                      <a:pt x="102" y="36"/>
                      <a:pt x="102" y="36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1" y="7"/>
                      <a:pt x="109" y="0"/>
                      <a:pt x="130" y="0"/>
                    </a:cubicBezTo>
                    <a:cubicBezTo>
                      <a:pt x="160" y="1"/>
                      <a:pt x="184" y="16"/>
                      <a:pt x="196" y="44"/>
                    </a:cubicBezTo>
                    <a:cubicBezTo>
                      <a:pt x="210" y="77"/>
                      <a:pt x="200" y="120"/>
                      <a:pt x="167" y="164"/>
                    </a:cubicBezTo>
                    <a:cubicBezTo>
                      <a:pt x="133" y="209"/>
                      <a:pt x="81" y="251"/>
                      <a:pt x="14" y="286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3" name="Freeform 12"/>
              <p:cNvSpPr>
                <a:spLocks noChangeArrowheads="1"/>
              </p:cNvSpPr>
              <p:nvPr/>
            </p:nvSpPr>
            <p:spPr bwMode="auto">
              <a:xfrm>
                <a:off x="10217150" y="4194175"/>
                <a:ext cx="1108075" cy="171450"/>
              </a:xfrm>
              <a:custGeom>
                <a:avLst/>
                <a:gdLst>
                  <a:gd name="T0" fmla="*/ 564 w 564"/>
                  <a:gd name="T1" fmla="*/ 22 h 87"/>
                  <a:gd name="T2" fmla="*/ 282 w 564"/>
                  <a:gd name="T3" fmla="*/ 59 h 87"/>
                  <a:gd name="T4" fmla="*/ 0 w 564"/>
                  <a:gd name="T5" fmla="*/ 22 h 87"/>
                  <a:gd name="T6" fmla="*/ 63 w 564"/>
                  <a:gd name="T7" fmla="*/ 59 h 87"/>
                  <a:gd name="T8" fmla="*/ 282 w 564"/>
                  <a:gd name="T9" fmla="*/ 87 h 87"/>
                  <a:gd name="T10" fmla="*/ 502 w 564"/>
                  <a:gd name="T11" fmla="*/ 59 h 87"/>
                  <a:gd name="T12" fmla="*/ 564 w 564"/>
                  <a:gd name="T13" fmla="*/ 2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4" h="87">
                    <a:moveTo>
                      <a:pt x="564" y="22"/>
                    </a:moveTo>
                    <a:cubicBezTo>
                      <a:pt x="495" y="0"/>
                      <a:pt x="282" y="59"/>
                      <a:pt x="282" y="59"/>
                    </a:cubicBezTo>
                    <a:cubicBezTo>
                      <a:pt x="282" y="59"/>
                      <a:pt x="69" y="0"/>
                      <a:pt x="0" y="22"/>
                    </a:cubicBezTo>
                    <a:cubicBezTo>
                      <a:pt x="0" y="22"/>
                      <a:pt x="55" y="36"/>
                      <a:pt x="63" y="59"/>
                    </a:cubicBezTo>
                    <a:cubicBezTo>
                      <a:pt x="63" y="59"/>
                      <a:pt x="60" y="87"/>
                      <a:pt x="282" y="87"/>
                    </a:cubicBezTo>
                    <a:cubicBezTo>
                      <a:pt x="504" y="87"/>
                      <a:pt x="502" y="59"/>
                      <a:pt x="502" y="59"/>
                    </a:cubicBezTo>
                    <a:cubicBezTo>
                      <a:pt x="510" y="36"/>
                      <a:pt x="564" y="22"/>
                      <a:pt x="564" y="22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4" name="Freeform 13"/>
              <p:cNvSpPr>
                <a:spLocks noChangeArrowheads="1"/>
              </p:cNvSpPr>
              <p:nvPr/>
            </p:nvSpPr>
            <p:spPr bwMode="auto">
              <a:xfrm>
                <a:off x="10215563" y="3448050"/>
                <a:ext cx="1112838" cy="766762"/>
              </a:xfrm>
              <a:custGeom>
                <a:avLst/>
                <a:gdLst>
                  <a:gd name="T0" fmla="*/ 559 w 567"/>
                  <a:gd name="T1" fmla="*/ 20 h 390"/>
                  <a:gd name="T2" fmla="*/ 8 w 567"/>
                  <a:gd name="T3" fmla="*/ 20 h 390"/>
                  <a:gd name="T4" fmla="*/ 283 w 567"/>
                  <a:gd name="T5" fmla="*/ 390 h 390"/>
                  <a:gd name="T6" fmla="*/ 559 w 567"/>
                  <a:gd name="T7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390">
                    <a:moveTo>
                      <a:pt x="559" y="20"/>
                    </a:moveTo>
                    <a:cubicBezTo>
                      <a:pt x="553" y="0"/>
                      <a:pt x="14" y="0"/>
                      <a:pt x="8" y="20"/>
                    </a:cubicBezTo>
                    <a:cubicBezTo>
                      <a:pt x="2" y="40"/>
                      <a:pt x="0" y="390"/>
                      <a:pt x="283" y="390"/>
                    </a:cubicBezTo>
                    <a:cubicBezTo>
                      <a:pt x="567" y="390"/>
                      <a:pt x="564" y="40"/>
                      <a:pt x="559" y="2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5" name="Freeform 14"/>
              <p:cNvSpPr>
                <a:spLocks noChangeArrowheads="1"/>
              </p:cNvSpPr>
              <p:nvPr/>
            </p:nvSpPr>
            <p:spPr bwMode="auto">
              <a:xfrm>
                <a:off x="9931400" y="4092575"/>
                <a:ext cx="1682750" cy="217487"/>
              </a:xfrm>
              <a:custGeom>
                <a:avLst/>
                <a:gdLst>
                  <a:gd name="T0" fmla="*/ 428 w 857"/>
                  <a:gd name="T1" fmla="*/ 33 h 111"/>
                  <a:gd name="T2" fmla="*/ 0 w 857"/>
                  <a:gd name="T3" fmla="*/ 0 h 111"/>
                  <a:gd name="T4" fmla="*/ 428 w 857"/>
                  <a:gd name="T5" fmla="*/ 111 h 111"/>
                  <a:gd name="T6" fmla="*/ 857 w 857"/>
                  <a:gd name="T7" fmla="*/ 0 h 111"/>
                  <a:gd name="T8" fmla="*/ 428 w 857"/>
                  <a:gd name="T9" fmla="*/ 3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7" h="111">
                    <a:moveTo>
                      <a:pt x="428" y="33"/>
                    </a:moveTo>
                    <a:cubicBezTo>
                      <a:pt x="89" y="33"/>
                      <a:pt x="0" y="0"/>
                      <a:pt x="0" y="0"/>
                    </a:cubicBezTo>
                    <a:cubicBezTo>
                      <a:pt x="50" y="110"/>
                      <a:pt x="428" y="111"/>
                      <a:pt x="428" y="111"/>
                    </a:cubicBezTo>
                    <a:cubicBezTo>
                      <a:pt x="428" y="111"/>
                      <a:pt x="807" y="110"/>
                      <a:pt x="857" y="0"/>
                    </a:cubicBezTo>
                    <a:cubicBezTo>
                      <a:pt x="857" y="0"/>
                      <a:pt x="768" y="33"/>
                      <a:pt x="428" y="33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42" name="Freeform 15"/>
            <p:cNvSpPr/>
            <p:nvPr/>
          </p:nvSpPr>
          <p:spPr bwMode="auto">
            <a:xfrm>
              <a:off x="10318469" y="2837330"/>
              <a:ext cx="1265238" cy="991749"/>
            </a:xfrm>
            <a:custGeom>
              <a:avLst/>
              <a:gdLst>
                <a:gd name="T0" fmla="*/ 528 w 642"/>
                <a:gd name="T1" fmla="*/ 0 h 548"/>
                <a:gd name="T2" fmla="*/ 0 w 642"/>
                <a:gd name="T3" fmla="*/ 0 h 548"/>
                <a:gd name="T4" fmla="*/ 113 w 642"/>
                <a:gd name="T5" fmla="*/ 334 h 548"/>
                <a:gd name="T6" fmla="*/ 10 w 642"/>
                <a:gd name="T7" fmla="*/ 548 h 548"/>
                <a:gd name="T8" fmla="*/ 538 w 642"/>
                <a:gd name="T9" fmla="*/ 548 h 548"/>
                <a:gd name="T10" fmla="*/ 641 w 642"/>
                <a:gd name="T11" fmla="*/ 334 h 548"/>
                <a:gd name="T12" fmla="*/ 528 w 642"/>
                <a:gd name="T13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2" h="548">
                  <a:moveTo>
                    <a:pt x="5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12" y="200"/>
                    <a:pt x="113" y="334"/>
                  </a:cubicBezTo>
                  <a:cubicBezTo>
                    <a:pt x="114" y="468"/>
                    <a:pt x="10" y="424"/>
                    <a:pt x="10" y="548"/>
                  </a:cubicBezTo>
                  <a:cubicBezTo>
                    <a:pt x="538" y="548"/>
                    <a:pt x="538" y="548"/>
                    <a:pt x="538" y="548"/>
                  </a:cubicBezTo>
                  <a:cubicBezTo>
                    <a:pt x="538" y="424"/>
                    <a:pt x="642" y="468"/>
                    <a:pt x="641" y="334"/>
                  </a:cubicBezTo>
                  <a:cubicBezTo>
                    <a:pt x="640" y="200"/>
                    <a:pt x="528" y="186"/>
                    <a:pt x="528" y="0"/>
                  </a:cubicBezTo>
                </a:path>
              </a:pathLst>
            </a:custGeom>
            <a:gradFill flip="none" rotWithShape="1">
              <a:gsLst>
                <a:gs pos="31400">
                  <a:srgbClr val="EAF2FA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8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6887" name="组合 2057"/>
          <p:cNvGrpSpPr>
            <a:grpSpLocks/>
          </p:cNvGrpSpPr>
          <p:nvPr/>
        </p:nvGrpSpPr>
        <p:grpSpPr bwMode="auto">
          <a:xfrm>
            <a:off x="1374775" y="2854070"/>
            <a:ext cx="10006012" cy="1052512"/>
            <a:chOff x="1071563" y="5353051"/>
            <a:chExt cx="10006012" cy="1139825"/>
          </a:xfrm>
        </p:grpSpPr>
        <p:sp>
          <p:nvSpPr>
            <p:cNvPr id="36888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89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0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891" name="组合 42"/>
          <p:cNvGrpSpPr>
            <a:grpSpLocks/>
          </p:cNvGrpSpPr>
          <p:nvPr/>
        </p:nvGrpSpPr>
        <p:grpSpPr bwMode="auto">
          <a:xfrm>
            <a:off x="331788" y="669925"/>
            <a:ext cx="2024062" cy="2025650"/>
            <a:chOff x="331788" y="715962"/>
            <a:chExt cx="2024063" cy="2025651"/>
          </a:xfrm>
        </p:grpSpPr>
        <p:sp>
          <p:nvSpPr>
            <p:cNvPr id="36892" name="Freeform 36"/>
            <p:cNvSpPr>
              <a:spLocks noChangeArrowheads="1"/>
            </p:cNvSpPr>
            <p:nvPr/>
          </p:nvSpPr>
          <p:spPr bwMode="auto">
            <a:xfrm>
              <a:off x="441325" y="825500"/>
              <a:ext cx="1804988" cy="1806576"/>
            </a:xfrm>
            <a:custGeom>
              <a:avLst/>
              <a:gdLst>
                <a:gd name="T0" fmla="*/ 82 w 746"/>
                <a:gd name="T1" fmla="*/ 223 h 746"/>
                <a:gd name="T2" fmla="*/ 224 w 746"/>
                <a:gd name="T3" fmla="*/ 664 h 746"/>
                <a:gd name="T4" fmla="*/ 664 w 746"/>
                <a:gd name="T5" fmla="*/ 522 h 746"/>
                <a:gd name="T6" fmla="*/ 523 w 746"/>
                <a:gd name="T7" fmla="*/ 82 h 746"/>
                <a:gd name="T8" fmla="*/ 82 w 746"/>
                <a:gd name="T9" fmla="*/ 223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746">
                  <a:moveTo>
                    <a:pt x="82" y="223"/>
                  </a:moveTo>
                  <a:cubicBezTo>
                    <a:pt x="0" y="384"/>
                    <a:pt x="63" y="581"/>
                    <a:pt x="224" y="664"/>
                  </a:cubicBezTo>
                  <a:cubicBezTo>
                    <a:pt x="384" y="746"/>
                    <a:pt x="581" y="683"/>
                    <a:pt x="664" y="522"/>
                  </a:cubicBezTo>
                  <a:cubicBezTo>
                    <a:pt x="746" y="362"/>
                    <a:pt x="683" y="165"/>
                    <a:pt x="523" y="82"/>
                  </a:cubicBezTo>
                  <a:cubicBezTo>
                    <a:pt x="362" y="0"/>
                    <a:pt x="165" y="63"/>
                    <a:pt x="82" y="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3" name="Freeform 37"/>
            <p:cNvSpPr>
              <a:spLocks noChangeArrowheads="1"/>
            </p:cNvSpPr>
            <p:nvPr/>
          </p:nvSpPr>
          <p:spPr bwMode="auto">
            <a:xfrm>
              <a:off x="649288" y="827087"/>
              <a:ext cx="1585913" cy="1211263"/>
            </a:xfrm>
            <a:custGeom>
              <a:avLst/>
              <a:gdLst>
                <a:gd name="T0" fmla="*/ 416 w 655"/>
                <a:gd name="T1" fmla="*/ 125 h 500"/>
                <a:gd name="T2" fmla="*/ 0 w 655"/>
                <a:gd name="T3" fmla="*/ 215 h 500"/>
                <a:gd name="T4" fmla="*/ 437 w 655"/>
                <a:gd name="T5" fmla="*/ 81 h 500"/>
                <a:gd name="T6" fmla="*/ 588 w 655"/>
                <a:gd name="T7" fmla="*/ 500 h 500"/>
                <a:gd name="T8" fmla="*/ 416 w 655"/>
                <a:gd name="T9" fmla="*/ 12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00">
                  <a:moveTo>
                    <a:pt x="416" y="125"/>
                  </a:moveTo>
                  <a:cubicBezTo>
                    <a:pt x="273" y="51"/>
                    <a:pt x="97" y="93"/>
                    <a:pt x="0" y="215"/>
                  </a:cubicBezTo>
                  <a:cubicBezTo>
                    <a:pt x="85" y="60"/>
                    <a:pt x="279" y="0"/>
                    <a:pt x="437" y="81"/>
                  </a:cubicBezTo>
                  <a:cubicBezTo>
                    <a:pt x="590" y="160"/>
                    <a:pt x="655" y="343"/>
                    <a:pt x="588" y="500"/>
                  </a:cubicBezTo>
                  <a:cubicBezTo>
                    <a:pt x="622" y="354"/>
                    <a:pt x="554" y="195"/>
                    <a:pt x="416" y="125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4" name="Freeform 38"/>
            <p:cNvSpPr>
              <a:spLocks noEditPoints="1" noChangeArrowheads="1"/>
            </p:cNvSpPr>
            <p:nvPr/>
          </p:nvSpPr>
          <p:spPr bwMode="auto">
            <a:xfrm>
              <a:off x="331788" y="715962"/>
              <a:ext cx="2024063" cy="2025651"/>
            </a:xfrm>
            <a:custGeom>
              <a:avLst/>
              <a:gdLst>
                <a:gd name="T0" fmla="*/ 566 w 836"/>
                <a:gd name="T1" fmla="*/ 130 h 836"/>
                <a:gd name="T2" fmla="*/ 706 w 836"/>
                <a:gd name="T3" fmla="*/ 566 h 836"/>
                <a:gd name="T4" fmla="*/ 270 w 836"/>
                <a:gd name="T5" fmla="*/ 706 h 836"/>
                <a:gd name="T6" fmla="*/ 130 w 836"/>
                <a:gd name="T7" fmla="*/ 270 h 836"/>
                <a:gd name="T8" fmla="*/ 566 w 836"/>
                <a:gd name="T9" fmla="*/ 130 h 836"/>
                <a:gd name="T10" fmla="*/ 585 w 836"/>
                <a:gd name="T11" fmla="*/ 93 h 836"/>
                <a:gd name="T12" fmla="*/ 93 w 836"/>
                <a:gd name="T13" fmla="*/ 251 h 836"/>
                <a:gd name="T14" fmla="*/ 251 w 836"/>
                <a:gd name="T15" fmla="*/ 743 h 836"/>
                <a:gd name="T16" fmla="*/ 743 w 836"/>
                <a:gd name="T17" fmla="*/ 585 h 836"/>
                <a:gd name="T18" fmla="*/ 585 w 836"/>
                <a:gd name="T19" fmla="*/ 93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6" h="836">
                  <a:moveTo>
                    <a:pt x="566" y="130"/>
                  </a:moveTo>
                  <a:cubicBezTo>
                    <a:pt x="725" y="212"/>
                    <a:pt x="788" y="407"/>
                    <a:pt x="706" y="566"/>
                  </a:cubicBezTo>
                  <a:cubicBezTo>
                    <a:pt x="624" y="725"/>
                    <a:pt x="429" y="788"/>
                    <a:pt x="270" y="706"/>
                  </a:cubicBezTo>
                  <a:cubicBezTo>
                    <a:pt x="111" y="624"/>
                    <a:pt x="48" y="429"/>
                    <a:pt x="130" y="270"/>
                  </a:cubicBezTo>
                  <a:cubicBezTo>
                    <a:pt x="212" y="111"/>
                    <a:pt x="407" y="48"/>
                    <a:pt x="566" y="130"/>
                  </a:cubicBezTo>
                  <a:moveTo>
                    <a:pt x="585" y="93"/>
                  </a:moveTo>
                  <a:cubicBezTo>
                    <a:pt x="406" y="0"/>
                    <a:pt x="185" y="71"/>
                    <a:pt x="93" y="251"/>
                  </a:cubicBezTo>
                  <a:cubicBezTo>
                    <a:pt x="0" y="430"/>
                    <a:pt x="71" y="651"/>
                    <a:pt x="251" y="743"/>
                  </a:cubicBezTo>
                  <a:cubicBezTo>
                    <a:pt x="430" y="836"/>
                    <a:pt x="651" y="765"/>
                    <a:pt x="743" y="585"/>
                  </a:cubicBezTo>
                  <a:cubicBezTo>
                    <a:pt x="836" y="406"/>
                    <a:pt x="765" y="185"/>
                    <a:pt x="585" y="93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5" name="Freeform 39"/>
            <p:cNvSpPr>
              <a:spLocks noChangeArrowheads="1"/>
            </p:cNvSpPr>
            <p:nvPr/>
          </p:nvSpPr>
          <p:spPr bwMode="auto">
            <a:xfrm>
              <a:off x="992188" y="2281238"/>
              <a:ext cx="76200" cy="119063"/>
            </a:xfrm>
            <a:custGeom>
              <a:avLst/>
              <a:gdLst>
                <a:gd name="T0" fmla="*/ 18 w 31"/>
                <a:gd name="T1" fmla="*/ 11 h 49"/>
                <a:gd name="T2" fmla="*/ 23 w 31"/>
                <a:gd name="T3" fmla="*/ 0 h 49"/>
                <a:gd name="T4" fmla="*/ 31 w 31"/>
                <a:gd name="T5" fmla="*/ 4 h 49"/>
                <a:gd name="T6" fmla="*/ 25 w 31"/>
                <a:gd name="T7" fmla="*/ 15 h 49"/>
                <a:gd name="T8" fmla="*/ 28 w 31"/>
                <a:gd name="T9" fmla="*/ 31 h 49"/>
                <a:gd name="T10" fmla="*/ 13 w 31"/>
                <a:gd name="T11" fmla="*/ 38 h 49"/>
                <a:gd name="T12" fmla="*/ 7 w 31"/>
                <a:gd name="T13" fmla="*/ 49 h 49"/>
                <a:gd name="T14" fmla="*/ 0 w 31"/>
                <a:gd name="T15" fmla="*/ 45 h 49"/>
                <a:gd name="T16" fmla="*/ 6 w 31"/>
                <a:gd name="T17" fmla="*/ 34 h 49"/>
                <a:gd name="T18" fmla="*/ 3 w 31"/>
                <a:gd name="T19" fmla="*/ 18 h 49"/>
                <a:gd name="T20" fmla="*/ 18 w 31"/>
                <a:gd name="T2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9">
                  <a:moveTo>
                    <a:pt x="18" y="1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9" y="19"/>
                    <a:pt x="30" y="25"/>
                    <a:pt x="28" y="31"/>
                  </a:cubicBezTo>
                  <a:cubicBezTo>
                    <a:pt x="25" y="36"/>
                    <a:pt x="19" y="39"/>
                    <a:pt x="13" y="3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2" y="30"/>
                    <a:pt x="0" y="24"/>
                    <a:pt x="3" y="18"/>
                  </a:cubicBezTo>
                  <a:cubicBezTo>
                    <a:pt x="6" y="13"/>
                    <a:pt x="12" y="10"/>
                    <a:pt x="18" y="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6" name="Freeform 40"/>
            <p:cNvSpPr>
              <a:spLocks noChangeArrowheads="1"/>
            </p:cNvSpPr>
            <p:nvPr/>
          </p:nvSpPr>
          <p:spPr bwMode="auto">
            <a:xfrm>
              <a:off x="1624013" y="1050925"/>
              <a:ext cx="76200" cy="117475"/>
            </a:xfrm>
            <a:custGeom>
              <a:avLst/>
              <a:gdLst>
                <a:gd name="T0" fmla="*/ 17 w 31"/>
                <a:gd name="T1" fmla="*/ 12 h 49"/>
                <a:gd name="T2" fmla="*/ 23 w 31"/>
                <a:gd name="T3" fmla="*/ 0 h 49"/>
                <a:gd name="T4" fmla="*/ 31 w 31"/>
                <a:gd name="T5" fmla="*/ 4 h 49"/>
                <a:gd name="T6" fmla="*/ 24 w 31"/>
                <a:gd name="T7" fmla="*/ 16 h 49"/>
                <a:gd name="T8" fmla="*/ 27 w 31"/>
                <a:gd name="T9" fmla="*/ 32 h 49"/>
                <a:gd name="T10" fmla="*/ 12 w 31"/>
                <a:gd name="T11" fmla="*/ 39 h 49"/>
                <a:gd name="T12" fmla="*/ 7 w 31"/>
                <a:gd name="T13" fmla="*/ 49 h 49"/>
                <a:gd name="T14" fmla="*/ 0 w 31"/>
                <a:gd name="T15" fmla="*/ 45 h 49"/>
                <a:gd name="T16" fmla="*/ 5 w 31"/>
                <a:gd name="T17" fmla="*/ 35 h 49"/>
                <a:gd name="T18" fmla="*/ 2 w 31"/>
                <a:gd name="T19" fmla="*/ 19 h 49"/>
                <a:gd name="T20" fmla="*/ 17 w 31"/>
                <a:gd name="T2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9">
                  <a:moveTo>
                    <a:pt x="17" y="12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9" y="20"/>
                    <a:pt x="30" y="27"/>
                    <a:pt x="27" y="32"/>
                  </a:cubicBezTo>
                  <a:cubicBezTo>
                    <a:pt x="24" y="38"/>
                    <a:pt x="18" y="40"/>
                    <a:pt x="12" y="3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1" y="31"/>
                    <a:pt x="0" y="25"/>
                    <a:pt x="2" y="19"/>
                  </a:cubicBezTo>
                  <a:cubicBezTo>
                    <a:pt x="5" y="14"/>
                    <a:pt x="11" y="11"/>
                    <a:pt x="17" y="1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7" name="Freeform 41"/>
            <p:cNvSpPr>
              <a:spLocks noChangeArrowheads="1"/>
            </p:cNvSpPr>
            <p:nvPr/>
          </p:nvSpPr>
          <p:spPr bwMode="auto">
            <a:xfrm>
              <a:off x="708025" y="2058988"/>
              <a:ext cx="115888" cy="84138"/>
            </a:xfrm>
            <a:custGeom>
              <a:avLst/>
              <a:gdLst>
                <a:gd name="T0" fmla="*/ 73 w 73"/>
                <a:gd name="T1" fmla="*/ 10 h 53"/>
                <a:gd name="T2" fmla="*/ 7 w 73"/>
                <a:gd name="T3" fmla="*/ 53 h 53"/>
                <a:gd name="T4" fmla="*/ 0 w 73"/>
                <a:gd name="T5" fmla="*/ 42 h 53"/>
                <a:gd name="T6" fmla="*/ 65 w 73"/>
                <a:gd name="T7" fmla="*/ 0 h 53"/>
                <a:gd name="T8" fmla="*/ 73 w 73"/>
                <a:gd name="T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73" y="10"/>
                  </a:moveTo>
                  <a:lnTo>
                    <a:pt x="7" y="53"/>
                  </a:lnTo>
                  <a:lnTo>
                    <a:pt x="0" y="42"/>
                  </a:lnTo>
                  <a:lnTo>
                    <a:pt x="65" y="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8" name="Freeform 42"/>
            <p:cNvSpPr>
              <a:spLocks noChangeArrowheads="1"/>
            </p:cNvSpPr>
            <p:nvPr/>
          </p:nvSpPr>
          <p:spPr bwMode="auto">
            <a:xfrm>
              <a:off x="593725" y="1746250"/>
              <a:ext cx="123825" cy="25400"/>
            </a:xfrm>
            <a:custGeom>
              <a:avLst/>
              <a:gdLst>
                <a:gd name="T0" fmla="*/ 78 w 78"/>
                <a:gd name="T1" fmla="*/ 12 h 16"/>
                <a:gd name="T2" fmla="*/ 0 w 78"/>
                <a:gd name="T3" fmla="*/ 16 h 16"/>
                <a:gd name="T4" fmla="*/ 0 w 78"/>
                <a:gd name="T5" fmla="*/ 4 h 16"/>
                <a:gd name="T6" fmla="*/ 78 w 78"/>
                <a:gd name="T7" fmla="*/ 0 h 16"/>
                <a:gd name="T8" fmla="*/ 78 w 78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6">
                  <a:moveTo>
                    <a:pt x="78" y="12"/>
                  </a:moveTo>
                  <a:lnTo>
                    <a:pt x="0" y="16"/>
                  </a:lnTo>
                  <a:lnTo>
                    <a:pt x="0" y="4"/>
                  </a:lnTo>
                  <a:lnTo>
                    <a:pt x="78" y="0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9" name="Freeform 43"/>
            <p:cNvSpPr>
              <a:spLocks noChangeArrowheads="1"/>
            </p:cNvSpPr>
            <p:nvPr/>
          </p:nvSpPr>
          <p:spPr bwMode="auto">
            <a:xfrm>
              <a:off x="671513" y="1373188"/>
              <a:ext cx="117475" cy="74613"/>
            </a:xfrm>
            <a:custGeom>
              <a:avLst/>
              <a:gdLst>
                <a:gd name="T0" fmla="*/ 4 w 49"/>
                <a:gd name="T1" fmla="*/ 0 h 31"/>
                <a:gd name="T2" fmla="*/ 16 w 49"/>
                <a:gd name="T3" fmla="*/ 6 h 31"/>
                <a:gd name="T4" fmla="*/ 31 w 49"/>
                <a:gd name="T5" fmla="*/ 4 h 31"/>
                <a:gd name="T6" fmla="*/ 39 w 49"/>
                <a:gd name="T7" fmla="*/ 18 h 31"/>
                <a:gd name="T8" fmla="*/ 49 w 49"/>
                <a:gd name="T9" fmla="*/ 23 h 31"/>
                <a:gd name="T10" fmla="*/ 46 w 49"/>
                <a:gd name="T11" fmla="*/ 31 h 31"/>
                <a:gd name="T12" fmla="*/ 35 w 49"/>
                <a:gd name="T13" fmla="*/ 25 h 31"/>
                <a:gd name="T14" fmla="*/ 19 w 49"/>
                <a:gd name="T15" fmla="*/ 28 h 31"/>
                <a:gd name="T16" fmla="*/ 12 w 49"/>
                <a:gd name="T17" fmla="*/ 13 h 31"/>
                <a:gd name="T18" fmla="*/ 0 w 49"/>
                <a:gd name="T19" fmla="*/ 7 h 31"/>
                <a:gd name="T20" fmla="*/ 4 w 4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1">
                  <a:moveTo>
                    <a:pt x="4" y="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20" y="2"/>
                    <a:pt x="26" y="1"/>
                    <a:pt x="31" y="4"/>
                  </a:cubicBezTo>
                  <a:cubicBezTo>
                    <a:pt x="37" y="6"/>
                    <a:pt x="39" y="12"/>
                    <a:pt x="39" y="1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1" y="30"/>
                    <a:pt x="24" y="31"/>
                    <a:pt x="19" y="28"/>
                  </a:cubicBezTo>
                  <a:cubicBezTo>
                    <a:pt x="13" y="25"/>
                    <a:pt x="10" y="19"/>
                    <a:pt x="12" y="13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0" name="Freeform 44"/>
            <p:cNvSpPr>
              <a:spLocks noChangeArrowheads="1"/>
            </p:cNvSpPr>
            <p:nvPr/>
          </p:nvSpPr>
          <p:spPr bwMode="auto">
            <a:xfrm>
              <a:off x="930275" y="1087438"/>
              <a:ext cx="82550" cy="112713"/>
            </a:xfrm>
            <a:custGeom>
              <a:avLst/>
              <a:gdLst>
                <a:gd name="T0" fmla="*/ 0 w 52"/>
                <a:gd name="T1" fmla="*/ 6 h 71"/>
                <a:gd name="T2" fmla="*/ 10 w 52"/>
                <a:gd name="T3" fmla="*/ 0 h 71"/>
                <a:gd name="T4" fmla="*/ 52 w 52"/>
                <a:gd name="T5" fmla="*/ 65 h 71"/>
                <a:gd name="T6" fmla="*/ 41 w 52"/>
                <a:gd name="T7" fmla="*/ 71 h 71"/>
                <a:gd name="T8" fmla="*/ 0 w 52"/>
                <a:gd name="T9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1">
                  <a:moveTo>
                    <a:pt x="0" y="6"/>
                  </a:moveTo>
                  <a:lnTo>
                    <a:pt x="10" y="0"/>
                  </a:lnTo>
                  <a:lnTo>
                    <a:pt x="52" y="65"/>
                  </a:lnTo>
                  <a:lnTo>
                    <a:pt x="41" y="7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1" name="Freeform 45"/>
            <p:cNvSpPr>
              <a:spLocks noChangeArrowheads="1"/>
            </p:cNvSpPr>
            <p:nvPr/>
          </p:nvSpPr>
          <p:spPr bwMode="auto">
            <a:xfrm>
              <a:off x="1298575" y="973138"/>
              <a:ext cx="25400" cy="123825"/>
            </a:xfrm>
            <a:custGeom>
              <a:avLst/>
              <a:gdLst>
                <a:gd name="T0" fmla="*/ 16 w 16"/>
                <a:gd name="T1" fmla="*/ 78 h 78"/>
                <a:gd name="T2" fmla="*/ 4 w 16"/>
                <a:gd name="T3" fmla="*/ 78 h 78"/>
                <a:gd name="T4" fmla="*/ 0 w 16"/>
                <a:gd name="T5" fmla="*/ 0 h 78"/>
                <a:gd name="T6" fmla="*/ 13 w 16"/>
                <a:gd name="T7" fmla="*/ 0 h 78"/>
                <a:gd name="T8" fmla="*/ 16 w 16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8">
                  <a:moveTo>
                    <a:pt x="16" y="78"/>
                  </a:moveTo>
                  <a:lnTo>
                    <a:pt x="4" y="7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6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2" name="Freeform 46"/>
            <p:cNvSpPr>
              <a:spLocks noChangeArrowheads="1"/>
            </p:cNvSpPr>
            <p:nvPr/>
          </p:nvSpPr>
          <p:spPr bwMode="auto">
            <a:xfrm>
              <a:off x="1868488" y="1309688"/>
              <a:ext cx="114300" cy="82550"/>
            </a:xfrm>
            <a:custGeom>
              <a:avLst/>
              <a:gdLst>
                <a:gd name="T0" fmla="*/ 72 w 72"/>
                <a:gd name="T1" fmla="*/ 9 h 52"/>
                <a:gd name="T2" fmla="*/ 6 w 72"/>
                <a:gd name="T3" fmla="*/ 52 h 52"/>
                <a:gd name="T4" fmla="*/ 0 w 72"/>
                <a:gd name="T5" fmla="*/ 41 h 52"/>
                <a:gd name="T6" fmla="*/ 66 w 72"/>
                <a:gd name="T7" fmla="*/ 0 h 52"/>
                <a:gd name="T8" fmla="*/ 72 w 72"/>
                <a:gd name="T9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2">
                  <a:moveTo>
                    <a:pt x="72" y="9"/>
                  </a:moveTo>
                  <a:lnTo>
                    <a:pt x="6" y="52"/>
                  </a:lnTo>
                  <a:lnTo>
                    <a:pt x="0" y="41"/>
                  </a:lnTo>
                  <a:lnTo>
                    <a:pt x="66" y="0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3" name="Freeform 47"/>
            <p:cNvSpPr>
              <a:spLocks noChangeArrowheads="1"/>
            </p:cNvSpPr>
            <p:nvPr/>
          </p:nvSpPr>
          <p:spPr bwMode="auto">
            <a:xfrm>
              <a:off x="1973263" y="1677988"/>
              <a:ext cx="125413" cy="26988"/>
            </a:xfrm>
            <a:custGeom>
              <a:avLst/>
              <a:gdLst>
                <a:gd name="T0" fmla="*/ 79 w 79"/>
                <a:gd name="T1" fmla="*/ 12 h 17"/>
                <a:gd name="T2" fmla="*/ 1 w 79"/>
                <a:gd name="T3" fmla="*/ 17 h 17"/>
                <a:gd name="T4" fmla="*/ 0 w 79"/>
                <a:gd name="T5" fmla="*/ 5 h 17"/>
                <a:gd name="T6" fmla="*/ 78 w 79"/>
                <a:gd name="T7" fmla="*/ 0 h 17"/>
                <a:gd name="T8" fmla="*/ 79 w 79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7">
                  <a:moveTo>
                    <a:pt x="79" y="12"/>
                  </a:moveTo>
                  <a:lnTo>
                    <a:pt x="1" y="17"/>
                  </a:lnTo>
                  <a:lnTo>
                    <a:pt x="0" y="5"/>
                  </a:lnTo>
                  <a:lnTo>
                    <a:pt x="78" y="0"/>
                  </a:lnTo>
                  <a:lnTo>
                    <a:pt x="79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4" name="Freeform 48"/>
            <p:cNvSpPr>
              <a:spLocks noChangeArrowheads="1"/>
            </p:cNvSpPr>
            <p:nvPr/>
          </p:nvSpPr>
          <p:spPr bwMode="auto">
            <a:xfrm>
              <a:off x="1900238" y="2005013"/>
              <a:ext cx="119063" cy="73025"/>
            </a:xfrm>
            <a:custGeom>
              <a:avLst/>
              <a:gdLst>
                <a:gd name="T0" fmla="*/ 0 w 49"/>
                <a:gd name="T1" fmla="*/ 7 h 30"/>
                <a:gd name="T2" fmla="*/ 4 w 49"/>
                <a:gd name="T3" fmla="*/ 0 h 30"/>
                <a:gd name="T4" fmla="*/ 15 w 49"/>
                <a:gd name="T5" fmla="*/ 5 h 30"/>
                <a:gd name="T6" fmla="*/ 30 w 49"/>
                <a:gd name="T7" fmla="*/ 3 h 30"/>
                <a:gd name="T8" fmla="*/ 38 w 49"/>
                <a:gd name="T9" fmla="*/ 17 h 30"/>
                <a:gd name="T10" fmla="*/ 49 w 49"/>
                <a:gd name="T11" fmla="*/ 23 h 30"/>
                <a:gd name="T12" fmla="*/ 46 w 49"/>
                <a:gd name="T13" fmla="*/ 30 h 30"/>
                <a:gd name="T14" fmla="*/ 34 w 49"/>
                <a:gd name="T15" fmla="*/ 24 h 30"/>
                <a:gd name="T16" fmla="*/ 18 w 49"/>
                <a:gd name="T17" fmla="*/ 28 h 30"/>
                <a:gd name="T18" fmla="*/ 11 w 49"/>
                <a:gd name="T19" fmla="*/ 12 h 30"/>
                <a:gd name="T20" fmla="*/ 0 w 49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0">
                  <a:moveTo>
                    <a:pt x="0" y="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9" y="1"/>
                    <a:pt x="25" y="0"/>
                    <a:pt x="30" y="3"/>
                  </a:cubicBezTo>
                  <a:cubicBezTo>
                    <a:pt x="36" y="6"/>
                    <a:pt x="38" y="11"/>
                    <a:pt x="38" y="17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0" y="29"/>
                    <a:pt x="23" y="30"/>
                    <a:pt x="18" y="28"/>
                  </a:cubicBezTo>
                  <a:cubicBezTo>
                    <a:pt x="12" y="25"/>
                    <a:pt x="9" y="18"/>
                    <a:pt x="11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5" name="Freeform 49"/>
            <p:cNvSpPr>
              <a:spLocks noChangeArrowheads="1"/>
            </p:cNvSpPr>
            <p:nvPr/>
          </p:nvSpPr>
          <p:spPr bwMode="auto">
            <a:xfrm>
              <a:off x="1677988" y="2249488"/>
              <a:ext cx="84138" cy="114300"/>
            </a:xfrm>
            <a:custGeom>
              <a:avLst/>
              <a:gdLst>
                <a:gd name="T0" fmla="*/ 53 w 53"/>
                <a:gd name="T1" fmla="*/ 66 h 72"/>
                <a:gd name="T2" fmla="*/ 43 w 53"/>
                <a:gd name="T3" fmla="*/ 72 h 72"/>
                <a:gd name="T4" fmla="*/ 0 w 53"/>
                <a:gd name="T5" fmla="*/ 6 h 72"/>
                <a:gd name="T6" fmla="*/ 11 w 53"/>
                <a:gd name="T7" fmla="*/ 0 h 72"/>
                <a:gd name="T8" fmla="*/ 53 w 53"/>
                <a:gd name="T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2">
                  <a:moveTo>
                    <a:pt x="53" y="66"/>
                  </a:moveTo>
                  <a:lnTo>
                    <a:pt x="43" y="72"/>
                  </a:lnTo>
                  <a:lnTo>
                    <a:pt x="0" y="6"/>
                  </a:lnTo>
                  <a:lnTo>
                    <a:pt x="11" y="0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6" name="Freeform 50"/>
            <p:cNvSpPr>
              <a:spLocks noChangeArrowheads="1"/>
            </p:cNvSpPr>
            <p:nvPr/>
          </p:nvSpPr>
          <p:spPr bwMode="auto">
            <a:xfrm>
              <a:off x="1365250" y="2354263"/>
              <a:ext cx="26988" cy="123825"/>
            </a:xfrm>
            <a:custGeom>
              <a:avLst/>
              <a:gdLst>
                <a:gd name="T0" fmla="*/ 17 w 17"/>
                <a:gd name="T1" fmla="*/ 78 h 78"/>
                <a:gd name="T2" fmla="*/ 5 w 17"/>
                <a:gd name="T3" fmla="*/ 78 h 78"/>
                <a:gd name="T4" fmla="*/ 0 w 17"/>
                <a:gd name="T5" fmla="*/ 0 h 78"/>
                <a:gd name="T6" fmla="*/ 14 w 17"/>
                <a:gd name="T7" fmla="*/ 0 h 78"/>
                <a:gd name="T8" fmla="*/ 17 w 1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8">
                  <a:moveTo>
                    <a:pt x="17" y="78"/>
                  </a:moveTo>
                  <a:lnTo>
                    <a:pt x="5" y="7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7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7" name="Freeform 51"/>
            <p:cNvSpPr>
              <a:spLocks noEditPoints="1" noChangeArrowheads="1"/>
            </p:cNvSpPr>
            <p:nvPr/>
          </p:nvSpPr>
          <p:spPr bwMode="auto">
            <a:xfrm>
              <a:off x="917575" y="1695450"/>
              <a:ext cx="461963" cy="190500"/>
            </a:xfrm>
            <a:custGeom>
              <a:avLst/>
              <a:gdLst>
                <a:gd name="T0" fmla="*/ 172 w 191"/>
                <a:gd name="T1" fmla="*/ 2 h 79"/>
                <a:gd name="T2" fmla="*/ 11 w 191"/>
                <a:gd name="T3" fmla="*/ 54 h 79"/>
                <a:gd name="T4" fmla="*/ 2 w 191"/>
                <a:gd name="T5" fmla="*/ 70 h 79"/>
                <a:gd name="T6" fmla="*/ 9 w 191"/>
                <a:gd name="T7" fmla="*/ 77 h 79"/>
                <a:gd name="T8" fmla="*/ 18 w 191"/>
                <a:gd name="T9" fmla="*/ 78 h 79"/>
                <a:gd name="T10" fmla="*/ 180 w 191"/>
                <a:gd name="T11" fmla="*/ 26 h 79"/>
                <a:gd name="T12" fmla="*/ 188 w 191"/>
                <a:gd name="T13" fmla="*/ 10 h 79"/>
                <a:gd name="T14" fmla="*/ 172 w 191"/>
                <a:gd name="T15" fmla="*/ 2 h 79"/>
                <a:gd name="T16" fmla="*/ 12 w 191"/>
                <a:gd name="T17" fmla="*/ 57 h 79"/>
                <a:gd name="T18" fmla="*/ 23 w 191"/>
                <a:gd name="T19" fmla="*/ 63 h 79"/>
                <a:gd name="T20" fmla="*/ 18 w 191"/>
                <a:gd name="T21" fmla="*/ 74 h 79"/>
                <a:gd name="T22" fmla="*/ 7 w 191"/>
                <a:gd name="T23" fmla="*/ 68 h 79"/>
                <a:gd name="T24" fmla="*/ 12 w 191"/>
                <a:gd name="T25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79">
                  <a:moveTo>
                    <a:pt x="172" y="2"/>
                  </a:moveTo>
                  <a:cubicBezTo>
                    <a:pt x="11" y="54"/>
                    <a:pt x="11" y="54"/>
                    <a:pt x="11" y="54"/>
                  </a:cubicBezTo>
                  <a:cubicBezTo>
                    <a:pt x="4" y="56"/>
                    <a:pt x="0" y="63"/>
                    <a:pt x="2" y="70"/>
                  </a:cubicBezTo>
                  <a:cubicBezTo>
                    <a:pt x="3" y="73"/>
                    <a:pt x="6" y="76"/>
                    <a:pt x="9" y="77"/>
                  </a:cubicBezTo>
                  <a:cubicBezTo>
                    <a:pt x="11" y="79"/>
                    <a:pt x="15" y="79"/>
                    <a:pt x="18" y="78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7" y="24"/>
                    <a:pt x="191" y="17"/>
                    <a:pt x="188" y="10"/>
                  </a:cubicBezTo>
                  <a:cubicBezTo>
                    <a:pt x="186" y="3"/>
                    <a:pt x="179" y="0"/>
                    <a:pt x="172" y="2"/>
                  </a:cubicBezTo>
                  <a:close/>
                  <a:moveTo>
                    <a:pt x="12" y="57"/>
                  </a:moveTo>
                  <a:cubicBezTo>
                    <a:pt x="17" y="56"/>
                    <a:pt x="22" y="59"/>
                    <a:pt x="23" y="63"/>
                  </a:cubicBezTo>
                  <a:cubicBezTo>
                    <a:pt x="25" y="68"/>
                    <a:pt x="22" y="73"/>
                    <a:pt x="18" y="74"/>
                  </a:cubicBezTo>
                  <a:cubicBezTo>
                    <a:pt x="13" y="76"/>
                    <a:pt x="8" y="73"/>
                    <a:pt x="7" y="68"/>
                  </a:cubicBezTo>
                  <a:cubicBezTo>
                    <a:pt x="5" y="64"/>
                    <a:pt x="8" y="59"/>
                    <a:pt x="12" y="57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8" name="Freeform 52"/>
            <p:cNvSpPr>
              <a:spLocks noChangeArrowheads="1"/>
            </p:cNvSpPr>
            <p:nvPr/>
          </p:nvSpPr>
          <p:spPr bwMode="auto">
            <a:xfrm>
              <a:off x="922338" y="1709738"/>
              <a:ext cx="457200" cy="176213"/>
            </a:xfrm>
            <a:custGeom>
              <a:avLst/>
              <a:gdLst>
                <a:gd name="T0" fmla="*/ 7 w 189"/>
                <a:gd name="T1" fmla="*/ 71 h 73"/>
                <a:gd name="T2" fmla="*/ 0 w 189"/>
                <a:gd name="T3" fmla="*/ 64 h 73"/>
                <a:gd name="T4" fmla="*/ 0 w 189"/>
                <a:gd name="T5" fmla="*/ 59 h 73"/>
                <a:gd name="T6" fmla="*/ 5 w 189"/>
                <a:gd name="T7" fmla="*/ 57 h 73"/>
                <a:gd name="T8" fmla="*/ 5 w 189"/>
                <a:gd name="T9" fmla="*/ 62 h 73"/>
                <a:gd name="T10" fmla="*/ 16 w 189"/>
                <a:gd name="T11" fmla="*/ 68 h 73"/>
                <a:gd name="T12" fmla="*/ 21 w 189"/>
                <a:gd name="T13" fmla="*/ 57 h 73"/>
                <a:gd name="T14" fmla="*/ 18 w 189"/>
                <a:gd name="T15" fmla="*/ 53 h 73"/>
                <a:gd name="T16" fmla="*/ 184 w 189"/>
                <a:gd name="T17" fmla="*/ 0 h 73"/>
                <a:gd name="T18" fmla="*/ 186 w 189"/>
                <a:gd name="T19" fmla="*/ 4 h 73"/>
                <a:gd name="T20" fmla="*/ 178 w 189"/>
                <a:gd name="T21" fmla="*/ 20 h 73"/>
                <a:gd name="T22" fmla="*/ 16 w 189"/>
                <a:gd name="T23" fmla="*/ 72 h 73"/>
                <a:gd name="T24" fmla="*/ 7 w 189"/>
                <a:gd name="T25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73">
                  <a:moveTo>
                    <a:pt x="7" y="71"/>
                  </a:moveTo>
                  <a:cubicBezTo>
                    <a:pt x="4" y="70"/>
                    <a:pt x="1" y="67"/>
                    <a:pt x="0" y="64"/>
                  </a:cubicBezTo>
                  <a:cubicBezTo>
                    <a:pt x="0" y="62"/>
                    <a:pt x="0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9"/>
                    <a:pt x="4" y="61"/>
                    <a:pt x="5" y="62"/>
                  </a:cubicBezTo>
                  <a:cubicBezTo>
                    <a:pt x="6" y="67"/>
                    <a:pt x="11" y="70"/>
                    <a:pt x="16" y="68"/>
                  </a:cubicBezTo>
                  <a:cubicBezTo>
                    <a:pt x="20" y="67"/>
                    <a:pt x="23" y="62"/>
                    <a:pt x="21" y="57"/>
                  </a:cubicBezTo>
                  <a:cubicBezTo>
                    <a:pt x="21" y="55"/>
                    <a:pt x="19" y="54"/>
                    <a:pt x="18" y="5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5" y="1"/>
                    <a:pt x="186" y="2"/>
                    <a:pt x="186" y="4"/>
                  </a:cubicBezTo>
                  <a:cubicBezTo>
                    <a:pt x="189" y="11"/>
                    <a:pt x="185" y="18"/>
                    <a:pt x="178" y="20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3" y="73"/>
                    <a:pt x="9" y="73"/>
                    <a:pt x="7" y="71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9" name="Freeform 53"/>
            <p:cNvSpPr>
              <a:spLocks noChangeArrowheads="1"/>
            </p:cNvSpPr>
            <p:nvPr/>
          </p:nvSpPr>
          <p:spPr bwMode="auto">
            <a:xfrm>
              <a:off x="927100" y="1731963"/>
              <a:ext cx="447675" cy="153988"/>
            </a:xfrm>
            <a:custGeom>
              <a:avLst/>
              <a:gdLst>
                <a:gd name="T0" fmla="*/ 5 w 185"/>
                <a:gd name="T1" fmla="*/ 62 h 64"/>
                <a:gd name="T2" fmla="*/ 0 w 185"/>
                <a:gd name="T3" fmla="*/ 59 h 64"/>
                <a:gd name="T4" fmla="*/ 5 w 185"/>
                <a:gd name="T5" fmla="*/ 57 h 64"/>
                <a:gd name="T6" fmla="*/ 14 w 185"/>
                <a:gd name="T7" fmla="*/ 59 h 64"/>
                <a:gd name="T8" fmla="*/ 19 w 185"/>
                <a:gd name="T9" fmla="*/ 53 h 64"/>
                <a:gd name="T10" fmla="*/ 185 w 185"/>
                <a:gd name="T11" fmla="*/ 0 h 64"/>
                <a:gd name="T12" fmla="*/ 176 w 185"/>
                <a:gd name="T13" fmla="*/ 11 h 64"/>
                <a:gd name="T14" fmla="*/ 14 w 185"/>
                <a:gd name="T15" fmla="*/ 63 h 64"/>
                <a:gd name="T16" fmla="*/ 5 w 185"/>
                <a:gd name="T17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64">
                  <a:moveTo>
                    <a:pt x="5" y="62"/>
                  </a:moveTo>
                  <a:cubicBezTo>
                    <a:pt x="3" y="61"/>
                    <a:pt x="2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8" y="59"/>
                    <a:pt x="11" y="60"/>
                    <a:pt x="14" y="59"/>
                  </a:cubicBezTo>
                  <a:cubicBezTo>
                    <a:pt x="17" y="58"/>
                    <a:pt x="19" y="56"/>
                    <a:pt x="19" y="53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5"/>
                    <a:pt x="181" y="9"/>
                    <a:pt x="176" y="11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1" y="64"/>
                    <a:pt x="7" y="64"/>
                    <a:pt x="5" y="62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0" name="Freeform 54"/>
            <p:cNvSpPr>
              <a:spLocks noEditPoints="1" noChangeArrowheads="1"/>
            </p:cNvSpPr>
            <p:nvPr/>
          </p:nvSpPr>
          <p:spPr bwMode="auto">
            <a:xfrm>
              <a:off x="1309688" y="1033463"/>
              <a:ext cx="409575" cy="731838"/>
            </a:xfrm>
            <a:custGeom>
              <a:avLst/>
              <a:gdLst>
                <a:gd name="T0" fmla="*/ 26 w 169"/>
                <a:gd name="T1" fmla="*/ 293 h 302"/>
                <a:gd name="T2" fmla="*/ 165 w 169"/>
                <a:gd name="T3" fmla="*/ 21 h 302"/>
                <a:gd name="T4" fmla="*/ 160 w 169"/>
                <a:gd name="T5" fmla="*/ 4 h 302"/>
                <a:gd name="T6" fmla="*/ 143 w 169"/>
                <a:gd name="T7" fmla="*/ 9 h 302"/>
                <a:gd name="T8" fmla="*/ 3 w 169"/>
                <a:gd name="T9" fmla="*/ 281 h 302"/>
                <a:gd name="T10" fmla="*/ 8 w 169"/>
                <a:gd name="T11" fmla="*/ 298 h 302"/>
                <a:gd name="T12" fmla="*/ 26 w 169"/>
                <a:gd name="T13" fmla="*/ 293 h 302"/>
                <a:gd name="T14" fmla="*/ 161 w 169"/>
                <a:gd name="T15" fmla="*/ 20 h 302"/>
                <a:gd name="T16" fmla="*/ 149 w 169"/>
                <a:gd name="T17" fmla="*/ 24 h 302"/>
                <a:gd name="T18" fmla="*/ 146 w 169"/>
                <a:gd name="T19" fmla="*/ 12 h 302"/>
                <a:gd name="T20" fmla="*/ 157 w 169"/>
                <a:gd name="T21" fmla="*/ 8 h 302"/>
                <a:gd name="T22" fmla="*/ 161 w 169"/>
                <a:gd name="T23" fmla="*/ 2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302">
                  <a:moveTo>
                    <a:pt x="26" y="293"/>
                  </a:moveTo>
                  <a:cubicBezTo>
                    <a:pt x="165" y="21"/>
                    <a:pt x="165" y="21"/>
                    <a:pt x="165" y="21"/>
                  </a:cubicBezTo>
                  <a:cubicBezTo>
                    <a:pt x="169" y="15"/>
                    <a:pt x="166" y="7"/>
                    <a:pt x="160" y="4"/>
                  </a:cubicBezTo>
                  <a:cubicBezTo>
                    <a:pt x="154" y="0"/>
                    <a:pt x="146" y="3"/>
                    <a:pt x="143" y="9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0" y="287"/>
                    <a:pt x="2" y="295"/>
                    <a:pt x="8" y="298"/>
                  </a:cubicBezTo>
                  <a:cubicBezTo>
                    <a:pt x="15" y="302"/>
                    <a:pt x="22" y="299"/>
                    <a:pt x="26" y="293"/>
                  </a:cubicBezTo>
                  <a:close/>
                  <a:moveTo>
                    <a:pt x="161" y="20"/>
                  </a:moveTo>
                  <a:cubicBezTo>
                    <a:pt x="159" y="24"/>
                    <a:pt x="154" y="26"/>
                    <a:pt x="149" y="24"/>
                  </a:cubicBezTo>
                  <a:cubicBezTo>
                    <a:pt x="145" y="22"/>
                    <a:pt x="144" y="16"/>
                    <a:pt x="146" y="12"/>
                  </a:cubicBezTo>
                  <a:cubicBezTo>
                    <a:pt x="148" y="8"/>
                    <a:pt x="153" y="6"/>
                    <a:pt x="157" y="8"/>
                  </a:cubicBezTo>
                  <a:cubicBezTo>
                    <a:pt x="162" y="11"/>
                    <a:pt x="163" y="16"/>
                    <a:pt x="161" y="20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1" name="Freeform 55"/>
            <p:cNvSpPr>
              <a:spLocks noChangeArrowheads="1"/>
            </p:cNvSpPr>
            <p:nvPr/>
          </p:nvSpPr>
          <p:spPr bwMode="auto">
            <a:xfrm>
              <a:off x="1309688" y="1033463"/>
              <a:ext cx="396875" cy="727075"/>
            </a:xfrm>
            <a:custGeom>
              <a:avLst/>
              <a:gdLst>
                <a:gd name="T0" fmla="*/ 160 w 164"/>
                <a:gd name="T1" fmla="*/ 4 h 300"/>
                <a:gd name="T2" fmla="*/ 164 w 164"/>
                <a:gd name="T3" fmla="*/ 6 h 300"/>
                <a:gd name="T4" fmla="*/ 161 w 164"/>
                <a:gd name="T5" fmla="*/ 12 h 300"/>
                <a:gd name="T6" fmla="*/ 157 w 164"/>
                <a:gd name="T7" fmla="*/ 8 h 300"/>
                <a:gd name="T8" fmla="*/ 146 w 164"/>
                <a:gd name="T9" fmla="*/ 12 h 300"/>
                <a:gd name="T10" fmla="*/ 149 w 164"/>
                <a:gd name="T11" fmla="*/ 24 h 300"/>
                <a:gd name="T12" fmla="*/ 154 w 164"/>
                <a:gd name="T13" fmla="*/ 25 h 300"/>
                <a:gd name="T14" fmla="*/ 13 w 164"/>
                <a:gd name="T15" fmla="*/ 300 h 300"/>
                <a:gd name="T16" fmla="*/ 8 w 164"/>
                <a:gd name="T17" fmla="*/ 298 h 300"/>
                <a:gd name="T18" fmla="*/ 3 w 164"/>
                <a:gd name="T19" fmla="*/ 281 h 300"/>
                <a:gd name="T20" fmla="*/ 143 w 164"/>
                <a:gd name="T21" fmla="*/ 9 h 300"/>
                <a:gd name="T22" fmla="*/ 160 w 164"/>
                <a:gd name="T23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300">
                  <a:moveTo>
                    <a:pt x="160" y="4"/>
                  </a:moveTo>
                  <a:cubicBezTo>
                    <a:pt x="161" y="4"/>
                    <a:pt x="163" y="5"/>
                    <a:pt x="164" y="6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0" y="10"/>
                    <a:pt x="159" y="9"/>
                    <a:pt x="157" y="8"/>
                  </a:cubicBezTo>
                  <a:cubicBezTo>
                    <a:pt x="153" y="6"/>
                    <a:pt x="148" y="8"/>
                    <a:pt x="146" y="12"/>
                  </a:cubicBezTo>
                  <a:cubicBezTo>
                    <a:pt x="144" y="16"/>
                    <a:pt x="145" y="22"/>
                    <a:pt x="149" y="24"/>
                  </a:cubicBezTo>
                  <a:cubicBezTo>
                    <a:pt x="151" y="25"/>
                    <a:pt x="153" y="25"/>
                    <a:pt x="154" y="25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1" y="299"/>
                    <a:pt x="10" y="299"/>
                    <a:pt x="8" y="298"/>
                  </a:cubicBezTo>
                  <a:cubicBezTo>
                    <a:pt x="2" y="295"/>
                    <a:pt x="0" y="287"/>
                    <a:pt x="3" y="281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6" y="3"/>
                    <a:pt x="154" y="0"/>
                    <a:pt x="160" y="4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2" name="Freeform 56"/>
            <p:cNvSpPr>
              <a:spLocks noChangeArrowheads="1"/>
            </p:cNvSpPr>
            <p:nvPr/>
          </p:nvSpPr>
          <p:spPr bwMode="auto">
            <a:xfrm>
              <a:off x="1312863" y="1038225"/>
              <a:ext cx="369888" cy="708025"/>
            </a:xfrm>
            <a:custGeom>
              <a:avLst/>
              <a:gdLst>
                <a:gd name="T0" fmla="*/ 153 w 153"/>
                <a:gd name="T1" fmla="*/ 0 h 292"/>
                <a:gd name="T2" fmla="*/ 150 w 153"/>
                <a:gd name="T3" fmla="*/ 6 h 292"/>
                <a:gd name="T4" fmla="*/ 145 w 153"/>
                <a:gd name="T5" fmla="*/ 10 h 292"/>
                <a:gd name="T6" fmla="*/ 144 w 153"/>
                <a:gd name="T7" fmla="*/ 17 h 292"/>
                <a:gd name="T8" fmla="*/ 3 w 153"/>
                <a:gd name="T9" fmla="*/ 292 h 292"/>
                <a:gd name="T10" fmla="*/ 2 w 153"/>
                <a:gd name="T11" fmla="*/ 279 h 292"/>
                <a:gd name="T12" fmla="*/ 142 w 153"/>
                <a:gd name="T13" fmla="*/ 7 h 292"/>
                <a:gd name="T14" fmla="*/ 153 w 153"/>
                <a:gd name="T1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292">
                  <a:moveTo>
                    <a:pt x="153" y="0"/>
                  </a:moveTo>
                  <a:cubicBezTo>
                    <a:pt x="150" y="6"/>
                    <a:pt x="150" y="6"/>
                    <a:pt x="150" y="6"/>
                  </a:cubicBezTo>
                  <a:cubicBezTo>
                    <a:pt x="148" y="6"/>
                    <a:pt x="146" y="8"/>
                    <a:pt x="145" y="10"/>
                  </a:cubicBezTo>
                  <a:cubicBezTo>
                    <a:pt x="144" y="12"/>
                    <a:pt x="143" y="15"/>
                    <a:pt x="144" y="17"/>
                  </a:cubicBezTo>
                  <a:cubicBezTo>
                    <a:pt x="3" y="292"/>
                    <a:pt x="3" y="292"/>
                    <a:pt x="3" y="292"/>
                  </a:cubicBezTo>
                  <a:cubicBezTo>
                    <a:pt x="0" y="288"/>
                    <a:pt x="0" y="283"/>
                    <a:pt x="2" y="279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4" y="3"/>
                    <a:pt x="148" y="0"/>
                    <a:pt x="153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3" name="Freeform 57"/>
            <p:cNvSpPr>
              <a:spLocks noChangeArrowheads="1"/>
            </p:cNvSpPr>
            <p:nvPr/>
          </p:nvSpPr>
          <p:spPr bwMode="auto">
            <a:xfrm>
              <a:off x="1308100" y="1687513"/>
              <a:ext cx="74613" cy="77788"/>
            </a:xfrm>
            <a:custGeom>
              <a:avLst/>
              <a:gdLst>
                <a:gd name="T0" fmla="*/ 3 w 31"/>
                <a:gd name="T1" fmla="*/ 10 h 32"/>
                <a:gd name="T2" fmla="*/ 9 w 31"/>
                <a:gd name="T3" fmla="*/ 28 h 32"/>
                <a:gd name="T4" fmla="*/ 28 w 31"/>
                <a:gd name="T5" fmla="*/ 22 h 32"/>
                <a:gd name="T6" fmla="*/ 22 w 31"/>
                <a:gd name="T7" fmla="*/ 4 h 32"/>
                <a:gd name="T8" fmla="*/ 3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" y="10"/>
                  </a:moveTo>
                  <a:cubicBezTo>
                    <a:pt x="0" y="17"/>
                    <a:pt x="3" y="25"/>
                    <a:pt x="9" y="28"/>
                  </a:cubicBezTo>
                  <a:cubicBezTo>
                    <a:pt x="16" y="32"/>
                    <a:pt x="24" y="29"/>
                    <a:pt x="28" y="22"/>
                  </a:cubicBezTo>
                  <a:cubicBezTo>
                    <a:pt x="31" y="16"/>
                    <a:pt x="29" y="7"/>
                    <a:pt x="22" y="4"/>
                  </a:cubicBezTo>
                  <a:cubicBezTo>
                    <a:pt x="15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4" name="Freeform 58"/>
            <p:cNvSpPr>
              <a:spLocks noChangeArrowheads="1"/>
            </p:cNvSpPr>
            <p:nvPr/>
          </p:nvSpPr>
          <p:spPr bwMode="auto">
            <a:xfrm>
              <a:off x="1309688" y="1685925"/>
              <a:ext cx="74613" cy="74613"/>
            </a:xfrm>
            <a:custGeom>
              <a:avLst/>
              <a:gdLst>
                <a:gd name="T0" fmla="*/ 3 w 31"/>
                <a:gd name="T1" fmla="*/ 9 h 31"/>
                <a:gd name="T2" fmla="*/ 9 w 31"/>
                <a:gd name="T3" fmla="*/ 28 h 31"/>
                <a:gd name="T4" fmla="*/ 27 w 31"/>
                <a:gd name="T5" fmla="*/ 22 h 31"/>
                <a:gd name="T6" fmla="*/ 22 w 31"/>
                <a:gd name="T7" fmla="*/ 4 h 31"/>
                <a:gd name="T8" fmla="*/ 3 w 31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" y="9"/>
                  </a:moveTo>
                  <a:cubicBezTo>
                    <a:pt x="0" y="16"/>
                    <a:pt x="2" y="24"/>
                    <a:pt x="9" y="28"/>
                  </a:cubicBezTo>
                  <a:cubicBezTo>
                    <a:pt x="16" y="31"/>
                    <a:pt x="24" y="29"/>
                    <a:pt x="27" y="22"/>
                  </a:cubicBezTo>
                  <a:cubicBezTo>
                    <a:pt x="31" y="15"/>
                    <a:pt x="28" y="7"/>
                    <a:pt x="22" y="4"/>
                  </a:cubicBezTo>
                  <a:cubicBezTo>
                    <a:pt x="15" y="0"/>
                    <a:pt x="7" y="3"/>
                    <a:pt x="3" y="9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915" name="组合 2111"/>
          <p:cNvGrpSpPr>
            <a:grpSpLocks/>
          </p:cNvGrpSpPr>
          <p:nvPr/>
        </p:nvGrpSpPr>
        <p:grpSpPr bwMode="auto">
          <a:xfrm>
            <a:off x="2557463" y="947738"/>
            <a:ext cx="2801937" cy="1589087"/>
            <a:chOff x="2557463" y="993776"/>
            <a:chExt cx="2801938" cy="1589087"/>
          </a:xfrm>
        </p:grpSpPr>
        <p:sp>
          <p:nvSpPr>
            <p:cNvPr id="36916" name="Freeform 62"/>
            <p:cNvSpPr>
              <a:spLocks noChangeArrowheads="1"/>
            </p:cNvSpPr>
            <p:nvPr/>
          </p:nvSpPr>
          <p:spPr bwMode="auto">
            <a:xfrm>
              <a:off x="2892425" y="993776"/>
              <a:ext cx="2133600" cy="1589087"/>
            </a:xfrm>
            <a:custGeom>
              <a:avLst/>
              <a:gdLst>
                <a:gd name="T0" fmla="*/ 1774 w 1774"/>
                <a:gd name="T1" fmla="*/ 1233 h 1319"/>
                <a:gd name="T2" fmla="*/ 1688 w 1774"/>
                <a:gd name="T3" fmla="*/ 1319 h 1319"/>
                <a:gd name="T4" fmla="*/ 86 w 1774"/>
                <a:gd name="T5" fmla="*/ 1319 h 1319"/>
                <a:gd name="T6" fmla="*/ 0 w 1774"/>
                <a:gd name="T7" fmla="*/ 1233 h 1319"/>
                <a:gd name="T8" fmla="*/ 0 w 1774"/>
                <a:gd name="T9" fmla="*/ 86 h 1319"/>
                <a:gd name="T10" fmla="*/ 86 w 1774"/>
                <a:gd name="T11" fmla="*/ 0 h 1319"/>
                <a:gd name="T12" fmla="*/ 1688 w 1774"/>
                <a:gd name="T13" fmla="*/ 0 h 1319"/>
                <a:gd name="T14" fmla="*/ 1774 w 1774"/>
                <a:gd name="T15" fmla="*/ 86 h 1319"/>
                <a:gd name="T16" fmla="*/ 1774 w 1774"/>
                <a:gd name="T17" fmla="*/ 1233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4" h="1319">
                  <a:moveTo>
                    <a:pt x="1774" y="1233"/>
                  </a:moveTo>
                  <a:cubicBezTo>
                    <a:pt x="1774" y="1281"/>
                    <a:pt x="1735" y="1319"/>
                    <a:pt x="1688" y="1319"/>
                  </a:cubicBezTo>
                  <a:cubicBezTo>
                    <a:pt x="86" y="1319"/>
                    <a:pt x="86" y="1319"/>
                    <a:pt x="86" y="1319"/>
                  </a:cubicBezTo>
                  <a:cubicBezTo>
                    <a:pt x="38" y="1319"/>
                    <a:pt x="0" y="1281"/>
                    <a:pt x="0" y="123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688" y="0"/>
                    <a:pt x="1688" y="0"/>
                    <a:pt x="1688" y="0"/>
                  </a:cubicBezTo>
                  <a:cubicBezTo>
                    <a:pt x="1735" y="0"/>
                    <a:pt x="1774" y="38"/>
                    <a:pt x="1774" y="86"/>
                  </a:cubicBezTo>
                  <a:cubicBezTo>
                    <a:pt x="1774" y="1233"/>
                    <a:pt x="1774" y="1233"/>
                    <a:pt x="1774" y="1233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7" name="Freeform 63"/>
            <p:cNvSpPr>
              <a:spLocks noChangeArrowheads="1"/>
            </p:cNvSpPr>
            <p:nvPr/>
          </p:nvSpPr>
          <p:spPr bwMode="auto">
            <a:xfrm>
              <a:off x="2908300" y="1006475"/>
              <a:ext cx="2101850" cy="1563687"/>
            </a:xfrm>
            <a:custGeom>
              <a:avLst/>
              <a:gdLst>
                <a:gd name="T0" fmla="*/ 1746 w 1746"/>
                <a:gd name="T1" fmla="*/ 1214 h 1299"/>
                <a:gd name="T2" fmla="*/ 1661 w 1746"/>
                <a:gd name="T3" fmla="*/ 1299 h 1299"/>
                <a:gd name="T4" fmla="*/ 85 w 1746"/>
                <a:gd name="T5" fmla="*/ 1299 h 1299"/>
                <a:gd name="T6" fmla="*/ 0 w 1746"/>
                <a:gd name="T7" fmla="*/ 1214 h 1299"/>
                <a:gd name="T8" fmla="*/ 0 w 1746"/>
                <a:gd name="T9" fmla="*/ 85 h 1299"/>
                <a:gd name="T10" fmla="*/ 85 w 1746"/>
                <a:gd name="T11" fmla="*/ 0 h 1299"/>
                <a:gd name="T12" fmla="*/ 1661 w 1746"/>
                <a:gd name="T13" fmla="*/ 0 h 1299"/>
                <a:gd name="T14" fmla="*/ 1746 w 1746"/>
                <a:gd name="T15" fmla="*/ 85 h 1299"/>
                <a:gd name="T16" fmla="*/ 1746 w 1746"/>
                <a:gd name="T17" fmla="*/ 121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6" h="1299">
                  <a:moveTo>
                    <a:pt x="1746" y="1214"/>
                  </a:moveTo>
                  <a:cubicBezTo>
                    <a:pt x="1746" y="1261"/>
                    <a:pt x="1708" y="1299"/>
                    <a:pt x="1661" y="1299"/>
                  </a:cubicBezTo>
                  <a:cubicBezTo>
                    <a:pt x="85" y="1299"/>
                    <a:pt x="85" y="1299"/>
                    <a:pt x="85" y="1299"/>
                  </a:cubicBezTo>
                  <a:cubicBezTo>
                    <a:pt x="38" y="1299"/>
                    <a:pt x="0" y="1261"/>
                    <a:pt x="0" y="12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661" y="0"/>
                    <a:pt x="1661" y="0"/>
                    <a:pt x="1661" y="0"/>
                  </a:cubicBezTo>
                  <a:cubicBezTo>
                    <a:pt x="1708" y="0"/>
                    <a:pt x="1746" y="38"/>
                    <a:pt x="1746" y="85"/>
                  </a:cubicBezTo>
                  <a:cubicBezTo>
                    <a:pt x="1746" y="1214"/>
                    <a:pt x="1746" y="1214"/>
                    <a:pt x="1746" y="121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8" name="Freeform 64"/>
            <p:cNvSpPr>
              <a:spLocks noChangeArrowheads="1"/>
            </p:cNvSpPr>
            <p:nvPr/>
          </p:nvSpPr>
          <p:spPr bwMode="auto">
            <a:xfrm>
              <a:off x="2557463" y="2387600"/>
              <a:ext cx="2801938" cy="195262"/>
            </a:xfrm>
            <a:custGeom>
              <a:avLst/>
              <a:gdLst>
                <a:gd name="T0" fmla="*/ 0 w 2329"/>
                <a:gd name="T1" fmla="*/ 0 h 162"/>
                <a:gd name="T2" fmla="*/ 0 w 2329"/>
                <a:gd name="T3" fmla="*/ 76 h 162"/>
                <a:gd name="T4" fmla="*/ 113 w 2329"/>
                <a:gd name="T5" fmla="*/ 162 h 162"/>
                <a:gd name="T6" fmla="*/ 2216 w 2329"/>
                <a:gd name="T7" fmla="*/ 162 h 162"/>
                <a:gd name="T8" fmla="*/ 2329 w 2329"/>
                <a:gd name="T9" fmla="*/ 76 h 162"/>
                <a:gd name="T10" fmla="*/ 2329 w 2329"/>
                <a:gd name="T11" fmla="*/ 0 h 162"/>
                <a:gd name="T12" fmla="*/ 0 w 2329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9" h="162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124"/>
                    <a:pt x="51" y="162"/>
                    <a:pt x="113" y="162"/>
                  </a:cubicBezTo>
                  <a:cubicBezTo>
                    <a:pt x="2216" y="162"/>
                    <a:pt x="2216" y="162"/>
                    <a:pt x="2216" y="162"/>
                  </a:cubicBezTo>
                  <a:cubicBezTo>
                    <a:pt x="2279" y="162"/>
                    <a:pt x="2329" y="124"/>
                    <a:pt x="2329" y="76"/>
                  </a:cubicBezTo>
                  <a:cubicBezTo>
                    <a:pt x="2329" y="0"/>
                    <a:pt x="2329" y="0"/>
                    <a:pt x="2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9" name="Freeform 65"/>
            <p:cNvSpPr>
              <a:spLocks noChangeArrowheads="1"/>
            </p:cNvSpPr>
            <p:nvPr/>
          </p:nvSpPr>
          <p:spPr bwMode="auto">
            <a:xfrm>
              <a:off x="2560638" y="2501900"/>
              <a:ext cx="2795588" cy="80962"/>
            </a:xfrm>
            <a:custGeom>
              <a:avLst/>
              <a:gdLst>
                <a:gd name="T0" fmla="*/ 0 w 2323"/>
                <a:gd name="T1" fmla="*/ 0 h 67"/>
                <a:gd name="T2" fmla="*/ 110 w 2323"/>
                <a:gd name="T3" fmla="*/ 67 h 67"/>
                <a:gd name="T4" fmla="*/ 2213 w 2323"/>
                <a:gd name="T5" fmla="*/ 67 h 67"/>
                <a:gd name="T6" fmla="*/ 2323 w 2323"/>
                <a:gd name="T7" fmla="*/ 0 h 67"/>
                <a:gd name="T8" fmla="*/ 0 w 232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3" h="67">
                  <a:moveTo>
                    <a:pt x="0" y="0"/>
                  </a:moveTo>
                  <a:cubicBezTo>
                    <a:pt x="11" y="38"/>
                    <a:pt x="56" y="67"/>
                    <a:pt x="110" y="67"/>
                  </a:cubicBezTo>
                  <a:cubicBezTo>
                    <a:pt x="2213" y="67"/>
                    <a:pt x="2213" y="67"/>
                    <a:pt x="2213" y="67"/>
                  </a:cubicBezTo>
                  <a:cubicBezTo>
                    <a:pt x="2267" y="67"/>
                    <a:pt x="2312" y="38"/>
                    <a:pt x="23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20" name="Rectangle 66"/>
            <p:cNvSpPr>
              <a:spLocks noChangeArrowheads="1"/>
            </p:cNvSpPr>
            <p:nvPr/>
          </p:nvSpPr>
          <p:spPr bwMode="auto">
            <a:xfrm>
              <a:off x="3001963" y="1112838"/>
              <a:ext cx="1914525" cy="1196975"/>
            </a:xfrm>
            <a:prstGeom prst="rect">
              <a:avLst/>
            </a:prstGeom>
            <a:solidFill>
              <a:srgbClr val="A5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1" name="Rectangle 67"/>
            <p:cNvSpPr>
              <a:spLocks noChangeArrowheads="1"/>
            </p:cNvSpPr>
            <p:nvPr/>
          </p:nvSpPr>
          <p:spPr bwMode="auto">
            <a:xfrm>
              <a:off x="3001963" y="1112838"/>
              <a:ext cx="1914525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2" name="Freeform 68"/>
            <p:cNvSpPr>
              <a:spLocks noChangeArrowheads="1"/>
            </p:cNvSpPr>
            <p:nvPr/>
          </p:nvSpPr>
          <p:spPr bwMode="auto">
            <a:xfrm>
              <a:off x="3001963" y="1144588"/>
              <a:ext cx="1914525" cy="1165225"/>
            </a:xfrm>
            <a:custGeom>
              <a:avLst/>
              <a:gdLst>
                <a:gd name="T0" fmla="*/ 1206 w 1206"/>
                <a:gd name="T1" fmla="*/ 734 h 734"/>
                <a:gd name="T2" fmla="*/ 0 w 1206"/>
                <a:gd name="T3" fmla="*/ 734 h 734"/>
                <a:gd name="T4" fmla="*/ 16 w 1206"/>
                <a:gd name="T5" fmla="*/ 0 h 734"/>
                <a:gd name="T6" fmla="*/ 1189 w 1206"/>
                <a:gd name="T7" fmla="*/ 0 h 734"/>
                <a:gd name="T8" fmla="*/ 1206 w 1206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734">
                  <a:moveTo>
                    <a:pt x="1206" y="734"/>
                  </a:moveTo>
                  <a:lnTo>
                    <a:pt x="0" y="734"/>
                  </a:lnTo>
                  <a:lnTo>
                    <a:pt x="16" y="0"/>
                  </a:lnTo>
                  <a:lnTo>
                    <a:pt x="1189" y="0"/>
                  </a:lnTo>
                  <a:lnTo>
                    <a:pt x="1206" y="734"/>
                  </a:lnTo>
                  <a:close/>
                </a:path>
              </a:pathLst>
            </a:custGeom>
            <a:solidFill>
              <a:srgbClr val="CD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23" name="Freeform 69"/>
            <p:cNvSpPr>
              <a:spLocks noChangeArrowheads="1"/>
            </p:cNvSpPr>
            <p:nvPr/>
          </p:nvSpPr>
          <p:spPr bwMode="auto">
            <a:xfrm>
              <a:off x="3001963" y="1144588"/>
              <a:ext cx="1914525" cy="1165225"/>
            </a:xfrm>
            <a:custGeom>
              <a:avLst/>
              <a:gdLst>
                <a:gd name="T0" fmla="*/ 1206 w 1206"/>
                <a:gd name="T1" fmla="*/ 734 h 734"/>
                <a:gd name="T2" fmla="*/ 0 w 1206"/>
                <a:gd name="T3" fmla="*/ 734 h 734"/>
                <a:gd name="T4" fmla="*/ 16 w 1206"/>
                <a:gd name="T5" fmla="*/ 0 h 734"/>
                <a:gd name="T6" fmla="*/ 1189 w 1206"/>
                <a:gd name="T7" fmla="*/ 0 h 734"/>
                <a:gd name="T8" fmla="*/ 1206 w 1206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734">
                  <a:moveTo>
                    <a:pt x="1206" y="734"/>
                  </a:moveTo>
                  <a:lnTo>
                    <a:pt x="0" y="734"/>
                  </a:lnTo>
                  <a:lnTo>
                    <a:pt x="16" y="0"/>
                  </a:lnTo>
                  <a:lnTo>
                    <a:pt x="1189" y="0"/>
                  </a:lnTo>
                  <a:lnTo>
                    <a:pt x="1206" y="7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pic>
          <p:nvPicPr>
            <p:cNvPr id="36924" name="Picture 7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575" y="1121522"/>
              <a:ext cx="1174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7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575" y="1153272"/>
              <a:ext cx="117475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6" name="Picture 7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688" y="1121522"/>
              <a:ext cx="68263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7" name="Picture 7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688" y="1153272"/>
              <a:ext cx="68263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8" name="Oval 74"/>
            <p:cNvSpPr>
              <a:spLocks noChangeArrowheads="1"/>
            </p:cNvSpPr>
            <p:nvPr/>
          </p:nvSpPr>
          <p:spPr bwMode="auto">
            <a:xfrm>
              <a:off x="3930650" y="1027113"/>
              <a:ext cx="55563" cy="55562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9" name="Oval 75"/>
            <p:cNvSpPr>
              <a:spLocks noChangeArrowheads="1"/>
            </p:cNvSpPr>
            <p:nvPr/>
          </p:nvSpPr>
          <p:spPr bwMode="auto">
            <a:xfrm>
              <a:off x="3937000" y="1033463"/>
              <a:ext cx="44450" cy="4603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0" name="Freeform 76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avLst/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close/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31" name="Freeform 77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avLst/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32" name="Oval 78"/>
            <p:cNvSpPr>
              <a:spLocks noChangeArrowheads="1"/>
            </p:cNvSpPr>
            <p:nvPr/>
          </p:nvSpPr>
          <p:spPr bwMode="auto">
            <a:xfrm>
              <a:off x="2620963" y="2424113"/>
              <a:ext cx="41275" cy="3968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3" name="Oval 79"/>
            <p:cNvSpPr>
              <a:spLocks noChangeArrowheads="1"/>
            </p:cNvSpPr>
            <p:nvPr/>
          </p:nvSpPr>
          <p:spPr bwMode="auto">
            <a:xfrm>
              <a:off x="2625725" y="2428875"/>
              <a:ext cx="31750" cy="3016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4" name="Oval 80"/>
            <p:cNvSpPr>
              <a:spLocks noChangeArrowheads="1"/>
            </p:cNvSpPr>
            <p:nvPr/>
          </p:nvSpPr>
          <p:spPr bwMode="auto">
            <a:xfrm>
              <a:off x="2686050" y="2424113"/>
              <a:ext cx="41275" cy="3968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5" name="Oval 81"/>
            <p:cNvSpPr>
              <a:spLocks noChangeArrowheads="1"/>
            </p:cNvSpPr>
            <p:nvPr/>
          </p:nvSpPr>
          <p:spPr bwMode="auto">
            <a:xfrm>
              <a:off x="2690813" y="2428875"/>
              <a:ext cx="31750" cy="3016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6" name="Oval 82"/>
            <p:cNvSpPr>
              <a:spLocks noChangeArrowheads="1"/>
            </p:cNvSpPr>
            <p:nvPr/>
          </p:nvSpPr>
          <p:spPr bwMode="auto">
            <a:xfrm>
              <a:off x="2751138" y="2424113"/>
              <a:ext cx="41275" cy="3968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7" name="Oval 83"/>
            <p:cNvSpPr>
              <a:spLocks noChangeArrowheads="1"/>
            </p:cNvSpPr>
            <p:nvPr/>
          </p:nvSpPr>
          <p:spPr bwMode="auto">
            <a:xfrm>
              <a:off x="2757488" y="2428875"/>
              <a:ext cx="30163" cy="3016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938" name="组合 2130"/>
          <p:cNvGrpSpPr>
            <a:grpSpLocks/>
          </p:cNvGrpSpPr>
          <p:nvPr/>
        </p:nvGrpSpPr>
        <p:grpSpPr bwMode="auto">
          <a:xfrm>
            <a:off x="339724" y="4596198"/>
            <a:ext cx="1490663" cy="1490662"/>
            <a:chOff x="542925" y="3316100"/>
            <a:chExt cx="1490663" cy="1490663"/>
          </a:xfrm>
        </p:grpSpPr>
        <p:grpSp>
          <p:nvGrpSpPr>
            <p:cNvPr id="36939" name="组合 2128"/>
            <p:cNvGrpSpPr>
              <a:grpSpLocks/>
            </p:cNvGrpSpPr>
            <p:nvPr/>
          </p:nvGrpSpPr>
          <p:grpSpPr bwMode="auto">
            <a:xfrm>
              <a:off x="542925" y="3316100"/>
              <a:ext cx="1490663" cy="1490663"/>
              <a:chOff x="542925" y="3490912"/>
              <a:chExt cx="1490663" cy="1490663"/>
            </a:xfrm>
          </p:grpSpPr>
          <p:sp>
            <p:nvSpPr>
              <p:cNvPr id="36940" name="AutoShape 85"/>
              <p:cNvSpPr>
                <a:spLocks noChangeAspect="1" noChangeArrowheads="1" noTextEdit="1"/>
              </p:cNvSpPr>
              <p:nvPr/>
            </p:nvSpPr>
            <p:spPr bwMode="auto">
              <a:xfrm>
                <a:off x="590550" y="3533775"/>
                <a:ext cx="1435100" cy="144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1" name="Freeform 88"/>
              <p:cNvSpPr>
                <a:spLocks noChangeArrowheads="1"/>
              </p:cNvSpPr>
              <p:nvPr/>
            </p:nvSpPr>
            <p:spPr bwMode="auto">
              <a:xfrm>
                <a:off x="1311275" y="4260850"/>
                <a:ext cx="249238" cy="247650"/>
              </a:xfrm>
              <a:custGeom>
                <a:avLst/>
                <a:gdLst>
                  <a:gd name="T0" fmla="*/ 157 w 157"/>
                  <a:gd name="T1" fmla="*/ 97 h 156"/>
                  <a:gd name="T2" fmla="*/ 98 w 157"/>
                  <a:gd name="T3" fmla="*/ 156 h 156"/>
                  <a:gd name="T4" fmla="*/ 0 w 157"/>
                  <a:gd name="T5" fmla="*/ 60 h 156"/>
                  <a:gd name="T6" fmla="*/ 60 w 157"/>
                  <a:gd name="T7" fmla="*/ 0 h 156"/>
                  <a:gd name="T8" fmla="*/ 157 w 157"/>
                  <a:gd name="T9" fmla="*/ 9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6">
                    <a:moveTo>
                      <a:pt x="157" y="97"/>
                    </a:moveTo>
                    <a:lnTo>
                      <a:pt x="98" y="156"/>
                    </a:lnTo>
                    <a:lnTo>
                      <a:pt x="0" y="60"/>
                    </a:lnTo>
                    <a:lnTo>
                      <a:pt x="60" y="0"/>
                    </a:lnTo>
                    <a:lnTo>
                      <a:pt x="157" y="97"/>
                    </a:lnTo>
                    <a:close/>
                  </a:path>
                </a:pathLst>
              </a:custGeom>
              <a:solidFill>
                <a:srgbClr val="DA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2" name="Freeform 89"/>
              <p:cNvSpPr>
                <a:spLocks noChangeArrowheads="1"/>
              </p:cNvSpPr>
              <p:nvPr/>
            </p:nvSpPr>
            <p:spPr bwMode="auto">
              <a:xfrm>
                <a:off x="1311275" y="4340225"/>
                <a:ext cx="168275" cy="168275"/>
              </a:xfrm>
              <a:custGeom>
                <a:avLst/>
                <a:gdLst>
                  <a:gd name="T0" fmla="*/ 10 w 106"/>
                  <a:gd name="T1" fmla="*/ 0 h 106"/>
                  <a:gd name="T2" fmla="*/ 0 w 106"/>
                  <a:gd name="T3" fmla="*/ 10 h 106"/>
                  <a:gd name="T4" fmla="*/ 98 w 106"/>
                  <a:gd name="T5" fmla="*/ 106 h 106"/>
                  <a:gd name="T6" fmla="*/ 106 w 106"/>
                  <a:gd name="T7" fmla="*/ 98 h 106"/>
                  <a:gd name="T8" fmla="*/ 10 w 106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" y="0"/>
                    </a:moveTo>
                    <a:lnTo>
                      <a:pt x="0" y="10"/>
                    </a:lnTo>
                    <a:lnTo>
                      <a:pt x="98" y="106"/>
                    </a:lnTo>
                    <a:lnTo>
                      <a:pt x="106" y="9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6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3" name="Freeform 90"/>
              <p:cNvSpPr>
                <a:spLocks noChangeArrowheads="1"/>
              </p:cNvSpPr>
              <p:nvPr/>
            </p:nvSpPr>
            <p:spPr bwMode="auto">
              <a:xfrm>
                <a:off x="1349375" y="4260850"/>
                <a:ext cx="211138" cy="212725"/>
              </a:xfrm>
              <a:custGeom>
                <a:avLst/>
                <a:gdLst>
                  <a:gd name="T0" fmla="*/ 0 w 133"/>
                  <a:gd name="T1" fmla="*/ 36 h 134"/>
                  <a:gd name="T2" fmla="*/ 96 w 133"/>
                  <a:gd name="T3" fmla="*/ 134 h 134"/>
                  <a:gd name="T4" fmla="*/ 133 w 133"/>
                  <a:gd name="T5" fmla="*/ 97 h 134"/>
                  <a:gd name="T6" fmla="*/ 36 w 133"/>
                  <a:gd name="T7" fmla="*/ 0 h 134"/>
                  <a:gd name="T8" fmla="*/ 0 w 133"/>
                  <a:gd name="T9" fmla="*/ 3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34">
                    <a:moveTo>
                      <a:pt x="0" y="36"/>
                    </a:moveTo>
                    <a:lnTo>
                      <a:pt x="96" y="134"/>
                    </a:lnTo>
                    <a:lnTo>
                      <a:pt x="133" y="97"/>
                    </a:lnTo>
                    <a:lnTo>
                      <a:pt x="3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6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4" name="Freeform 91"/>
              <p:cNvSpPr>
                <a:spLocks noChangeArrowheads="1"/>
              </p:cNvSpPr>
              <p:nvPr/>
            </p:nvSpPr>
            <p:spPr bwMode="auto">
              <a:xfrm>
                <a:off x="1384300" y="4260850"/>
                <a:ext cx="176213" cy="174625"/>
              </a:xfrm>
              <a:custGeom>
                <a:avLst/>
                <a:gdLst>
                  <a:gd name="T0" fmla="*/ 0 w 111"/>
                  <a:gd name="T1" fmla="*/ 14 h 110"/>
                  <a:gd name="T2" fmla="*/ 98 w 111"/>
                  <a:gd name="T3" fmla="*/ 110 h 110"/>
                  <a:gd name="T4" fmla="*/ 111 w 111"/>
                  <a:gd name="T5" fmla="*/ 97 h 110"/>
                  <a:gd name="T6" fmla="*/ 14 w 111"/>
                  <a:gd name="T7" fmla="*/ 0 h 110"/>
                  <a:gd name="T8" fmla="*/ 0 w 111"/>
                  <a:gd name="T9" fmla="*/ 1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0">
                    <a:moveTo>
                      <a:pt x="0" y="14"/>
                    </a:moveTo>
                    <a:lnTo>
                      <a:pt x="98" y="110"/>
                    </a:lnTo>
                    <a:lnTo>
                      <a:pt x="111" y="97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5" name="Freeform 92"/>
              <p:cNvSpPr>
                <a:spLocks noEditPoints="1" noChangeArrowheads="1"/>
              </p:cNvSpPr>
              <p:nvPr/>
            </p:nvSpPr>
            <p:spPr bwMode="auto">
              <a:xfrm>
                <a:off x="542925" y="3490912"/>
                <a:ext cx="1017588" cy="1017588"/>
              </a:xfrm>
              <a:custGeom>
                <a:avLst/>
                <a:gdLst>
                  <a:gd name="T0" fmla="*/ 103 w 406"/>
                  <a:gd name="T1" fmla="*/ 103 h 406"/>
                  <a:gd name="T2" fmla="*/ 303 w 406"/>
                  <a:gd name="T3" fmla="*/ 103 h 406"/>
                  <a:gd name="T4" fmla="*/ 303 w 406"/>
                  <a:gd name="T5" fmla="*/ 303 h 406"/>
                  <a:gd name="T6" fmla="*/ 103 w 406"/>
                  <a:gd name="T7" fmla="*/ 303 h 406"/>
                  <a:gd name="T8" fmla="*/ 103 w 406"/>
                  <a:gd name="T9" fmla="*/ 103 h 406"/>
                  <a:gd name="T10" fmla="*/ 72 w 406"/>
                  <a:gd name="T11" fmla="*/ 72 h 406"/>
                  <a:gd name="T12" fmla="*/ 72 w 406"/>
                  <a:gd name="T13" fmla="*/ 334 h 406"/>
                  <a:gd name="T14" fmla="*/ 334 w 406"/>
                  <a:gd name="T15" fmla="*/ 334 h 406"/>
                  <a:gd name="T16" fmla="*/ 334 w 406"/>
                  <a:gd name="T17" fmla="*/ 72 h 406"/>
                  <a:gd name="T18" fmla="*/ 72 w 406"/>
                  <a:gd name="T19" fmla="*/ 7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6" h="406">
                    <a:moveTo>
                      <a:pt x="103" y="103"/>
                    </a:moveTo>
                    <a:cubicBezTo>
                      <a:pt x="158" y="48"/>
                      <a:pt x="248" y="48"/>
                      <a:pt x="303" y="103"/>
                    </a:cubicBezTo>
                    <a:cubicBezTo>
                      <a:pt x="358" y="158"/>
                      <a:pt x="358" y="248"/>
                      <a:pt x="303" y="303"/>
                    </a:cubicBezTo>
                    <a:cubicBezTo>
                      <a:pt x="248" y="358"/>
                      <a:pt x="158" y="358"/>
                      <a:pt x="103" y="303"/>
                    </a:cubicBezTo>
                    <a:cubicBezTo>
                      <a:pt x="48" y="248"/>
                      <a:pt x="48" y="158"/>
                      <a:pt x="103" y="103"/>
                    </a:cubicBezTo>
                    <a:moveTo>
                      <a:pt x="72" y="72"/>
                    </a:moveTo>
                    <a:cubicBezTo>
                      <a:pt x="0" y="145"/>
                      <a:pt x="0" y="262"/>
                      <a:pt x="72" y="334"/>
                    </a:cubicBezTo>
                    <a:cubicBezTo>
                      <a:pt x="144" y="406"/>
                      <a:pt x="262" y="406"/>
                      <a:pt x="334" y="334"/>
                    </a:cubicBezTo>
                    <a:cubicBezTo>
                      <a:pt x="406" y="262"/>
                      <a:pt x="406" y="145"/>
                      <a:pt x="334" y="72"/>
                    </a:cubicBezTo>
                    <a:cubicBezTo>
                      <a:pt x="262" y="0"/>
                      <a:pt x="144" y="0"/>
                      <a:pt x="72" y="72"/>
                    </a:cubicBezTo>
                  </a:path>
                </a:pathLst>
              </a:custGeom>
              <a:solidFill>
                <a:srgbClr val="E2A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6" name="Freeform 93"/>
              <p:cNvSpPr>
                <a:spLocks noEditPoints="1" noChangeArrowheads="1"/>
              </p:cNvSpPr>
              <p:nvPr/>
            </p:nvSpPr>
            <p:spPr bwMode="auto">
              <a:xfrm>
                <a:off x="542925" y="3490912"/>
                <a:ext cx="1017588" cy="1017588"/>
              </a:xfrm>
              <a:custGeom>
                <a:avLst/>
                <a:gdLst>
                  <a:gd name="T0" fmla="*/ 72 w 406"/>
                  <a:gd name="T1" fmla="*/ 72 h 406"/>
                  <a:gd name="T2" fmla="*/ 72 w 406"/>
                  <a:gd name="T3" fmla="*/ 334 h 406"/>
                  <a:gd name="T4" fmla="*/ 334 w 406"/>
                  <a:gd name="T5" fmla="*/ 334 h 406"/>
                  <a:gd name="T6" fmla="*/ 334 w 406"/>
                  <a:gd name="T7" fmla="*/ 72 h 406"/>
                  <a:gd name="T8" fmla="*/ 72 w 406"/>
                  <a:gd name="T9" fmla="*/ 72 h 406"/>
                  <a:gd name="T10" fmla="*/ 319 w 406"/>
                  <a:gd name="T11" fmla="*/ 319 h 406"/>
                  <a:gd name="T12" fmla="*/ 87 w 406"/>
                  <a:gd name="T13" fmla="*/ 319 h 406"/>
                  <a:gd name="T14" fmla="*/ 87 w 406"/>
                  <a:gd name="T15" fmla="*/ 87 h 406"/>
                  <a:gd name="T16" fmla="*/ 319 w 406"/>
                  <a:gd name="T17" fmla="*/ 87 h 406"/>
                  <a:gd name="T18" fmla="*/ 319 w 406"/>
                  <a:gd name="T19" fmla="*/ 319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6" h="406">
                    <a:moveTo>
                      <a:pt x="72" y="72"/>
                    </a:moveTo>
                    <a:cubicBezTo>
                      <a:pt x="0" y="145"/>
                      <a:pt x="0" y="262"/>
                      <a:pt x="72" y="334"/>
                    </a:cubicBezTo>
                    <a:cubicBezTo>
                      <a:pt x="144" y="406"/>
                      <a:pt x="262" y="406"/>
                      <a:pt x="334" y="334"/>
                    </a:cubicBezTo>
                    <a:cubicBezTo>
                      <a:pt x="406" y="262"/>
                      <a:pt x="406" y="145"/>
                      <a:pt x="334" y="72"/>
                    </a:cubicBezTo>
                    <a:cubicBezTo>
                      <a:pt x="262" y="0"/>
                      <a:pt x="144" y="0"/>
                      <a:pt x="72" y="72"/>
                    </a:cubicBezTo>
                    <a:moveTo>
                      <a:pt x="319" y="319"/>
                    </a:moveTo>
                    <a:cubicBezTo>
                      <a:pt x="255" y="383"/>
                      <a:pt x="151" y="383"/>
                      <a:pt x="87" y="319"/>
                    </a:cubicBezTo>
                    <a:cubicBezTo>
                      <a:pt x="23" y="255"/>
                      <a:pt x="23" y="151"/>
                      <a:pt x="87" y="87"/>
                    </a:cubicBezTo>
                    <a:cubicBezTo>
                      <a:pt x="151" y="23"/>
                      <a:pt x="255" y="23"/>
                      <a:pt x="319" y="87"/>
                    </a:cubicBezTo>
                    <a:cubicBezTo>
                      <a:pt x="383" y="151"/>
                      <a:pt x="383" y="255"/>
                      <a:pt x="319" y="319"/>
                    </a:cubicBezTo>
                  </a:path>
                </a:pathLst>
              </a:custGeom>
              <a:solidFill>
                <a:srgbClr val="DB8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7" name="Freeform 94"/>
              <p:cNvSpPr>
                <a:spLocks noChangeArrowheads="1"/>
              </p:cNvSpPr>
              <p:nvPr/>
            </p:nvSpPr>
            <p:spPr bwMode="auto">
              <a:xfrm>
                <a:off x="1423988" y="4375150"/>
                <a:ext cx="609600" cy="606425"/>
              </a:xfrm>
              <a:custGeom>
                <a:avLst/>
                <a:gdLst>
                  <a:gd name="T0" fmla="*/ 0 w 243"/>
                  <a:gd name="T1" fmla="*/ 46 h 242"/>
                  <a:gd name="T2" fmla="*/ 183 w 243"/>
                  <a:gd name="T3" fmla="*/ 229 h 242"/>
                  <a:gd name="T4" fmla="*/ 228 w 243"/>
                  <a:gd name="T5" fmla="*/ 229 h 242"/>
                  <a:gd name="T6" fmla="*/ 230 w 243"/>
                  <a:gd name="T7" fmla="*/ 228 h 242"/>
                  <a:gd name="T8" fmla="*/ 230 w 243"/>
                  <a:gd name="T9" fmla="*/ 182 h 242"/>
                  <a:gd name="T10" fmla="*/ 47 w 243"/>
                  <a:gd name="T11" fmla="*/ 0 h 242"/>
                  <a:gd name="T12" fmla="*/ 0 w 243"/>
                  <a:gd name="T13" fmla="*/ 4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242">
                    <a:moveTo>
                      <a:pt x="0" y="46"/>
                    </a:moveTo>
                    <a:cubicBezTo>
                      <a:pt x="183" y="229"/>
                      <a:pt x="183" y="229"/>
                      <a:pt x="183" y="229"/>
                    </a:cubicBezTo>
                    <a:cubicBezTo>
                      <a:pt x="196" y="242"/>
                      <a:pt x="216" y="242"/>
                      <a:pt x="228" y="229"/>
                    </a:cubicBezTo>
                    <a:cubicBezTo>
                      <a:pt x="230" y="228"/>
                      <a:pt x="230" y="228"/>
                      <a:pt x="230" y="228"/>
                    </a:cubicBezTo>
                    <a:cubicBezTo>
                      <a:pt x="243" y="215"/>
                      <a:pt x="243" y="195"/>
                      <a:pt x="230" y="182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A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8" name="Freeform 95"/>
              <p:cNvSpPr>
                <a:spLocks noChangeArrowheads="1"/>
              </p:cNvSpPr>
              <p:nvPr/>
            </p:nvSpPr>
            <p:spPr bwMode="auto">
              <a:xfrm>
                <a:off x="1423988" y="4479925"/>
                <a:ext cx="503238" cy="492125"/>
              </a:xfrm>
              <a:custGeom>
                <a:avLst/>
                <a:gdLst>
                  <a:gd name="T0" fmla="*/ 5 w 201"/>
                  <a:gd name="T1" fmla="*/ 0 h 196"/>
                  <a:gd name="T2" fmla="*/ 0 w 201"/>
                  <a:gd name="T3" fmla="*/ 4 h 196"/>
                  <a:gd name="T4" fmla="*/ 183 w 201"/>
                  <a:gd name="T5" fmla="*/ 187 h 196"/>
                  <a:gd name="T6" fmla="*/ 201 w 201"/>
                  <a:gd name="T7" fmla="*/ 196 h 196"/>
                  <a:gd name="T8" fmla="*/ 5 w 201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96">
                    <a:moveTo>
                      <a:pt x="5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83" y="187"/>
                      <a:pt x="183" y="187"/>
                      <a:pt x="183" y="187"/>
                    </a:cubicBezTo>
                    <a:cubicBezTo>
                      <a:pt x="188" y="192"/>
                      <a:pt x="195" y="195"/>
                      <a:pt x="201" y="196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2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9" name="Freeform 96"/>
              <p:cNvSpPr>
                <a:spLocks noChangeArrowheads="1"/>
              </p:cNvSpPr>
              <p:nvPr/>
            </p:nvSpPr>
            <p:spPr bwMode="auto">
              <a:xfrm>
                <a:off x="1479550" y="4375150"/>
                <a:ext cx="554038" cy="576263"/>
              </a:xfrm>
              <a:custGeom>
                <a:avLst/>
                <a:gdLst>
                  <a:gd name="T0" fmla="*/ 0 w 221"/>
                  <a:gd name="T1" fmla="*/ 24 h 230"/>
                  <a:gd name="T2" fmla="*/ 206 w 221"/>
                  <a:gd name="T3" fmla="*/ 230 h 230"/>
                  <a:gd name="T4" fmla="*/ 206 w 221"/>
                  <a:gd name="T5" fmla="*/ 229 h 230"/>
                  <a:gd name="T6" fmla="*/ 208 w 221"/>
                  <a:gd name="T7" fmla="*/ 228 h 230"/>
                  <a:gd name="T8" fmla="*/ 208 w 221"/>
                  <a:gd name="T9" fmla="*/ 182 h 230"/>
                  <a:gd name="T10" fmla="*/ 25 w 221"/>
                  <a:gd name="T11" fmla="*/ 0 h 230"/>
                  <a:gd name="T12" fmla="*/ 0 w 221"/>
                  <a:gd name="T13" fmla="*/ 2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30">
                    <a:moveTo>
                      <a:pt x="0" y="24"/>
                    </a:moveTo>
                    <a:cubicBezTo>
                      <a:pt x="206" y="230"/>
                      <a:pt x="206" y="230"/>
                      <a:pt x="206" y="230"/>
                    </a:cubicBezTo>
                    <a:cubicBezTo>
                      <a:pt x="206" y="229"/>
                      <a:pt x="206" y="229"/>
                      <a:pt x="206" y="229"/>
                    </a:cubicBezTo>
                    <a:cubicBezTo>
                      <a:pt x="208" y="228"/>
                      <a:pt x="208" y="228"/>
                      <a:pt x="208" y="228"/>
                    </a:cubicBezTo>
                    <a:cubicBezTo>
                      <a:pt x="221" y="215"/>
                      <a:pt x="221" y="195"/>
                      <a:pt x="208" y="182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2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50" name="Freeform 97"/>
              <p:cNvSpPr>
                <a:spLocks noChangeArrowheads="1"/>
              </p:cNvSpPr>
              <p:nvPr/>
            </p:nvSpPr>
            <p:spPr bwMode="auto">
              <a:xfrm>
                <a:off x="1514475" y="4375150"/>
                <a:ext cx="514350" cy="533400"/>
              </a:xfrm>
              <a:custGeom>
                <a:avLst/>
                <a:gdLst>
                  <a:gd name="T0" fmla="*/ 0 w 205"/>
                  <a:gd name="T1" fmla="*/ 10 h 213"/>
                  <a:gd name="T2" fmla="*/ 202 w 205"/>
                  <a:gd name="T3" fmla="*/ 213 h 213"/>
                  <a:gd name="T4" fmla="*/ 194 w 205"/>
                  <a:gd name="T5" fmla="*/ 182 h 213"/>
                  <a:gd name="T6" fmla="*/ 11 w 205"/>
                  <a:gd name="T7" fmla="*/ 0 h 213"/>
                  <a:gd name="T8" fmla="*/ 0 w 205"/>
                  <a:gd name="T9" fmla="*/ 1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13">
                    <a:moveTo>
                      <a:pt x="0" y="10"/>
                    </a:move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5" y="202"/>
                      <a:pt x="202" y="191"/>
                      <a:pt x="194" y="182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B1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2130" name="椭圆 2129"/>
            <p:cNvSpPr/>
            <p:nvPr/>
          </p:nvSpPr>
          <p:spPr>
            <a:xfrm>
              <a:off x="685800" y="3455800"/>
              <a:ext cx="725488" cy="72548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9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6952" name="组合 132"/>
          <p:cNvGrpSpPr>
            <a:grpSpLocks/>
          </p:cNvGrpSpPr>
          <p:nvPr/>
        </p:nvGrpSpPr>
        <p:grpSpPr bwMode="auto">
          <a:xfrm>
            <a:off x="5275263" y="4384675"/>
            <a:ext cx="838200" cy="827088"/>
            <a:chOff x="2530475" y="2481263"/>
            <a:chExt cx="1609725" cy="1589087"/>
          </a:xfrm>
        </p:grpSpPr>
        <p:sp>
          <p:nvSpPr>
            <p:cNvPr id="36953" name="Freeform 7"/>
            <p:cNvSpPr>
              <a:spLocks noChangeArrowheads="1"/>
            </p:cNvSpPr>
            <p:nvPr/>
          </p:nvSpPr>
          <p:spPr bwMode="auto">
            <a:xfrm>
              <a:off x="2530475" y="2481263"/>
              <a:ext cx="1609725" cy="1589087"/>
            </a:xfrm>
            <a:custGeom>
              <a:avLst/>
              <a:gdLst>
                <a:gd name="T0" fmla="*/ 387 w 1014"/>
                <a:gd name="T1" fmla="*/ 0 h 1001"/>
                <a:gd name="T2" fmla="*/ 0 w 1014"/>
                <a:gd name="T3" fmla="*/ 218 h 1001"/>
                <a:gd name="T4" fmla="*/ 442 w 1014"/>
                <a:gd name="T5" fmla="*/ 1001 h 1001"/>
                <a:gd name="T6" fmla="*/ 1014 w 1014"/>
                <a:gd name="T7" fmla="*/ 678 h 1001"/>
                <a:gd name="T8" fmla="*/ 677 w 1014"/>
                <a:gd name="T9" fmla="*/ 81 h 1001"/>
                <a:gd name="T10" fmla="*/ 387 w 1014"/>
                <a:gd name="T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1001">
                  <a:moveTo>
                    <a:pt x="387" y="0"/>
                  </a:moveTo>
                  <a:lnTo>
                    <a:pt x="0" y="218"/>
                  </a:lnTo>
                  <a:lnTo>
                    <a:pt x="442" y="1001"/>
                  </a:lnTo>
                  <a:lnTo>
                    <a:pt x="1014" y="678"/>
                  </a:lnTo>
                  <a:lnTo>
                    <a:pt x="677" y="8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4" name="Freeform 8"/>
            <p:cNvSpPr>
              <a:spLocks noChangeArrowheads="1"/>
            </p:cNvSpPr>
            <p:nvPr/>
          </p:nvSpPr>
          <p:spPr bwMode="auto">
            <a:xfrm>
              <a:off x="3144838" y="2481263"/>
              <a:ext cx="460375" cy="293687"/>
            </a:xfrm>
            <a:custGeom>
              <a:avLst/>
              <a:gdLst>
                <a:gd name="T0" fmla="*/ 0 w 290"/>
                <a:gd name="T1" fmla="*/ 0 h 185"/>
                <a:gd name="T2" fmla="*/ 104 w 290"/>
                <a:gd name="T3" fmla="*/ 185 h 185"/>
                <a:gd name="T4" fmla="*/ 290 w 290"/>
                <a:gd name="T5" fmla="*/ 81 h 185"/>
                <a:gd name="T6" fmla="*/ 0 w 290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185">
                  <a:moveTo>
                    <a:pt x="0" y="0"/>
                  </a:moveTo>
                  <a:lnTo>
                    <a:pt x="104" y="185"/>
                  </a:lnTo>
                  <a:lnTo>
                    <a:pt x="29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5" name="Freeform 9"/>
            <p:cNvSpPr>
              <a:spLocks noChangeArrowheads="1"/>
            </p:cNvSpPr>
            <p:nvPr/>
          </p:nvSpPr>
          <p:spPr bwMode="auto">
            <a:xfrm>
              <a:off x="2784475" y="2887663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6" name="Freeform 10"/>
            <p:cNvSpPr>
              <a:spLocks noChangeArrowheads="1"/>
            </p:cNvSpPr>
            <p:nvPr/>
          </p:nvSpPr>
          <p:spPr bwMode="auto">
            <a:xfrm>
              <a:off x="2801938" y="2919413"/>
              <a:ext cx="330200" cy="195262"/>
            </a:xfrm>
            <a:custGeom>
              <a:avLst/>
              <a:gdLst>
                <a:gd name="T0" fmla="*/ 208 w 208"/>
                <a:gd name="T1" fmla="*/ 7 h 123"/>
                <a:gd name="T2" fmla="*/ 3 w 208"/>
                <a:gd name="T3" fmla="*/ 123 h 123"/>
                <a:gd name="T4" fmla="*/ 0 w 208"/>
                <a:gd name="T5" fmla="*/ 115 h 123"/>
                <a:gd name="T6" fmla="*/ 205 w 208"/>
                <a:gd name="T7" fmla="*/ 0 h 123"/>
                <a:gd name="T8" fmla="*/ 208 w 208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7"/>
                  </a:moveTo>
                  <a:lnTo>
                    <a:pt x="3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7" name="Freeform 11"/>
            <p:cNvSpPr>
              <a:spLocks noChangeArrowheads="1"/>
            </p:cNvSpPr>
            <p:nvPr/>
          </p:nvSpPr>
          <p:spPr bwMode="auto">
            <a:xfrm>
              <a:off x="2819400" y="2952750"/>
              <a:ext cx="333375" cy="192087"/>
            </a:xfrm>
            <a:custGeom>
              <a:avLst/>
              <a:gdLst>
                <a:gd name="T0" fmla="*/ 210 w 210"/>
                <a:gd name="T1" fmla="*/ 6 h 121"/>
                <a:gd name="T2" fmla="*/ 5 w 210"/>
                <a:gd name="T3" fmla="*/ 121 h 121"/>
                <a:gd name="T4" fmla="*/ 0 w 210"/>
                <a:gd name="T5" fmla="*/ 115 h 121"/>
                <a:gd name="T6" fmla="*/ 205 w 210"/>
                <a:gd name="T7" fmla="*/ 0 h 121"/>
                <a:gd name="T8" fmla="*/ 210 w 210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1">
                  <a:moveTo>
                    <a:pt x="210" y="6"/>
                  </a:moveTo>
                  <a:lnTo>
                    <a:pt x="5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8" name="Freeform 12"/>
            <p:cNvSpPr>
              <a:spLocks noChangeArrowheads="1"/>
            </p:cNvSpPr>
            <p:nvPr/>
          </p:nvSpPr>
          <p:spPr bwMode="auto">
            <a:xfrm>
              <a:off x="2840038" y="2984500"/>
              <a:ext cx="330200" cy="193675"/>
            </a:xfrm>
            <a:custGeom>
              <a:avLst/>
              <a:gdLst>
                <a:gd name="T0" fmla="*/ 208 w 208"/>
                <a:gd name="T1" fmla="*/ 7 h 122"/>
                <a:gd name="T2" fmla="*/ 3 w 208"/>
                <a:gd name="T3" fmla="*/ 122 h 122"/>
                <a:gd name="T4" fmla="*/ 0 w 208"/>
                <a:gd name="T5" fmla="*/ 115 h 122"/>
                <a:gd name="T6" fmla="*/ 203 w 208"/>
                <a:gd name="T7" fmla="*/ 0 h 122"/>
                <a:gd name="T8" fmla="*/ 208 w 208"/>
                <a:gd name="T9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2">
                  <a:moveTo>
                    <a:pt x="208" y="7"/>
                  </a:moveTo>
                  <a:lnTo>
                    <a:pt x="3" y="122"/>
                  </a:lnTo>
                  <a:lnTo>
                    <a:pt x="0" y="115"/>
                  </a:lnTo>
                  <a:lnTo>
                    <a:pt x="203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9" name="Freeform 13"/>
            <p:cNvSpPr>
              <a:spLocks noChangeArrowheads="1"/>
            </p:cNvSpPr>
            <p:nvPr/>
          </p:nvSpPr>
          <p:spPr bwMode="auto">
            <a:xfrm>
              <a:off x="3535363" y="3267075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7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7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0" name="Freeform 14"/>
            <p:cNvSpPr>
              <a:spLocks noChangeArrowheads="1"/>
            </p:cNvSpPr>
            <p:nvPr/>
          </p:nvSpPr>
          <p:spPr bwMode="auto">
            <a:xfrm>
              <a:off x="3552825" y="3300413"/>
              <a:ext cx="330200" cy="195262"/>
            </a:xfrm>
            <a:custGeom>
              <a:avLst/>
              <a:gdLst>
                <a:gd name="T0" fmla="*/ 208 w 208"/>
                <a:gd name="T1" fmla="*/ 6 h 123"/>
                <a:gd name="T2" fmla="*/ 5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6"/>
                  </a:moveTo>
                  <a:lnTo>
                    <a:pt x="5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1" name="Freeform 15"/>
            <p:cNvSpPr>
              <a:spLocks noChangeArrowheads="1"/>
            </p:cNvSpPr>
            <p:nvPr/>
          </p:nvSpPr>
          <p:spPr bwMode="auto">
            <a:xfrm>
              <a:off x="3570288" y="3332163"/>
              <a:ext cx="333375" cy="195262"/>
            </a:xfrm>
            <a:custGeom>
              <a:avLst/>
              <a:gdLst>
                <a:gd name="T0" fmla="*/ 210 w 210"/>
                <a:gd name="T1" fmla="*/ 7 h 123"/>
                <a:gd name="T2" fmla="*/ 5 w 210"/>
                <a:gd name="T3" fmla="*/ 123 h 123"/>
                <a:gd name="T4" fmla="*/ 0 w 210"/>
                <a:gd name="T5" fmla="*/ 115 h 123"/>
                <a:gd name="T6" fmla="*/ 205 w 210"/>
                <a:gd name="T7" fmla="*/ 0 h 123"/>
                <a:gd name="T8" fmla="*/ 210 w 210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3">
                  <a:moveTo>
                    <a:pt x="210" y="7"/>
                  </a:moveTo>
                  <a:lnTo>
                    <a:pt x="5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2" name="Freeform 16"/>
            <p:cNvSpPr>
              <a:spLocks noChangeArrowheads="1"/>
            </p:cNvSpPr>
            <p:nvPr/>
          </p:nvSpPr>
          <p:spPr bwMode="auto">
            <a:xfrm>
              <a:off x="3590925" y="3365500"/>
              <a:ext cx="330200" cy="192087"/>
            </a:xfrm>
            <a:custGeom>
              <a:avLst/>
              <a:gdLst>
                <a:gd name="T0" fmla="*/ 208 w 208"/>
                <a:gd name="T1" fmla="*/ 6 h 121"/>
                <a:gd name="T2" fmla="*/ 3 w 208"/>
                <a:gd name="T3" fmla="*/ 121 h 121"/>
                <a:gd name="T4" fmla="*/ 0 w 208"/>
                <a:gd name="T5" fmla="*/ 115 h 121"/>
                <a:gd name="T6" fmla="*/ 205 w 208"/>
                <a:gd name="T7" fmla="*/ 0 h 121"/>
                <a:gd name="T8" fmla="*/ 208 w 208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1">
                  <a:moveTo>
                    <a:pt x="208" y="6"/>
                  </a:moveTo>
                  <a:lnTo>
                    <a:pt x="3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3" name="Freeform 17"/>
            <p:cNvSpPr>
              <a:spLocks noChangeArrowheads="1"/>
            </p:cNvSpPr>
            <p:nvPr/>
          </p:nvSpPr>
          <p:spPr bwMode="auto">
            <a:xfrm>
              <a:off x="2900363" y="286543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4" name="Freeform 18"/>
            <p:cNvSpPr>
              <a:spLocks noChangeArrowheads="1"/>
            </p:cNvSpPr>
            <p:nvPr/>
          </p:nvSpPr>
          <p:spPr bwMode="auto">
            <a:xfrm>
              <a:off x="2919413" y="2897188"/>
              <a:ext cx="736600" cy="422275"/>
            </a:xfrm>
            <a:custGeom>
              <a:avLst/>
              <a:gdLst>
                <a:gd name="T0" fmla="*/ 464 w 464"/>
                <a:gd name="T1" fmla="*/ 6 h 266"/>
                <a:gd name="T2" fmla="*/ 4 w 464"/>
                <a:gd name="T3" fmla="*/ 266 h 266"/>
                <a:gd name="T4" fmla="*/ 0 w 464"/>
                <a:gd name="T5" fmla="*/ 260 h 266"/>
                <a:gd name="T6" fmla="*/ 461 w 464"/>
                <a:gd name="T7" fmla="*/ 0 h 266"/>
                <a:gd name="T8" fmla="*/ 464 w 464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6">
                  <a:moveTo>
                    <a:pt x="464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5" name="Freeform 19"/>
            <p:cNvSpPr>
              <a:spLocks noChangeArrowheads="1"/>
            </p:cNvSpPr>
            <p:nvPr/>
          </p:nvSpPr>
          <p:spPr bwMode="auto">
            <a:xfrm>
              <a:off x="2936875" y="29305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1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6" name="Freeform 20"/>
            <p:cNvSpPr>
              <a:spLocks noChangeArrowheads="1"/>
            </p:cNvSpPr>
            <p:nvPr/>
          </p:nvSpPr>
          <p:spPr bwMode="auto">
            <a:xfrm>
              <a:off x="2954338" y="2959100"/>
              <a:ext cx="738188" cy="425450"/>
            </a:xfrm>
            <a:custGeom>
              <a:avLst/>
              <a:gdLst>
                <a:gd name="T0" fmla="*/ 465 w 465"/>
                <a:gd name="T1" fmla="*/ 8 h 268"/>
                <a:gd name="T2" fmla="*/ 4 w 465"/>
                <a:gd name="T3" fmla="*/ 268 h 268"/>
                <a:gd name="T4" fmla="*/ 0 w 465"/>
                <a:gd name="T5" fmla="*/ 262 h 268"/>
                <a:gd name="T6" fmla="*/ 461 w 465"/>
                <a:gd name="T7" fmla="*/ 0 h 268"/>
                <a:gd name="T8" fmla="*/ 465 w 465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8">
                  <a:moveTo>
                    <a:pt x="465" y="8"/>
                  </a:moveTo>
                  <a:lnTo>
                    <a:pt x="4" y="268"/>
                  </a:lnTo>
                  <a:lnTo>
                    <a:pt x="0" y="262"/>
                  </a:lnTo>
                  <a:lnTo>
                    <a:pt x="461" y="0"/>
                  </a:lnTo>
                  <a:lnTo>
                    <a:pt x="465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7" name="Freeform 21"/>
            <p:cNvSpPr>
              <a:spLocks noChangeArrowheads="1"/>
            </p:cNvSpPr>
            <p:nvPr/>
          </p:nvSpPr>
          <p:spPr bwMode="auto">
            <a:xfrm>
              <a:off x="3013075" y="306228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3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3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8" name="Freeform 22"/>
            <p:cNvSpPr>
              <a:spLocks noChangeArrowheads="1"/>
            </p:cNvSpPr>
            <p:nvPr/>
          </p:nvSpPr>
          <p:spPr bwMode="auto">
            <a:xfrm>
              <a:off x="3030538" y="30956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9" name="Freeform 23"/>
            <p:cNvSpPr>
              <a:spLocks noChangeArrowheads="1"/>
            </p:cNvSpPr>
            <p:nvPr/>
          </p:nvSpPr>
          <p:spPr bwMode="auto">
            <a:xfrm>
              <a:off x="3048000" y="312737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70" name="Freeform 24"/>
            <p:cNvSpPr>
              <a:spLocks noChangeArrowheads="1"/>
            </p:cNvSpPr>
            <p:nvPr/>
          </p:nvSpPr>
          <p:spPr bwMode="auto">
            <a:xfrm>
              <a:off x="3067050" y="3157538"/>
              <a:ext cx="736600" cy="425450"/>
            </a:xfrm>
            <a:custGeom>
              <a:avLst/>
              <a:gdLst>
                <a:gd name="T0" fmla="*/ 464 w 464"/>
                <a:gd name="T1" fmla="*/ 8 h 268"/>
                <a:gd name="T2" fmla="*/ 4 w 464"/>
                <a:gd name="T3" fmla="*/ 268 h 268"/>
                <a:gd name="T4" fmla="*/ 0 w 464"/>
                <a:gd name="T5" fmla="*/ 260 h 268"/>
                <a:gd name="T6" fmla="*/ 461 w 464"/>
                <a:gd name="T7" fmla="*/ 0 h 268"/>
                <a:gd name="T8" fmla="*/ 464 w 464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8">
                  <a:moveTo>
                    <a:pt x="464" y="8"/>
                  </a:moveTo>
                  <a:lnTo>
                    <a:pt x="4" y="268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71" name="Freeform 25"/>
            <p:cNvSpPr>
              <a:spLocks noChangeArrowheads="1"/>
            </p:cNvSpPr>
            <p:nvPr/>
          </p:nvSpPr>
          <p:spPr bwMode="auto">
            <a:xfrm>
              <a:off x="3143250" y="3635375"/>
              <a:ext cx="139700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3" y="4"/>
                    <a:pt x="49" y="16"/>
                  </a:cubicBezTo>
                  <a:close/>
                </a:path>
              </a:pathLst>
            </a:custGeom>
            <a:solidFill>
              <a:srgbClr val="EB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72" name="Freeform 26"/>
            <p:cNvSpPr>
              <a:spLocks noChangeArrowheads="1"/>
            </p:cNvSpPr>
            <p:nvPr/>
          </p:nvSpPr>
          <p:spPr bwMode="auto">
            <a:xfrm>
              <a:off x="3279775" y="3557588"/>
              <a:ext cx="141288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FAE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73" name="Freeform 27"/>
            <p:cNvSpPr>
              <a:spLocks noChangeArrowheads="1"/>
            </p:cNvSpPr>
            <p:nvPr/>
          </p:nvSpPr>
          <p:spPr bwMode="auto">
            <a:xfrm>
              <a:off x="3417888" y="3479800"/>
              <a:ext cx="139700" cy="141287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6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6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7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8AC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112" name="文本框 5"/>
          <p:cNvSpPr txBox="1"/>
          <p:nvPr/>
        </p:nvSpPr>
        <p:spPr>
          <a:xfrm>
            <a:off x="1556031" y="3095338"/>
            <a:ext cx="778215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4030" algn="just">
              <a:spcAft>
                <a:spcPts val="0"/>
              </a:spcAft>
            </a:pPr>
            <a:r>
              <a:rPr lang="en-US" altLang="zh-TW" sz="3600" b="1" kern="50" dirty="0" smtClean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rPr>
              <a:t>Waiting </a:t>
            </a:r>
            <a:r>
              <a:rPr lang="en-US" altLang="zh-TW" sz="3600" b="1" kern="50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rPr>
              <a:t>For You</a:t>
            </a:r>
            <a:r>
              <a:rPr lang="en-US" altLang="zh-TW" sz="3600" b="1" kern="50" dirty="0">
                <a:latin typeface="標楷體" panose="03000509000000000000" pitchFamily="65" charset="-120"/>
                <a:ea typeface="新細明體" panose="02020500000000000000" pitchFamily="18" charset="-120"/>
              </a:rPr>
              <a:t> </a:t>
            </a:r>
            <a:r>
              <a:rPr lang="zh-TW" altLang="zh-TW" sz="36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愛上自己</a:t>
            </a:r>
            <a:r>
              <a:rPr lang="en-US" altLang="zh-TW" sz="36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  <a:r>
              <a:rPr lang="zh-TW" altLang="zh-TW" sz="36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喜歡你</a:t>
            </a:r>
            <a:endParaRPr lang="zh-TW" altLang="zh-TW" sz="3600" b="1" kern="5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38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40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150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264687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設計發想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510" name="组合 20"/>
          <p:cNvGrpSpPr>
            <a:grpSpLocks/>
          </p:cNvGrpSpPr>
          <p:nvPr/>
        </p:nvGrpSpPr>
        <p:grpSpPr bwMode="auto">
          <a:xfrm>
            <a:off x="6557190" y="2556152"/>
            <a:ext cx="382588" cy="382587"/>
            <a:chOff x="3885935" y="2060848"/>
            <a:chExt cx="382236" cy="382236"/>
          </a:xfrm>
        </p:grpSpPr>
        <p:sp>
          <p:nvSpPr>
            <p:cNvPr id="22" name="椭圆 21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13" name="组合 23"/>
          <p:cNvGrpSpPr>
            <a:grpSpLocks/>
          </p:cNvGrpSpPr>
          <p:nvPr/>
        </p:nvGrpSpPr>
        <p:grpSpPr bwMode="auto">
          <a:xfrm>
            <a:off x="6561261" y="4767519"/>
            <a:ext cx="382588" cy="382587"/>
            <a:chOff x="3885935" y="2060848"/>
            <a:chExt cx="382236" cy="382236"/>
          </a:xfrm>
        </p:grpSpPr>
        <p:sp>
          <p:nvSpPr>
            <p:cNvPr id="25" name="椭圆 24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16" name="组合 26"/>
          <p:cNvGrpSpPr>
            <a:grpSpLocks/>
          </p:cNvGrpSpPr>
          <p:nvPr/>
        </p:nvGrpSpPr>
        <p:grpSpPr bwMode="auto">
          <a:xfrm>
            <a:off x="6089263" y="3747288"/>
            <a:ext cx="382588" cy="382587"/>
            <a:chOff x="3885935" y="2060848"/>
            <a:chExt cx="382236" cy="382236"/>
          </a:xfrm>
        </p:grpSpPr>
        <p:sp>
          <p:nvSpPr>
            <p:cNvPr id="28" name="椭圆 27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等腰三角形 36"/>
          <p:cNvSpPr/>
          <p:nvPr/>
        </p:nvSpPr>
        <p:spPr>
          <a:xfrm flipV="1">
            <a:off x="5589588" y="2286000"/>
            <a:ext cx="414337" cy="452438"/>
          </a:xfrm>
          <a:prstGeom prst="triangle">
            <a:avLst>
              <a:gd name="adj" fmla="val 100000"/>
            </a:avLst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2524125" y="4883150"/>
            <a:ext cx="3497263" cy="358775"/>
          </a:xfrm>
          <a:custGeom>
            <a:avLst/>
            <a:gdLst>
              <a:gd name="connsiteX0" fmla="*/ 180770 w 3168352"/>
              <a:gd name="connsiteY0" fmla="*/ 0 h 360040"/>
              <a:gd name="connsiteX1" fmla="*/ 3168352 w 3168352"/>
              <a:gd name="connsiteY1" fmla="*/ 0 h 360040"/>
              <a:gd name="connsiteX2" fmla="*/ 3168352 w 3168352"/>
              <a:gd name="connsiteY2" fmla="*/ 360040 h 360040"/>
              <a:gd name="connsiteX3" fmla="*/ 0 w 3168352"/>
              <a:gd name="connsiteY3" fmla="*/ 360040 h 360040"/>
              <a:gd name="connsiteX4" fmla="*/ 0 w 3168352"/>
              <a:gd name="connsiteY4" fmla="*/ 179093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352" h="360040">
                <a:moveTo>
                  <a:pt x="180770" y="0"/>
                </a:moveTo>
                <a:lnTo>
                  <a:pt x="3168352" y="0"/>
                </a:lnTo>
                <a:lnTo>
                  <a:pt x="3168352" y="360040"/>
                </a:lnTo>
                <a:lnTo>
                  <a:pt x="0" y="360040"/>
                </a:lnTo>
                <a:lnTo>
                  <a:pt x="0" y="179093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522" name="文本框 39"/>
          <p:cNvSpPr txBox="1">
            <a:spLocks noChangeArrowheads="1"/>
          </p:cNvSpPr>
          <p:nvPr/>
        </p:nvSpPr>
        <p:spPr bwMode="auto">
          <a:xfrm>
            <a:off x="3025775" y="4886325"/>
            <a:ext cx="157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404040"/>
                </a:solidFill>
              </a:rPr>
              <a:t>输入标题文字</a:t>
            </a:r>
          </a:p>
        </p:txBody>
      </p:sp>
      <p:sp>
        <p:nvSpPr>
          <p:cNvPr id="46" name="矩形 45"/>
          <p:cNvSpPr/>
          <p:nvPr/>
        </p:nvSpPr>
        <p:spPr>
          <a:xfrm>
            <a:off x="976313" y="5621338"/>
            <a:ext cx="1668462" cy="44450"/>
          </a:xfrm>
          <a:prstGeom prst="rect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649538" y="5621338"/>
            <a:ext cx="1666875" cy="44450"/>
          </a:xfrm>
          <a:prstGeom prst="rect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321175" y="5621338"/>
            <a:ext cx="1668463" cy="44450"/>
          </a:xfrm>
          <a:prstGeom prst="rect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26" name="TextBox 59"/>
          <p:cNvSpPr txBox="1">
            <a:spLocks noChangeArrowheads="1"/>
          </p:cNvSpPr>
          <p:nvPr/>
        </p:nvSpPr>
        <p:spPr bwMode="auto">
          <a:xfrm>
            <a:off x="6624638" y="2430463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89" y="2691086"/>
            <a:ext cx="4777536" cy="268736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1747605"/>
            <a:ext cx="3553443" cy="199968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3875088"/>
            <a:ext cx="3545897" cy="20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椭圆 68"/>
          <p:cNvSpPr/>
          <p:nvPr/>
        </p:nvSpPr>
        <p:spPr>
          <a:xfrm>
            <a:off x="1600993" y="2469355"/>
            <a:ext cx="3032125" cy="3032125"/>
          </a:xfrm>
          <a:prstGeom prst="ellipse">
            <a:avLst/>
          </a:prstGeom>
          <a:noFill/>
          <a:ln w="5715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12291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229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29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29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3538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設計</a:t>
            </a: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教材融入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306" name="组合 76"/>
          <p:cNvGrpSpPr>
            <a:grpSpLocks/>
          </p:cNvGrpSpPr>
          <p:nvPr/>
        </p:nvGrpSpPr>
        <p:grpSpPr bwMode="auto">
          <a:xfrm>
            <a:off x="2665085" y="1926035"/>
            <a:ext cx="1060450" cy="1030287"/>
            <a:chOff x="8019972" y="2137999"/>
            <a:chExt cx="1060450" cy="1030123"/>
          </a:xfrm>
        </p:grpSpPr>
        <p:sp>
          <p:nvSpPr>
            <p:cNvPr id="73" name="椭圆 72"/>
            <p:cNvSpPr/>
            <p:nvPr/>
          </p:nvSpPr>
          <p:spPr>
            <a:xfrm>
              <a:off x="8035847" y="2137999"/>
              <a:ext cx="1028700" cy="1030123"/>
            </a:xfrm>
            <a:prstGeom prst="ellipse">
              <a:avLst/>
            </a:prstGeom>
            <a:solidFill>
              <a:srgbClr val="069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2308" name="Text Box 31"/>
            <p:cNvSpPr txBox="1">
              <a:spLocks noChangeArrowheads="1"/>
            </p:cNvSpPr>
            <p:nvPr/>
          </p:nvSpPr>
          <p:spPr bwMode="auto">
            <a:xfrm>
              <a:off x="8019972" y="2422228"/>
              <a:ext cx="1060450" cy="27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國語文領域</a:t>
              </a:r>
              <a:endPara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309" name="组合 78"/>
          <p:cNvGrpSpPr>
            <a:grpSpLocks/>
          </p:cNvGrpSpPr>
          <p:nvPr/>
        </p:nvGrpSpPr>
        <p:grpSpPr bwMode="auto">
          <a:xfrm>
            <a:off x="4124114" y="3414712"/>
            <a:ext cx="1060450" cy="1030288"/>
            <a:chOff x="9083268" y="3686339"/>
            <a:chExt cx="1060450" cy="1030123"/>
          </a:xfrm>
        </p:grpSpPr>
        <p:sp>
          <p:nvSpPr>
            <p:cNvPr id="74" name="椭圆 73"/>
            <p:cNvSpPr/>
            <p:nvPr/>
          </p:nvSpPr>
          <p:spPr>
            <a:xfrm>
              <a:off x="9090622" y="3686339"/>
              <a:ext cx="1028700" cy="1030123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311" name="Text Box 31"/>
            <p:cNvSpPr txBox="1">
              <a:spLocks noChangeArrowheads="1"/>
            </p:cNvSpPr>
            <p:nvPr/>
          </p:nvSpPr>
          <p:spPr bwMode="auto">
            <a:xfrm>
              <a:off x="9083268" y="3785967"/>
              <a:ext cx="1060450" cy="830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六年級</a:t>
              </a:r>
              <a:endParaRPr lang="en-US" altLang="zh-TW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TW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南</a:t>
              </a:r>
              <a:r>
                <a:rPr lang="zh-TW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一版</a:t>
              </a:r>
              <a:endParaRPr lang="en-US" altLang="zh-TW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TW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第</a:t>
              </a:r>
              <a:r>
                <a:rPr lang="en-US" altLang="zh-TW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11</a:t>
              </a:r>
              <a:r>
                <a:rPr lang="zh-TW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冊</a:t>
              </a:r>
              <a:endPara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312" name="组合 45"/>
          <p:cNvGrpSpPr>
            <a:grpSpLocks/>
          </p:cNvGrpSpPr>
          <p:nvPr/>
        </p:nvGrpSpPr>
        <p:grpSpPr bwMode="auto">
          <a:xfrm>
            <a:off x="680710" y="3327400"/>
            <a:ext cx="2514600" cy="1220788"/>
            <a:chOff x="0" y="0"/>
            <a:chExt cx="2514600" cy="1220787"/>
          </a:xfrm>
        </p:grpSpPr>
        <p:sp>
          <p:nvSpPr>
            <p:cNvPr id="53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2514600" cy="1220787"/>
            </a:xfrm>
            <a:prstGeom prst="roundRect">
              <a:avLst>
                <a:gd name="adj" fmla="val 13264"/>
              </a:avLst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314" name="Text Box 6"/>
            <p:cNvSpPr txBox="1">
              <a:spLocks noChangeArrowheads="1"/>
            </p:cNvSpPr>
            <p:nvPr/>
          </p:nvSpPr>
          <p:spPr bwMode="auto">
            <a:xfrm>
              <a:off x="36302" y="342900"/>
              <a:ext cx="24257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800" b="1" dirty="0" smtClean="0">
                  <a:solidFill>
                    <a:srgbClr val="F8F8F8"/>
                  </a:solidFill>
                  <a:latin typeface="微软雅黑" pitchFamily="34" charset="-122"/>
                  <a:ea typeface="微软雅黑" pitchFamily="34" charset="-122"/>
                </a:rPr>
                <a:t>我愛藍影</a:t>
              </a:r>
              <a:r>
                <a:rPr lang="zh-TW" altLang="en-US" sz="2800" b="1" dirty="0">
                  <a:solidFill>
                    <a:srgbClr val="F8F8F8"/>
                  </a:solidFill>
                  <a:latin typeface="微软雅黑" pitchFamily="34" charset="-122"/>
                  <a:ea typeface="微软雅黑" pitchFamily="34" charset="-122"/>
                </a:rPr>
                <a:t>子</a:t>
              </a:r>
              <a:endParaRPr lang="en-US" altLang="zh-CN" sz="2800" b="1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316" name="组合 77"/>
          <p:cNvGrpSpPr>
            <a:grpSpLocks/>
          </p:cNvGrpSpPr>
          <p:nvPr/>
        </p:nvGrpSpPr>
        <p:grpSpPr bwMode="auto">
          <a:xfrm>
            <a:off x="2680960" y="4986336"/>
            <a:ext cx="1060450" cy="1030287"/>
            <a:chOff x="7999453" y="4986997"/>
            <a:chExt cx="1060450" cy="1030123"/>
          </a:xfrm>
        </p:grpSpPr>
        <p:sp>
          <p:nvSpPr>
            <p:cNvPr id="75" name="椭圆 74"/>
            <p:cNvSpPr/>
            <p:nvPr/>
          </p:nvSpPr>
          <p:spPr>
            <a:xfrm>
              <a:off x="8015328" y="4986997"/>
              <a:ext cx="1028700" cy="1030123"/>
            </a:xfrm>
            <a:prstGeom prst="ellipse">
              <a:avLst/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318" name="Text Box 25"/>
            <p:cNvSpPr txBox="1">
              <a:spLocks noChangeArrowheads="1"/>
            </p:cNvSpPr>
            <p:nvPr/>
          </p:nvSpPr>
          <p:spPr bwMode="auto">
            <a:xfrm>
              <a:off x="7999453" y="5271871"/>
              <a:ext cx="1060450" cy="55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作者</a:t>
              </a:r>
              <a:r>
                <a:rPr lang="en-US" altLang="zh-TW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: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桂</a:t>
              </a:r>
              <a:r>
                <a:rPr lang="zh-TW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</a:t>
              </a:r>
              <a:r>
                <a:rPr lang="zh-TW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亞</a:t>
              </a:r>
              <a:endPara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623" t="1395" r="4285" b="1566"/>
          <a:stretch/>
        </p:blipFill>
        <p:spPr>
          <a:xfrm>
            <a:off x="5253037" y="1760868"/>
            <a:ext cx="6296448" cy="467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1"/>
          <p:cNvGrpSpPr>
            <a:grpSpLocks/>
          </p:cNvGrpSpPr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3554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55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56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24753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教學重點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558" name="组合 19"/>
          <p:cNvGrpSpPr>
            <a:grpSpLocks/>
          </p:cNvGrpSpPr>
          <p:nvPr/>
        </p:nvGrpSpPr>
        <p:grpSpPr bwMode="auto">
          <a:xfrm>
            <a:off x="4243388" y="2146300"/>
            <a:ext cx="3852861" cy="3856038"/>
            <a:chOff x="4111487" y="2128700"/>
            <a:chExt cx="4029075" cy="4032250"/>
          </a:xfrm>
        </p:grpSpPr>
        <p:sp>
          <p:nvSpPr>
            <p:cNvPr id="7" name="Freeform 12"/>
            <p:cNvSpPr/>
            <p:nvPr/>
          </p:nvSpPr>
          <p:spPr bwMode="auto">
            <a:xfrm>
              <a:off x="5321703" y="2128700"/>
              <a:ext cx="2651189" cy="2015295"/>
            </a:xfrm>
            <a:custGeom>
              <a:avLst/>
              <a:gdLst>
                <a:gd name="T0" fmla="*/ 2650859 w 774"/>
                <a:gd name="T1" fmla="*/ 1209407 h 588"/>
                <a:gd name="T2" fmla="*/ 804847 w 774"/>
                <a:gd name="T3" fmla="*/ 1209407 h 588"/>
                <a:gd name="T4" fmla="*/ 0 w 774"/>
                <a:gd name="T5" fmla="*/ 1983702 h 588"/>
                <a:gd name="T6" fmla="*/ 0 w 774"/>
                <a:gd name="T7" fmla="*/ 1983702 h 588"/>
                <a:gd name="T8" fmla="*/ 0 w 774"/>
                <a:gd name="T9" fmla="*/ 2004259 h 588"/>
                <a:gd name="T10" fmla="*/ 0 w 774"/>
                <a:gd name="T11" fmla="*/ 2014537 h 588"/>
                <a:gd name="T12" fmla="*/ 0 w 774"/>
                <a:gd name="T13" fmla="*/ 808556 h 588"/>
                <a:gd name="T14" fmla="*/ 791148 w 774"/>
                <a:gd name="T15" fmla="*/ 0 h 588"/>
                <a:gd name="T16" fmla="*/ 804847 w 774"/>
                <a:gd name="T17" fmla="*/ 0 h 588"/>
                <a:gd name="T18" fmla="*/ 815122 w 774"/>
                <a:gd name="T19" fmla="*/ 0 h 588"/>
                <a:gd name="T20" fmla="*/ 2640584 w 774"/>
                <a:gd name="T21" fmla="*/ 1181999 h 588"/>
                <a:gd name="T22" fmla="*/ 2650859 w 774"/>
                <a:gd name="T23" fmla="*/ 1209407 h 5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4" h="588">
                  <a:moveTo>
                    <a:pt x="774" y="353"/>
                  </a:moveTo>
                  <a:cubicBezTo>
                    <a:pt x="235" y="353"/>
                    <a:pt x="235" y="353"/>
                    <a:pt x="235" y="353"/>
                  </a:cubicBezTo>
                  <a:cubicBezTo>
                    <a:pt x="108" y="353"/>
                    <a:pt x="5" y="453"/>
                    <a:pt x="0" y="579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581"/>
                    <a:pt x="0" y="583"/>
                    <a:pt x="0" y="585"/>
                  </a:cubicBezTo>
                  <a:cubicBezTo>
                    <a:pt x="0" y="586"/>
                    <a:pt x="0" y="587"/>
                    <a:pt x="0" y="588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107"/>
                    <a:pt x="103" y="2"/>
                    <a:pt x="231" y="0"/>
                  </a:cubicBezTo>
                  <a:cubicBezTo>
                    <a:pt x="233" y="0"/>
                    <a:pt x="234" y="0"/>
                    <a:pt x="235" y="0"/>
                  </a:cubicBezTo>
                  <a:cubicBezTo>
                    <a:pt x="236" y="0"/>
                    <a:pt x="237" y="0"/>
                    <a:pt x="238" y="0"/>
                  </a:cubicBezTo>
                  <a:cubicBezTo>
                    <a:pt x="475" y="1"/>
                    <a:pt x="679" y="143"/>
                    <a:pt x="771" y="345"/>
                  </a:cubicBezTo>
                  <a:cubicBezTo>
                    <a:pt x="772" y="348"/>
                    <a:pt x="773" y="350"/>
                    <a:pt x="774" y="353"/>
                  </a:cubicBez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6126855" y="3338873"/>
              <a:ext cx="2013707" cy="2654412"/>
            </a:xfrm>
            <a:custGeom>
              <a:avLst/>
              <a:gdLst>
                <a:gd name="T0" fmla="*/ 2014538 w 588"/>
                <a:gd name="T1" fmla="*/ 805125 h 775"/>
                <a:gd name="T2" fmla="*/ 2014538 w 588"/>
                <a:gd name="T3" fmla="*/ 818829 h 775"/>
                <a:gd name="T4" fmla="*/ 808556 w 588"/>
                <a:gd name="T5" fmla="*/ 2655198 h 775"/>
                <a:gd name="T6" fmla="*/ 808556 w 588"/>
                <a:gd name="T7" fmla="*/ 805125 h 775"/>
                <a:gd name="T8" fmla="*/ 0 w 588"/>
                <a:gd name="T9" fmla="*/ 0 h 775"/>
                <a:gd name="T10" fmla="*/ 1209408 w 588"/>
                <a:gd name="T11" fmla="*/ 0 h 775"/>
                <a:gd name="T12" fmla="*/ 2014538 w 588"/>
                <a:gd name="T13" fmla="*/ 794846 h 775"/>
                <a:gd name="T14" fmla="*/ 2014538 w 588"/>
                <a:gd name="T15" fmla="*/ 805125 h 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8" h="775">
                  <a:moveTo>
                    <a:pt x="588" y="235"/>
                  </a:moveTo>
                  <a:cubicBezTo>
                    <a:pt x="588" y="237"/>
                    <a:pt x="588" y="238"/>
                    <a:pt x="588" y="239"/>
                  </a:cubicBezTo>
                  <a:cubicBezTo>
                    <a:pt x="587" y="478"/>
                    <a:pt x="442" y="684"/>
                    <a:pt x="236" y="775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36" y="105"/>
                    <a:pt x="130" y="0"/>
                    <a:pt x="0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482" y="0"/>
                    <a:pt x="586" y="103"/>
                    <a:pt x="588" y="232"/>
                  </a:cubicBezTo>
                  <a:cubicBezTo>
                    <a:pt x="588" y="233"/>
                    <a:pt x="588" y="234"/>
                    <a:pt x="588" y="235"/>
                  </a:cubicBez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Freeform 14"/>
            <p:cNvSpPr/>
            <p:nvPr/>
          </p:nvSpPr>
          <p:spPr bwMode="auto">
            <a:xfrm>
              <a:off x="4279157" y="4143995"/>
              <a:ext cx="2654509" cy="2016955"/>
            </a:xfrm>
            <a:custGeom>
              <a:avLst/>
              <a:gdLst>
                <a:gd name="T0" fmla="*/ 2655198 w 775"/>
                <a:gd name="T1" fmla="*/ 0 h 589"/>
                <a:gd name="T2" fmla="*/ 2655198 w 775"/>
                <a:gd name="T3" fmla="*/ 1209088 h 589"/>
                <a:gd name="T4" fmla="*/ 1860352 w 775"/>
                <a:gd name="T5" fmla="*/ 2017430 h 589"/>
                <a:gd name="T6" fmla="*/ 1846647 w 775"/>
                <a:gd name="T7" fmla="*/ 2017430 h 589"/>
                <a:gd name="T8" fmla="*/ 1836369 w 775"/>
                <a:gd name="T9" fmla="*/ 2017430 h 589"/>
                <a:gd name="T10" fmla="*/ 0 w 775"/>
                <a:gd name="T11" fmla="*/ 808342 h 589"/>
                <a:gd name="T12" fmla="*/ 1846647 w 775"/>
                <a:gd name="T13" fmla="*/ 808342 h 589"/>
                <a:gd name="T14" fmla="*/ 2655198 w 775"/>
                <a:gd name="T15" fmla="*/ 0 h 5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589">
                  <a:moveTo>
                    <a:pt x="775" y="0"/>
                  </a:moveTo>
                  <a:cubicBezTo>
                    <a:pt x="775" y="353"/>
                    <a:pt x="775" y="353"/>
                    <a:pt x="775" y="353"/>
                  </a:cubicBezTo>
                  <a:cubicBezTo>
                    <a:pt x="775" y="482"/>
                    <a:pt x="671" y="587"/>
                    <a:pt x="543" y="589"/>
                  </a:cubicBezTo>
                  <a:cubicBezTo>
                    <a:pt x="542" y="589"/>
                    <a:pt x="540" y="589"/>
                    <a:pt x="539" y="589"/>
                  </a:cubicBezTo>
                  <a:cubicBezTo>
                    <a:pt x="538" y="589"/>
                    <a:pt x="537" y="589"/>
                    <a:pt x="536" y="589"/>
                  </a:cubicBezTo>
                  <a:cubicBezTo>
                    <a:pt x="296" y="587"/>
                    <a:pt x="90" y="443"/>
                    <a:pt x="0" y="236"/>
                  </a:cubicBezTo>
                  <a:cubicBezTo>
                    <a:pt x="539" y="236"/>
                    <a:pt x="539" y="236"/>
                    <a:pt x="539" y="236"/>
                  </a:cubicBezTo>
                  <a:cubicBezTo>
                    <a:pt x="669" y="236"/>
                    <a:pt x="775" y="131"/>
                    <a:pt x="775" y="0"/>
                  </a:cubicBezTo>
                  <a:close/>
                </a:path>
              </a:pathLst>
            </a:cu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0" name="Freeform 15"/>
            <p:cNvSpPr/>
            <p:nvPr/>
          </p:nvSpPr>
          <p:spPr bwMode="auto">
            <a:xfrm>
              <a:off x="4111487" y="2296365"/>
              <a:ext cx="2015368" cy="2654412"/>
            </a:xfrm>
            <a:custGeom>
              <a:avLst/>
              <a:gdLst>
                <a:gd name="T0" fmla="*/ 2014538 w 588"/>
                <a:gd name="T1" fmla="*/ 2655198 h 775"/>
                <a:gd name="T2" fmla="*/ 805130 w 588"/>
                <a:gd name="T3" fmla="*/ 2655198 h 775"/>
                <a:gd name="T4" fmla="*/ 0 w 588"/>
                <a:gd name="T5" fmla="*/ 1860352 h 775"/>
                <a:gd name="T6" fmla="*/ 0 w 588"/>
                <a:gd name="T7" fmla="*/ 1846647 h 775"/>
                <a:gd name="T8" fmla="*/ 0 w 588"/>
                <a:gd name="T9" fmla="*/ 1836369 h 775"/>
                <a:gd name="T10" fmla="*/ 1209408 w 588"/>
                <a:gd name="T11" fmla="*/ 0 h 775"/>
                <a:gd name="T12" fmla="*/ 1209408 w 588"/>
                <a:gd name="T13" fmla="*/ 1846647 h 775"/>
                <a:gd name="T14" fmla="*/ 2014538 w 588"/>
                <a:gd name="T15" fmla="*/ 2655198 h 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8" h="775">
                  <a:moveTo>
                    <a:pt x="588" y="775"/>
                  </a:moveTo>
                  <a:cubicBezTo>
                    <a:pt x="235" y="775"/>
                    <a:pt x="235" y="775"/>
                    <a:pt x="235" y="775"/>
                  </a:cubicBezTo>
                  <a:cubicBezTo>
                    <a:pt x="107" y="775"/>
                    <a:pt x="2" y="672"/>
                    <a:pt x="0" y="543"/>
                  </a:cubicBezTo>
                  <a:cubicBezTo>
                    <a:pt x="0" y="542"/>
                    <a:pt x="0" y="541"/>
                    <a:pt x="0" y="539"/>
                  </a:cubicBezTo>
                  <a:cubicBezTo>
                    <a:pt x="0" y="538"/>
                    <a:pt x="0" y="537"/>
                    <a:pt x="0" y="536"/>
                  </a:cubicBezTo>
                  <a:cubicBezTo>
                    <a:pt x="1" y="297"/>
                    <a:pt x="146" y="91"/>
                    <a:pt x="353" y="0"/>
                  </a:cubicBezTo>
                  <a:cubicBezTo>
                    <a:pt x="353" y="539"/>
                    <a:pt x="353" y="539"/>
                    <a:pt x="353" y="539"/>
                  </a:cubicBezTo>
                  <a:cubicBezTo>
                    <a:pt x="353" y="670"/>
                    <a:pt x="458" y="775"/>
                    <a:pt x="588" y="775"/>
                  </a:cubicBez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563" name="矩形 60"/>
            <p:cNvSpPr>
              <a:spLocks noChangeArrowheads="1"/>
            </p:cNvSpPr>
            <p:nvPr/>
          </p:nvSpPr>
          <p:spPr bwMode="auto">
            <a:xfrm>
              <a:off x="4490900" y="3417750"/>
              <a:ext cx="56038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FFFF"/>
                  </a:solidFill>
                  <a:latin typeface="Impact" pitchFamily="34" charset="0"/>
                  <a:ea typeface="Malgun Gothic" pitchFamily="34" charset="-127"/>
                </a:rPr>
                <a:t>01</a:t>
              </a:r>
              <a:endParaRPr lang="zh-CN" altLang="en-US" sz="3200">
                <a:solidFill>
                  <a:srgbClr val="FFFFFF"/>
                </a:solidFill>
                <a:latin typeface="Impact" pitchFamily="34" charset="0"/>
                <a:ea typeface="Malgun Gothic" pitchFamily="34" charset="-127"/>
              </a:endParaRPr>
            </a:p>
          </p:txBody>
        </p:sp>
        <p:sp>
          <p:nvSpPr>
            <p:cNvPr id="23564" name="矩形 61"/>
            <p:cNvSpPr>
              <a:spLocks noChangeArrowheads="1"/>
            </p:cNvSpPr>
            <p:nvPr/>
          </p:nvSpPr>
          <p:spPr bwMode="auto">
            <a:xfrm>
              <a:off x="5965687" y="2465250"/>
              <a:ext cx="61118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FFFF"/>
                  </a:solidFill>
                  <a:latin typeface="Impact" pitchFamily="34" charset="0"/>
                  <a:ea typeface="Malgun Gothic" pitchFamily="34" charset="-127"/>
                </a:rPr>
                <a:t>02</a:t>
              </a:r>
              <a:endParaRPr lang="zh-CN" altLang="en-US" sz="3200">
                <a:solidFill>
                  <a:srgbClr val="FFFFFF"/>
                </a:solidFill>
                <a:latin typeface="Impact" pitchFamily="34" charset="0"/>
                <a:ea typeface="Malgun Gothic" pitchFamily="34" charset="-127"/>
              </a:endParaRPr>
            </a:p>
          </p:txBody>
        </p:sp>
        <p:sp>
          <p:nvSpPr>
            <p:cNvPr id="23565" name="矩形 62"/>
            <p:cNvSpPr>
              <a:spLocks noChangeArrowheads="1"/>
            </p:cNvSpPr>
            <p:nvPr/>
          </p:nvSpPr>
          <p:spPr bwMode="auto">
            <a:xfrm>
              <a:off x="7176950" y="4098787"/>
              <a:ext cx="6223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FFFF"/>
                  </a:solidFill>
                  <a:latin typeface="Impact" pitchFamily="34" charset="0"/>
                  <a:ea typeface="Malgun Gothic" pitchFamily="34" charset="-127"/>
                </a:rPr>
                <a:t>03</a:t>
              </a:r>
              <a:endParaRPr lang="zh-CN" altLang="en-US" sz="3200">
                <a:solidFill>
                  <a:srgbClr val="FFFFFF"/>
                </a:solidFill>
                <a:latin typeface="Impact" pitchFamily="34" charset="0"/>
                <a:ea typeface="Malgun Gothic" pitchFamily="34" charset="-127"/>
              </a:endParaRPr>
            </a:p>
          </p:txBody>
        </p:sp>
        <p:sp>
          <p:nvSpPr>
            <p:cNvPr id="23566" name="矩形 63"/>
            <p:cNvSpPr>
              <a:spLocks noChangeArrowheads="1"/>
            </p:cNvSpPr>
            <p:nvPr/>
          </p:nvSpPr>
          <p:spPr bwMode="auto">
            <a:xfrm>
              <a:off x="5564050" y="5205275"/>
              <a:ext cx="6096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FFFF"/>
                  </a:solidFill>
                  <a:latin typeface="Impact" pitchFamily="34" charset="0"/>
                  <a:ea typeface="Malgun Gothic" pitchFamily="34" charset="-127"/>
                </a:rPr>
                <a:t>04</a:t>
              </a:r>
              <a:endParaRPr lang="zh-CN" altLang="en-US" sz="3200">
                <a:solidFill>
                  <a:srgbClr val="FFFFFF"/>
                </a:solidFill>
                <a:latin typeface="Impact" pitchFamily="34" charset="0"/>
                <a:ea typeface="Malgun Gothic" pitchFamily="34" charset="-127"/>
              </a:endParaRPr>
            </a:p>
          </p:txBody>
        </p:sp>
        <p:sp>
          <p:nvSpPr>
            <p:cNvPr id="23567" name="矩形 64"/>
            <p:cNvSpPr>
              <a:spLocks noChangeArrowheads="1"/>
            </p:cNvSpPr>
            <p:nvPr/>
          </p:nvSpPr>
          <p:spPr bwMode="auto">
            <a:xfrm>
              <a:off x="4970709" y="3577552"/>
              <a:ext cx="2506430" cy="86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2E0498"/>
                  </a:solidFill>
                  <a:latin typeface="Impact" pitchFamily="34" charset="0"/>
                  <a:ea typeface="Malgun Gothic" pitchFamily="34" charset="-127"/>
                </a:rPr>
                <a:t>Waiting </a:t>
              </a:r>
              <a:r>
                <a:rPr lang="en-US" altLang="zh-TW" sz="2400" b="1" dirty="0">
                  <a:solidFill>
                    <a:srgbClr val="2E0498"/>
                  </a:solidFill>
                  <a:latin typeface="Impact" pitchFamily="34" charset="0"/>
                  <a:ea typeface="Malgun Gothic" pitchFamily="34" charset="-127"/>
                </a:rPr>
                <a:t>For You </a:t>
              </a:r>
              <a:endParaRPr lang="en-US" altLang="zh-TW" sz="2400" b="1" dirty="0" smtClean="0">
                <a:solidFill>
                  <a:srgbClr val="2E0498"/>
                </a:solidFill>
                <a:latin typeface="Impact" pitchFamily="34" charset="0"/>
                <a:ea typeface="Malgun Gothic" pitchFamily="34" charset="-127"/>
              </a:endParaRPr>
            </a:p>
            <a:p>
              <a:r>
                <a:rPr lang="zh-TW" altLang="en-US" sz="2400" b="1" dirty="0" smtClean="0">
                  <a:solidFill>
                    <a:srgbClr val="2E0498"/>
                  </a:solidFill>
                  <a:latin typeface="Impact" pitchFamily="34" charset="0"/>
                  <a:ea typeface="Malgun Gothic" pitchFamily="34" charset="-127"/>
                </a:rPr>
                <a:t>愛上</a:t>
              </a:r>
              <a:r>
                <a:rPr lang="zh-TW" altLang="en-US" sz="2400" b="1" dirty="0">
                  <a:solidFill>
                    <a:srgbClr val="2E0498"/>
                  </a:solidFill>
                  <a:latin typeface="Impact" pitchFamily="34" charset="0"/>
                  <a:ea typeface="Malgun Gothic" pitchFamily="34" charset="-127"/>
                </a:rPr>
                <a:t>自己</a:t>
              </a:r>
              <a:r>
                <a:rPr lang="en-US" altLang="zh-TW" sz="2400" b="1" dirty="0">
                  <a:solidFill>
                    <a:srgbClr val="2E0498"/>
                  </a:solidFill>
                  <a:latin typeface="Impact" pitchFamily="34" charset="0"/>
                  <a:ea typeface="Malgun Gothic" pitchFamily="34" charset="-127"/>
                </a:rPr>
                <a:t>.</a:t>
              </a:r>
              <a:r>
                <a:rPr lang="zh-TW" altLang="en-US" sz="2400" b="1" dirty="0">
                  <a:solidFill>
                    <a:srgbClr val="2E0498"/>
                  </a:solidFill>
                  <a:latin typeface="Impact" pitchFamily="34" charset="0"/>
                  <a:ea typeface="Malgun Gothic" pitchFamily="34" charset="-127"/>
                </a:rPr>
                <a:t>喜歡你</a:t>
              </a:r>
              <a:endParaRPr lang="zh-CN" altLang="en-US" sz="2400" b="1" dirty="0">
                <a:solidFill>
                  <a:srgbClr val="2E0498"/>
                </a:solidFill>
                <a:latin typeface="Impact" pitchFamily="34" charset="0"/>
                <a:ea typeface="Malgun Gothic" pitchFamily="34" charset="-127"/>
              </a:endParaRPr>
            </a:p>
          </p:txBody>
        </p:sp>
      </p:grpSp>
      <p:sp>
        <p:nvSpPr>
          <p:cNvPr id="17" name="TextBox 57"/>
          <p:cNvSpPr txBox="1"/>
          <p:nvPr/>
        </p:nvSpPr>
        <p:spPr bwMode="auto">
          <a:xfrm>
            <a:off x="1042988" y="2644464"/>
            <a:ext cx="2662238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1865" kern="0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8" name="TextBox 57"/>
          <p:cNvSpPr txBox="1"/>
          <p:nvPr/>
        </p:nvSpPr>
        <p:spPr bwMode="auto">
          <a:xfrm>
            <a:off x="7935060" y="4481048"/>
            <a:ext cx="2879725" cy="12656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zh-TW" sz="2000" b="1" kern="5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符</a:t>
            </a:r>
            <a:r>
              <a:rPr lang="zh-TW" altLang="zh-TW" sz="20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應新課綱，緊扣國語文領綱及議題內涵</a:t>
            </a:r>
            <a:endParaRPr lang="zh-TW" altLang="zh-TW" sz="2000" b="1" kern="50" dirty="0">
              <a:solidFill>
                <a:srgbClr val="C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1865" kern="0" dirty="0">
              <a:solidFill>
                <a:srgbClr val="3A4F6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57"/>
          <p:cNvSpPr txBox="1"/>
          <p:nvPr/>
        </p:nvSpPr>
        <p:spPr bwMode="auto">
          <a:xfrm>
            <a:off x="1902185" y="4876799"/>
            <a:ext cx="2662238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zh-TW" sz="20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強調</a:t>
            </a:r>
            <a:r>
              <a:rPr lang="zh-TW" altLang="zh-TW" sz="2000" b="1" dirty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素養導向</a:t>
            </a:r>
            <a:r>
              <a:rPr lang="zh-TW" altLang="zh-TW" sz="20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教學</a:t>
            </a:r>
            <a:r>
              <a:rPr lang="en-US" altLang="zh-TW" sz="2000" b="1" dirty="0" smtClean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sz="2000" b="1" dirty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結合生活情境且能整合實踐</a:t>
            </a:r>
            <a:endParaRPr lang="en-US" altLang="zh-CN" sz="1865" b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57"/>
          <p:cNvSpPr txBox="1"/>
          <p:nvPr/>
        </p:nvSpPr>
        <p:spPr bwMode="auto">
          <a:xfrm>
            <a:off x="7846926" y="1944628"/>
            <a:ext cx="2662238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0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學習自我情感能適宜</a:t>
            </a:r>
            <a:r>
              <a:rPr lang="zh-TW" altLang="zh-TW" sz="2000" b="1" kern="5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表達</a:t>
            </a:r>
            <a:r>
              <a:rPr lang="en-US" altLang="zh-TW" sz="2000" b="1" kern="5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</a:t>
            </a:r>
            <a:r>
              <a:rPr lang="zh-TW" altLang="zh-TW" sz="20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覺察人際互動中的情感，提升表達能力</a:t>
            </a:r>
            <a:endParaRPr lang="zh-TW" altLang="zh-TW" sz="2000" b="1" kern="50" dirty="0">
              <a:solidFill>
                <a:srgbClr val="C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just">
              <a:spcAft>
                <a:spcPts val="0"/>
              </a:spcAft>
            </a:pPr>
            <a:endParaRPr lang="zh-TW" altLang="zh-TW" sz="2000" kern="5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3" name="TextBox 57"/>
          <p:cNvSpPr txBox="1"/>
          <p:nvPr/>
        </p:nvSpPr>
        <p:spPr bwMode="auto">
          <a:xfrm>
            <a:off x="1814675" y="3239967"/>
            <a:ext cx="2662238" cy="453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zh-TW" sz="2000" b="1" dirty="0">
                <a:solidFill>
                  <a:srgbClr val="C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拉回失控的愛</a:t>
            </a:r>
            <a:endParaRPr lang="en-US" altLang="zh-CN" sz="1865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1"/>
          <p:cNvGrpSpPr>
            <a:grpSpLocks/>
          </p:cNvGrpSpPr>
          <p:nvPr/>
        </p:nvGrpSpPr>
        <p:grpSpPr bwMode="auto">
          <a:xfrm>
            <a:off x="796925" y="672307"/>
            <a:ext cx="6007100" cy="684212"/>
            <a:chOff x="1071563" y="5353051"/>
            <a:chExt cx="10006012" cy="1139825"/>
          </a:xfrm>
        </p:grpSpPr>
        <p:sp>
          <p:nvSpPr>
            <p:cNvPr id="1229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9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9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73321" y="722025"/>
            <a:ext cx="24753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en-US" altLang="zh-TW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TW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課程架構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037138" y="1768475"/>
            <a:ext cx="433387" cy="4595813"/>
            <a:chOff x="1478" y="5556"/>
            <a:chExt cx="682" cy="7237"/>
          </a:xfrm>
        </p:grpSpPr>
        <p:sp>
          <p:nvSpPr>
            <p:cNvPr id="7" name="AutoShape 30"/>
            <p:cNvSpPr>
              <a:spLocks noChangeArrowheads="1"/>
            </p:cNvSpPr>
            <p:nvPr/>
          </p:nvSpPr>
          <p:spPr bwMode="auto">
            <a:xfrm>
              <a:off x="1478" y="5556"/>
              <a:ext cx="682" cy="7237"/>
            </a:xfrm>
            <a:prstGeom prst="plaque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1478" y="6666"/>
              <a:ext cx="525" cy="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047646" y="2802459"/>
            <a:ext cx="45859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spcAft>
                <a:spcPts val="0"/>
              </a:spcAft>
            </a:pPr>
            <a:r>
              <a:rPr lang="zh-TW" altLang="zh-TW" sz="20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情</a:t>
            </a:r>
            <a:endParaRPr lang="zh-TW" altLang="zh-TW" sz="10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2900"/>
              </a:lnSpc>
              <a:spcAft>
                <a:spcPts val="0"/>
              </a:spcAft>
            </a:pPr>
            <a:r>
              <a:rPr lang="zh-TW" altLang="zh-TW" sz="20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境</a:t>
            </a:r>
            <a:endParaRPr lang="zh-TW" altLang="zh-TW" sz="10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2900"/>
              </a:lnSpc>
              <a:spcAft>
                <a:spcPts val="0"/>
              </a:spcAft>
            </a:pPr>
            <a:r>
              <a:rPr lang="zh-TW" altLang="zh-TW" sz="20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脈</a:t>
            </a:r>
            <a:endParaRPr lang="zh-TW" altLang="zh-TW" sz="10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2900"/>
              </a:lnSpc>
              <a:spcAft>
                <a:spcPts val="0"/>
              </a:spcAft>
            </a:pPr>
            <a:r>
              <a:rPr lang="zh-TW" altLang="zh-TW" sz="20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絡</a:t>
            </a:r>
            <a:endParaRPr lang="zh-TW" altLang="zh-TW" sz="10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2900"/>
              </a:lnSpc>
              <a:spcAft>
                <a:spcPts val="0"/>
              </a:spcAft>
            </a:pPr>
            <a:r>
              <a:rPr lang="zh-TW" altLang="zh-TW" sz="20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化學</a:t>
            </a:r>
            <a:endParaRPr lang="zh-TW" altLang="zh-TW" sz="10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zh-TW" altLang="zh-TW" sz="2000" b="1" dirty="0">
                <a:solidFill>
                  <a:srgbClr val="FFFF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習</a:t>
            </a:r>
            <a:endParaRPr lang="zh-TW" altLang="zh-TW" dirty="0">
              <a:effectLst/>
            </a:endParaRPr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5974340" y="8556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558" y="672307"/>
            <a:ext cx="6159721" cy="5806172"/>
          </a:xfrm>
          <a:prstGeom prst="rect">
            <a:avLst/>
          </a:prstGeom>
        </p:spPr>
      </p:pic>
      <p:pic>
        <p:nvPicPr>
          <p:cNvPr id="2108" name="Picture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6" b="19099"/>
          <a:stretch>
            <a:fillRect/>
          </a:stretch>
        </p:blipFill>
        <p:spPr bwMode="auto">
          <a:xfrm>
            <a:off x="969497" y="1839961"/>
            <a:ext cx="3737797" cy="183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/>
          <a:srcRect r="10872"/>
          <a:stretch/>
        </p:blipFill>
        <p:spPr>
          <a:xfrm>
            <a:off x="1126171" y="3943155"/>
            <a:ext cx="1211641" cy="226013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5"/>
          <a:srcRect t="1" b="9007"/>
          <a:stretch/>
        </p:blipFill>
        <p:spPr>
          <a:xfrm>
            <a:off x="2453469" y="4458364"/>
            <a:ext cx="2253825" cy="12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1"/>
          <p:cNvGrpSpPr>
            <a:grpSpLocks/>
          </p:cNvGrpSpPr>
          <p:nvPr/>
        </p:nvGrpSpPr>
        <p:grpSpPr bwMode="auto">
          <a:xfrm>
            <a:off x="796925" y="672307"/>
            <a:ext cx="6007100" cy="684212"/>
            <a:chOff x="1071563" y="5353051"/>
            <a:chExt cx="10006012" cy="1139825"/>
          </a:xfrm>
        </p:grpSpPr>
        <p:sp>
          <p:nvSpPr>
            <p:cNvPr id="1229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9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9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73321" y="722025"/>
            <a:ext cx="24753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en-US" altLang="zh-TW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TW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教學資源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5974340" y="8556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62604"/>
              </p:ext>
            </p:extLst>
          </p:nvPr>
        </p:nvGraphicFramePr>
        <p:xfrm>
          <a:off x="5486401" y="1539876"/>
          <a:ext cx="4962300" cy="4894479"/>
        </p:xfrm>
        <a:graphic>
          <a:graphicData uri="http://schemas.openxmlformats.org/drawingml/2006/table">
            <a:tbl>
              <a:tblPr/>
              <a:tblGrid>
                <a:gridCol w="1450254"/>
                <a:gridCol w="1449715"/>
                <a:gridCol w="763348"/>
                <a:gridCol w="1298983"/>
              </a:tblGrid>
              <a:tr h="5017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症狀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7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「等你下課」歌詞</a:t>
                      </a:r>
                      <a:endParaRPr lang="zh-TW" sz="7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症狀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「我愛藍影子」課文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診斷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情感表達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診斷證明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我的想法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82344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你住的巷子裡 我租</a:t>
                      </a:r>
                      <a:r>
                        <a:rPr lang="zh-TW" sz="10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了</a:t>
                      </a:r>
                      <a:endParaRPr lang="en-US" altLang="zh-TW" sz="10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一</a:t>
                      </a:r>
                      <a:r>
                        <a:rPr lang="zh-TW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間</a:t>
                      </a:r>
                      <a:r>
                        <a:rPr lang="zh-TW" sz="10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公寓爲</a:t>
                      </a:r>
                      <a:r>
                        <a:rPr lang="zh-TW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了想與你不期而遇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放學後，我總是急急走到那裡，把書包往稻草堆上一扔，等待我的藍影子。不久，藍影子就會出現在運動場上。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期待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用心觀察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尊重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5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為了期待能見到自己喜歡的對象，先關心對方生活後，自己採取行動等待著，重點是不打擾對方</a:t>
                      </a: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4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高中三年 我爲什</a:t>
                      </a:r>
                      <a:r>
                        <a:rPr lang="zh-TW" sz="10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麽</a:t>
                      </a:r>
                      <a:endParaRPr lang="en-US" altLang="zh-TW" sz="10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zh-TW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爲什麽不好好讀書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/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</a:br>
                      <a:r>
                        <a:rPr lang="zh-TW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沒考上跟你一樣的大學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4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躺在你學校的操場看星空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/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</a:br>
                      <a:r>
                        <a:rPr lang="zh-TW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教室裡的燈 還亮</a:t>
                      </a:r>
                      <a:r>
                        <a:rPr lang="zh-TW" sz="10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著</a:t>
                      </a:r>
                      <a:endParaRPr lang="en-US" altLang="zh-TW" sz="10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你</a:t>
                      </a:r>
                      <a:r>
                        <a:rPr lang="zh-TW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沒走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44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當我開始學會做蛋餅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7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9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四面八方的女生全聽見了，立刻問來問去：他叫什麼名字？他家裡有哪些人？他爸爸在哪裡做事？他媽媽長什麼樣子？他功課好不好？他他他他的，一副準備相親的樣子。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7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  <a:endParaRPr lang="zh-TW" sz="7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2224" marR="12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1" y="1613863"/>
            <a:ext cx="6159721" cy="28149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64" y="1969341"/>
            <a:ext cx="3607523" cy="204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342" y="4281826"/>
            <a:ext cx="3085047" cy="207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6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Pages>0</Pages>
  <Words>412</Words>
  <Characters>0</Characters>
  <Application>Microsoft Office PowerPoint</Application>
  <DocSecurity>0</DocSecurity>
  <PresentationFormat>寬螢幕</PresentationFormat>
  <Lines>0</Lines>
  <Paragraphs>86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2" baseType="lpstr">
      <vt:lpstr>Malgun Gothic</vt:lpstr>
      <vt:lpstr>微软雅黑</vt:lpstr>
      <vt:lpstr>宋体</vt:lpstr>
      <vt:lpstr>微軟正黑體</vt:lpstr>
      <vt:lpstr>新細明體</vt:lpstr>
      <vt:lpstr>標楷體</vt:lpstr>
      <vt:lpstr>Arial</vt:lpstr>
      <vt:lpstr>Calibri</vt:lpstr>
      <vt:lpstr>Calibri Light</vt:lpstr>
      <vt:lpstr>Impact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19</cp:revision>
  <dcterms:created xsi:type="dcterms:W3CDTF">2014-12-04T03:43:24Z</dcterms:created>
  <dcterms:modified xsi:type="dcterms:W3CDTF">2018-11-21T03:36:25Z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E4LqrHK49949158.ppt</vt:lpwstr>
  </property>
  <property fmtid="{D5CDD505-2E9C-101B-9397-08002B2CF9AE}" pid="3" name="fileid">
    <vt:lpwstr>521340</vt:lpwstr>
  </property>
  <property fmtid="{D5CDD505-2E9C-101B-9397-08002B2CF9AE}" pid="4" name="KSOProductBuildVer">
    <vt:lpwstr>2052-10.1.0.5457</vt:lpwstr>
  </property>
</Properties>
</file>