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角化對角線角落矩形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EFB9EA0-89CE-4F4C-8004-6719B1ED4AFD}" type="datetimeFigureOut">
              <a:rPr lang="zh-TW" altLang="en-US" smtClean="0"/>
              <a:t>2013/7/8</a:t>
            </a:fld>
            <a:endParaRPr lang="zh-TW" altLang="en-US"/>
          </a:p>
        </p:txBody>
      </p:sp>
      <p:sp>
        <p:nvSpPr>
          <p:cNvPr id="11" name="投影片編號版面配置區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463EC82-02B3-45DD-91BC-B3741E56783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頁尾版面配置區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B9EA0-89CE-4F4C-8004-6719B1ED4AFD}" type="datetimeFigureOut">
              <a:rPr lang="zh-TW" altLang="en-US" smtClean="0"/>
              <a:t>2013/7/8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3EC82-02B3-45DD-91BC-B3741E56783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B9EA0-89CE-4F4C-8004-6719B1ED4AFD}" type="datetimeFigureOut">
              <a:rPr lang="zh-TW" altLang="en-US" smtClean="0"/>
              <a:t>2013/7/8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3EC82-02B3-45DD-91BC-B3741E56783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B9EA0-89CE-4F4C-8004-6719B1ED4AFD}" type="datetimeFigureOut">
              <a:rPr lang="zh-TW" altLang="en-US" smtClean="0"/>
              <a:t>2013/7/8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3EC82-02B3-45DD-91BC-B3741E56783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EFB9EA0-89CE-4F4C-8004-6719B1ED4AFD}" type="datetimeFigureOut">
              <a:rPr lang="zh-TW" altLang="en-US" smtClean="0"/>
              <a:t>2013/7/8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463EC82-02B3-45DD-91BC-B3741E56783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B9EA0-89CE-4F4C-8004-6719B1ED4AFD}" type="datetimeFigureOut">
              <a:rPr lang="zh-TW" altLang="en-US" smtClean="0"/>
              <a:t>2013/7/8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463EC82-02B3-45DD-91BC-B3741E56783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B9EA0-89CE-4F4C-8004-6719B1ED4AFD}" type="datetimeFigureOut">
              <a:rPr lang="zh-TW" altLang="en-US" smtClean="0"/>
              <a:t>2013/7/8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463EC82-02B3-45DD-91BC-B3741E56783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B9EA0-89CE-4F4C-8004-6719B1ED4AFD}" type="datetimeFigureOut">
              <a:rPr lang="zh-TW" altLang="en-US" smtClean="0"/>
              <a:t>2013/7/8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3EC82-02B3-45DD-91BC-B3741E56783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B9EA0-89CE-4F4C-8004-6719B1ED4AFD}" type="datetimeFigureOut">
              <a:rPr lang="zh-TW" altLang="en-US" smtClean="0"/>
              <a:t>2013/7/8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3EC82-02B3-45DD-91BC-B3741E56783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9" name="日期版面配置區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EFB9EA0-89CE-4F4C-8004-6719B1ED4AFD}" type="datetimeFigureOut">
              <a:rPr lang="zh-TW" altLang="en-US" smtClean="0"/>
              <a:t>2013/7/8</a:t>
            </a:fld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463EC82-02B3-45DD-91BC-B3741E56783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3" name="圖片版面配置區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zh-TW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按一下圖示以新增圖片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EFB9EA0-89CE-4F4C-8004-6719B1ED4AFD}" type="datetimeFigureOut">
              <a:rPr lang="zh-TW" altLang="en-US" smtClean="0"/>
              <a:t>2013/7/8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463EC82-02B3-45DD-91BC-B3741E56783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角化對角線角落矩形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EFB9EA0-89CE-4F4C-8004-6719B1ED4AFD}" type="datetimeFigureOut">
              <a:rPr lang="zh-TW" altLang="en-US" smtClean="0"/>
              <a:t>2013/7/8</a:t>
            </a:fld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463EC82-02B3-45DD-91BC-B3741E56783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TW" sz="5500" dirty="0" smtClean="0">
                <a:solidFill>
                  <a:srgbClr val="C00000"/>
                </a:solidFill>
              </a:rPr>
              <a:t>G7-13</a:t>
            </a:r>
            <a:r>
              <a:rPr lang="zh-TW" altLang="en-US" sz="5500" dirty="0" smtClean="0">
                <a:solidFill>
                  <a:srgbClr val="C00000"/>
                </a:solidFill>
              </a:rPr>
              <a:t> 句型教學</a:t>
            </a:r>
            <a:r>
              <a:rPr lang="en-US" altLang="zh-TW" sz="5500" dirty="0" smtClean="0">
                <a:solidFill>
                  <a:srgbClr val="C00000"/>
                </a:solidFill>
              </a:rPr>
              <a:t>PPT</a:t>
            </a:r>
            <a:endParaRPr lang="zh-TW" altLang="en-US" sz="5500" dirty="0">
              <a:solidFill>
                <a:srgbClr val="C00000"/>
              </a:solidFill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71472" y="4071942"/>
            <a:ext cx="8072494" cy="2357454"/>
          </a:xfrm>
        </p:spPr>
        <p:txBody>
          <a:bodyPr>
            <a:noAutofit/>
          </a:bodyPr>
          <a:lstStyle/>
          <a:p>
            <a:pPr algn="l"/>
            <a:r>
              <a:rPr lang="en-US" altLang="zh-TW" sz="4000" dirty="0" smtClean="0">
                <a:solidFill>
                  <a:schemeClr val="tx1"/>
                </a:solidFill>
              </a:rPr>
              <a:t>A: What time is it?</a:t>
            </a:r>
          </a:p>
          <a:p>
            <a:pPr algn="l"/>
            <a:r>
              <a:rPr lang="en-US" altLang="zh-TW" sz="4000" dirty="0" smtClean="0">
                <a:solidFill>
                  <a:schemeClr val="tx1"/>
                </a:solidFill>
              </a:rPr>
              <a:t>B: It’s twelve o’clock.</a:t>
            </a:r>
            <a:r>
              <a:rPr lang="zh-TW" altLang="en-US" sz="4000" dirty="0" smtClean="0">
                <a:solidFill>
                  <a:schemeClr val="tx1"/>
                </a:solidFill>
              </a:rPr>
              <a:t> </a:t>
            </a:r>
            <a:r>
              <a:rPr lang="en-US" altLang="zh-TW" sz="4000" dirty="0" smtClean="0">
                <a:solidFill>
                  <a:schemeClr val="tx1"/>
                </a:solidFill>
              </a:rPr>
              <a:t>/ It’s eleven ten.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71538" y="4929198"/>
            <a:ext cx="7786742" cy="1714512"/>
          </a:xfrm>
        </p:spPr>
        <p:txBody>
          <a:bodyPr/>
          <a:lstStyle/>
          <a:p>
            <a:pPr algn="l"/>
            <a:r>
              <a:rPr lang="en-US" altLang="zh-TW" b="1" dirty="0" smtClean="0">
                <a:solidFill>
                  <a:schemeClr val="tx1"/>
                </a:solidFill>
              </a:rPr>
              <a:t>A: _______ _______ is it?</a:t>
            </a:r>
          </a:p>
          <a:p>
            <a:pPr algn="l"/>
            <a:r>
              <a:rPr lang="en-US" altLang="zh-TW" b="1" dirty="0" smtClean="0">
                <a:solidFill>
                  <a:schemeClr val="tx1"/>
                </a:solidFill>
              </a:rPr>
              <a:t>B: It’s _______________.</a:t>
            </a:r>
            <a:endParaRPr lang="zh-TW" altLang="en-US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newperspectivesradioshow.files.wordpress.com/2011/03/cl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28604"/>
            <a:ext cx="4086200" cy="4065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2"/>
          <p:cNvSpPr txBox="1">
            <a:spLocks/>
          </p:cNvSpPr>
          <p:nvPr/>
        </p:nvSpPr>
        <p:spPr>
          <a:xfrm>
            <a:off x="1071538" y="4929198"/>
            <a:ext cx="7786742" cy="1714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 _______ _______ is it?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 It’s _______________.</a:t>
            </a:r>
            <a:endParaRPr kumimoji="0" lang="zh-TW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2" name="Picture 2" descr="http://clock-desktop.com/screens/brilliant_clock/pink-neon-cl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928670"/>
            <a:ext cx="4633876" cy="3475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2"/>
          <p:cNvSpPr>
            <a:spLocks noGrp="1"/>
          </p:cNvSpPr>
          <p:nvPr>
            <p:ph idx="1"/>
          </p:nvPr>
        </p:nvSpPr>
        <p:spPr>
          <a:xfrm>
            <a:off x="642910" y="4875217"/>
            <a:ext cx="8229600" cy="1982783"/>
          </a:xfrm>
        </p:spPr>
        <p:txBody>
          <a:bodyPr/>
          <a:lstStyle/>
          <a:p>
            <a:pPr algn="l"/>
            <a:r>
              <a:rPr lang="en-US" altLang="zh-TW" b="1" dirty="0" smtClean="0">
                <a:solidFill>
                  <a:schemeClr val="tx1"/>
                </a:solidFill>
              </a:rPr>
              <a:t>A: _______ _______ is it?</a:t>
            </a:r>
          </a:p>
          <a:p>
            <a:pPr algn="l"/>
            <a:r>
              <a:rPr lang="en-US" altLang="zh-TW" b="1" dirty="0" smtClean="0">
                <a:solidFill>
                  <a:schemeClr val="tx1"/>
                </a:solidFill>
              </a:rPr>
              <a:t>B: It’s _______________.</a:t>
            </a:r>
            <a:endParaRPr lang="zh-TW" altLang="en-US" b="1" dirty="0">
              <a:solidFill>
                <a:schemeClr val="tx1"/>
              </a:solidFill>
            </a:endParaRPr>
          </a:p>
        </p:txBody>
      </p:sp>
      <p:pic>
        <p:nvPicPr>
          <p:cNvPr id="9218" name="Picture 2" descr="http://t0.gstatic.com/images?q=tbn:ANd9GcTsg7oyJdBJ7pPpZc9HI18YeSs2KhXR9hLzpcLmfR1SkdqZYFo87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428604"/>
            <a:ext cx="4143404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2"/>
          <p:cNvSpPr txBox="1">
            <a:spLocks/>
          </p:cNvSpPr>
          <p:nvPr/>
        </p:nvSpPr>
        <p:spPr>
          <a:xfrm>
            <a:off x="1071538" y="4929198"/>
            <a:ext cx="7786742" cy="1714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 _______ _______ is it?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 It’s _______________.</a:t>
            </a:r>
            <a:endParaRPr kumimoji="0" lang="zh-TW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 descr="http://i01.i.aliimg.com/wsphoto/v0/663140555/big-font-b-discount-b-font-Leyu-wall-font-b-clock-b-font-12-font-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52374"/>
            <a:ext cx="4500594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2"/>
          <p:cNvSpPr txBox="1">
            <a:spLocks/>
          </p:cNvSpPr>
          <p:nvPr/>
        </p:nvSpPr>
        <p:spPr>
          <a:xfrm>
            <a:off x="1071538" y="4929198"/>
            <a:ext cx="7786742" cy="1714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 _______ _______ is it?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 It’s _______________.</a:t>
            </a:r>
            <a:endParaRPr kumimoji="0" lang="zh-TW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 descr="http://upload.wikimedia.org/wikipedia/commons/0/06/Clock_number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57166"/>
            <a:ext cx="4143404" cy="4103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2"/>
          <p:cNvSpPr txBox="1">
            <a:spLocks/>
          </p:cNvSpPr>
          <p:nvPr/>
        </p:nvSpPr>
        <p:spPr>
          <a:xfrm>
            <a:off x="1071538" y="4929198"/>
            <a:ext cx="7786742" cy="1714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 _______ _______ is it?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 It’s _______________.</a:t>
            </a:r>
            <a:endParaRPr kumimoji="0" lang="zh-TW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 descr="http://www.armyproperty.com/images/Clock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85728"/>
            <a:ext cx="4214802" cy="4214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2"/>
          <p:cNvSpPr txBox="1">
            <a:spLocks/>
          </p:cNvSpPr>
          <p:nvPr/>
        </p:nvSpPr>
        <p:spPr>
          <a:xfrm>
            <a:off x="1071538" y="4929198"/>
            <a:ext cx="7786742" cy="1714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 _______ _______ is it?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 It’s _______________.</a:t>
            </a:r>
            <a:endParaRPr kumimoji="0" lang="zh-TW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 descr="http://www.biglearning.org/photo-clock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428604"/>
            <a:ext cx="3824295" cy="3811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2"/>
          <p:cNvSpPr txBox="1">
            <a:spLocks/>
          </p:cNvSpPr>
          <p:nvPr/>
        </p:nvSpPr>
        <p:spPr>
          <a:xfrm>
            <a:off x="1071538" y="4929198"/>
            <a:ext cx="7786742" cy="1714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 _______ _______ is it?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 It’s _______________.</a:t>
            </a:r>
            <a:endParaRPr kumimoji="0" lang="zh-TW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https://encrypted-tbn2.gstatic.com/images?q=tbn:ANd9GcSwbFK4LZYtQitzuyeZApDo9bAs3KBhCp0EzZkJwsa7U03LSoh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57166"/>
            <a:ext cx="4357718" cy="4416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沉穩">
  <a:themeElements>
    <a:clrScheme name="沉穩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沉穩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沉穩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</TotalTime>
  <Words>110</Words>
  <Application>Microsoft Office PowerPoint</Application>
  <PresentationFormat>如螢幕大小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沉穩</vt:lpstr>
      <vt:lpstr>G7-13 句型教學PPT</vt:lpstr>
      <vt:lpstr>投影片 2</vt:lpstr>
      <vt:lpstr>投影片 3</vt:lpstr>
      <vt:lpstr>投影片 4</vt:lpstr>
      <vt:lpstr>投影片 5</vt:lpstr>
      <vt:lpstr>投影片 6</vt:lpstr>
      <vt:lpstr>投影片 7</vt:lpstr>
      <vt:lpstr>投影片 8</vt:lpstr>
      <vt:lpstr>投影片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Hsiaoyun</dc:creator>
  <cp:lastModifiedBy>Hsiaoyun</cp:lastModifiedBy>
  <cp:revision>6</cp:revision>
  <dcterms:created xsi:type="dcterms:W3CDTF">2013-07-08T15:41:32Z</dcterms:created>
  <dcterms:modified xsi:type="dcterms:W3CDTF">2013-07-08T15:55:19Z</dcterms:modified>
</cp:coreProperties>
</file>