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化對角線角落矩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9" name="日期版面配置區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zh-TW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按一下圖示以新增圖片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化對角線角落矩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38A5635-F755-4BDF-8DFB-0CD64A077548}" type="datetimeFigureOut">
              <a:rPr lang="zh-TW" altLang="en-US" smtClean="0"/>
              <a:t>2013/4/11</a:t>
            </a:fld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882F178-27BB-48F2-B107-8680294F068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029472" cy="1000131"/>
          </a:xfrm>
        </p:spPr>
        <p:txBody>
          <a:bodyPr/>
          <a:lstStyle/>
          <a:p>
            <a:r>
              <a:rPr lang="en-US" altLang="zh-TW" b="1" dirty="0" smtClean="0"/>
              <a:t>G7 -10 </a:t>
            </a:r>
            <a:r>
              <a:rPr lang="zh-TW" altLang="en-US" b="1" dirty="0" smtClean="0"/>
              <a:t>句型</a:t>
            </a:r>
            <a:r>
              <a:rPr lang="en-US" altLang="zh-TW" b="1" dirty="0" smtClean="0"/>
              <a:t> </a:t>
            </a:r>
            <a:endParaRPr lang="zh-TW" altLang="en-US" b="1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85852" y="2643182"/>
            <a:ext cx="7286676" cy="3214710"/>
          </a:xfrm>
        </p:spPr>
        <p:txBody>
          <a:bodyPr>
            <a:normAutofit/>
          </a:bodyPr>
          <a:lstStyle/>
          <a:p>
            <a:pPr algn="l"/>
            <a:r>
              <a:rPr lang="en-US" sz="4500" b="1" dirty="0">
                <a:solidFill>
                  <a:schemeClr val="tx1"/>
                </a:solidFill>
              </a:rPr>
              <a:t>A: Is it 8765-4321.</a:t>
            </a:r>
            <a:endParaRPr lang="zh-TW" altLang="en-US" sz="4500" b="1" dirty="0">
              <a:solidFill>
                <a:schemeClr val="tx1"/>
              </a:solidFill>
            </a:endParaRPr>
          </a:p>
          <a:p>
            <a:pPr algn="l"/>
            <a:r>
              <a:rPr lang="en-US" sz="4500" b="1" dirty="0">
                <a:solidFill>
                  <a:schemeClr val="tx1"/>
                </a:solidFill>
              </a:rPr>
              <a:t>B:No, it’s not. It’s 7865-4321.</a:t>
            </a:r>
            <a:endParaRPr lang="zh-TW" altLang="en-US" sz="45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000" dirty="0" smtClean="0"/>
              <a:t>A: Is it 08968919?</a:t>
            </a:r>
            <a:endParaRPr lang="zh-TW" altLang="en-US" sz="5000" dirty="0"/>
          </a:p>
        </p:txBody>
      </p:sp>
      <p:pic>
        <p:nvPicPr>
          <p:cNvPr id="1026" name="Picture 2" descr="http://t3.gstatic.com/images?q=tbn:ANd9GcRb6pE-F56RJpyHsMrXbwshe1vsK5nI4NvTUHkGO68abF3GkF23"/>
          <p:cNvPicPr>
            <a:picLocks noChangeAspect="1" noChangeArrowheads="1"/>
          </p:cNvPicPr>
          <p:nvPr/>
        </p:nvPicPr>
        <p:blipFill>
          <a:blip r:embed="rId2"/>
          <a:srcRect b="12082"/>
          <a:stretch>
            <a:fillRect/>
          </a:stretch>
        </p:blipFill>
        <p:spPr bwMode="auto">
          <a:xfrm>
            <a:off x="1785918" y="1571612"/>
            <a:ext cx="5857916" cy="3857652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715000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 smtClean="0"/>
              <a:t>1.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A: Is it 07700-0900-461?</a:t>
            </a:r>
            <a:endParaRPr lang="zh-TW" altLang="en-US" dirty="0"/>
          </a:p>
        </p:txBody>
      </p:sp>
      <p:pic>
        <p:nvPicPr>
          <p:cNvPr id="6146" name="Picture 2" descr="http://images.wikia.com/tardis/images/4/42/Doctors_phone_numb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230056" cy="3571900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429264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2</a:t>
            </a:r>
            <a:r>
              <a:rPr lang="en-US" altLang="zh-TW" sz="5000" b="1" dirty="0" smtClean="0"/>
              <a:t>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Is it 09646-790-145? </a:t>
            </a:r>
            <a:endParaRPr lang="zh-TW" altLang="en-US" dirty="0"/>
          </a:p>
        </p:txBody>
      </p:sp>
      <p:pic>
        <p:nvPicPr>
          <p:cNvPr id="7170" name="Picture 2" descr="http://static.guim.co.uk/sys-images/Media/Pix/pictures/2011/3/4/1299238551021/Customer-Service-Helpline-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6858048" cy="4114829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429264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3</a:t>
            </a:r>
            <a:r>
              <a:rPr lang="en-US" altLang="zh-TW" sz="5000" b="1" dirty="0" smtClean="0"/>
              <a:t>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 it 330-227-6683?</a:t>
            </a:r>
            <a:endParaRPr lang="zh-TW" altLang="en-US" dirty="0"/>
          </a:p>
        </p:txBody>
      </p:sp>
      <p:pic>
        <p:nvPicPr>
          <p:cNvPr id="8194" name="Picture 2" descr="http://ylmmb-1.cdn.makesmebarf.com/files/2009/03/03-phone-numb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286544" cy="3866226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429264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4</a:t>
            </a:r>
            <a:r>
              <a:rPr lang="en-US" altLang="zh-TW" sz="5000" b="1" dirty="0" smtClean="0"/>
              <a:t>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 it 47 464 15 888?</a:t>
            </a:r>
            <a:endParaRPr lang="zh-TW" altLang="en-US" dirty="0"/>
          </a:p>
        </p:txBody>
      </p:sp>
      <p:pic>
        <p:nvPicPr>
          <p:cNvPr id="9218" name="Picture 2" descr="http://www.sintef.no/upload/MARINTEK/News/PhoneNumb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357982" cy="3834776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429264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 smtClean="0"/>
              <a:t>5.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 Jenny’s number 876-5903?</a:t>
            </a:r>
            <a:endParaRPr lang="zh-TW" altLang="en-US" dirty="0"/>
          </a:p>
        </p:txBody>
      </p:sp>
      <p:pic>
        <p:nvPicPr>
          <p:cNvPr id="10242" name="Picture 2" descr="http://t1.gstatic.com/images?q=tbn:ANd9GcSrDWtlGv1uoz-QV5VcEjU10Yt5LHznAL2hT8IkejVobP1YeuJ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85925"/>
            <a:ext cx="5643602" cy="3517317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500702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6</a:t>
            </a:r>
            <a:r>
              <a:rPr lang="en-US" altLang="zh-TW" sz="5000" b="1" dirty="0" smtClean="0"/>
              <a:t>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296974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Is Studio phone number </a:t>
            </a:r>
            <a:br>
              <a:rPr lang="en-US" altLang="zh-TW" dirty="0" smtClean="0"/>
            </a:br>
            <a:r>
              <a:rPr lang="en-US" altLang="zh-TW" dirty="0" smtClean="0"/>
              <a:t>613-968-5594?</a:t>
            </a:r>
            <a:endParaRPr lang="zh-TW" altLang="en-US" dirty="0"/>
          </a:p>
        </p:txBody>
      </p:sp>
      <p:pic>
        <p:nvPicPr>
          <p:cNvPr id="20482" name="Picture 2" descr="http://elizabethandjane.ca/eaj-files/2010/01/new-elizabethandjane-phtoography-phone-numb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71678"/>
            <a:ext cx="7810500" cy="2705100"/>
          </a:xfrm>
          <a:prstGeom prst="rect">
            <a:avLst/>
          </a:prstGeom>
          <a:noFill/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714348" y="5500702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5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Q: _______________</a:t>
            </a:r>
            <a:endParaRPr kumimoji="0" lang="zh-TW" altLang="en-US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7158" y="357166"/>
            <a:ext cx="10001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000" b="1" dirty="0"/>
              <a:t>7</a:t>
            </a:r>
            <a:r>
              <a:rPr lang="en-US" altLang="zh-TW" sz="5000" b="1" dirty="0" smtClean="0"/>
              <a:t>. </a:t>
            </a:r>
            <a:endParaRPr lang="zh-TW" altLang="en-US" sz="5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沉穩">
  <a:themeElements>
    <a:clrScheme name="沉穩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沉穩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沉穩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89</Words>
  <Application>Microsoft Office PowerPoint</Application>
  <PresentationFormat>如螢幕大小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沉穩</vt:lpstr>
      <vt:lpstr>G7 -10 句型 </vt:lpstr>
      <vt:lpstr>A: Is it 08968919?</vt:lpstr>
      <vt:lpstr>A: Is it 07700-0900-461?</vt:lpstr>
      <vt:lpstr>Is it 09646-790-145? </vt:lpstr>
      <vt:lpstr>Is it 330-227-6683?</vt:lpstr>
      <vt:lpstr>Is it 47 464 15 888?</vt:lpstr>
      <vt:lpstr>Is Jenny’s number 876-5903?</vt:lpstr>
      <vt:lpstr>Is Studio phone number  613-968-5594?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G7 -10 句型 </dc:title>
  <dc:creator>Hsiaoyun</dc:creator>
  <cp:lastModifiedBy>Hsiaoyun</cp:lastModifiedBy>
  <cp:revision>5</cp:revision>
  <dcterms:created xsi:type="dcterms:W3CDTF">2013-04-11T02:31:00Z</dcterms:created>
  <dcterms:modified xsi:type="dcterms:W3CDTF">2013-04-11T03:01:34Z</dcterms:modified>
</cp:coreProperties>
</file>