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0421B57-23E2-4AB0-85DE-3E08DF80E9AF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7BF10F1-CAAA-4EBF-B279-06971809FFB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5929354"/>
          </a:xfrm>
        </p:spPr>
        <p:txBody>
          <a:bodyPr>
            <a:normAutofit/>
          </a:bodyPr>
          <a:lstStyle/>
          <a:p>
            <a:pPr algn="l"/>
            <a:r>
              <a:rPr lang="en-US" altLang="zh-TW" sz="6000" dirty="0" smtClean="0"/>
              <a:t>Q: Can you + V…?</a:t>
            </a:r>
            <a:br>
              <a:rPr lang="en-US" altLang="zh-TW" sz="6000" dirty="0" smtClean="0"/>
            </a:br>
            <a:r>
              <a:rPr lang="en-US" altLang="zh-TW" sz="6000" dirty="0" smtClean="0"/>
              <a:t>A: Yes, I can.</a:t>
            </a:r>
            <a:br>
              <a:rPr lang="en-US" altLang="zh-TW" sz="6000" dirty="0" smtClean="0"/>
            </a:b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 smtClean="0"/>
              <a:t>A: No, I can’t. But ______ can.</a:t>
            </a:r>
            <a:endParaRPr lang="zh-TW" alt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nickkrieger.com/wp-content/uploads/2011/09/dan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3674460" cy="3711204"/>
          </a:xfrm>
          <a:prstGeom prst="rect">
            <a:avLst/>
          </a:prstGeom>
          <a:noFill/>
        </p:spPr>
      </p:pic>
      <p:pic>
        <p:nvPicPr>
          <p:cNvPr id="1028" name="Picture 4" descr="http://www.dns.com.tw/blog/attach_files/google-danc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071546"/>
            <a:ext cx="2500330" cy="3678612"/>
          </a:xfrm>
          <a:prstGeom prst="rect">
            <a:avLst/>
          </a:prstGeom>
          <a:noFill/>
        </p:spPr>
      </p:pic>
      <p:cxnSp>
        <p:nvCxnSpPr>
          <p:cNvPr id="9" name="直線接點 8"/>
          <p:cNvCxnSpPr/>
          <p:nvPr/>
        </p:nvCxnSpPr>
        <p:spPr>
          <a:xfrm rot="5400000">
            <a:off x="785786" y="785794"/>
            <a:ext cx="3500462" cy="335758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1571604" y="5143512"/>
            <a:ext cx="19288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/>
              <a:t>I</a:t>
            </a:r>
            <a:endParaRPr lang="zh-TW" altLang="en-US" sz="70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5572132" y="5072074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 smtClean="0"/>
              <a:t>robot</a:t>
            </a:r>
            <a:endParaRPr lang="zh-TW" altLang="en-US" sz="70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00034" y="285728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 smtClean="0"/>
              <a:t>1.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orldofteacherfortin.perso.sfr.fr/exercises/likes-dislikes/swimmi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786742" cy="3444899"/>
          </a:xfrm>
          <a:prstGeom prst="rect">
            <a:avLst/>
          </a:prstGeom>
          <a:noFill/>
        </p:spPr>
      </p:pic>
      <p:sp>
        <p:nvSpPr>
          <p:cNvPr id="5" name="橢圓 4"/>
          <p:cNvSpPr/>
          <p:nvPr/>
        </p:nvSpPr>
        <p:spPr>
          <a:xfrm>
            <a:off x="3857620" y="4714884"/>
            <a:ext cx="1928826" cy="1714512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500034" y="285728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2</a:t>
            </a:r>
            <a:r>
              <a:rPr lang="en-US" altLang="zh-TW" sz="5000" b="1" dirty="0" smtClean="0"/>
              <a:t>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ANd9GcQKqCY-8-HCEn8aL9PhDIokDqceCV3pHn9fhT8pQudEUcj6rTTv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53234"/>
            <a:ext cx="3929090" cy="3741179"/>
          </a:xfrm>
          <a:prstGeom prst="rect">
            <a:avLst/>
          </a:prstGeom>
          <a:noFill/>
        </p:spPr>
      </p:pic>
      <p:pic>
        <p:nvPicPr>
          <p:cNvPr id="16388" name="Picture 4" descr="http://photos1.blogger.com/blogger2/232/4563/1600/lesson_11_play_viol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71546"/>
            <a:ext cx="3786214" cy="3948415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1214414" y="5214950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 smtClean="0"/>
              <a:t>Frank</a:t>
            </a:r>
            <a:endParaRPr lang="zh-TW" altLang="en-US" sz="70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5000628" y="5286388"/>
            <a:ext cx="3643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000" dirty="0" smtClean="0"/>
              <a:t>Frank’s sister</a:t>
            </a:r>
            <a:endParaRPr lang="zh-TW" altLang="en-US" sz="5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357158" y="214290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3</a:t>
            </a:r>
            <a:r>
              <a:rPr lang="en-US" altLang="zh-TW" sz="5000" b="1" dirty="0" smtClean="0"/>
              <a:t>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staceyreid.com/news/wp-content/uploads/2011/08/elusive3_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4214842" cy="3928233"/>
          </a:xfrm>
          <a:prstGeom prst="rect">
            <a:avLst/>
          </a:prstGeom>
          <a:noFill/>
        </p:spPr>
      </p:pic>
      <p:pic>
        <p:nvPicPr>
          <p:cNvPr id="17412" name="Picture 4" descr="http://adm2372nteamone.wikispaces.com/file/view/boy-playing-tennis.gif/55552542/boy-playing-tenni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08"/>
            <a:ext cx="4283221" cy="3929090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1000100" y="5143512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 smtClean="0"/>
              <a:t>Ben</a:t>
            </a:r>
            <a:endParaRPr lang="zh-TW" altLang="en-US" sz="70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5572132" y="5143512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 smtClean="0"/>
              <a:t>Luke</a:t>
            </a:r>
            <a:endParaRPr lang="zh-TW" altLang="en-US" sz="7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428596" y="214290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4</a:t>
            </a:r>
            <a:r>
              <a:rPr lang="en-US" altLang="zh-TW" sz="5000" b="1" dirty="0" smtClean="0"/>
              <a:t>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roy.myftp.org/kiteflying/charliebrown-redk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4982" y="285728"/>
            <a:ext cx="3160092" cy="4500594"/>
          </a:xfrm>
          <a:prstGeom prst="rect">
            <a:avLst/>
          </a:prstGeom>
          <a:noFill/>
        </p:spPr>
      </p:pic>
      <p:sp>
        <p:nvSpPr>
          <p:cNvPr id="5" name="橢圓 4"/>
          <p:cNvSpPr/>
          <p:nvPr/>
        </p:nvSpPr>
        <p:spPr>
          <a:xfrm>
            <a:off x="3929058" y="5000636"/>
            <a:ext cx="1500198" cy="1500198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500034" y="285728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5</a:t>
            </a:r>
            <a:r>
              <a:rPr lang="en-US" altLang="zh-TW" sz="5000" b="1" dirty="0" smtClean="0"/>
              <a:t>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clipartguide.com/_named_clipart_images/0060-0808-2203-0226_Young_Girl_Riding_a_Bicycle_clipart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85794"/>
            <a:ext cx="3262317" cy="4152040"/>
          </a:xfrm>
          <a:prstGeom prst="rect">
            <a:avLst/>
          </a:prstGeom>
          <a:noFill/>
        </p:spPr>
      </p:pic>
      <p:pic>
        <p:nvPicPr>
          <p:cNvPr id="19460" name="Picture 4" descr="http://g.virbcdn.com/_f2/cdn_images/crop_300x300/de/PageImage-493108-4534835-ruthie_lafond_bike_fall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356"/>
            <a:ext cx="4572032" cy="4572032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1571604" y="5357826"/>
            <a:ext cx="19288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/>
              <a:t>I</a:t>
            </a:r>
            <a:endParaRPr lang="zh-TW" altLang="en-US" sz="70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5715008" y="5286388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0" dirty="0" smtClean="0"/>
              <a:t>Alison</a:t>
            </a:r>
            <a:endParaRPr lang="zh-TW" altLang="en-US" sz="7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500034" y="285728"/>
            <a:ext cx="7858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6</a:t>
            </a:r>
            <a:r>
              <a:rPr lang="en-US" altLang="zh-TW" sz="5000" b="1" dirty="0" smtClean="0"/>
              <a:t>.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28</Words>
  <Application>Microsoft Office PowerPoint</Application>
  <PresentationFormat>如螢幕大小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夏至</vt:lpstr>
      <vt:lpstr>Q: Can you + V…? A: Yes, I can.  A: No, I can’t. But ______ can.</vt:lpstr>
      <vt:lpstr>投影片 2</vt:lpstr>
      <vt:lpstr>投影片 3</vt:lpstr>
      <vt:lpstr>投影片 4</vt:lpstr>
      <vt:lpstr>投影片 5</vt:lpstr>
      <vt:lpstr>投影片 6</vt:lpstr>
      <vt:lpstr>投影片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Q: Can you + 動作? A: Yes, I can.  A: No, I can’t. But ______ can.</dc:title>
  <dc:creator>Hsiaoyun</dc:creator>
  <cp:lastModifiedBy>Hsiaoyun</cp:lastModifiedBy>
  <cp:revision>12</cp:revision>
  <dcterms:created xsi:type="dcterms:W3CDTF">2013-04-11T01:30:06Z</dcterms:created>
  <dcterms:modified xsi:type="dcterms:W3CDTF">2013-04-11T02:25:57Z</dcterms:modified>
</cp:coreProperties>
</file>