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8" autoAdjust="0"/>
    <p:restoredTop sz="94660"/>
  </p:normalViewPr>
  <p:slideViewPr>
    <p:cSldViewPr>
      <p:cViewPr>
        <p:scale>
          <a:sx n="70" d="100"/>
          <a:sy n="70" d="100"/>
        </p:scale>
        <p:origin x="-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&#38929;&#30382;&#20844;&#20027;&#19981;&#20986;&#23233;&#23416;&#32722;&#21934;.pdf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&#38929;&#30382;&#20844;&#20027;&#19981;&#20986;&#23233;&#23416;&#32722;&#21934;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498D3-CE78-4F46-B1D5-20BCF9DC812C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E9C31502-16E9-41A6-8ED3-437C0DB62951}">
      <dgm:prSet/>
      <dgm:spPr/>
      <dgm:t>
        <a:bodyPr/>
        <a:lstStyle/>
        <a:p>
          <a:pPr rtl="0"/>
          <a:r>
            <a:rPr lang="zh-TW" b="1" dirty="0" smtClean="0"/>
            <a:t>設計理念</a:t>
          </a:r>
          <a:endParaRPr lang="zh-TW" b="1" dirty="0"/>
        </a:p>
      </dgm:t>
    </dgm:pt>
    <dgm:pt modelId="{B945CDB9-3293-4C59-9017-E6B86ADDCF88}" type="parTrans" cxnId="{73EFDFB5-69E6-4E4C-B5A0-F61702275871}">
      <dgm:prSet/>
      <dgm:spPr/>
      <dgm:t>
        <a:bodyPr/>
        <a:lstStyle/>
        <a:p>
          <a:endParaRPr lang="zh-TW" altLang="en-US"/>
        </a:p>
      </dgm:t>
    </dgm:pt>
    <dgm:pt modelId="{144DF51E-2EF3-44CB-B3D6-F92CDD3C3E5C}" type="sibTrans" cxnId="{73EFDFB5-69E6-4E4C-B5A0-F61702275871}">
      <dgm:prSet/>
      <dgm:spPr/>
      <dgm:t>
        <a:bodyPr/>
        <a:lstStyle/>
        <a:p>
          <a:endParaRPr lang="zh-TW" altLang="en-US"/>
        </a:p>
      </dgm:t>
    </dgm:pt>
    <dgm:pt modelId="{3FA0C9E7-D0BA-428F-8CFD-84FD2F87302A}" type="pres">
      <dgm:prSet presAssocID="{2E1498D3-CE78-4F46-B1D5-20BCF9DC8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FA2E4F-69AF-4B62-BAF7-AC056F0451FA}" type="pres">
      <dgm:prSet presAssocID="{E9C31502-16E9-41A6-8ED3-437C0DB629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EFDFB5-69E6-4E4C-B5A0-F61702275871}" srcId="{2E1498D3-CE78-4F46-B1D5-20BCF9DC812C}" destId="{E9C31502-16E9-41A6-8ED3-437C0DB62951}" srcOrd="0" destOrd="0" parTransId="{B945CDB9-3293-4C59-9017-E6B86ADDCF88}" sibTransId="{144DF51E-2EF3-44CB-B3D6-F92CDD3C3E5C}"/>
    <dgm:cxn modelId="{31AA168C-1141-4D31-BB60-48D5AE61FF60}" type="presOf" srcId="{2E1498D3-CE78-4F46-B1D5-20BCF9DC812C}" destId="{3FA0C9E7-D0BA-428F-8CFD-84FD2F87302A}" srcOrd="0" destOrd="0" presId="urn:microsoft.com/office/officeart/2005/8/layout/vList2"/>
    <dgm:cxn modelId="{05034866-6C2D-4883-BC50-A7D5D470923D}" type="presOf" srcId="{E9C31502-16E9-41A6-8ED3-437C0DB62951}" destId="{FDFA2E4F-69AF-4B62-BAF7-AC056F0451FA}" srcOrd="0" destOrd="0" presId="urn:microsoft.com/office/officeart/2005/8/layout/vList2"/>
    <dgm:cxn modelId="{302B69E0-8DD2-4A2A-B8B5-576A0977891F}" type="presParOf" srcId="{3FA0C9E7-D0BA-428F-8CFD-84FD2F87302A}" destId="{FDFA2E4F-69AF-4B62-BAF7-AC056F045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45D822-111E-424B-9024-714AB59BFEF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E201833-C5DF-487C-8387-7D7E4E09F66F}">
      <dgm:prSet/>
      <dgm:spPr/>
      <dgm:t>
        <a:bodyPr/>
        <a:lstStyle/>
        <a:p>
          <a:pPr rtl="0"/>
          <a:r>
            <a:rPr lang="zh-TW" dirty="0" smtClean="0"/>
            <a:t>第二節  職業不分性別</a:t>
          </a:r>
          <a:endParaRPr lang="zh-TW" dirty="0"/>
        </a:p>
      </dgm:t>
    </dgm:pt>
    <dgm:pt modelId="{5DA7D649-598B-4B7A-885F-8625E0D192A6}" type="parTrans" cxnId="{D6205B83-866E-425E-A985-14C203169DB0}">
      <dgm:prSet/>
      <dgm:spPr/>
      <dgm:t>
        <a:bodyPr/>
        <a:lstStyle/>
        <a:p>
          <a:endParaRPr lang="zh-TW" altLang="en-US"/>
        </a:p>
      </dgm:t>
    </dgm:pt>
    <dgm:pt modelId="{61E0E60B-0091-4D06-A63E-476B2A77C428}" type="sibTrans" cxnId="{D6205B83-866E-425E-A985-14C203169DB0}">
      <dgm:prSet/>
      <dgm:spPr/>
      <dgm:t>
        <a:bodyPr/>
        <a:lstStyle/>
        <a:p>
          <a:endParaRPr lang="zh-TW" altLang="en-US"/>
        </a:p>
      </dgm:t>
    </dgm:pt>
    <dgm:pt modelId="{93D0D8A3-AC81-4124-AC8F-BD5928E79C80}" type="pres">
      <dgm:prSet presAssocID="{3845D822-111E-424B-9024-714AB59BFE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9845D2-D255-4F43-91FA-DD20E19D04E1}" type="pres">
      <dgm:prSet presAssocID="{FE201833-C5DF-487C-8387-7D7E4E09F66F}" presName="linNode" presStyleCnt="0"/>
      <dgm:spPr/>
    </dgm:pt>
    <dgm:pt modelId="{8A792FD9-19CE-408B-A5D7-A8B51BD773D8}" type="pres">
      <dgm:prSet presAssocID="{FE201833-C5DF-487C-8387-7D7E4E09F66F}" presName="parentText" presStyleLbl="node1" presStyleIdx="0" presStyleCnt="1" custScaleX="1200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205B83-866E-425E-A985-14C203169DB0}" srcId="{3845D822-111E-424B-9024-714AB59BFEF1}" destId="{FE201833-C5DF-487C-8387-7D7E4E09F66F}" srcOrd="0" destOrd="0" parTransId="{5DA7D649-598B-4B7A-885F-8625E0D192A6}" sibTransId="{61E0E60B-0091-4D06-A63E-476B2A77C428}"/>
    <dgm:cxn modelId="{1E0B1149-E46F-4559-806E-54BC3C9D38BE}" type="presOf" srcId="{FE201833-C5DF-487C-8387-7D7E4E09F66F}" destId="{8A792FD9-19CE-408B-A5D7-A8B51BD773D8}" srcOrd="0" destOrd="0" presId="urn:microsoft.com/office/officeart/2005/8/layout/vList5"/>
    <dgm:cxn modelId="{AFE74FC8-B3BA-461C-9981-C2709B1B9671}" type="presOf" srcId="{3845D822-111E-424B-9024-714AB59BFEF1}" destId="{93D0D8A3-AC81-4124-AC8F-BD5928E79C80}" srcOrd="0" destOrd="0" presId="urn:microsoft.com/office/officeart/2005/8/layout/vList5"/>
    <dgm:cxn modelId="{9DECF754-D769-4655-876E-639A10076C3F}" type="presParOf" srcId="{93D0D8A3-AC81-4124-AC8F-BD5928E79C80}" destId="{A39845D2-D255-4F43-91FA-DD20E19D04E1}" srcOrd="0" destOrd="0" presId="urn:microsoft.com/office/officeart/2005/8/layout/vList5"/>
    <dgm:cxn modelId="{05E52B38-96B7-466C-A6DA-8BBD23BACBD4}" type="presParOf" srcId="{A39845D2-D255-4F43-91FA-DD20E19D04E1}" destId="{8A792FD9-19CE-408B-A5D7-A8B51BD773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AFC669-6A13-413F-A041-FA96CDCB3412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25043E9-C058-4D4E-9C8E-B5D55BEE9CAE}">
      <dgm:prSet/>
      <dgm:spPr/>
      <dgm:t>
        <a:bodyPr/>
        <a:lstStyle/>
        <a:p>
          <a:pPr rtl="0"/>
          <a:r>
            <a:rPr lang="zh-TW" dirty="0" smtClean="0"/>
            <a:t>第二節  職業不分性別</a:t>
          </a:r>
          <a:endParaRPr lang="zh-TW" dirty="0"/>
        </a:p>
      </dgm:t>
    </dgm:pt>
    <dgm:pt modelId="{0E56F461-8410-4877-8755-61949B13AE1C}" type="parTrans" cxnId="{0F6ACEE8-0750-43F0-8B9B-7BBB73DA5C1C}">
      <dgm:prSet/>
      <dgm:spPr/>
      <dgm:t>
        <a:bodyPr/>
        <a:lstStyle/>
        <a:p>
          <a:endParaRPr lang="zh-TW" altLang="en-US"/>
        </a:p>
      </dgm:t>
    </dgm:pt>
    <dgm:pt modelId="{281744C0-476A-4E04-93B1-6378A50B3DFC}" type="sibTrans" cxnId="{0F6ACEE8-0750-43F0-8B9B-7BBB73DA5C1C}">
      <dgm:prSet/>
      <dgm:spPr/>
      <dgm:t>
        <a:bodyPr/>
        <a:lstStyle/>
        <a:p>
          <a:endParaRPr lang="zh-TW" altLang="en-US"/>
        </a:p>
      </dgm:t>
    </dgm:pt>
    <dgm:pt modelId="{E3D0674D-C811-4367-B9A8-D5DF792DEB52}" type="pres">
      <dgm:prSet presAssocID="{41AFC669-6A13-413F-A041-FA96CDCB34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93A156-27E2-4D48-BFFD-3E2E57C6E630}" type="pres">
      <dgm:prSet presAssocID="{C25043E9-C058-4D4E-9C8E-B5D55BEE9CAE}" presName="linNode" presStyleCnt="0"/>
      <dgm:spPr/>
    </dgm:pt>
    <dgm:pt modelId="{DD150987-1008-41F4-A47E-BEA33266BDCF}" type="pres">
      <dgm:prSet presAssocID="{C25043E9-C058-4D4E-9C8E-B5D55BEE9CAE}" presName="parentText" presStyleLbl="node1" presStyleIdx="0" presStyleCnt="1" custScaleX="1146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6ACEE8-0750-43F0-8B9B-7BBB73DA5C1C}" srcId="{41AFC669-6A13-413F-A041-FA96CDCB3412}" destId="{C25043E9-C058-4D4E-9C8E-B5D55BEE9CAE}" srcOrd="0" destOrd="0" parTransId="{0E56F461-8410-4877-8755-61949B13AE1C}" sibTransId="{281744C0-476A-4E04-93B1-6378A50B3DFC}"/>
    <dgm:cxn modelId="{8D1E59D7-C2BC-4A1A-A869-EE94D3DF253E}" type="presOf" srcId="{C25043E9-C058-4D4E-9C8E-B5D55BEE9CAE}" destId="{DD150987-1008-41F4-A47E-BEA33266BDCF}" srcOrd="0" destOrd="0" presId="urn:microsoft.com/office/officeart/2005/8/layout/vList5"/>
    <dgm:cxn modelId="{8AD8B51B-88DB-4E87-A444-3AD6D0460CD6}" type="presOf" srcId="{41AFC669-6A13-413F-A041-FA96CDCB3412}" destId="{E3D0674D-C811-4367-B9A8-D5DF792DEB52}" srcOrd="0" destOrd="0" presId="urn:microsoft.com/office/officeart/2005/8/layout/vList5"/>
    <dgm:cxn modelId="{452E75FD-18A0-4E39-A5C0-D1EF1065E3A3}" type="presParOf" srcId="{E3D0674D-C811-4367-B9A8-D5DF792DEB52}" destId="{3A93A156-27E2-4D48-BFFD-3E2E57C6E630}" srcOrd="0" destOrd="0" presId="urn:microsoft.com/office/officeart/2005/8/layout/vList5"/>
    <dgm:cxn modelId="{D6A3D722-9D94-404F-B0A4-AB51FF49CEEC}" type="presParOf" srcId="{3A93A156-27E2-4D48-BFFD-3E2E57C6E630}" destId="{DD150987-1008-41F4-A47E-BEA33266BD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18D734-F1B7-4941-A1B1-E1D4FEADE18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C25D8BEB-2E3F-4F84-9011-BFD4E54D6C8F}">
      <dgm:prSet/>
      <dgm:spPr/>
      <dgm:t>
        <a:bodyPr/>
        <a:lstStyle/>
        <a:p>
          <a:pPr rtl="0"/>
          <a:r>
            <a:rPr lang="zh-TW" dirty="0" smtClean="0"/>
            <a:t>活動照片</a:t>
          </a:r>
          <a:endParaRPr lang="zh-TW" dirty="0"/>
        </a:p>
      </dgm:t>
    </dgm:pt>
    <dgm:pt modelId="{3F9621B4-F2B4-47E6-B4F0-2DF6CF3939FB}" type="parTrans" cxnId="{49277D8A-8602-4B98-ADC9-60B2DA19BA59}">
      <dgm:prSet/>
      <dgm:spPr/>
      <dgm:t>
        <a:bodyPr/>
        <a:lstStyle/>
        <a:p>
          <a:endParaRPr lang="zh-TW" altLang="en-US"/>
        </a:p>
      </dgm:t>
    </dgm:pt>
    <dgm:pt modelId="{517380A8-DD87-4099-B320-FE6A149FE28C}" type="sibTrans" cxnId="{49277D8A-8602-4B98-ADC9-60B2DA19BA59}">
      <dgm:prSet/>
      <dgm:spPr/>
      <dgm:t>
        <a:bodyPr/>
        <a:lstStyle/>
        <a:p>
          <a:endParaRPr lang="zh-TW" altLang="en-US"/>
        </a:p>
      </dgm:t>
    </dgm:pt>
    <dgm:pt modelId="{35DB64C9-7654-4CF4-BE73-7857F04C0CAF}" type="pres">
      <dgm:prSet presAssocID="{A218D734-F1B7-4941-A1B1-E1D4FEADE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6697B0-ED48-4AE6-B9EC-B8E9773332E2}" type="pres">
      <dgm:prSet presAssocID="{C25D8BEB-2E3F-4F84-9011-BFD4E54D6C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AED645-C7F9-4C27-B1FE-DB12E7022418}" type="presOf" srcId="{A218D734-F1B7-4941-A1B1-E1D4FEADE185}" destId="{35DB64C9-7654-4CF4-BE73-7857F04C0CAF}" srcOrd="0" destOrd="0" presId="urn:microsoft.com/office/officeart/2005/8/layout/vList2"/>
    <dgm:cxn modelId="{EC3F3A36-8B18-4271-A86A-DA4008358B81}" type="presOf" srcId="{C25D8BEB-2E3F-4F84-9011-BFD4E54D6C8F}" destId="{2A6697B0-ED48-4AE6-B9EC-B8E9773332E2}" srcOrd="0" destOrd="0" presId="urn:microsoft.com/office/officeart/2005/8/layout/vList2"/>
    <dgm:cxn modelId="{49277D8A-8602-4B98-ADC9-60B2DA19BA59}" srcId="{A218D734-F1B7-4941-A1B1-E1D4FEADE185}" destId="{C25D8BEB-2E3F-4F84-9011-BFD4E54D6C8F}" srcOrd="0" destOrd="0" parTransId="{3F9621B4-F2B4-47E6-B4F0-2DF6CF3939FB}" sibTransId="{517380A8-DD87-4099-B320-FE6A149FE28C}"/>
    <dgm:cxn modelId="{8109076B-68AE-4CB4-8254-E909AFB39417}" type="presParOf" srcId="{35DB64C9-7654-4CF4-BE73-7857F04C0CAF}" destId="{2A6697B0-ED48-4AE6-B9EC-B8E977333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EA4D92-184E-47D4-8FDD-3ED4F118C09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64A4841-C9C4-40E5-BDB2-20289592A71F}">
      <dgm:prSet/>
      <dgm:spPr/>
      <dgm:t>
        <a:bodyPr/>
        <a:lstStyle/>
        <a:p>
          <a:pPr rtl="0"/>
          <a:r>
            <a:rPr lang="zh-TW" dirty="0" smtClean="0"/>
            <a:t>第二節  職業不分性別</a:t>
          </a:r>
          <a:endParaRPr lang="zh-TW" dirty="0"/>
        </a:p>
      </dgm:t>
    </dgm:pt>
    <dgm:pt modelId="{D361C256-987C-4E86-B827-86E920833D7B}" type="parTrans" cxnId="{C5A7E5E3-E87D-44FC-A04F-13FA329EFE3E}">
      <dgm:prSet/>
      <dgm:spPr/>
      <dgm:t>
        <a:bodyPr/>
        <a:lstStyle/>
        <a:p>
          <a:endParaRPr lang="zh-TW" altLang="en-US"/>
        </a:p>
      </dgm:t>
    </dgm:pt>
    <dgm:pt modelId="{DAE92716-7448-4D41-A4C5-5C4D6025AE96}" type="sibTrans" cxnId="{C5A7E5E3-E87D-44FC-A04F-13FA329EFE3E}">
      <dgm:prSet/>
      <dgm:spPr/>
      <dgm:t>
        <a:bodyPr/>
        <a:lstStyle/>
        <a:p>
          <a:endParaRPr lang="zh-TW" altLang="en-US"/>
        </a:p>
      </dgm:t>
    </dgm:pt>
    <dgm:pt modelId="{46D5BBEA-2FB7-41B0-B883-B17D2D81E765}" type="pres">
      <dgm:prSet presAssocID="{38EA4D92-184E-47D4-8FDD-3ED4F118C0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33977D-B8DE-4681-BD20-B9E37CADB4C2}" type="pres">
      <dgm:prSet presAssocID="{564A4841-C9C4-40E5-BDB2-20289592A71F}" presName="linNode" presStyleCnt="0"/>
      <dgm:spPr/>
    </dgm:pt>
    <dgm:pt modelId="{49336E7C-4048-42C5-8BF8-26E5B59A1974}" type="pres">
      <dgm:prSet presAssocID="{564A4841-C9C4-40E5-BDB2-20289592A71F}" presName="parentText" presStyleLbl="node1" presStyleIdx="0" presStyleCnt="1" custScaleX="1200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A7E5E3-E87D-44FC-A04F-13FA329EFE3E}" srcId="{38EA4D92-184E-47D4-8FDD-3ED4F118C093}" destId="{564A4841-C9C4-40E5-BDB2-20289592A71F}" srcOrd="0" destOrd="0" parTransId="{D361C256-987C-4E86-B827-86E920833D7B}" sibTransId="{DAE92716-7448-4D41-A4C5-5C4D6025AE96}"/>
    <dgm:cxn modelId="{5B7998DB-C624-4AC4-8CEE-63598D0B0AB1}" type="presOf" srcId="{564A4841-C9C4-40E5-BDB2-20289592A71F}" destId="{49336E7C-4048-42C5-8BF8-26E5B59A1974}" srcOrd="0" destOrd="0" presId="urn:microsoft.com/office/officeart/2005/8/layout/vList5"/>
    <dgm:cxn modelId="{7A47D68B-96BA-4776-86A9-C82B40DF1A57}" type="presOf" srcId="{38EA4D92-184E-47D4-8FDD-3ED4F118C093}" destId="{46D5BBEA-2FB7-41B0-B883-B17D2D81E765}" srcOrd="0" destOrd="0" presId="urn:microsoft.com/office/officeart/2005/8/layout/vList5"/>
    <dgm:cxn modelId="{EFFBC507-307A-4A12-B700-DBD64E62E9CE}" type="presParOf" srcId="{46D5BBEA-2FB7-41B0-B883-B17D2D81E765}" destId="{6B33977D-B8DE-4681-BD20-B9E37CADB4C2}" srcOrd="0" destOrd="0" presId="urn:microsoft.com/office/officeart/2005/8/layout/vList5"/>
    <dgm:cxn modelId="{415C71EB-8C9E-4593-9AEB-C61170C82F46}" type="presParOf" srcId="{6B33977D-B8DE-4681-BD20-B9E37CADB4C2}" destId="{49336E7C-4048-42C5-8BF8-26E5B59A19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66C90F-B55F-4449-A7BA-0A63E55DB0F5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D5C4D1D-4150-45D6-85F9-89A5E7059712}">
      <dgm:prSet/>
      <dgm:spPr/>
      <dgm:t>
        <a:bodyPr/>
        <a:lstStyle/>
        <a:p>
          <a:pPr rtl="0"/>
          <a:r>
            <a:rPr lang="zh-TW" dirty="0" smtClean="0"/>
            <a:t>第三節  繪本內容演出</a:t>
          </a:r>
          <a:endParaRPr lang="zh-TW" dirty="0"/>
        </a:p>
      </dgm:t>
    </dgm:pt>
    <dgm:pt modelId="{2FF07255-83E6-4EE7-83B2-2F42E15245BE}" type="parTrans" cxnId="{3C2A9317-59F3-4B8B-9741-FFEA3E97CE4E}">
      <dgm:prSet/>
      <dgm:spPr/>
      <dgm:t>
        <a:bodyPr/>
        <a:lstStyle/>
        <a:p>
          <a:endParaRPr lang="zh-TW" altLang="en-US"/>
        </a:p>
      </dgm:t>
    </dgm:pt>
    <dgm:pt modelId="{7DF38A6A-0A3E-4E5D-8D76-D1C0294D1985}" type="sibTrans" cxnId="{3C2A9317-59F3-4B8B-9741-FFEA3E97CE4E}">
      <dgm:prSet/>
      <dgm:spPr/>
      <dgm:t>
        <a:bodyPr/>
        <a:lstStyle/>
        <a:p>
          <a:endParaRPr lang="zh-TW" altLang="en-US"/>
        </a:p>
      </dgm:t>
    </dgm:pt>
    <dgm:pt modelId="{56954258-AE0F-421C-9D7F-394F19475A89}" type="pres">
      <dgm:prSet presAssocID="{7766C90F-B55F-4449-A7BA-0A63E55DB0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88A93F-15CD-4562-966A-2FABDF24FD7B}" type="pres">
      <dgm:prSet presAssocID="{BD5C4D1D-4150-45D6-85F9-89A5E7059712}" presName="linNode" presStyleCnt="0"/>
      <dgm:spPr/>
    </dgm:pt>
    <dgm:pt modelId="{2E066A99-09A1-4F88-97D4-39553594CD57}" type="pres">
      <dgm:prSet presAssocID="{BD5C4D1D-4150-45D6-85F9-89A5E7059712}" presName="parentText" presStyleLbl="node1" presStyleIdx="0" presStyleCnt="1" custScaleX="1200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2733BF-EF6B-4533-960C-55809B732A74}" type="presOf" srcId="{BD5C4D1D-4150-45D6-85F9-89A5E7059712}" destId="{2E066A99-09A1-4F88-97D4-39553594CD57}" srcOrd="0" destOrd="0" presId="urn:microsoft.com/office/officeart/2005/8/layout/vList5"/>
    <dgm:cxn modelId="{4119ED84-8D30-491F-8FD4-328552A54636}" type="presOf" srcId="{7766C90F-B55F-4449-A7BA-0A63E55DB0F5}" destId="{56954258-AE0F-421C-9D7F-394F19475A89}" srcOrd="0" destOrd="0" presId="urn:microsoft.com/office/officeart/2005/8/layout/vList5"/>
    <dgm:cxn modelId="{3C2A9317-59F3-4B8B-9741-FFEA3E97CE4E}" srcId="{7766C90F-B55F-4449-A7BA-0A63E55DB0F5}" destId="{BD5C4D1D-4150-45D6-85F9-89A5E7059712}" srcOrd="0" destOrd="0" parTransId="{2FF07255-83E6-4EE7-83B2-2F42E15245BE}" sibTransId="{7DF38A6A-0A3E-4E5D-8D76-D1C0294D1985}"/>
    <dgm:cxn modelId="{B9D1A8E9-BEE7-4593-BB54-8DEE7BCA295B}" type="presParOf" srcId="{56954258-AE0F-421C-9D7F-394F19475A89}" destId="{8C88A93F-15CD-4562-966A-2FABDF24FD7B}" srcOrd="0" destOrd="0" presId="urn:microsoft.com/office/officeart/2005/8/layout/vList5"/>
    <dgm:cxn modelId="{5CD4130B-4C35-44A3-BD9E-F6D9951B2B1B}" type="presParOf" srcId="{8C88A93F-15CD-4562-966A-2FABDF24FD7B}" destId="{2E066A99-09A1-4F88-97D4-39553594CD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B5DA44-FD5D-41F0-9E29-4C8DE4DD04D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7F5C2B9-66ED-45AE-B7A8-37E9B2F0B44E}">
      <dgm:prSet/>
      <dgm:spPr/>
      <dgm:t>
        <a:bodyPr/>
        <a:lstStyle/>
        <a:p>
          <a:pPr rtl="0"/>
          <a:r>
            <a:rPr lang="zh-TW" dirty="0" smtClean="0"/>
            <a:t>第四節  性平作文寫作</a:t>
          </a:r>
          <a:endParaRPr lang="zh-TW" dirty="0"/>
        </a:p>
      </dgm:t>
    </dgm:pt>
    <dgm:pt modelId="{1C240F78-DC7D-49AF-86BC-130189352BC9}" type="parTrans" cxnId="{9CC84663-1E1B-4B6B-AB94-0B96637B7949}">
      <dgm:prSet/>
      <dgm:spPr/>
      <dgm:t>
        <a:bodyPr/>
        <a:lstStyle/>
        <a:p>
          <a:endParaRPr lang="zh-TW" altLang="en-US"/>
        </a:p>
      </dgm:t>
    </dgm:pt>
    <dgm:pt modelId="{2E13E04D-91F1-4E08-9DC2-75655C9B525E}" type="sibTrans" cxnId="{9CC84663-1E1B-4B6B-AB94-0B96637B7949}">
      <dgm:prSet/>
      <dgm:spPr/>
      <dgm:t>
        <a:bodyPr/>
        <a:lstStyle/>
        <a:p>
          <a:endParaRPr lang="zh-TW" altLang="en-US"/>
        </a:p>
      </dgm:t>
    </dgm:pt>
    <dgm:pt modelId="{5D59929B-A5F3-4053-B4DE-C6ED8DC2C55C}" type="pres">
      <dgm:prSet presAssocID="{93B5DA44-FD5D-41F0-9E29-4C8DE4DD04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185703-5C98-4228-8F87-22473FA4AFA3}" type="pres">
      <dgm:prSet presAssocID="{97F5C2B9-66ED-45AE-B7A8-37E9B2F0B44E}" presName="linNode" presStyleCnt="0"/>
      <dgm:spPr/>
    </dgm:pt>
    <dgm:pt modelId="{C9E584CF-A548-4AFE-97CA-418ED4AF1898}" type="pres">
      <dgm:prSet presAssocID="{97F5C2B9-66ED-45AE-B7A8-37E9B2F0B44E}" presName="parentText" presStyleLbl="node1" presStyleIdx="0" presStyleCnt="1" custScaleX="1200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691427-02A1-4381-BE7B-E87420842FC9}" type="presOf" srcId="{97F5C2B9-66ED-45AE-B7A8-37E9B2F0B44E}" destId="{C9E584CF-A548-4AFE-97CA-418ED4AF1898}" srcOrd="0" destOrd="0" presId="urn:microsoft.com/office/officeart/2005/8/layout/vList5"/>
    <dgm:cxn modelId="{20965ED2-E9A3-4A8D-AD65-0BBBE4562543}" type="presOf" srcId="{93B5DA44-FD5D-41F0-9E29-4C8DE4DD04D3}" destId="{5D59929B-A5F3-4053-B4DE-C6ED8DC2C55C}" srcOrd="0" destOrd="0" presId="urn:microsoft.com/office/officeart/2005/8/layout/vList5"/>
    <dgm:cxn modelId="{9CC84663-1E1B-4B6B-AB94-0B96637B7949}" srcId="{93B5DA44-FD5D-41F0-9E29-4C8DE4DD04D3}" destId="{97F5C2B9-66ED-45AE-B7A8-37E9B2F0B44E}" srcOrd="0" destOrd="0" parTransId="{1C240F78-DC7D-49AF-86BC-130189352BC9}" sibTransId="{2E13E04D-91F1-4E08-9DC2-75655C9B525E}"/>
    <dgm:cxn modelId="{2BD12E51-55CE-4D54-90B7-34A66A48F701}" type="presParOf" srcId="{5D59929B-A5F3-4053-B4DE-C6ED8DC2C55C}" destId="{A6185703-5C98-4228-8F87-22473FA4AFA3}" srcOrd="0" destOrd="0" presId="urn:microsoft.com/office/officeart/2005/8/layout/vList5"/>
    <dgm:cxn modelId="{C0D51958-9F67-44D2-B191-48330213FCC0}" type="presParOf" srcId="{A6185703-5C98-4228-8F87-22473FA4AFA3}" destId="{C9E584CF-A548-4AFE-97CA-418ED4AF18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2E3DE3-BE5A-4891-82C0-29D2811869E0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8D886C-4B9A-4522-A99E-9B44FC95FA25}">
      <dgm:prSet/>
      <dgm:spPr/>
      <dgm:t>
        <a:bodyPr/>
        <a:lstStyle/>
        <a:p>
          <a:pPr rtl="0"/>
          <a:r>
            <a:rPr lang="zh-TW" dirty="0" smtClean="0"/>
            <a:t>第四節  性平作文</a:t>
          </a:r>
          <a:r>
            <a:rPr lang="zh-TW" altLang="en-US" dirty="0" smtClean="0"/>
            <a:t>產出</a:t>
          </a:r>
          <a:endParaRPr lang="zh-TW" dirty="0"/>
        </a:p>
      </dgm:t>
    </dgm:pt>
    <dgm:pt modelId="{8FCF4ACD-6A6E-471E-BD54-69189DA9C5DF}" type="parTrans" cxnId="{38BB0488-A0B1-4E89-860F-A4041ACCC04F}">
      <dgm:prSet/>
      <dgm:spPr/>
      <dgm:t>
        <a:bodyPr/>
        <a:lstStyle/>
        <a:p>
          <a:endParaRPr lang="zh-TW" altLang="en-US"/>
        </a:p>
      </dgm:t>
    </dgm:pt>
    <dgm:pt modelId="{E8923506-C939-451A-8669-A5B4A2304DE3}" type="sibTrans" cxnId="{38BB0488-A0B1-4E89-860F-A4041ACCC04F}">
      <dgm:prSet/>
      <dgm:spPr/>
      <dgm:t>
        <a:bodyPr/>
        <a:lstStyle/>
        <a:p>
          <a:endParaRPr lang="zh-TW" altLang="en-US"/>
        </a:p>
      </dgm:t>
    </dgm:pt>
    <dgm:pt modelId="{40B0A630-5C55-4C23-A74C-A49F3F6DB6D5}" type="pres">
      <dgm:prSet presAssocID="{A72E3DE3-BE5A-4891-82C0-29D2811869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C09341-98F5-495A-89BA-AC4953F25859}" type="pres">
      <dgm:prSet presAssocID="{B58D886C-4B9A-4522-A99E-9B44FC95FA25}" presName="linNode" presStyleCnt="0"/>
      <dgm:spPr/>
    </dgm:pt>
    <dgm:pt modelId="{70B9AC89-5E4B-40EF-8CA9-9DE866D1AB2A}" type="pres">
      <dgm:prSet presAssocID="{B58D886C-4B9A-4522-A99E-9B44FC95FA25}" presName="parentText" presStyleLbl="node1" presStyleIdx="0" presStyleCnt="1" custScaleX="1200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BB0488-A0B1-4E89-860F-A4041ACCC04F}" srcId="{A72E3DE3-BE5A-4891-82C0-29D2811869E0}" destId="{B58D886C-4B9A-4522-A99E-9B44FC95FA25}" srcOrd="0" destOrd="0" parTransId="{8FCF4ACD-6A6E-471E-BD54-69189DA9C5DF}" sibTransId="{E8923506-C939-451A-8669-A5B4A2304DE3}"/>
    <dgm:cxn modelId="{EA0D1F4A-84BC-4A41-9C60-E72F6A11E1FD}" type="presOf" srcId="{B58D886C-4B9A-4522-A99E-9B44FC95FA25}" destId="{70B9AC89-5E4B-40EF-8CA9-9DE866D1AB2A}" srcOrd="0" destOrd="0" presId="urn:microsoft.com/office/officeart/2005/8/layout/vList5"/>
    <dgm:cxn modelId="{1FCBA15B-6A6F-407F-A706-339537BCFD94}" type="presOf" srcId="{A72E3DE3-BE5A-4891-82C0-29D2811869E0}" destId="{40B0A630-5C55-4C23-A74C-A49F3F6DB6D5}" srcOrd="0" destOrd="0" presId="urn:microsoft.com/office/officeart/2005/8/layout/vList5"/>
    <dgm:cxn modelId="{D88B0CF6-A34C-4D04-A824-1B291EDFFF04}" type="presParOf" srcId="{40B0A630-5C55-4C23-A74C-A49F3F6DB6D5}" destId="{48C09341-98F5-495A-89BA-AC4953F25859}" srcOrd="0" destOrd="0" presId="urn:microsoft.com/office/officeart/2005/8/layout/vList5"/>
    <dgm:cxn modelId="{C0351408-60DB-4B01-BEFE-05CF9423DD14}" type="presParOf" srcId="{48C09341-98F5-495A-89BA-AC4953F25859}" destId="{70B9AC89-5E4B-40EF-8CA9-9DE866D1AB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EC052-6996-4A33-B381-6B051025D818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9813BF83-D327-46A1-8667-74BA939C1AAC}">
      <dgm:prSet/>
      <dgm:spPr/>
      <dgm:t>
        <a:bodyPr/>
        <a:lstStyle/>
        <a:p>
          <a:pPr rtl="0"/>
          <a:r>
            <a:rPr lang="zh-TW" b="1" dirty="0" smtClean="0"/>
            <a:t>課程架構</a:t>
          </a:r>
          <a:endParaRPr lang="zh-TW" b="1" dirty="0"/>
        </a:p>
      </dgm:t>
    </dgm:pt>
    <dgm:pt modelId="{C16D4081-5169-4B65-B135-BB7A8E8E9F94}" type="parTrans" cxnId="{2C83F28C-DFE1-447B-88BC-84E334433C6A}">
      <dgm:prSet/>
      <dgm:spPr/>
      <dgm:t>
        <a:bodyPr/>
        <a:lstStyle/>
        <a:p>
          <a:endParaRPr lang="zh-TW" altLang="en-US"/>
        </a:p>
      </dgm:t>
    </dgm:pt>
    <dgm:pt modelId="{7E2D28B9-CDCC-4AE3-8C7C-03CB31423A7A}" type="sibTrans" cxnId="{2C83F28C-DFE1-447B-88BC-84E334433C6A}">
      <dgm:prSet/>
      <dgm:spPr/>
      <dgm:t>
        <a:bodyPr/>
        <a:lstStyle/>
        <a:p>
          <a:endParaRPr lang="zh-TW" altLang="en-US"/>
        </a:p>
      </dgm:t>
    </dgm:pt>
    <dgm:pt modelId="{56B4E693-09FF-4B8D-9530-F95929BA13D3}" type="pres">
      <dgm:prSet presAssocID="{120EC052-6996-4A33-B381-6B051025D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0DFDE-2984-44EE-A80D-6055DE597FA8}" type="pres">
      <dgm:prSet presAssocID="{9813BF83-D327-46A1-8667-74BA939C1A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83F28C-DFE1-447B-88BC-84E334433C6A}" srcId="{120EC052-6996-4A33-B381-6B051025D818}" destId="{9813BF83-D327-46A1-8667-74BA939C1AAC}" srcOrd="0" destOrd="0" parTransId="{C16D4081-5169-4B65-B135-BB7A8E8E9F94}" sibTransId="{7E2D28B9-CDCC-4AE3-8C7C-03CB31423A7A}"/>
    <dgm:cxn modelId="{4F65AA02-A731-4223-B455-9BC7ED420F82}" type="presOf" srcId="{9813BF83-D327-46A1-8667-74BA939C1AAC}" destId="{0680DFDE-2984-44EE-A80D-6055DE597FA8}" srcOrd="0" destOrd="0" presId="urn:microsoft.com/office/officeart/2005/8/layout/vList2"/>
    <dgm:cxn modelId="{7B7B9D33-6C98-4C8D-9E99-A1B742A933F9}" type="presOf" srcId="{120EC052-6996-4A33-B381-6B051025D818}" destId="{56B4E693-09FF-4B8D-9530-F95929BA13D3}" srcOrd="0" destOrd="0" presId="urn:microsoft.com/office/officeart/2005/8/layout/vList2"/>
    <dgm:cxn modelId="{B41F31D1-3323-419D-B454-EA6BF490BFB1}" type="presParOf" srcId="{56B4E693-09FF-4B8D-9530-F95929BA13D3}" destId="{0680DFDE-2984-44EE-A80D-6055DE597F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FE0D5-8399-4F38-ADC2-991BA93F1AAF}" type="doc">
      <dgm:prSet loTypeId="urn:microsoft.com/office/officeart/2005/8/layout/radial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993B027-2F68-43DD-9137-3DBBB8A80BBB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7030A0"/>
              </a:solidFill>
            </a:rPr>
            <a:t>你我都行</a:t>
          </a:r>
          <a:endParaRPr lang="zh-TW" altLang="en-US" sz="3200" b="1" dirty="0">
            <a:solidFill>
              <a:srgbClr val="7030A0"/>
            </a:solidFill>
          </a:endParaRPr>
        </a:p>
      </dgm:t>
    </dgm:pt>
    <dgm:pt modelId="{15585B54-23FF-4D4D-A909-252F59655249}" type="parTrans" cxnId="{39C51508-21B6-464E-B24D-AE2F8F1269B5}">
      <dgm:prSet/>
      <dgm:spPr/>
      <dgm:t>
        <a:bodyPr/>
        <a:lstStyle/>
        <a:p>
          <a:endParaRPr lang="zh-TW" altLang="en-US"/>
        </a:p>
      </dgm:t>
    </dgm:pt>
    <dgm:pt modelId="{21C6BBA4-6133-4E9D-8D07-AE44EA91285C}" type="sibTrans" cxnId="{39C51508-21B6-464E-B24D-AE2F8F1269B5}">
      <dgm:prSet/>
      <dgm:spPr/>
      <dgm:t>
        <a:bodyPr/>
        <a:lstStyle/>
        <a:p>
          <a:endParaRPr lang="zh-TW" altLang="en-US"/>
        </a:p>
      </dgm:t>
    </dgm:pt>
    <dgm:pt modelId="{8E66B48F-29DE-4C4D-B172-0DC60EC0E81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繪本導讀</a:t>
          </a:r>
          <a:endParaRPr lang="zh-TW" altLang="en-US" b="1" dirty="0">
            <a:solidFill>
              <a:srgbClr val="FF0000"/>
            </a:solidFill>
          </a:endParaRPr>
        </a:p>
      </dgm:t>
    </dgm:pt>
    <dgm:pt modelId="{4E05A428-4337-43A5-9DA6-6FEEEA304CAC}" type="parTrans" cxnId="{5B9CB788-3C89-45C2-87B5-76E2451F236B}">
      <dgm:prSet/>
      <dgm:spPr/>
      <dgm:t>
        <a:bodyPr/>
        <a:lstStyle/>
        <a:p>
          <a:endParaRPr lang="zh-TW" altLang="en-US"/>
        </a:p>
      </dgm:t>
    </dgm:pt>
    <dgm:pt modelId="{8435931F-2962-4164-8B06-3CFD55637777}" type="sibTrans" cxnId="{5B9CB788-3C89-45C2-87B5-76E2451F236B}">
      <dgm:prSet/>
      <dgm:spPr/>
      <dgm:t>
        <a:bodyPr/>
        <a:lstStyle/>
        <a:p>
          <a:endParaRPr lang="zh-TW" altLang="en-US"/>
        </a:p>
      </dgm:t>
    </dgm:pt>
    <dgm:pt modelId="{37619E69-A095-45F5-ADD0-A3D407F8FCD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貼貼樂</a:t>
          </a:r>
          <a:endParaRPr lang="zh-TW" altLang="en-US" b="1" dirty="0">
            <a:solidFill>
              <a:srgbClr val="FF0000"/>
            </a:solidFill>
          </a:endParaRPr>
        </a:p>
      </dgm:t>
    </dgm:pt>
    <dgm:pt modelId="{CFE5CDD9-26E2-4E27-B84E-A1DBF39EE099}" type="parTrans" cxnId="{609B9D5A-C06E-4C13-A65E-A243CCA80736}">
      <dgm:prSet/>
      <dgm:spPr/>
      <dgm:t>
        <a:bodyPr/>
        <a:lstStyle/>
        <a:p>
          <a:endParaRPr lang="zh-TW" altLang="en-US"/>
        </a:p>
      </dgm:t>
    </dgm:pt>
    <dgm:pt modelId="{1B5FC4ED-9FF5-4BE7-B033-E05FF09AAB5F}" type="sibTrans" cxnId="{609B9D5A-C06E-4C13-A65E-A243CCA80736}">
      <dgm:prSet/>
      <dgm:spPr/>
      <dgm:t>
        <a:bodyPr/>
        <a:lstStyle/>
        <a:p>
          <a:endParaRPr lang="zh-TW" altLang="en-US"/>
        </a:p>
      </dgm:t>
    </dgm:pt>
    <dgm:pt modelId="{C4128948-42CC-47CF-921C-63E4E8EDA2C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繪本內容演出</a:t>
          </a:r>
          <a:endParaRPr lang="zh-TW" altLang="en-US" b="1" dirty="0">
            <a:solidFill>
              <a:srgbClr val="FF0000"/>
            </a:solidFill>
          </a:endParaRPr>
        </a:p>
      </dgm:t>
    </dgm:pt>
    <dgm:pt modelId="{9E5B2502-5B00-4525-9B20-9E5D8B8E2D3A}" type="parTrans" cxnId="{EF9D530A-6FD3-4D47-9F5E-07EFF3107518}">
      <dgm:prSet/>
      <dgm:spPr/>
      <dgm:t>
        <a:bodyPr/>
        <a:lstStyle/>
        <a:p>
          <a:endParaRPr lang="zh-TW" altLang="en-US"/>
        </a:p>
      </dgm:t>
    </dgm:pt>
    <dgm:pt modelId="{80393CD5-BD45-45F0-BA3D-5830BCD1F878}" type="sibTrans" cxnId="{EF9D530A-6FD3-4D47-9F5E-07EFF3107518}">
      <dgm:prSet/>
      <dgm:spPr/>
      <dgm:t>
        <a:bodyPr/>
        <a:lstStyle/>
        <a:p>
          <a:endParaRPr lang="zh-TW" altLang="en-US"/>
        </a:p>
      </dgm:t>
    </dgm:pt>
    <dgm:pt modelId="{BF1C43C6-693E-40C9-9344-D7E210611E2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作文產出</a:t>
          </a:r>
          <a:endParaRPr lang="zh-TW" altLang="en-US" b="1" dirty="0">
            <a:solidFill>
              <a:srgbClr val="FF0000"/>
            </a:solidFill>
          </a:endParaRPr>
        </a:p>
      </dgm:t>
    </dgm:pt>
    <dgm:pt modelId="{413D4C3E-FCF5-4022-896A-16021DAFC0C3}" type="parTrans" cxnId="{A7F31685-3447-4950-81F9-A46E87E569D4}">
      <dgm:prSet/>
      <dgm:spPr/>
      <dgm:t>
        <a:bodyPr/>
        <a:lstStyle/>
        <a:p>
          <a:endParaRPr lang="zh-TW" altLang="en-US"/>
        </a:p>
      </dgm:t>
    </dgm:pt>
    <dgm:pt modelId="{37E315BA-A07E-4B52-B7BC-BBCF3BE8012C}" type="sibTrans" cxnId="{A7F31685-3447-4950-81F9-A46E87E569D4}">
      <dgm:prSet/>
      <dgm:spPr/>
      <dgm:t>
        <a:bodyPr/>
        <a:lstStyle/>
        <a:p>
          <a:endParaRPr lang="zh-TW" altLang="en-US"/>
        </a:p>
      </dgm:t>
    </dgm:pt>
    <dgm:pt modelId="{E00293BA-59EC-4743-A1FF-3998CA024018}">
      <dgm:prSet/>
      <dgm:spPr/>
      <dgm:t>
        <a:bodyPr/>
        <a:lstStyle/>
        <a:p>
          <a:endParaRPr lang="zh-TW" altLang="en-US"/>
        </a:p>
      </dgm:t>
    </dgm:pt>
    <dgm:pt modelId="{EB87A34A-AACF-4480-BC0A-01E7D2107BEE}" type="parTrans" cxnId="{CF23D743-AE9F-4C09-990D-54293297B1D1}">
      <dgm:prSet/>
      <dgm:spPr/>
      <dgm:t>
        <a:bodyPr/>
        <a:lstStyle/>
        <a:p>
          <a:endParaRPr lang="zh-TW" altLang="en-US"/>
        </a:p>
      </dgm:t>
    </dgm:pt>
    <dgm:pt modelId="{756EAB19-4596-44E3-A3E4-788D4EE9EFE4}" type="sibTrans" cxnId="{CF23D743-AE9F-4C09-990D-54293297B1D1}">
      <dgm:prSet/>
      <dgm:spPr/>
      <dgm:t>
        <a:bodyPr/>
        <a:lstStyle/>
        <a:p>
          <a:endParaRPr lang="zh-TW" altLang="en-US"/>
        </a:p>
      </dgm:t>
    </dgm:pt>
    <dgm:pt modelId="{44DB2EEB-0770-4DD8-8207-D4F510F0AD1D}" type="pres">
      <dgm:prSet presAssocID="{655FE0D5-8399-4F38-ADC2-991BA93F1A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31F612-FB24-425B-A7A9-69F04C0710FA}" type="pres">
      <dgm:prSet presAssocID="{C993B027-2F68-43DD-9137-3DBBB8A80BBB}" presName="centerShape" presStyleLbl="node0" presStyleIdx="0" presStyleCnt="1" custScaleX="118043" custScaleY="114555"/>
      <dgm:spPr/>
      <dgm:t>
        <a:bodyPr/>
        <a:lstStyle/>
        <a:p>
          <a:endParaRPr lang="zh-TW" altLang="en-US"/>
        </a:p>
      </dgm:t>
    </dgm:pt>
    <dgm:pt modelId="{E808A049-7D76-4B54-A2B3-B7397DBCBF08}" type="pres">
      <dgm:prSet presAssocID="{4E05A428-4337-43A5-9DA6-6FEEEA304CAC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676D518-3C62-417C-BB12-0E95090DF045}" type="pres">
      <dgm:prSet presAssocID="{4E05A428-4337-43A5-9DA6-6FEEEA304CA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8D15DE00-6B25-4622-8CD7-869D2AC9D3B6}" type="pres">
      <dgm:prSet presAssocID="{8E66B48F-29DE-4C4D-B172-0DC60EC0E815}" presName="node" presStyleLbl="node1" presStyleIdx="0" presStyleCnt="4" custScaleX="119803" custScaleY="1230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63BEFE-38D0-424D-8C7B-AD25F9870EAA}" type="pres">
      <dgm:prSet presAssocID="{CFE5CDD9-26E2-4E27-B84E-A1DBF39EE099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EECDC288-CFF1-415D-9CD9-FCB4BE87102A}" type="pres">
      <dgm:prSet presAssocID="{CFE5CDD9-26E2-4E27-B84E-A1DBF39EE099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AFB2FE5-C45C-490D-A0F9-9AD617F61ABA}" type="pres">
      <dgm:prSet presAssocID="{37619E69-A095-45F5-ADD0-A3D407F8FC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1D1FDB-73A0-485B-9A58-13E30B1E0EF5}" type="pres">
      <dgm:prSet presAssocID="{9E5B2502-5B00-4525-9B20-9E5D8B8E2D3A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1F61843-C224-4565-8F56-132DCDBF38B5}" type="pres">
      <dgm:prSet presAssocID="{9E5B2502-5B00-4525-9B20-9E5D8B8E2D3A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7DE68E80-06F9-4924-98AE-0676B325844B}" type="pres">
      <dgm:prSet presAssocID="{C4128948-42CC-47CF-921C-63E4E8EDA2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08026-55BE-4050-93C9-81AE70F762DA}" type="pres">
      <dgm:prSet presAssocID="{413D4C3E-FCF5-4022-896A-16021DAFC0C3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293C069-F83D-4952-BA58-E9777B4410A4}" type="pres">
      <dgm:prSet presAssocID="{413D4C3E-FCF5-4022-896A-16021DAFC0C3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B5970296-66DB-46AC-AC57-3935785631AA}" type="pres">
      <dgm:prSet presAssocID="{BF1C43C6-693E-40C9-9344-D7E210611E2B}" presName="node" presStyleLbl="node1" presStyleIdx="3" presStyleCnt="4" custScaleX="123652" custScaleY="1236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9B9D5A-C06E-4C13-A65E-A243CCA80736}" srcId="{C993B027-2F68-43DD-9137-3DBBB8A80BBB}" destId="{37619E69-A095-45F5-ADD0-A3D407F8FCD6}" srcOrd="1" destOrd="0" parTransId="{CFE5CDD9-26E2-4E27-B84E-A1DBF39EE099}" sibTransId="{1B5FC4ED-9FF5-4BE7-B033-E05FF09AAB5F}"/>
    <dgm:cxn modelId="{C5A741CB-6476-4CF5-9081-D6BF1694049A}" type="presOf" srcId="{4E05A428-4337-43A5-9DA6-6FEEEA304CAC}" destId="{D676D518-3C62-417C-BB12-0E95090DF045}" srcOrd="1" destOrd="0" presId="urn:microsoft.com/office/officeart/2005/8/layout/radial5"/>
    <dgm:cxn modelId="{39C51508-21B6-464E-B24D-AE2F8F1269B5}" srcId="{655FE0D5-8399-4F38-ADC2-991BA93F1AAF}" destId="{C993B027-2F68-43DD-9137-3DBBB8A80BBB}" srcOrd="0" destOrd="0" parTransId="{15585B54-23FF-4D4D-A909-252F59655249}" sibTransId="{21C6BBA4-6133-4E9D-8D07-AE44EA91285C}"/>
    <dgm:cxn modelId="{E4152C06-24FB-43A2-BC39-287910D88A2F}" type="presOf" srcId="{C993B027-2F68-43DD-9137-3DBBB8A80BBB}" destId="{1231F612-FB24-425B-A7A9-69F04C0710FA}" srcOrd="0" destOrd="0" presId="urn:microsoft.com/office/officeart/2005/8/layout/radial5"/>
    <dgm:cxn modelId="{C6E7FD45-167D-4788-A858-FB62194E6148}" type="presOf" srcId="{8E66B48F-29DE-4C4D-B172-0DC60EC0E815}" destId="{8D15DE00-6B25-4622-8CD7-869D2AC9D3B6}" srcOrd="0" destOrd="0" presId="urn:microsoft.com/office/officeart/2005/8/layout/radial5"/>
    <dgm:cxn modelId="{94E2DECC-7EA6-44DC-A608-E95998DA78CE}" type="presOf" srcId="{37619E69-A095-45F5-ADD0-A3D407F8FCD6}" destId="{1AFB2FE5-C45C-490D-A0F9-9AD617F61ABA}" srcOrd="0" destOrd="0" presId="urn:microsoft.com/office/officeart/2005/8/layout/radial5"/>
    <dgm:cxn modelId="{3515D03C-584A-41F2-BEB3-EBD55358F549}" type="presOf" srcId="{655FE0D5-8399-4F38-ADC2-991BA93F1AAF}" destId="{44DB2EEB-0770-4DD8-8207-D4F510F0AD1D}" srcOrd="0" destOrd="0" presId="urn:microsoft.com/office/officeart/2005/8/layout/radial5"/>
    <dgm:cxn modelId="{7C43FB2E-C7ED-452C-BEA6-648D636A6BC8}" type="presOf" srcId="{CFE5CDD9-26E2-4E27-B84E-A1DBF39EE099}" destId="{0163BEFE-38D0-424D-8C7B-AD25F9870EAA}" srcOrd="0" destOrd="0" presId="urn:microsoft.com/office/officeart/2005/8/layout/radial5"/>
    <dgm:cxn modelId="{AB2A6896-3D3D-4059-B971-4F3A299F8347}" type="presOf" srcId="{4E05A428-4337-43A5-9DA6-6FEEEA304CAC}" destId="{E808A049-7D76-4B54-A2B3-B7397DBCBF08}" srcOrd="0" destOrd="0" presId="urn:microsoft.com/office/officeart/2005/8/layout/radial5"/>
    <dgm:cxn modelId="{9F8E5222-E2AB-44F0-BACC-EEC3FDDD29AE}" type="presOf" srcId="{CFE5CDD9-26E2-4E27-B84E-A1DBF39EE099}" destId="{EECDC288-CFF1-415D-9CD9-FCB4BE87102A}" srcOrd="1" destOrd="0" presId="urn:microsoft.com/office/officeart/2005/8/layout/radial5"/>
    <dgm:cxn modelId="{CF23D743-AE9F-4C09-990D-54293297B1D1}" srcId="{655FE0D5-8399-4F38-ADC2-991BA93F1AAF}" destId="{E00293BA-59EC-4743-A1FF-3998CA024018}" srcOrd="1" destOrd="0" parTransId="{EB87A34A-AACF-4480-BC0A-01E7D2107BEE}" sibTransId="{756EAB19-4596-44E3-A3E4-788D4EE9EFE4}"/>
    <dgm:cxn modelId="{ADF5A2E8-5409-4243-A313-7D1F3DA2FC81}" type="presOf" srcId="{413D4C3E-FCF5-4022-896A-16021DAFC0C3}" destId="{D7008026-55BE-4050-93C9-81AE70F762DA}" srcOrd="0" destOrd="0" presId="urn:microsoft.com/office/officeart/2005/8/layout/radial5"/>
    <dgm:cxn modelId="{4684B648-5095-47D1-828C-CDC0EFF34BD6}" type="presOf" srcId="{413D4C3E-FCF5-4022-896A-16021DAFC0C3}" destId="{1293C069-F83D-4952-BA58-E9777B4410A4}" srcOrd="1" destOrd="0" presId="urn:microsoft.com/office/officeart/2005/8/layout/radial5"/>
    <dgm:cxn modelId="{A7F31685-3447-4950-81F9-A46E87E569D4}" srcId="{C993B027-2F68-43DD-9137-3DBBB8A80BBB}" destId="{BF1C43C6-693E-40C9-9344-D7E210611E2B}" srcOrd="3" destOrd="0" parTransId="{413D4C3E-FCF5-4022-896A-16021DAFC0C3}" sibTransId="{37E315BA-A07E-4B52-B7BC-BBCF3BE8012C}"/>
    <dgm:cxn modelId="{177BCADD-A2BE-4911-8DB6-AB8B36C630F9}" type="presOf" srcId="{BF1C43C6-693E-40C9-9344-D7E210611E2B}" destId="{B5970296-66DB-46AC-AC57-3935785631AA}" srcOrd="0" destOrd="0" presId="urn:microsoft.com/office/officeart/2005/8/layout/radial5"/>
    <dgm:cxn modelId="{EF9D530A-6FD3-4D47-9F5E-07EFF3107518}" srcId="{C993B027-2F68-43DD-9137-3DBBB8A80BBB}" destId="{C4128948-42CC-47CF-921C-63E4E8EDA2CC}" srcOrd="2" destOrd="0" parTransId="{9E5B2502-5B00-4525-9B20-9E5D8B8E2D3A}" sibTransId="{80393CD5-BD45-45F0-BA3D-5830BCD1F878}"/>
    <dgm:cxn modelId="{CD3EE783-A841-41C9-A9D9-C2ACC2556D3D}" type="presOf" srcId="{9E5B2502-5B00-4525-9B20-9E5D8B8E2D3A}" destId="{41F61843-C224-4565-8F56-132DCDBF38B5}" srcOrd="1" destOrd="0" presId="urn:microsoft.com/office/officeart/2005/8/layout/radial5"/>
    <dgm:cxn modelId="{73A1EDB6-3BDF-483F-9759-2E0F3248231C}" type="presOf" srcId="{9E5B2502-5B00-4525-9B20-9E5D8B8E2D3A}" destId="{931D1FDB-73A0-485B-9A58-13E30B1E0EF5}" srcOrd="0" destOrd="0" presId="urn:microsoft.com/office/officeart/2005/8/layout/radial5"/>
    <dgm:cxn modelId="{6CB8CFE0-E329-463E-9A9C-577E7ADFA220}" type="presOf" srcId="{C4128948-42CC-47CF-921C-63E4E8EDA2CC}" destId="{7DE68E80-06F9-4924-98AE-0676B325844B}" srcOrd="0" destOrd="0" presId="urn:microsoft.com/office/officeart/2005/8/layout/radial5"/>
    <dgm:cxn modelId="{5B9CB788-3C89-45C2-87B5-76E2451F236B}" srcId="{C993B027-2F68-43DD-9137-3DBBB8A80BBB}" destId="{8E66B48F-29DE-4C4D-B172-0DC60EC0E815}" srcOrd="0" destOrd="0" parTransId="{4E05A428-4337-43A5-9DA6-6FEEEA304CAC}" sibTransId="{8435931F-2962-4164-8B06-3CFD55637777}"/>
    <dgm:cxn modelId="{8F2932F7-E33C-49E2-A32A-086383F0F315}" type="presParOf" srcId="{44DB2EEB-0770-4DD8-8207-D4F510F0AD1D}" destId="{1231F612-FB24-425B-A7A9-69F04C0710FA}" srcOrd="0" destOrd="0" presId="urn:microsoft.com/office/officeart/2005/8/layout/radial5"/>
    <dgm:cxn modelId="{2ADD2B23-C55A-4331-8853-7F893AC644D3}" type="presParOf" srcId="{44DB2EEB-0770-4DD8-8207-D4F510F0AD1D}" destId="{E808A049-7D76-4B54-A2B3-B7397DBCBF08}" srcOrd="1" destOrd="0" presId="urn:microsoft.com/office/officeart/2005/8/layout/radial5"/>
    <dgm:cxn modelId="{A1EAF07A-031B-4559-BE34-BC55D6237F9C}" type="presParOf" srcId="{E808A049-7D76-4B54-A2B3-B7397DBCBF08}" destId="{D676D518-3C62-417C-BB12-0E95090DF045}" srcOrd="0" destOrd="0" presId="urn:microsoft.com/office/officeart/2005/8/layout/radial5"/>
    <dgm:cxn modelId="{32D03E1A-9AF3-4134-B6C0-730A66592ABD}" type="presParOf" srcId="{44DB2EEB-0770-4DD8-8207-D4F510F0AD1D}" destId="{8D15DE00-6B25-4622-8CD7-869D2AC9D3B6}" srcOrd="2" destOrd="0" presId="urn:microsoft.com/office/officeart/2005/8/layout/radial5"/>
    <dgm:cxn modelId="{3FDF5D7E-9F98-40E0-B0C0-E24466E42CF7}" type="presParOf" srcId="{44DB2EEB-0770-4DD8-8207-D4F510F0AD1D}" destId="{0163BEFE-38D0-424D-8C7B-AD25F9870EAA}" srcOrd="3" destOrd="0" presId="urn:microsoft.com/office/officeart/2005/8/layout/radial5"/>
    <dgm:cxn modelId="{63052CBB-0D69-4DB2-9013-C7D843432475}" type="presParOf" srcId="{0163BEFE-38D0-424D-8C7B-AD25F9870EAA}" destId="{EECDC288-CFF1-415D-9CD9-FCB4BE87102A}" srcOrd="0" destOrd="0" presId="urn:microsoft.com/office/officeart/2005/8/layout/radial5"/>
    <dgm:cxn modelId="{DFD9EF0E-03A3-488F-9CD2-24791BDB9DF5}" type="presParOf" srcId="{44DB2EEB-0770-4DD8-8207-D4F510F0AD1D}" destId="{1AFB2FE5-C45C-490D-A0F9-9AD617F61ABA}" srcOrd="4" destOrd="0" presId="urn:microsoft.com/office/officeart/2005/8/layout/radial5"/>
    <dgm:cxn modelId="{CC3C9BBE-72C0-4F51-B24D-12CC49E322D7}" type="presParOf" srcId="{44DB2EEB-0770-4DD8-8207-D4F510F0AD1D}" destId="{931D1FDB-73A0-485B-9A58-13E30B1E0EF5}" srcOrd="5" destOrd="0" presId="urn:microsoft.com/office/officeart/2005/8/layout/radial5"/>
    <dgm:cxn modelId="{4DF2361E-CAE8-4A6D-87AC-47FD66F0CE52}" type="presParOf" srcId="{931D1FDB-73A0-485B-9A58-13E30B1E0EF5}" destId="{41F61843-C224-4565-8F56-132DCDBF38B5}" srcOrd="0" destOrd="0" presId="urn:microsoft.com/office/officeart/2005/8/layout/radial5"/>
    <dgm:cxn modelId="{539C207D-3413-4AE3-B38C-D0E960CFCE78}" type="presParOf" srcId="{44DB2EEB-0770-4DD8-8207-D4F510F0AD1D}" destId="{7DE68E80-06F9-4924-98AE-0676B325844B}" srcOrd="6" destOrd="0" presId="urn:microsoft.com/office/officeart/2005/8/layout/radial5"/>
    <dgm:cxn modelId="{7B2B526C-D282-451B-BDD7-AD0E3E8A2DF9}" type="presParOf" srcId="{44DB2EEB-0770-4DD8-8207-D4F510F0AD1D}" destId="{D7008026-55BE-4050-93C9-81AE70F762DA}" srcOrd="7" destOrd="0" presId="urn:microsoft.com/office/officeart/2005/8/layout/radial5"/>
    <dgm:cxn modelId="{0AAB8EEC-A888-46CB-92B4-80F336D65590}" type="presParOf" srcId="{D7008026-55BE-4050-93C9-81AE70F762DA}" destId="{1293C069-F83D-4952-BA58-E9777B4410A4}" srcOrd="0" destOrd="0" presId="urn:microsoft.com/office/officeart/2005/8/layout/radial5"/>
    <dgm:cxn modelId="{4AB29020-8F78-42E2-B290-F5334A1AD3BA}" type="presParOf" srcId="{44DB2EEB-0770-4DD8-8207-D4F510F0AD1D}" destId="{B5970296-66DB-46AC-AC57-3935785631A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1524A-E1DE-41F7-8622-87FDF551E009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2BBF6D20-F8AE-434E-83F0-B2B40D396A9F}">
      <dgm:prSet/>
      <dgm:spPr/>
      <dgm:t>
        <a:bodyPr/>
        <a:lstStyle/>
        <a:p>
          <a:pPr rtl="0"/>
          <a:r>
            <a:rPr lang="zh-TW" dirty="0" smtClean="0"/>
            <a:t>第一節  繪本導讀</a:t>
          </a:r>
          <a:endParaRPr lang="zh-TW" dirty="0"/>
        </a:p>
      </dgm:t>
    </dgm:pt>
    <dgm:pt modelId="{C5A7816C-C740-479F-ACB9-AB800364EEA3}" type="parTrans" cxnId="{B679EE70-1AC3-43D4-A2D7-685001738F0D}">
      <dgm:prSet/>
      <dgm:spPr/>
      <dgm:t>
        <a:bodyPr/>
        <a:lstStyle/>
        <a:p>
          <a:endParaRPr lang="zh-TW" altLang="en-US"/>
        </a:p>
      </dgm:t>
    </dgm:pt>
    <dgm:pt modelId="{6D5EEA17-29A6-4208-8B57-3BD95B2FC058}" type="sibTrans" cxnId="{B679EE70-1AC3-43D4-A2D7-685001738F0D}">
      <dgm:prSet/>
      <dgm:spPr/>
      <dgm:t>
        <a:bodyPr/>
        <a:lstStyle/>
        <a:p>
          <a:endParaRPr lang="zh-TW" altLang="en-US"/>
        </a:p>
      </dgm:t>
    </dgm:pt>
    <dgm:pt modelId="{B8D49BD8-8839-4F48-A34D-36E2149606D5}" type="pres">
      <dgm:prSet presAssocID="{2E31524A-E1DE-41F7-8622-87FDF551E0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838339-2716-49B4-A2C5-22221432B85E}" type="pres">
      <dgm:prSet presAssocID="{2BBF6D20-F8AE-434E-83F0-B2B40D396A9F}" presName="linNode" presStyleCnt="0"/>
      <dgm:spPr/>
    </dgm:pt>
    <dgm:pt modelId="{F7DB46FC-2963-48CE-9C8F-A2A3F402A00E}" type="pres">
      <dgm:prSet presAssocID="{2BBF6D20-F8AE-434E-83F0-B2B40D396A9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48B9FE-EBED-4549-92BA-B83F1B85BC56}" type="presOf" srcId="{2E31524A-E1DE-41F7-8622-87FDF551E009}" destId="{B8D49BD8-8839-4F48-A34D-36E2149606D5}" srcOrd="0" destOrd="0" presId="urn:microsoft.com/office/officeart/2005/8/layout/vList5"/>
    <dgm:cxn modelId="{B679EE70-1AC3-43D4-A2D7-685001738F0D}" srcId="{2E31524A-E1DE-41F7-8622-87FDF551E009}" destId="{2BBF6D20-F8AE-434E-83F0-B2B40D396A9F}" srcOrd="0" destOrd="0" parTransId="{C5A7816C-C740-479F-ACB9-AB800364EEA3}" sibTransId="{6D5EEA17-29A6-4208-8B57-3BD95B2FC058}"/>
    <dgm:cxn modelId="{05031DDD-0E2F-4203-9804-29538198700B}" type="presOf" srcId="{2BBF6D20-F8AE-434E-83F0-B2B40D396A9F}" destId="{F7DB46FC-2963-48CE-9C8F-A2A3F402A00E}" srcOrd="0" destOrd="0" presId="urn:microsoft.com/office/officeart/2005/8/layout/vList5"/>
    <dgm:cxn modelId="{2DA22CE0-CB32-4B98-8891-BAD8333363BD}" type="presParOf" srcId="{B8D49BD8-8839-4F48-A34D-36E2149606D5}" destId="{A5838339-2716-49B4-A2C5-22221432B85E}" srcOrd="0" destOrd="0" presId="urn:microsoft.com/office/officeart/2005/8/layout/vList5"/>
    <dgm:cxn modelId="{1662EB75-B143-4FA2-9B37-43B345502DFF}" type="presParOf" srcId="{A5838339-2716-49B4-A2C5-22221432B85E}" destId="{F7DB46FC-2963-48CE-9C8F-A2A3F402A0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F9C79-C0D6-4CD1-A330-30AECE8A68A8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4B00FEEB-007A-4385-A588-2B8D555728E9}">
      <dgm:prSet/>
      <dgm:spPr/>
      <dgm:t>
        <a:bodyPr/>
        <a:lstStyle/>
        <a:p>
          <a:pPr rtl="0"/>
          <a:r>
            <a:rPr lang="zh-TW" b="1" dirty="0" smtClean="0"/>
            <a:t>活動照片</a:t>
          </a:r>
          <a:endParaRPr lang="zh-TW" b="1" dirty="0"/>
        </a:p>
      </dgm:t>
    </dgm:pt>
    <dgm:pt modelId="{30387977-AB76-4296-A78F-5765139DE9F1}" type="parTrans" cxnId="{825F1FD4-3653-4244-B606-F5DB60CCA485}">
      <dgm:prSet/>
      <dgm:spPr/>
      <dgm:t>
        <a:bodyPr/>
        <a:lstStyle/>
        <a:p>
          <a:endParaRPr lang="zh-TW" altLang="en-US"/>
        </a:p>
      </dgm:t>
    </dgm:pt>
    <dgm:pt modelId="{99F355D9-F926-4384-AE92-93A4DD34FE73}" type="sibTrans" cxnId="{825F1FD4-3653-4244-B606-F5DB60CCA485}">
      <dgm:prSet/>
      <dgm:spPr/>
      <dgm:t>
        <a:bodyPr/>
        <a:lstStyle/>
        <a:p>
          <a:endParaRPr lang="zh-TW" altLang="en-US"/>
        </a:p>
      </dgm:t>
    </dgm:pt>
    <dgm:pt modelId="{D576B275-F46F-431A-AB4B-4F27805FD271}" type="pres">
      <dgm:prSet presAssocID="{382F9C79-C0D6-4CD1-A330-30AECE8A68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035197-E85A-42E1-A80E-1AFD21F30A62}" type="pres">
      <dgm:prSet presAssocID="{4B00FEEB-007A-4385-A588-2B8D555728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F92D5-3D11-4FFC-A36F-5CBB0E90F618}" type="presOf" srcId="{4B00FEEB-007A-4385-A588-2B8D555728E9}" destId="{12035197-E85A-42E1-A80E-1AFD21F30A62}" srcOrd="0" destOrd="0" presId="urn:microsoft.com/office/officeart/2005/8/layout/vList2"/>
    <dgm:cxn modelId="{825F1FD4-3653-4244-B606-F5DB60CCA485}" srcId="{382F9C79-C0D6-4CD1-A330-30AECE8A68A8}" destId="{4B00FEEB-007A-4385-A588-2B8D555728E9}" srcOrd="0" destOrd="0" parTransId="{30387977-AB76-4296-A78F-5765139DE9F1}" sibTransId="{99F355D9-F926-4384-AE92-93A4DD34FE73}"/>
    <dgm:cxn modelId="{B9FCDC19-F88F-409E-8021-8AECA2423980}" type="presOf" srcId="{382F9C79-C0D6-4CD1-A330-30AECE8A68A8}" destId="{D576B275-F46F-431A-AB4B-4F27805FD271}" srcOrd="0" destOrd="0" presId="urn:microsoft.com/office/officeart/2005/8/layout/vList2"/>
    <dgm:cxn modelId="{6E26E94D-4494-491A-8F07-E077D56C0EF2}" type="presParOf" srcId="{D576B275-F46F-431A-AB4B-4F27805FD271}" destId="{12035197-E85A-42E1-A80E-1AFD21F30A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EE8C8-AF3A-43F7-8B6E-34017DE6CE5B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EA5AD47B-9CF6-4571-994E-5094A3028AEF}">
      <dgm:prSet/>
      <dgm:spPr/>
      <dgm:t>
        <a:bodyPr/>
        <a:lstStyle/>
        <a:p>
          <a:pPr rtl="0"/>
          <a:r>
            <a:rPr lang="zh-TW" dirty="0" smtClean="0"/>
            <a:t>第一節  繪本導讀</a:t>
          </a:r>
          <a:endParaRPr lang="zh-TW" dirty="0"/>
        </a:p>
      </dgm:t>
    </dgm:pt>
    <dgm:pt modelId="{DDC5422D-C222-45FE-B350-2808674C9C60}" type="parTrans" cxnId="{858E6E73-910B-4055-A788-70439BA56B99}">
      <dgm:prSet/>
      <dgm:spPr/>
      <dgm:t>
        <a:bodyPr/>
        <a:lstStyle/>
        <a:p>
          <a:endParaRPr lang="zh-TW" altLang="en-US"/>
        </a:p>
      </dgm:t>
    </dgm:pt>
    <dgm:pt modelId="{18CFC4F9-4ACC-4EC5-B8E1-447998FCE951}" type="sibTrans" cxnId="{858E6E73-910B-4055-A788-70439BA56B99}">
      <dgm:prSet/>
      <dgm:spPr/>
      <dgm:t>
        <a:bodyPr/>
        <a:lstStyle/>
        <a:p>
          <a:endParaRPr lang="zh-TW" altLang="en-US"/>
        </a:p>
      </dgm:t>
    </dgm:pt>
    <dgm:pt modelId="{9DFFC625-F3A1-4900-B13D-F0DC8F144581}" type="pres">
      <dgm:prSet presAssocID="{205EE8C8-AF3A-43F7-8B6E-34017DE6C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0AE7D5-E266-42AA-A964-7D87C79D8ECD}" type="pres">
      <dgm:prSet presAssocID="{EA5AD47B-9CF6-4571-994E-5094A3028AEF}" presName="linNode" presStyleCnt="0"/>
      <dgm:spPr/>
    </dgm:pt>
    <dgm:pt modelId="{0A957581-3637-4722-8408-FCCDCAF9FF3B}" type="pres">
      <dgm:prSet presAssocID="{EA5AD47B-9CF6-4571-994E-5094A3028AE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21D5FB-61A4-4E8A-BD0F-67575028192C}" type="presOf" srcId="{EA5AD47B-9CF6-4571-994E-5094A3028AEF}" destId="{0A957581-3637-4722-8408-FCCDCAF9FF3B}" srcOrd="0" destOrd="0" presId="urn:microsoft.com/office/officeart/2005/8/layout/vList5"/>
    <dgm:cxn modelId="{858E6E73-910B-4055-A788-70439BA56B99}" srcId="{205EE8C8-AF3A-43F7-8B6E-34017DE6CE5B}" destId="{EA5AD47B-9CF6-4571-994E-5094A3028AEF}" srcOrd="0" destOrd="0" parTransId="{DDC5422D-C222-45FE-B350-2808674C9C60}" sibTransId="{18CFC4F9-4ACC-4EC5-B8E1-447998FCE951}"/>
    <dgm:cxn modelId="{0D2202F6-DDF4-4C64-924A-35EC013F0839}" type="presOf" srcId="{205EE8C8-AF3A-43F7-8B6E-34017DE6CE5B}" destId="{9DFFC625-F3A1-4900-B13D-F0DC8F144581}" srcOrd="0" destOrd="0" presId="urn:microsoft.com/office/officeart/2005/8/layout/vList5"/>
    <dgm:cxn modelId="{029A3BFA-C135-44F1-9915-6E49C4ED832D}" type="presParOf" srcId="{9DFFC625-F3A1-4900-B13D-F0DC8F144581}" destId="{180AE7D5-E266-42AA-A964-7D87C79D8ECD}" srcOrd="0" destOrd="0" presId="urn:microsoft.com/office/officeart/2005/8/layout/vList5"/>
    <dgm:cxn modelId="{97940E36-779F-442C-BAC2-57F731DD7E5C}" type="presParOf" srcId="{180AE7D5-E266-42AA-A964-7D87C79D8ECD}" destId="{0A957581-3637-4722-8408-FCCDCAF9FF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75845-5570-464D-B44B-D9D56DF73FFF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DD353C35-08D9-4AC0-8E00-4087659A9FDF}">
      <dgm:prSet/>
      <dgm:spPr/>
      <dgm:t>
        <a:bodyPr/>
        <a:lstStyle/>
        <a:p>
          <a:pPr rtl="0"/>
          <a:r>
            <a:rPr lang="zh-TW" dirty="0" smtClean="0"/>
            <a:t>第一節  繪本導讀</a:t>
          </a:r>
          <a:endParaRPr lang="zh-TW" dirty="0"/>
        </a:p>
      </dgm:t>
    </dgm:pt>
    <dgm:pt modelId="{CA731816-BFCD-4853-9164-E7900F0A6E6B}" type="parTrans" cxnId="{CF827696-AC22-468C-8225-1FC1CF3AE8E2}">
      <dgm:prSet/>
      <dgm:spPr/>
      <dgm:t>
        <a:bodyPr/>
        <a:lstStyle/>
        <a:p>
          <a:endParaRPr lang="zh-TW" altLang="en-US"/>
        </a:p>
      </dgm:t>
    </dgm:pt>
    <dgm:pt modelId="{D79FF8D7-0062-491F-8CDC-539F9469053B}" type="sibTrans" cxnId="{CF827696-AC22-468C-8225-1FC1CF3AE8E2}">
      <dgm:prSet/>
      <dgm:spPr/>
      <dgm:t>
        <a:bodyPr/>
        <a:lstStyle/>
        <a:p>
          <a:endParaRPr lang="zh-TW" altLang="en-US"/>
        </a:p>
      </dgm:t>
    </dgm:pt>
    <dgm:pt modelId="{254D87C9-50D0-4AD8-89CB-078FE2E2BD26}" type="pres">
      <dgm:prSet presAssocID="{39175845-5570-464D-B44B-D9D56DF73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5531B2-3D2A-4717-A931-B6B16DF9231D}" type="pres">
      <dgm:prSet presAssocID="{DD353C35-08D9-4AC0-8E00-4087659A9FDF}" presName="linNode" presStyleCnt="0"/>
      <dgm:spPr/>
    </dgm:pt>
    <dgm:pt modelId="{C362B236-DCCC-4FC3-9434-6967E85ABE00}" type="pres">
      <dgm:prSet presAssocID="{DD353C35-08D9-4AC0-8E00-4087659A9F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827696-AC22-468C-8225-1FC1CF3AE8E2}" srcId="{39175845-5570-464D-B44B-D9D56DF73FFF}" destId="{DD353C35-08D9-4AC0-8E00-4087659A9FDF}" srcOrd="0" destOrd="0" parTransId="{CA731816-BFCD-4853-9164-E7900F0A6E6B}" sibTransId="{D79FF8D7-0062-491F-8CDC-539F9469053B}"/>
    <dgm:cxn modelId="{F8E33AB1-92C7-47DD-992F-8FAFE11104D2}" type="presOf" srcId="{39175845-5570-464D-B44B-D9D56DF73FFF}" destId="{254D87C9-50D0-4AD8-89CB-078FE2E2BD26}" srcOrd="0" destOrd="0" presId="urn:microsoft.com/office/officeart/2005/8/layout/vList5"/>
    <dgm:cxn modelId="{A2B0476F-458F-4CC3-AE79-F68400F25364}" type="presOf" srcId="{DD353C35-08D9-4AC0-8E00-4087659A9FDF}" destId="{C362B236-DCCC-4FC3-9434-6967E85ABE00}" srcOrd="0" destOrd="0" presId="urn:microsoft.com/office/officeart/2005/8/layout/vList5"/>
    <dgm:cxn modelId="{2E69CD94-6177-4EC0-999F-D3881741FEAE}" type="presParOf" srcId="{254D87C9-50D0-4AD8-89CB-078FE2E2BD26}" destId="{A65531B2-3D2A-4717-A931-B6B16DF9231D}" srcOrd="0" destOrd="0" presId="urn:microsoft.com/office/officeart/2005/8/layout/vList5"/>
    <dgm:cxn modelId="{4115CD1C-2016-4EAB-B10C-0EB9444BDCB0}" type="presParOf" srcId="{A65531B2-3D2A-4717-A931-B6B16DF9231D}" destId="{C362B236-DCCC-4FC3-9434-6967E85ABE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996E1B-5054-4BC3-998A-0A186B1FCE81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38C321A-69BF-44E8-BC25-22045128A9C1}">
      <dgm:prSet/>
      <dgm:spPr/>
      <dgm:t>
        <a:bodyPr/>
        <a:lstStyle/>
        <a:p>
          <a:pPr rtl="0"/>
          <a:r>
            <a:rPr lang="zh-TW" dirty="0" smtClean="0"/>
            <a:t>活動照片</a:t>
          </a:r>
          <a:r>
            <a:rPr lang="en-US" altLang="zh-TW" dirty="0" smtClean="0"/>
            <a:t>  </a:t>
          </a:r>
          <a:r>
            <a:rPr lang="zh-TW" alt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附件</a:t>
          </a:r>
          <a:r>
            <a:rPr lang="en-US" altLang="zh-TW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1</a:t>
          </a:r>
          <a:endParaRPr lang="zh-TW" b="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676167F-7C01-4F70-969A-0227D5304D29}" type="parTrans" cxnId="{C958E7C4-8528-45E6-B622-30FD2FE28E67}">
      <dgm:prSet/>
      <dgm:spPr/>
      <dgm:t>
        <a:bodyPr/>
        <a:lstStyle/>
        <a:p>
          <a:endParaRPr lang="zh-TW" altLang="en-US"/>
        </a:p>
      </dgm:t>
    </dgm:pt>
    <dgm:pt modelId="{6B6CE188-79F4-4A42-BBB6-5DFDC56119C2}" type="sibTrans" cxnId="{C958E7C4-8528-45E6-B622-30FD2FE28E67}">
      <dgm:prSet/>
      <dgm:spPr/>
      <dgm:t>
        <a:bodyPr/>
        <a:lstStyle/>
        <a:p>
          <a:endParaRPr lang="zh-TW" altLang="en-US"/>
        </a:p>
      </dgm:t>
    </dgm:pt>
    <dgm:pt modelId="{5002FEDB-EC28-4643-9AD3-457B729107F8}" type="pres">
      <dgm:prSet presAssocID="{0D996E1B-5054-4BC3-998A-0A186B1FCE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CCBC0F-18AE-40D7-99E7-1E5C5DEC8682}" type="pres">
      <dgm:prSet presAssocID="{D38C321A-69BF-44E8-BC25-22045128A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7F2496-ED84-444B-B6A6-6D66AF4F08B8}" type="presOf" srcId="{0D996E1B-5054-4BC3-998A-0A186B1FCE81}" destId="{5002FEDB-EC28-4643-9AD3-457B729107F8}" srcOrd="0" destOrd="0" presId="urn:microsoft.com/office/officeart/2005/8/layout/vList2"/>
    <dgm:cxn modelId="{81FD4419-27E4-4C94-9C55-FE584278CC6B}" type="presOf" srcId="{D38C321A-69BF-44E8-BC25-22045128A9C1}" destId="{A9CCBC0F-18AE-40D7-99E7-1E5C5DEC8682}" srcOrd="0" destOrd="0" presId="urn:microsoft.com/office/officeart/2005/8/layout/vList2"/>
    <dgm:cxn modelId="{C958E7C4-8528-45E6-B622-30FD2FE28E67}" srcId="{0D996E1B-5054-4BC3-998A-0A186B1FCE81}" destId="{D38C321A-69BF-44E8-BC25-22045128A9C1}" srcOrd="0" destOrd="0" parTransId="{B676167F-7C01-4F70-969A-0227D5304D29}" sibTransId="{6B6CE188-79F4-4A42-BBB6-5DFDC56119C2}"/>
    <dgm:cxn modelId="{2730D594-0CF9-4C14-9896-AD932B3FAD4A}" type="presParOf" srcId="{5002FEDB-EC28-4643-9AD3-457B729107F8}" destId="{A9CCBC0F-18AE-40D7-99E7-1E5C5DEC86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051D2-9259-4D8E-A3EE-3D951A790E07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F6506ED-0BA5-494F-A9B4-6818BFC9E4D0}">
      <dgm:prSet/>
      <dgm:spPr/>
      <dgm:t>
        <a:bodyPr/>
        <a:lstStyle/>
        <a:p>
          <a:pPr rtl="0"/>
          <a:r>
            <a:rPr lang="zh-TW" dirty="0" smtClean="0"/>
            <a:t>第二節  職業不分性別</a:t>
          </a:r>
          <a:endParaRPr lang="zh-TW" dirty="0"/>
        </a:p>
      </dgm:t>
    </dgm:pt>
    <dgm:pt modelId="{4C7E520A-DC72-43CD-88A8-6B20EBA8946F}" type="parTrans" cxnId="{E330CDD4-5845-4B9E-8670-A3554F605E64}">
      <dgm:prSet/>
      <dgm:spPr/>
      <dgm:t>
        <a:bodyPr/>
        <a:lstStyle/>
        <a:p>
          <a:endParaRPr lang="zh-TW" altLang="en-US"/>
        </a:p>
      </dgm:t>
    </dgm:pt>
    <dgm:pt modelId="{133469B7-DD84-44A9-81F7-409DDA2671F0}" type="sibTrans" cxnId="{E330CDD4-5845-4B9E-8670-A3554F605E64}">
      <dgm:prSet/>
      <dgm:spPr/>
      <dgm:t>
        <a:bodyPr/>
        <a:lstStyle/>
        <a:p>
          <a:endParaRPr lang="zh-TW" altLang="en-US"/>
        </a:p>
      </dgm:t>
    </dgm:pt>
    <dgm:pt modelId="{F2BB95FD-E0CD-4FE3-9D1C-289FA20CE973}" type="pres">
      <dgm:prSet presAssocID="{22E051D2-9259-4D8E-A3EE-3D951A790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721BC0-9A1A-40E4-8210-E97AB184B637}" type="pres">
      <dgm:prSet presAssocID="{3F6506ED-0BA5-494F-A9B4-6818BFC9E4D0}" presName="linNode" presStyleCnt="0"/>
      <dgm:spPr/>
    </dgm:pt>
    <dgm:pt modelId="{42CD581C-DC7D-48FA-B71F-6697B5435A6C}" type="pres">
      <dgm:prSet presAssocID="{3F6506ED-0BA5-494F-A9B4-6818BFC9E4D0}" presName="parentText" presStyleLbl="node1" presStyleIdx="0" presStyleCnt="1" custScaleX="12000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851A93-7728-4CBD-97BD-5E16A5005E69}" type="presOf" srcId="{22E051D2-9259-4D8E-A3EE-3D951A790E07}" destId="{F2BB95FD-E0CD-4FE3-9D1C-289FA20CE973}" srcOrd="0" destOrd="0" presId="urn:microsoft.com/office/officeart/2005/8/layout/vList5"/>
    <dgm:cxn modelId="{210ED44A-951F-44F7-B639-097820D248C4}" type="presOf" srcId="{3F6506ED-0BA5-494F-A9B4-6818BFC9E4D0}" destId="{42CD581C-DC7D-48FA-B71F-6697B5435A6C}" srcOrd="0" destOrd="0" presId="urn:microsoft.com/office/officeart/2005/8/layout/vList5"/>
    <dgm:cxn modelId="{E330CDD4-5845-4B9E-8670-A3554F605E64}" srcId="{22E051D2-9259-4D8E-A3EE-3D951A790E07}" destId="{3F6506ED-0BA5-494F-A9B4-6818BFC9E4D0}" srcOrd="0" destOrd="0" parTransId="{4C7E520A-DC72-43CD-88A8-6B20EBA8946F}" sibTransId="{133469B7-DD84-44A9-81F7-409DDA2671F0}"/>
    <dgm:cxn modelId="{ED4B4B57-FDE3-45A2-A853-5575E7D027FB}" type="presParOf" srcId="{F2BB95FD-E0CD-4FE3-9D1C-289FA20CE973}" destId="{72721BC0-9A1A-40E4-8210-E97AB184B637}" srcOrd="0" destOrd="0" presId="urn:microsoft.com/office/officeart/2005/8/layout/vList5"/>
    <dgm:cxn modelId="{FC9C353A-2EB0-4A01-B5B4-74C7EBF33880}" type="presParOf" srcId="{72721BC0-9A1A-40E4-8210-E97AB184B637}" destId="{42CD581C-DC7D-48FA-B71F-6697B5435A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A2E4F-69AF-4B62-BAF7-AC056F0451FA}">
      <dsp:nvSpPr>
        <dsp:cNvPr id="0" name=""/>
        <dsp:cNvSpPr/>
      </dsp:nvSpPr>
      <dsp:spPr>
        <a:xfrm>
          <a:off x="0" y="10341"/>
          <a:ext cx="749808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/>
            <a:t>設計理念</a:t>
          </a:r>
          <a:endParaRPr lang="zh-TW" sz="3200" b="1" kern="1200" dirty="0"/>
        </a:p>
      </dsp:txBody>
      <dsp:txXfrm>
        <a:off x="0" y="10341"/>
        <a:ext cx="7498080" cy="9734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92FD9-19CE-408B-A5D7-A8B51BD773D8}">
      <dsp:nvSpPr>
        <dsp:cNvPr id="0" name=""/>
        <dsp:cNvSpPr/>
      </dsp:nvSpPr>
      <dsp:spPr>
        <a:xfrm>
          <a:off x="2129441" y="0"/>
          <a:ext cx="3239197" cy="114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第二節  職業不分性別</a:t>
          </a:r>
          <a:endParaRPr lang="zh-TW" sz="2400" kern="1200" dirty="0"/>
        </a:p>
      </dsp:txBody>
      <dsp:txXfrm>
        <a:off x="2129441" y="0"/>
        <a:ext cx="3239197" cy="1143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50987-1008-41F4-A47E-BEA33266BDCF}">
      <dsp:nvSpPr>
        <dsp:cNvPr id="0" name=""/>
        <dsp:cNvSpPr/>
      </dsp:nvSpPr>
      <dsp:spPr>
        <a:xfrm>
          <a:off x="2201445" y="0"/>
          <a:ext cx="3095189" cy="9361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第二節  職業不分性別</a:t>
          </a:r>
          <a:endParaRPr lang="zh-TW" sz="2300" kern="1200" dirty="0"/>
        </a:p>
      </dsp:txBody>
      <dsp:txXfrm>
        <a:off x="2201445" y="0"/>
        <a:ext cx="3095189" cy="93610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697B0-ED48-4AE6-B9EC-B8E9773332E2}">
      <dsp:nvSpPr>
        <dsp:cNvPr id="0" name=""/>
        <dsp:cNvSpPr/>
      </dsp:nvSpPr>
      <dsp:spPr>
        <a:xfrm>
          <a:off x="0" y="14382"/>
          <a:ext cx="7498080" cy="821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活動照片</a:t>
          </a:r>
          <a:endParaRPr lang="zh-TW" sz="2700" kern="1200" dirty="0"/>
        </a:p>
      </dsp:txBody>
      <dsp:txXfrm>
        <a:off x="0" y="14382"/>
        <a:ext cx="7498080" cy="8213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36E7C-4048-42C5-8BF8-26E5B59A1974}">
      <dsp:nvSpPr>
        <dsp:cNvPr id="0" name=""/>
        <dsp:cNvSpPr/>
      </dsp:nvSpPr>
      <dsp:spPr>
        <a:xfrm>
          <a:off x="2129441" y="0"/>
          <a:ext cx="3239197" cy="99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第二節  職業不分性別</a:t>
          </a:r>
          <a:endParaRPr lang="zh-TW" sz="2400" kern="1200" dirty="0"/>
        </a:p>
      </dsp:txBody>
      <dsp:txXfrm>
        <a:off x="2129441" y="0"/>
        <a:ext cx="3239197" cy="99412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066A99-09A1-4F88-97D4-39553594CD57}">
      <dsp:nvSpPr>
        <dsp:cNvPr id="0" name=""/>
        <dsp:cNvSpPr/>
      </dsp:nvSpPr>
      <dsp:spPr>
        <a:xfrm>
          <a:off x="2128280" y="0"/>
          <a:ext cx="3241518" cy="99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第三節  繪本內容演出</a:t>
          </a:r>
          <a:endParaRPr lang="zh-TW" sz="2400" kern="1200" dirty="0"/>
        </a:p>
      </dsp:txBody>
      <dsp:txXfrm>
        <a:off x="2128280" y="0"/>
        <a:ext cx="3241518" cy="99412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584CF-A548-4AFE-97CA-418ED4AF1898}">
      <dsp:nvSpPr>
        <dsp:cNvPr id="0" name=""/>
        <dsp:cNvSpPr/>
      </dsp:nvSpPr>
      <dsp:spPr>
        <a:xfrm>
          <a:off x="2129441" y="0"/>
          <a:ext cx="3239197" cy="99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第四節  性平作文寫作</a:t>
          </a:r>
          <a:endParaRPr lang="zh-TW" sz="2400" kern="1200" dirty="0"/>
        </a:p>
      </dsp:txBody>
      <dsp:txXfrm>
        <a:off x="2129441" y="0"/>
        <a:ext cx="3239197" cy="99412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9AC89-5E4B-40EF-8CA9-9DE866D1AB2A}">
      <dsp:nvSpPr>
        <dsp:cNvPr id="0" name=""/>
        <dsp:cNvSpPr/>
      </dsp:nvSpPr>
      <dsp:spPr>
        <a:xfrm>
          <a:off x="2128280" y="0"/>
          <a:ext cx="3241518" cy="114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第四節  性平作文</a:t>
          </a:r>
          <a:r>
            <a:rPr lang="zh-TW" altLang="en-US" sz="2400" kern="1200" dirty="0" smtClean="0"/>
            <a:t>產出</a:t>
          </a:r>
          <a:endParaRPr lang="zh-TW" sz="2400" kern="1200" dirty="0"/>
        </a:p>
      </dsp:txBody>
      <dsp:txXfrm>
        <a:off x="2128280" y="0"/>
        <a:ext cx="3241518" cy="114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0DFDE-2984-44EE-A80D-6055DE597FA8}">
      <dsp:nvSpPr>
        <dsp:cNvPr id="0" name=""/>
        <dsp:cNvSpPr/>
      </dsp:nvSpPr>
      <dsp:spPr>
        <a:xfrm>
          <a:off x="0" y="10341"/>
          <a:ext cx="749808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/>
            <a:t>課程架構</a:t>
          </a:r>
          <a:endParaRPr lang="zh-TW" sz="3200" b="1" kern="1200" dirty="0"/>
        </a:p>
      </dsp:txBody>
      <dsp:txXfrm>
        <a:off x="0" y="10341"/>
        <a:ext cx="7498080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1F612-FB24-425B-A7A9-69F04C0710FA}">
      <dsp:nvSpPr>
        <dsp:cNvPr id="0" name=""/>
        <dsp:cNvSpPr/>
      </dsp:nvSpPr>
      <dsp:spPr>
        <a:xfrm>
          <a:off x="3079717" y="1750548"/>
          <a:ext cx="1489097" cy="1445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7030A0"/>
              </a:solidFill>
            </a:rPr>
            <a:t>你我都行</a:t>
          </a:r>
          <a:endParaRPr lang="zh-TW" altLang="en-US" sz="3200" b="1" kern="1200" dirty="0">
            <a:solidFill>
              <a:srgbClr val="7030A0"/>
            </a:solidFill>
          </a:endParaRPr>
        </a:p>
      </dsp:txBody>
      <dsp:txXfrm>
        <a:off x="3079717" y="1750548"/>
        <a:ext cx="1489097" cy="1445096"/>
      </dsp:txXfrm>
    </dsp:sp>
    <dsp:sp modelId="{E808A049-7D76-4B54-A2B3-B7397DBCBF08}">
      <dsp:nvSpPr>
        <dsp:cNvPr id="0" name=""/>
        <dsp:cNvSpPr/>
      </dsp:nvSpPr>
      <dsp:spPr>
        <a:xfrm rot="16200000">
          <a:off x="3753232" y="1406089"/>
          <a:ext cx="142068" cy="428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6200000">
        <a:off x="3753232" y="1406089"/>
        <a:ext cx="142068" cy="428905"/>
      </dsp:txXfrm>
    </dsp:sp>
    <dsp:sp modelId="{8D15DE00-6B25-4622-8CD7-869D2AC9D3B6}">
      <dsp:nvSpPr>
        <dsp:cNvPr id="0" name=""/>
        <dsp:cNvSpPr/>
      </dsp:nvSpPr>
      <dsp:spPr>
        <a:xfrm>
          <a:off x="3068616" y="-70181"/>
          <a:ext cx="1511299" cy="15526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繪本導讀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3068616" y="-70181"/>
        <a:ext cx="1511299" cy="1552676"/>
      </dsp:txXfrm>
    </dsp:sp>
    <dsp:sp modelId="{0163BEFE-38D0-424D-8C7B-AD25F9870EAA}">
      <dsp:nvSpPr>
        <dsp:cNvPr id="0" name=""/>
        <dsp:cNvSpPr/>
      </dsp:nvSpPr>
      <dsp:spPr>
        <a:xfrm>
          <a:off x="4654978" y="2258644"/>
          <a:ext cx="207573" cy="428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654978" y="2258644"/>
        <a:ext cx="207573" cy="428905"/>
      </dsp:txXfrm>
    </dsp:sp>
    <dsp:sp modelId="{1AFB2FE5-C45C-490D-A0F9-9AD617F61ABA}">
      <dsp:nvSpPr>
        <dsp:cNvPr id="0" name=""/>
        <dsp:cNvSpPr/>
      </dsp:nvSpPr>
      <dsp:spPr>
        <a:xfrm>
          <a:off x="4960463" y="1842353"/>
          <a:ext cx="1261487" cy="1261487"/>
        </a:xfrm>
        <a:prstGeom prst="ellipse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貼貼樂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4960463" y="1842353"/>
        <a:ext cx="1261487" cy="1261487"/>
      </dsp:txXfrm>
    </dsp:sp>
    <dsp:sp modelId="{931D1FDB-73A0-485B-9A58-13E30B1E0EF5}">
      <dsp:nvSpPr>
        <dsp:cNvPr id="0" name=""/>
        <dsp:cNvSpPr/>
      </dsp:nvSpPr>
      <dsp:spPr>
        <a:xfrm rot="5400000">
          <a:off x="3714649" y="3181812"/>
          <a:ext cx="219233" cy="428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5400000">
        <a:off x="3714649" y="3181812"/>
        <a:ext cx="219233" cy="428905"/>
      </dsp:txXfrm>
    </dsp:sp>
    <dsp:sp modelId="{7DE68E80-06F9-4924-98AE-0676B325844B}">
      <dsp:nvSpPr>
        <dsp:cNvPr id="0" name=""/>
        <dsp:cNvSpPr/>
      </dsp:nvSpPr>
      <dsp:spPr>
        <a:xfrm>
          <a:off x="3193523" y="3609293"/>
          <a:ext cx="1261487" cy="1261487"/>
        </a:xfrm>
        <a:prstGeom prst="ellipse">
          <a:avLst/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繪本內容演出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3193523" y="3609293"/>
        <a:ext cx="1261487" cy="1261487"/>
      </dsp:txXfrm>
    </dsp:sp>
    <dsp:sp modelId="{D7008026-55BE-4050-93C9-81AE70F762DA}">
      <dsp:nvSpPr>
        <dsp:cNvPr id="0" name=""/>
        <dsp:cNvSpPr/>
      </dsp:nvSpPr>
      <dsp:spPr>
        <a:xfrm rot="10800000">
          <a:off x="2897869" y="2258644"/>
          <a:ext cx="128506" cy="428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0800000">
        <a:off x="2897869" y="2258644"/>
        <a:ext cx="128506" cy="428905"/>
      </dsp:txXfrm>
    </dsp:sp>
    <dsp:sp modelId="{B5970296-66DB-46AC-AC57-3935785631AA}">
      <dsp:nvSpPr>
        <dsp:cNvPr id="0" name=""/>
        <dsp:cNvSpPr/>
      </dsp:nvSpPr>
      <dsp:spPr>
        <a:xfrm>
          <a:off x="1277399" y="1693170"/>
          <a:ext cx="1559854" cy="1559854"/>
        </a:xfrm>
        <a:prstGeom prst="ellipse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作文產出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1277399" y="1693170"/>
        <a:ext cx="1559854" cy="15598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DB46FC-2963-48CE-9C8F-A2A3F402A00E}">
      <dsp:nvSpPr>
        <dsp:cNvPr id="0" name=""/>
        <dsp:cNvSpPr/>
      </dsp:nvSpPr>
      <dsp:spPr>
        <a:xfrm>
          <a:off x="2399385" y="0"/>
          <a:ext cx="2699308" cy="114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第一節  繪本導讀</a:t>
          </a:r>
          <a:endParaRPr lang="zh-TW" sz="2400" kern="1200" dirty="0"/>
        </a:p>
      </dsp:txBody>
      <dsp:txXfrm>
        <a:off x="2399385" y="0"/>
        <a:ext cx="2699308" cy="1143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35197-E85A-42E1-A80E-1AFD21F30A62}">
      <dsp:nvSpPr>
        <dsp:cNvPr id="0" name=""/>
        <dsp:cNvSpPr/>
      </dsp:nvSpPr>
      <dsp:spPr>
        <a:xfrm>
          <a:off x="0" y="8293"/>
          <a:ext cx="7498080" cy="851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/>
            <a:t>活動照片</a:t>
          </a:r>
          <a:endParaRPr lang="zh-TW" sz="2800" b="1" kern="1200" dirty="0"/>
        </a:p>
      </dsp:txBody>
      <dsp:txXfrm>
        <a:off x="0" y="8293"/>
        <a:ext cx="7498080" cy="8517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57581-3637-4722-8408-FCCDCAF9FF3B}">
      <dsp:nvSpPr>
        <dsp:cNvPr id="0" name=""/>
        <dsp:cNvSpPr/>
      </dsp:nvSpPr>
      <dsp:spPr>
        <a:xfrm>
          <a:off x="2399385" y="0"/>
          <a:ext cx="2699308" cy="114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第一節  繪本導讀</a:t>
          </a:r>
          <a:endParaRPr lang="zh-TW" sz="2400" kern="1200" dirty="0"/>
        </a:p>
      </dsp:txBody>
      <dsp:txXfrm>
        <a:off x="2399385" y="0"/>
        <a:ext cx="2699308" cy="1143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2B236-DCCC-4FC3-9434-6967E85ABE00}">
      <dsp:nvSpPr>
        <dsp:cNvPr id="0" name=""/>
        <dsp:cNvSpPr/>
      </dsp:nvSpPr>
      <dsp:spPr>
        <a:xfrm>
          <a:off x="2399385" y="0"/>
          <a:ext cx="2699308" cy="8501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第一節  繪本導讀</a:t>
          </a:r>
          <a:endParaRPr lang="zh-TW" sz="2500" kern="1200" dirty="0"/>
        </a:p>
      </dsp:txBody>
      <dsp:txXfrm>
        <a:off x="2399385" y="0"/>
        <a:ext cx="2699308" cy="85010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CBC0F-18AE-40D7-99E7-1E5C5DEC8682}">
      <dsp:nvSpPr>
        <dsp:cNvPr id="0" name=""/>
        <dsp:cNvSpPr/>
      </dsp:nvSpPr>
      <dsp:spPr>
        <a:xfrm>
          <a:off x="0" y="10341"/>
          <a:ext cx="749808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/>
            <a:t>活動照片</a:t>
          </a:r>
          <a:r>
            <a:rPr lang="en-US" altLang="zh-TW" sz="3200" kern="1200" dirty="0" smtClean="0"/>
            <a:t>  </a:t>
          </a:r>
          <a:r>
            <a:rPr lang="zh-TW" alt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附件</a:t>
          </a:r>
          <a:r>
            <a:rPr lang="en-US" altLang="zh-TW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1</a:t>
          </a:r>
          <a:endParaRPr lang="zh-TW" sz="3200" b="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0" y="10341"/>
        <a:ext cx="7498080" cy="9734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D581C-DC7D-48FA-B71F-6697B5435A6C}">
      <dsp:nvSpPr>
        <dsp:cNvPr id="0" name=""/>
        <dsp:cNvSpPr/>
      </dsp:nvSpPr>
      <dsp:spPr>
        <a:xfrm>
          <a:off x="2129441" y="0"/>
          <a:ext cx="3239197" cy="114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第二節  職業不分性別</a:t>
          </a:r>
          <a:endParaRPr lang="zh-TW" sz="2400" kern="1200" dirty="0"/>
        </a:p>
      </dsp:txBody>
      <dsp:txXfrm>
        <a:off x="2129441" y="0"/>
        <a:ext cx="3239197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436071-0E65-44E8-8182-E32F5B16505F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104FD6-310C-423E-A7EF-7E6C47FFFE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hyperlink" Target="&#36028;&#36028;&#27138;&#24615;&#24179;&#24433;2-1.mp4" TargetMode="External"/><Relationship Id="rId5" Type="http://schemas.openxmlformats.org/officeDocument/2006/relationships/diagramColors" Target="../diagrams/colors12.xml"/><Relationship Id="rId10" Type="http://schemas.openxmlformats.org/officeDocument/2006/relationships/hyperlink" Target="&#36028;&#36028;&#27138;&#24615;&#24179;&#24433;2-2.mp4" TargetMode="Externa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5913;&#35722;&#24615;&#24179;&#24433;3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hyperlink" Target="&#28436;&#20986;&#24615;&#24179;&#24433;4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hyperlink" Target="https://www.youtube.com/watch?v=anpi1BRwcsc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&#30007;&#20154;&#23110;&#24615;&#24179;&#24433;1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7715272" cy="2214578"/>
          </a:xfrm>
        </p:spPr>
        <p:txBody>
          <a:bodyPr>
            <a:noAutofit/>
          </a:bodyPr>
          <a:lstStyle/>
          <a:p>
            <a:r>
              <a:rPr lang="zh-TW" altLang="en-US" sz="6600" dirty="0" smtClean="0"/>
              <a:t>性別平等研習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6600" dirty="0" smtClean="0"/>
              <a:t>--</a:t>
            </a:r>
            <a:r>
              <a:rPr lang="zh-TW" altLang="zh-TW" sz="6600" dirty="0" smtClean="0">
                <a:solidFill>
                  <a:srgbClr val="FF0000"/>
                </a:solidFill>
              </a:rPr>
              <a:t>你我都行</a:t>
            </a:r>
            <a:r>
              <a:rPr lang="zh-TW" altLang="en-US" sz="6600" dirty="0" smtClean="0"/>
              <a:t>教案分享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7406640" cy="1752600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主講者：崑山國小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指導兒童在自己的便利貼上面寫上座號和紙卡上的名稱各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張，示範如下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500306"/>
            <a:ext cx="1914792" cy="1181265"/>
          </a:xfrm>
          <a:prstGeom prst="rect">
            <a:avLst/>
          </a:prstGeom>
        </p:spPr>
      </p:pic>
      <p:pic>
        <p:nvPicPr>
          <p:cNvPr id="5" name="圖片 4" descr="2016-12-07 10.39.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857628"/>
            <a:ext cx="4191029" cy="2357454"/>
          </a:xfrm>
          <a:prstGeom prst="rect">
            <a:avLst/>
          </a:prstGeom>
        </p:spPr>
      </p:pic>
      <p:pic>
        <p:nvPicPr>
          <p:cNvPr id="6" name="圖片 5" descr="2016-12-07 10.35.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3786190"/>
            <a:ext cx="4286248" cy="241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75656" y="116632"/>
          <a:ext cx="74980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3096344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000"/>
              </a:spcBef>
              <a:buFont typeface="Wingdings" pitchFamily="2" charset="2"/>
              <a:buChar char="l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老師在黑板上張貼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女生做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男生做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男女都可以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三張紙卡。</a:t>
            </a:r>
          </a:p>
          <a:p>
            <a:pPr>
              <a:spcBef>
                <a:spcPts val="1000"/>
              </a:spcBef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請兒童想一想現在手上的紙卡如照顧小孩，你覺得比較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適合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放在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女生做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男生做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男女都可以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的哪一個位置。用同樣的方法，擺放好所有的紙卡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000"/>
              </a:spcBef>
            </a:pPr>
            <a:r>
              <a:rPr lang="zh-TW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老師觀察學生的個別差異及性別差異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66408" y="4193704"/>
            <a:ext cx="7498080" cy="2664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說說看你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為什麼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要貼在這個地方？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你是否有看過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不同性別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的人在做這件事？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如果是你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，你覺得你會去做那件事嗎？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你覺得應該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如何對待和你不同興趣及嗜好的人？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435608" y="274638"/>
          <a:ext cx="749808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yhming2004\Desktop\性平教案參考\活動照片\2016-12-07 10.43.5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285860"/>
            <a:ext cx="4318031" cy="2643206"/>
          </a:xfrm>
          <a:prstGeom prst="rect">
            <a:avLst/>
          </a:prstGeom>
          <a:noFill/>
        </p:spPr>
      </p:pic>
      <p:pic>
        <p:nvPicPr>
          <p:cNvPr id="1027" name="Picture 3" descr="C:\Users\jyhming2004\Desktop\性平教案參考\活動照片\2016-12-07 10.50.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2323" y="1214422"/>
            <a:ext cx="4611677" cy="2714644"/>
          </a:xfrm>
          <a:prstGeom prst="rect">
            <a:avLst/>
          </a:prstGeom>
          <a:noFill/>
        </p:spPr>
      </p:pic>
      <p:pic>
        <p:nvPicPr>
          <p:cNvPr id="1028" name="Picture 4" descr="C:\Users\jyhming2004\Desktop\性平教案參考\活動照片\2016-12-07 10.53.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071942"/>
            <a:ext cx="4214810" cy="251370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580112" y="486916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10" action="ppaction://hlinkfile"/>
              </a:rPr>
              <a:t>影片連結</a:t>
            </a:r>
            <a:r>
              <a:rPr lang="en-US" altLang="zh-TW" sz="2400" dirty="0" smtClean="0">
                <a:hlinkClick r:id="rId10" action="ppaction://hlinkfile"/>
              </a:rPr>
              <a:t>2-2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80112" y="42930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11" action="ppaction://hlinkfile"/>
              </a:rPr>
              <a:t>影片連結</a:t>
            </a:r>
            <a:r>
              <a:rPr lang="en-US" altLang="zh-TW" sz="2400" dirty="0" smtClean="0">
                <a:hlinkClick r:id="rId11" action="ppaction://hlinkfile"/>
              </a:rPr>
              <a:t>2-1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第二節  職業不分性別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l"/>
            </a:pP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乾坤大挪移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：討論完後，請兒童想想看有沒有想要更換便利貼的位置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請兒童發表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更換位置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的理由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C:\Users\jyhming2004\Desktop\性平教案參考\活動照片\2016-12-07 11.35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6143668" cy="3455814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804248" y="25649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3" action="ppaction://hlinkfile"/>
              </a:rPr>
              <a:t>影片連結</a:t>
            </a:r>
            <a:r>
              <a:rPr lang="en-US" altLang="zh-TW" sz="2400" dirty="0" smtClean="0">
                <a:hlinkClick r:id="rId3" action="ppaction://hlinkfile"/>
              </a:rPr>
              <a:t>3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1714512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職業不是以性別來劃分，而是</a:t>
            </a:r>
            <a:r>
              <a:rPr lang="zh-TW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根據興趣與能力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來考量。瞭解自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特性及優點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，發揮所長，就能開創屬於自己的一片天</a:t>
            </a:r>
          </a:p>
          <a:p>
            <a:pPr lvl="0">
              <a:buNone/>
            </a:pP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l"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28728" y="2928934"/>
            <a:ext cx="7498080" cy="3571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省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思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「適合」放在哪位置，後來沒強調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一張名稱就將便利貼撕下，進行下題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高年級較聰明，知道在上性平的課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同學間會干擾影響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連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節的課，影響此節活動進行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空服員比較有明顯性別差異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285860"/>
            <a:ext cx="8001024" cy="557214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兩性間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的互動與合作，劇中角色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沒有性別限制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，讓孩子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跳脫性別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來進行演出。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全班分成四組，將故事分為四大部分，每組各負責一大部分，不用整本演完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jyhming2004\Desktop\性平教案參考\活動照片\2016-12-07 11.53.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266" y="3429000"/>
            <a:ext cx="4185767" cy="2736304"/>
          </a:xfrm>
          <a:prstGeom prst="rect">
            <a:avLst/>
          </a:prstGeom>
          <a:noFill/>
        </p:spPr>
      </p:pic>
      <p:pic>
        <p:nvPicPr>
          <p:cNvPr id="3076" name="Picture 4" descr="C:\Users\jyhming2004\Desktop\性平教案參考\活動照片\2016-12-07 11.55.21.jpg"/>
          <p:cNvPicPr>
            <a:picLocks noChangeAspect="1" noChangeArrowheads="1"/>
          </p:cNvPicPr>
          <p:nvPr/>
        </p:nvPicPr>
        <p:blipFill>
          <a:blip r:embed="rId8" cstate="print"/>
          <a:srcRect l="7828" r="35048"/>
          <a:stretch>
            <a:fillRect/>
          </a:stretch>
        </p:blipFill>
        <p:spPr bwMode="auto">
          <a:xfrm rot="5400000">
            <a:off x="5044301" y="3385327"/>
            <a:ext cx="3627430" cy="35719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691680" y="62373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9" action="ppaction://hlinkfile"/>
              </a:rPr>
              <a:t>影片連結</a:t>
            </a:r>
            <a:r>
              <a:rPr lang="en-US" altLang="zh-TW" sz="2400" dirty="0" smtClean="0">
                <a:hlinkClick r:id="rId9" action="ppaction://hlinkfile"/>
              </a:rPr>
              <a:t>4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285860"/>
            <a:ext cx="8001024" cy="55721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短片欣賞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性別與職業 那一年我們一起追夢</a:t>
            </a:r>
            <a:endParaRPr lang="zh-TW" altLang="zh-TW" sz="2800" dirty="0" smtClean="0"/>
          </a:p>
          <a:p>
            <a:r>
              <a:rPr lang="en-US" altLang="zh-TW" sz="2800" u="sng" dirty="0" err="1" smtClean="0">
                <a:solidFill>
                  <a:srgbClr val="0070C0"/>
                </a:solidFill>
                <a:hlinkClick r:id="rId7"/>
              </a:rPr>
              <a:t>https://www.youtube.com/watch?v=anpi1BRwcsc</a:t>
            </a:r>
            <a:endParaRPr lang="en-US" altLang="zh-TW" sz="2800" u="sng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人物舉例說明：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           </a:t>
            </a:r>
            <a:r>
              <a:rPr lang="zh-TW" altLang="en-US" dirty="0" smtClean="0"/>
              <a:t>徐慧茹（女飛行員）</a:t>
            </a:r>
            <a:endParaRPr lang="en-US" altLang="zh-TW" dirty="0" smtClean="0"/>
          </a:p>
          <a:p>
            <a:r>
              <a:rPr lang="en-US" altLang="zh-TW" dirty="0" smtClean="0"/>
              <a:t>           </a:t>
            </a:r>
            <a:r>
              <a:rPr lang="zh-TW" altLang="en-US" dirty="0" smtClean="0"/>
              <a:t>張美玉泌尿科醫師（第二位女性）</a:t>
            </a:r>
            <a:endParaRPr lang="en-US" altLang="zh-TW" dirty="0" smtClean="0"/>
          </a:p>
          <a:p>
            <a:r>
              <a:rPr lang="zh-TW" altLang="en-US" dirty="0" smtClean="0"/>
              <a:t>           吳季剛（玩芭比男孩）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en-US" altLang="zh-TW" dirty="0" smtClean="0"/>
              <a:t>           </a:t>
            </a:r>
            <a:r>
              <a:rPr lang="zh-TW" altLang="en-US" dirty="0" smtClean="0"/>
              <a:t>林國基（</a:t>
            </a:r>
            <a:r>
              <a:rPr lang="zh-TW" altLang="en-US" spc="-100" dirty="0" smtClean="0"/>
              <a:t>自創芭比娃娃「美寧姑娘）</a:t>
            </a:r>
            <a:endParaRPr lang="en-US" altLang="zh-TW" spc="-100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dirty="0" smtClean="0">
                <a:solidFill>
                  <a:srgbClr val="FF0000"/>
                </a:solidFill>
              </a:rPr>
              <a:t>論說文寫作，讀寫聯繫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翰林</a:t>
            </a:r>
            <a:r>
              <a:rPr lang="en-US" altLang="zh-TW" dirty="0" err="1" smtClean="0">
                <a:solidFill>
                  <a:srgbClr val="FF0000"/>
                </a:solidFill>
              </a:rPr>
              <a:t>L7</a:t>
            </a:r>
            <a:r>
              <a:rPr lang="zh-TW" altLang="en-US" dirty="0" smtClean="0">
                <a:solidFill>
                  <a:srgbClr val="FF0000"/>
                </a:solidFill>
              </a:rPr>
              <a:t>助人助己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lvl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------</a:t>
            </a:r>
            <a:r>
              <a:rPr lang="zh-TW" altLang="en-US" dirty="0" smtClean="0">
                <a:solidFill>
                  <a:srgbClr val="0070C0"/>
                </a:solidFill>
              </a:rPr>
              <a:t>職場不分男女，尊重兩性平等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內容版面配置區 3" descr="S__5696737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t="6154"/>
          <a:stretch>
            <a:fillRect/>
          </a:stretch>
        </p:blipFill>
        <p:spPr>
          <a:xfrm>
            <a:off x="1403648" y="1628800"/>
            <a:ext cx="7432853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能從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繪本故事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中，敏感察覺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性別刻板印象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，並透過討論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及內容演出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，思考其中問題，學生對於故事中男與女，公主與王子皆有刻板印象，透過此次活動希望能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顛覆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性別刻板印象。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矩形 4"/>
          <p:cNvSpPr/>
          <p:nvPr/>
        </p:nvSpPr>
        <p:spPr>
          <a:xfrm>
            <a:off x="3923928" y="1412776"/>
            <a:ext cx="510909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solidFill>
                  <a:schemeClr val="bg1"/>
                </a:solidFill>
              </a:rPr>
              <a:t>能從故事中探究性別刻板化印象議題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3570" y="5357826"/>
            <a:ext cx="3570208" cy="110799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solidFill>
                  <a:schemeClr val="bg1"/>
                </a:solidFill>
              </a:rPr>
              <a:t>能發揮所長，不受性別的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zh-TW" altLang="zh-TW" sz="2400" dirty="0" smtClean="0">
                <a:solidFill>
                  <a:schemeClr val="bg1"/>
                </a:solidFill>
              </a:rPr>
              <a:t>限制，並學習彼此尊重</a:t>
            </a:r>
            <a:endParaRPr lang="zh-TW" altLang="en-US" sz="2400" dirty="0" smtClean="0">
              <a:solidFill>
                <a:schemeClr val="bg1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282" y="4429132"/>
            <a:ext cx="4572000" cy="83099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zh-TW" altLang="zh-TW" sz="2400" dirty="0" smtClean="0">
                <a:solidFill>
                  <a:schemeClr val="bg1"/>
                </a:solidFill>
              </a:rPr>
              <a:t>能瞭解職業的選擇不以性別為分工依據，而以能力及興趣為考量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0462" y="2852936"/>
            <a:ext cx="4493538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solidFill>
                  <a:schemeClr val="bg1"/>
                </a:solidFill>
              </a:rPr>
              <a:t>明白不同性別都能擁有各種能力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引起動機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向前走向後走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教師詢問學生一些問題，讓學生就自己感受，覺得是正向或負向的形容詞（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1-10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），如：活潑、大方、陰柔、陽光、溫柔、體貼、好動、男人婆、娘娘腔。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475656" y="188640"/>
          <a:ext cx="749808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yhming2004\Desktop\性平教案參考\活動照片\2016-12-07 09.34.5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100" y="1142984"/>
            <a:ext cx="4782620" cy="2857520"/>
          </a:xfrm>
          <a:prstGeom prst="rect">
            <a:avLst/>
          </a:prstGeom>
          <a:noFill/>
        </p:spPr>
      </p:pic>
      <p:pic>
        <p:nvPicPr>
          <p:cNvPr id="1027" name="Picture 3" descr="C:\Users\jyhming2004\Desktop\性平教案參考\活動照片\2016-12-07 09.36.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714752"/>
            <a:ext cx="4953034" cy="2786082"/>
          </a:xfrm>
          <a:prstGeom prst="rect">
            <a:avLst/>
          </a:prstGeom>
          <a:noFill/>
        </p:spPr>
      </p:pic>
      <p:sp>
        <p:nvSpPr>
          <p:cNvPr id="9" name="圓角矩形圖說文字 8"/>
          <p:cNvSpPr/>
          <p:nvPr/>
        </p:nvSpPr>
        <p:spPr>
          <a:xfrm>
            <a:off x="6858016" y="1500174"/>
            <a:ext cx="2143140" cy="1357322"/>
          </a:xfrm>
          <a:prstGeom prst="wedgeRoundRectCallout">
            <a:avLst>
              <a:gd name="adj1" fmla="val -74630"/>
              <a:gd name="adj2" fmla="val 91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依自己感受決定所站的位置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428728" y="4572008"/>
            <a:ext cx="2143140" cy="1357322"/>
          </a:xfrm>
          <a:prstGeom prst="wedgeRoundRectCallout">
            <a:avLst>
              <a:gd name="adj1" fmla="val 64128"/>
              <a:gd name="adj2" fmla="val -18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solidFill>
                  <a:schemeClr val="tx1"/>
                </a:solidFill>
              </a:rPr>
              <a:t>讓學生就他的感受向同學分享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75656" y="61653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9" action="ppaction://hlinkfile"/>
              </a:rPr>
              <a:t>影片連結</a:t>
            </a:r>
            <a:r>
              <a:rPr lang="en-US" altLang="zh-TW" sz="2400" dirty="0" smtClean="0">
                <a:hlinkClick r:id="rId9" action="ppaction://hlinkfile"/>
              </a:rPr>
              <a:t>1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學生普遍對</a:t>
            </a:r>
            <a:r>
              <a:rPr lang="zh-TW" altLang="en-US" dirty="0" smtClean="0">
                <a:solidFill>
                  <a:srgbClr val="FF0000"/>
                </a:solidFill>
              </a:rPr>
              <a:t>貼心、陰柔、</a:t>
            </a:r>
            <a:r>
              <a:rPr lang="zh-TW" altLang="zh-TW" dirty="0" smtClean="0">
                <a:solidFill>
                  <a:srgbClr val="FF0000"/>
                </a:solidFill>
              </a:rPr>
              <a:t>男人婆、娘娘腔</a:t>
            </a:r>
            <a:r>
              <a:rPr lang="zh-TW" altLang="en-US" dirty="0" smtClean="0"/>
              <a:t>有較大反應，覺得</a:t>
            </a:r>
            <a:r>
              <a:rPr lang="zh-TW" altLang="en-US" dirty="0" smtClean="0">
                <a:solidFill>
                  <a:srgbClr val="FF0000"/>
                </a:solidFill>
              </a:rPr>
              <a:t>肉麻或噁心</a:t>
            </a:r>
            <a:r>
              <a:rPr lang="zh-TW" altLang="en-US" dirty="0" smtClean="0"/>
              <a:t>不喜歡</a:t>
            </a:r>
            <a:endParaRPr lang="en-US" altLang="zh-TW" dirty="0" smtClean="0"/>
          </a:p>
          <a:p>
            <a:r>
              <a:rPr lang="zh-TW" altLang="zh-TW" dirty="0" smtClean="0"/>
              <a:t>教師統整：每種特質都是</a:t>
            </a:r>
            <a:r>
              <a:rPr lang="zh-TW" altLang="zh-TW" dirty="0" smtClean="0">
                <a:solidFill>
                  <a:srgbClr val="FF0000"/>
                </a:solidFill>
              </a:rPr>
              <a:t>中性形容詞</a:t>
            </a:r>
            <a:r>
              <a:rPr lang="zh-TW" altLang="zh-TW" dirty="0" smtClean="0"/>
              <a:t>，無好壞之分，同學可思考自己想法的由來及對自己的影響</a:t>
            </a:r>
            <a:endParaRPr lang="en-US" altLang="zh-TW" dirty="0" smtClean="0"/>
          </a:p>
          <a:p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1435608" y="274638"/>
          <a:ext cx="749808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5852" y="1214422"/>
            <a:ext cx="7647836" cy="480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「頑皮公主不出嫁」</a:t>
            </a:r>
            <a:r>
              <a:rPr lang="zh-TW" altLang="zh-TW" dirty="0" smtClean="0">
                <a:solidFill>
                  <a:srgbClr val="FF0000"/>
                </a:solidFill>
              </a:rPr>
              <a:t>問題討論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故事中史瑪蒂公主是一個怎樣的女孩？</a:t>
            </a:r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故事中的史瑪蒂公主有哪些朋友？</a:t>
            </a:r>
          </a:p>
          <a:p>
            <a:r>
              <a:rPr lang="en-US" altLang="zh-TW" dirty="0" smtClean="0"/>
              <a:t>3.</a:t>
            </a:r>
            <a:r>
              <a:rPr lang="zh-TW" altLang="zh-TW" dirty="0" smtClean="0"/>
              <a:t>城堡外的王子們為什麼費盡心思的想要和史瑪蒂公主結婚？</a:t>
            </a:r>
          </a:p>
          <a:p>
            <a:r>
              <a:rPr lang="en-US" altLang="zh-TW" dirty="0" smtClean="0"/>
              <a:t>4.</a:t>
            </a:r>
            <a:r>
              <a:rPr lang="zh-TW" altLang="zh-TW" dirty="0" smtClean="0"/>
              <a:t>王子們都是勇敢而強壯的嗎？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6" name="Picture 2" descr="C:\Users\jyhming2004\Desktop\性平教案參考\活動照片\2016-12-07 10.07.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1920" y="4572008"/>
            <a:ext cx="4063985" cy="2285992"/>
          </a:xfrm>
          <a:prstGeom prst="rect">
            <a:avLst/>
          </a:prstGeom>
          <a:noFill/>
        </p:spPr>
      </p:pic>
      <p:pic>
        <p:nvPicPr>
          <p:cNvPr id="1026" name="Picture 2" descr="C:\Users\jyhming2004\Desktop\性平教案參考\活動照片\2016-12-07 10.03.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522356"/>
            <a:ext cx="4152256" cy="2335644"/>
          </a:xfrm>
          <a:prstGeom prst="rect">
            <a:avLst/>
          </a:prstGeom>
          <a:noFill/>
        </p:spPr>
      </p:pic>
      <p:pic>
        <p:nvPicPr>
          <p:cNvPr id="8" name="圖片 7" descr="頑皮公主不出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1749" y="1228417"/>
            <a:ext cx="7908723" cy="591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1435608" y="274638"/>
          <a:ext cx="74980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教師歸納</a:t>
            </a:r>
            <a:r>
              <a:rPr lang="zh-TW" altLang="zh-TW" dirty="0" smtClean="0"/>
              <a:t>，引導學生思考外在美與內在美的輕重問題</a:t>
            </a:r>
            <a:r>
              <a:rPr lang="zh-TW" altLang="en-US" dirty="0" smtClean="0"/>
              <a:t>，</a:t>
            </a:r>
            <a:r>
              <a:rPr lang="zh-TW" altLang="zh-TW" dirty="0" smtClean="0">
                <a:solidFill>
                  <a:srgbClr val="7030A0"/>
                </a:solidFill>
              </a:rPr>
              <a:t>女性也可以勇敢的追求自己的快樂人生。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完成學習單</a:t>
            </a:r>
          </a:p>
          <a:p>
            <a:endParaRPr lang="zh-TW" altLang="en-US" dirty="0"/>
          </a:p>
        </p:txBody>
      </p:sp>
      <p:pic>
        <p:nvPicPr>
          <p:cNvPr id="10" name="圖片 9" descr="IMG_3379.JPG"/>
          <p:cNvPicPr>
            <a:picLocks noChangeAspect="1"/>
          </p:cNvPicPr>
          <p:nvPr/>
        </p:nvPicPr>
        <p:blipFill>
          <a:blip r:embed="rId7" cstate="print"/>
          <a:srcRect l="30408"/>
          <a:stretch>
            <a:fillRect/>
          </a:stretch>
        </p:blipFill>
        <p:spPr>
          <a:xfrm>
            <a:off x="879749" y="1412776"/>
            <a:ext cx="8264251" cy="516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貼貼樂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教學準備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簡報檔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寫上「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照顧小孩、祕書、玩洋娃娃、廚師、醫生、護士、玩機器人、校長、運動員、警察、空服員、軍人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 名稱。便利貼（分二大組每生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張寫上自己的號碼）。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老師揭示每張名稱並簡單解釋性質。</a:t>
            </a: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告知是女生或男生來做這件事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</TotalTime>
  <Words>902</Words>
  <Application>Microsoft Office PowerPoint</Application>
  <PresentationFormat>如螢幕大小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夏至</vt:lpstr>
      <vt:lpstr>性別平等研習 --你我都行教案分享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第二節  職業不分性別</vt:lpstr>
      <vt:lpstr>投影片 14</vt:lpstr>
      <vt:lpstr>投影片 15</vt:lpstr>
      <vt:lpstr>投影片 16</vt:lpstr>
      <vt:lpstr>投影片 17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jyhming2004</dc:creator>
  <cp:lastModifiedBy>jiabaw7</cp:lastModifiedBy>
  <cp:revision>66</cp:revision>
  <dcterms:created xsi:type="dcterms:W3CDTF">2016-12-08T11:34:58Z</dcterms:created>
  <dcterms:modified xsi:type="dcterms:W3CDTF">2016-12-14T05:04:34Z</dcterms:modified>
</cp:coreProperties>
</file>