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ags/tag1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ags/tag2.xml" ContentType="application/vnd.openxmlformats-officedocument.presentationml.tags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6" r:id="rId2"/>
    <p:sldMasterId id="2147483654" r:id="rId3"/>
    <p:sldMasterId id="2147483681" r:id="rId4"/>
    <p:sldMasterId id="2147484233" r:id="rId5"/>
  </p:sldMasterIdLst>
  <p:notesMasterIdLst>
    <p:notesMasterId r:id="rId17"/>
  </p:notesMasterIdLst>
  <p:sldIdLst>
    <p:sldId id="2534" r:id="rId6"/>
    <p:sldId id="2548" r:id="rId7"/>
    <p:sldId id="2552" r:id="rId8"/>
    <p:sldId id="2547" r:id="rId9"/>
    <p:sldId id="2550" r:id="rId10"/>
    <p:sldId id="2549" r:id="rId11"/>
    <p:sldId id="2541" r:id="rId12"/>
    <p:sldId id="2556" r:id="rId13"/>
    <p:sldId id="2553" r:id="rId14"/>
    <p:sldId id="2555" r:id="rId15"/>
    <p:sldId id="2554" r:id="rId16"/>
  </p:sldIdLst>
  <p:sldSz cx="12192000" cy="6858000"/>
  <p:notesSz cx="6797675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Arial Unicode MS" panose="020B0604020202020204" pitchFamily="34" charset="-120"/>
        <a:cs typeface="Arial Unicode MS" panose="020B0604020202020204" pitchFamily="34" charset="-120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Arial Unicode MS" panose="020B0604020202020204" pitchFamily="34" charset="-120"/>
        <a:cs typeface="Arial Unicode MS" panose="020B0604020202020204" pitchFamily="34" charset="-120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Arial Unicode MS" panose="020B0604020202020204" pitchFamily="34" charset="-120"/>
        <a:cs typeface="Arial Unicode MS" panose="020B0604020202020204" pitchFamily="34" charset="-120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Arial Unicode MS" panose="020B0604020202020204" pitchFamily="34" charset="-120"/>
        <a:cs typeface="Arial Unicode MS" panose="020B0604020202020204" pitchFamily="34" charset="-120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Arial Unicode MS" panose="020B0604020202020204" pitchFamily="34" charset="-120"/>
        <a:cs typeface="Arial Unicode MS" panose="020B0604020202020204" pitchFamily="34" charset="-120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Arial Unicode MS" panose="020B0604020202020204" pitchFamily="34" charset="-120"/>
        <a:cs typeface="Arial Unicode MS" panose="020B0604020202020204" pitchFamily="34" charset="-120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Arial Unicode MS" panose="020B0604020202020204" pitchFamily="34" charset="-120"/>
        <a:cs typeface="Arial Unicode MS" panose="020B0604020202020204" pitchFamily="34" charset="-120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Arial Unicode MS" panose="020B0604020202020204" pitchFamily="34" charset="-120"/>
        <a:cs typeface="Arial Unicode MS" panose="020B0604020202020204" pitchFamily="34" charset="-120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Arial Unicode MS" panose="020B0604020202020204" pitchFamily="34" charset="-120"/>
        <a:cs typeface="Arial Unicode MS" panose="020B0604020202020204" pitchFamily="34" charset="-120"/>
      </a:defRPr>
    </a:lvl9pPr>
  </p:defaultTextStyle>
  <p:extLst>
    <p:ext uri="{EFAFB233-063F-42B5-8137-9DF3F51BA10A}">
      <p15:sldGuideLst xmlns:p15="http://schemas.microsoft.com/office/powerpoint/2012/main">
        <p15:guide id="1" orient="horz" pos="2376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702F"/>
    <a:srgbClr val="9F2936"/>
    <a:srgbClr val="008000"/>
    <a:srgbClr val="FF6600"/>
    <a:srgbClr val="FF3300"/>
    <a:srgbClr val="E2D1D1"/>
    <a:srgbClr val="4E8542"/>
    <a:srgbClr val="1B587C"/>
    <a:srgbClr val="00A89E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F1AB2-1976-4502-BF36-3FF5EA218861}" styleName="中等深淺樣式 4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25E5076-3810-47DD-B79F-674D7AD40C01}" styleName="深色樣式 1 - 輔色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30" autoAdjust="0"/>
    <p:restoredTop sz="91868" autoAdjust="0"/>
  </p:normalViewPr>
  <p:slideViewPr>
    <p:cSldViewPr snapToGrid="0">
      <p:cViewPr varScale="1">
        <p:scale>
          <a:sx n="117" d="100"/>
          <a:sy n="117" d="100"/>
        </p:scale>
        <p:origin x="174" y="84"/>
      </p:cViewPr>
      <p:guideLst>
        <p:guide orient="horz" pos="237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7CC39D-29D8-42FF-9B2A-8550BE6BE302}" type="doc">
      <dgm:prSet loTypeId="urn:microsoft.com/office/officeart/2005/8/layout/hierarchy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F284D99-0786-466A-83EB-D79537B9E0CB}">
      <dgm:prSet phldrT="[文字]"/>
      <dgm:spPr/>
      <dgm:t>
        <a:bodyPr/>
        <a:lstStyle/>
        <a:p>
          <a:r>
            <a: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rPr>
            <a:t>A</a:t>
          </a:r>
          <a:r>
            <a: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rPr>
            <a:t>類</a:t>
          </a:r>
          <a:r>
            <a: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rPr>
            <a:t>共計</a:t>
          </a:r>
          <a:r>
            <a: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rPr>
            <a:t>22</a:t>
          </a:r>
          <a:r>
            <a: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rPr>
            <a:t>所</a:t>
          </a:r>
          <a:r>
            <a: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6EC9E05-B675-4960-BB6D-674AB5CE8BC7}" type="parTrans" cxnId="{646E80CC-E1B7-4AC3-BD2A-8BC875FCA3DC}">
      <dgm:prSet/>
      <dgm:spPr/>
      <dgm:t>
        <a:bodyPr/>
        <a:lstStyle/>
        <a:p>
          <a:endParaRPr 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D9BF58B-9976-41C9-B9E0-27219F16746D}" type="sibTrans" cxnId="{646E80CC-E1B7-4AC3-BD2A-8BC875FCA3DC}">
      <dgm:prSet/>
      <dgm:spPr/>
      <dgm:t>
        <a:bodyPr/>
        <a:lstStyle/>
        <a:p>
          <a:endParaRPr 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2A10944-59E4-4219-BDBA-EA0EFAEF9942}">
      <dgm:prSet phldrT="[文字]" custT="1"/>
      <dgm:spPr>
        <a:solidFill>
          <a:prstClr val="white">
            <a:alpha val="90000"/>
            <a:hueOff val="0"/>
            <a:satOff val="0"/>
            <a:lumOff val="0"/>
            <a:alphaOff val="0"/>
          </a:prstClr>
        </a:solidFill>
        <a:ln w="12700" cap="flat" cmpd="sng" algn="ctr">
          <a:solidFill>
            <a:srgbClr val="F07F09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34290" tIns="22860" rIns="34290" bIns="22860" numCol="1" spcCol="1270" anchor="ctr" anchorCtr="0"/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18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【</a:t>
          </a:r>
          <a:r>
            <a:rPr lang="zh-TW" sz="18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一般</a:t>
          </a:r>
          <a:r>
            <a:rPr lang="en-US" altLang="zh-TW" sz="18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】</a:t>
          </a:r>
          <a:r>
            <a:rPr lang="zh-TW" sz="1800" b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省躬國小、安定國小、土城國小、安佃國小</a:t>
          </a:r>
          <a:endParaRPr lang="en-US" sz="1800" b="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gm:t>
    </dgm:pt>
    <dgm:pt modelId="{BDF5061A-C335-4B02-B8F9-E1C26C6EEAAA}" type="parTrans" cxnId="{8F44C16E-94EB-475F-98E7-1C58348D5276}">
      <dgm:prSet/>
      <dgm:spPr/>
      <dgm:t>
        <a:bodyPr/>
        <a:lstStyle/>
        <a:p>
          <a:endParaRPr 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FE986F3-D392-42C8-96F8-C943D72641DD}" type="sibTrans" cxnId="{8F44C16E-94EB-475F-98E7-1C58348D5276}">
      <dgm:prSet/>
      <dgm:spPr/>
      <dgm:t>
        <a:bodyPr/>
        <a:lstStyle/>
        <a:p>
          <a:endParaRPr 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67A1643-45D5-4823-915D-E062F6B61ECE}">
      <dgm:prSet phldrT="[文字]" custT="1"/>
      <dgm:spPr>
        <a:solidFill>
          <a:prstClr val="white">
            <a:alpha val="90000"/>
            <a:hueOff val="0"/>
            <a:satOff val="0"/>
            <a:lumOff val="0"/>
            <a:alphaOff val="0"/>
          </a:prstClr>
        </a:solidFill>
        <a:ln w="12700" cap="flat" cmpd="sng" algn="ctr">
          <a:solidFill>
            <a:srgbClr val="F07F09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34290" tIns="22860" rIns="34290" bIns="22860" numCol="1" spcCol="1270" anchor="ctr" anchorCtr="0"/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18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【</a:t>
          </a:r>
          <a:r>
            <a:rPr lang="zh-TW" sz="18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非山非市</a:t>
          </a:r>
          <a:r>
            <a:rPr lang="en-US" altLang="zh-TW" sz="18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】</a:t>
          </a:r>
          <a:r>
            <a:rPr lang="zh-TW" sz="1800" b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東山國小、關廟國小、茄拔國小</a:t>
          </a:r>
          <a:endParaRPr lang="en-US" sz="1800" b="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gm:t>
    </dgm:pt>
    <dgm:pt modelId="{B536A79A-E735-42A2-A634-A65D60B4FEC1}" type="parTrans" cxnId="{CAD875A9-1B28-47BD-932E-404A0B889C37}">
      <dgm:prSet/>
      <dgm:spPr/>
      <dgm:t>
        <a:bodyPr/>
        <a:lstStyle/>
        <a:p>
          <a:endParaRPr 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A9EEE0A-F058-4E96-A255-7A6017BD0592}" type="sibTrans" cxnId="{CAD875A9-1B28-47BD-932E-404A0B889C37}">
      <dgm:prSet/>
      <dgm:spPr/>
      <dgm:t>
        <a:bodyPr/>
        <a:lstStyle/>
        <a:p>
          <a:endParaRPr 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ED8FCDD-AA95-4AD3-B880-1CF087D45CAF}">
      <dgm:prSet phldrT="[文字]"/>
      <dgm:spPr/>
      <dgm:t>
        <a:bodyPr/>
        <a:lstStyle/>
        <a:p>
          <a:r>
            <a: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rPr>
            <a:t>B</a:t>
          </a:r>
          <a:r>
            <a: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rPr>
            <a:t>類</a:t>
          </a:r>
          <a:r>
            <a: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rPr>
            <a:t>共計</a:t>
          </a:r>
          <a:r>
            <a: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rPr>
            <a:t>16</a:t>
          </a:r>
          <a:r>
            <a: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rPr>
            <a:t>所</a:t>
          </a:r>
          <a:r>
            <a: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ED0DFCF-2B52-4C6B-9921-3061097BC626}" type="parTrans" cxnId="{B7A40051-568B-4829-B6C0-3A296E76D1FF}">
      <dgm:prSet/>
      <dgm:spPr/>
      <dgm:t>
        <a:bodyPr/>
        <a:lstStyle/>
        <a:p>
          <a:endParaRPr 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F3CD97D-3341-42FB-8751-E74A7B53BD80}" type="sibTrans" cxnId="{B7A40051-568B-4829-B6C0-3A296E76D1FF}">
      <dgm:prSet/>
      <dgm:spPr/>
      <dgm:t>
        <a:bodyPr/>
        <a:lstStyle/>
        <a:p>
          <a:endParaRPr 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2937C76-C490-4B59-88F6-75A22690E1B7}">
      <dgm:prSet phldrT="[文字]"/>
      <dgm:spPr/>
      <dgm:t>
        <a:bodyPr/>
        <a:lstStyle/>
        <a:p>
          <a: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【</a:t>
          </a:r>
          <a:r>
            <a:rPr 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一般</a:t>
          </a:r>
          <a: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】</a:t>
          </a:r>
          <a:r>
            <a:rPr lang="zh-TW" dirty="0"/>
            <a:t>三村國小、公園國小、鹽水國小、永康勝利國小、東區大同國小</a:t>
          </a:r>
          <a:endParaRPr 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C46C3B3-B65C-4273-8A96-64B09A67230E}" type="parTrans" cxnId="{E8266F41-7880-4949-823D-A3D36C321D30}">
      <dgm:prSet/>
      <dgm:spPr/>
      <dgm:t>
        <a:bodyPr/>
        <a:lstStyle/>
        <a:p>
          <a:endParaRPr 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D32AD15-50D5-4082-9B3B-E6270F1C059F}" type="sibTrans" cxnId="{E8266F41-7880-4949-823D-A3D36C321D30}">
      <dgm:prSet/>
      <dgm:spPr/>
      <dgm:t>
        <a:bodyPr/>
        <a:lstStyle/>
        <a:p>
          <a:endParaRPr 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6E37D4C-6A2E-4899-AF82-D49CF7C39391}">
      <dgm:prSet phldrT="[文字]"/>
      <dgm:spPr/>
      <dgm:t>
        <a:bodyPr/>
        <a:lstStyle/>
        <a:p>
          <a: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【</a:t>
          </a:r>
          <a:r>
            <a:rPr 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非山非市</a:t>
          </a:r>
          <a: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】</a:t>
          </a:r>
          <a:r>
            <a:rPr lang="zh-TW" dirty="0"/>
            <a:t>中營國小、文賢國小、中洲國小、保西國小、南梓實小、柳營國小</a:t>
          </a:r>
          <a:endParaRPr 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9B2A467-BF02-431D-B0FF-02C6E7A5092C}" type="parTrans" cxnId="{CB866786-860C-4681-A9C7-494FC394EBA4}">
      <dgm:prSet/>
      <dgm:spPr/>
      <dgm:t>
        <a:bodyPr/>
        <a:lstStyle/>
        <a:p>
          <a:endParaRPr 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595A3DA-CD86-4FE3-A2FD-1999B0B89DEF}" type="sibTrans" cxnId="{CB866786-860C-4681-A9C7-494FC394EBA4}">
      <dgm:prSet/>
      <dgm:spPr/>
      <dgm:t>
        <a:bodyPr/>
        <a:lstStyle/>
        <a:p>
          <a:endParaRPr 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3C29DFB-D464-4FB5-A0E7-05B18561AF7A}">
      <dgm:prSet phldrT="[文字]" custT="1"/>
      <dgm:spPr>
        <a:solidFill>
          <a:prstClr val="white">
            <a:alpha val="90000"/>
            <a:hueOff val="0"/>
            <a:satOff val="0"/>
            <a:lumOff val="0"/>
            <a:alphaOff val="0"/>
          </a:prstClr>
        </a:solidFill>
        <a:ln w="12700" cap="flat" cmpd="sng" algn="ctr">
          <a:solidFill>
            <a:srgbClr val="F07F09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34290" tIns="22860" rIns="34290" bIns="22860" numCol="1" spcCol="1270" anchor="ctr" anchorCtr="0"/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18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【</a:t>
          </a:r>
          <a:r>
            <a:rPr lang="zh-TW" sz="18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偏</a:t>
          </a:r>
          <a:r>
            <a:rPr lang="en-US" sz="18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    </a:t>
          </a:r>
          <a:r>
            <a:rPr lang="zh-TW" sz="18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遠</a:t>
          </a:r>
          <a:r>
            <a:rPr lang="en-US" altLang="zh-TW" sz="18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】</a:t>
          </a:r>
          <a:r>
            <a:rPr lang="zh-TW" sz="1800" b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龍崎國小、文和國小、竹門國小、青山國小、歡雅國小、龍崗國小、口埤實小、楠西國小、大內國小、新山國小、文昌國小、竹埔國小、東原國小、吉貝耍國小、坔頭港國小</a:t>
          </a:r>
          <a:endParaRPr lang="en-US" sz="1800" b="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gm:t>
    </dgm:pt>
    <dgm:pt modelId="{8E1E772B-F93F-4D07-8D54-C5EC33701C9E}" type="parTrans" cxnId="{980E509A-5E6C-41EC-9FCE-0B0F54C14C22}">
      <dgm:prSet/>
      <dgm:spPr/>
      <dgm:t>
        <a:bodyPr/>
        <a:lstStyle/>
        <a:p>
          <a:endParaRPr lang="en-US"/>
        </a:p>
      </dgm:t>
    </dgm:pt>
    <dgm:pt modelId="{28827B90-48F5-4042-9415-7DCF8B3ACCE1}" type="sibTrans" cxnId="{980E509A-5E6C-41EC-9FCE-0B0F54C14C22}">
      <dgm:prSet/>
      <dgm:spPr/>
      <dgm:t>
        <a:bodyPr/>
        <a:lstStyle/>
        <a:p>
          <a:endParaRPr lang="en-US"/>
        </a:p>
      </dgm:t>
    </dgm:pt>
    <dgm:pt modelId="{83C63B74-4FAE-4F0D-A503-DBB190A30028}">
      <dgm:prSet phldrT="[文字]"/>
      <dgm:spPr/>
      <dgm:t>
        <a:bodyPr/>
        <a:lstStyle/>
        <a:p>
          <a: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【</a:t>
          </a:r>
          <a:r>
            <a:rPr 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偏</a:t>
          </a:r>
          <a:r>
            <a:rPr 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    </a:t>
          </a:r>
          <a:r>
            <a:rPr 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遠</a:t>
          </a:r>
          <a: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】</a:t>
          </a:r>
          <a:r>
            <a:rPr lang="zh-TW" dirty="0"/>
            <a:t>鎮海國小、北門國小、青草國小、文山國小、官田國小</a:t>
          </a:r>
          <a:endParaRPr 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343B66C-2653-4A6C-93B1-677E9A13CE4E}" type="parTrans" cxnId="{46F85FD8-CF91-404B-B23F-9E5BCDCAA1E5}">
      <dgm:prSet/>
      <dgm:spPr/>
      <dgm:t>
        <a:bodyPr/>
        <a:lstStyle/>
        <a:p>
          <a:endParaRPr lang="en-US"/>
        </a:p>
      </dgm:t>
    </dgm:pt>
    <dgm:pt modelId="{FA93C79F-5637-4832-8F46-1DE856DC1076}" type="sibTrans" cxnId="{46F85FD8-CF91-404B-B23F-9E5BCDCAA1E5}">
      <dgm:prSet/>
      <dgm:spPr/>
      <dgm:t>
        <a:bodyPr/>
        <a:lstStyle/>
        <a:p>
          <a:endParaRPr lang="en-US"/>
        </a:p>
      </dgm:t>
    </dgm:pt>
    <dgm:pt modelId="{2156074D-592A-4FD8-8F18-509CAB6BD373}" type="pres">
      <dgm:prSet presAssocID="{987CC39D-29D8-42FF-9B2A-8550BE6BE30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BDDC5C8A-41A2-4136-A89B-5FFE405B3EC8}" type="pres">
      <dgm:prSet presAssocID="{1F284D99-0786-466A-83EB-D79537B9E0CB}" presName="root" presStyleCnt="0"/>
      <dgm:spPr/>
    </dgm:pt>
    <dgm:pt modelId="{12376D7B-DE30-40D7-BB8A-E985D1225DD2}" type="pres">
      <dgm:prSet presAssocID="{1F284D99-0786-466A-83EB-D79537B9E0CB}" presName="rootComposite" presStyleCnt="0"/>
      <dgm:spPr/>
    </dgm:pt>
    <dgm:pt modelId="{819C83CE-1142-4A68-9383-F693B3AABD19}" type="pres">
      <dgm:prSet presAssocID="{1F284D99-0786-466A-83EB-D79537B9E0CB}" presName="rootText" presStyleLbl="node1" presStyleIdx="0" presStyleCnt="2"/>
      <dgm:spPr/>
      <dgm:t>
        <a:bodyPr/>
        <a:lstStyle/>
        <a:p>
          <a:endParaRPr lang="zh-TW" altLang="en-US"/>
        </a:p>
      </dgm:t>
    </dgm:pt>
    <dgm:pt modelId="{0AD5E097-2B85-419F-B8A3-A89D21948F98}" type="pres">
      <dgm:prSet presAssocID="{1F284D99-0786-466A-83EB-D79537B9E0CB}" presName="rootConnector" presStyleLbl="node1" presStyleIdx="0" presStyleCnt="2"/>
      <dgm:spPr/>
      <dgm:t>
        <a:bodyPr/>
        <a:lstStyle/>
        <a:p>
          <a:endParaRPr lang="zh-TW" altLang="en-US"/>
        </a:p>
      </dgm:t>
    </dgm:pt>
    <dgm:pt modelId="{4E6C4D6B-EC61-4BD0-9261-478E26A71167}" type="pres">
      <dgm:prSet presAssocID="{1F284D99-0786-466A-83EB-D79537B9E0CB}" presName="childShape" presStyleCnt="0"/>
      <dgm:spPr/>
    </dgm:pt>
    <dgm:pt modelId="{90D02676-9E13-49BD-892B-C4E9C90D2311}" type="pres">
      <dgm:prSet presAssocID="{BDF5061A-C335-4B02-B8F9-E1C26C6EEAAA}" presName="Name13" presStyleLbl="parChTrans1D2" presStyleIdx="0" presStyleCnt="6"/>
      <dgm:spPr/>
      <dgm:t>
        <a:bodyPr/>
        <a:lstStyle/>
        <a:p>
          <a:endParaRPr lang="zh-TW" altLang="en-US"/>
        </a:p>
      </dgm:t>
    </dgm:pt>
    <dgm:pt modelId="{AFE3BCB6-EA5C-4450-A1CB-3ED94E6AD535}" type="pres">
      <dgm:prSet presAssocID="{72A10944-59E4-4219-BDBA-EA0EFAEF9942}" presName="childText" presStyleLbl="bgAcc1" presStyleIdx="0" presStyleCnt="6" custScaleX="177279">
        <dgm:presLayoutVars>
          <dgm:bulletEnabled val="1"/>
        </dgm:presLayoutVars>
      </dgm:prSet>
      <dgm:spPr>
        <a:xfrm>
          <a:off x="691556" y="1427923"/>
          <a:ext cx="3230821" cy="1139031"/>
        </a:xfrm>
        <a:prstGeom prst="roundRect">
          <a:avLst>
            <a:gd name="adj" fmla="val 10000"/>
          </a:avLst>
        </a:prstGeom>
      </dgm:spPr>
      <dgm:t>
        <a:bodyPr/>
        <a:lstStyle/>
        <a:p>
          <a:endParaRPr lang="zh-TW" altLang="en-US"/>
        </a:p>
      </dgm:t>
    </dgm:pt>
    <dgm:pt modelId="{D478B51B-7F7B-4D43-84A8-36096F759C24}" type="pres">
      <dgm:prSet presAssocID="{B536A79A-E735-42A2-A634-A65D60B4FEC1}" presName="Name13" presStyleLbl="parChTrans1D2" presStyleIdx="1" presStyleCnt="6"/>
      <dgm:spPr/>
      <dgm:t>
        <a:bodyPr/>
        <a:lstStyle/>
        <a:p>
          <a:endParaRPr lang="zh-TW" altLang="en-US"/>
        </a:p>
      </dgm:t>
    </dgm:pt>
    <dgm:pt modelId="{02A2B633-AF02-4AD9-8848-D91DC04AFC12}" type="pres">
      <dgm:prSet presAssocID="{367A1643-45D5-4823-915D-E062F6B61ECE}" presName="childText" presStyleLbl="bgAcc1" presStyleIdx="1" presStyleCnt="6" custScaleX="181925">
        <dgm:presLayoutVars>
          <dgm:bulletEnabled val="1"/>
        </dgm:presLayoutVars>
      </dgm:prSet>
      <dgm:spPr>
        <a:xfrm>
          <a:off x="691556" y="2851712"/>
          <a:ext cx="3315492" cy="1139031"/>
        </a:xfrm>
        <a:prstGeom prst="roundRect">
          <a:avLst>
            <a:gd name="adj" fmla="val 10000"/>
          </a:avLst>
        </a:prstGeom>
      </dgm:spPr>
      <dgm:t>
        <a:bodyPr/>
        <a:lstStyle/>
        <a:p>
          <a:endParaRPr lang="zh-TW" altLang="en-US"/>
        </a:p>
      </dgm:t>
    </dgm:pt>
    <dgm:pt modelId="{634C5302-9B1C-4E93-B810-2CE47C76C84B}" type="pres">
      <dgm:prSet presAssocID="{8E1E772B-F93F-4D07-8D54-C5EC33701C9E}" presName="Name13" presStyleLbl="parChTrans1D2" presStyleIdx="2" presStyleCnt="6"/>
      <dgm:spPr/>
      <dgm:t>
        <a:bodyPr/>
        <a:lstStyle/>
        <a:p>
          <a:endParaRPr lang="zh-TW" altLang="en-US"/>
        </a:p>
      </dgm:t>
    </dgm:pt>
    <dgm:pt modelId="{63EF8354-F336-4929-BFC5-4EC7C869B82D}" type="pres">
      <dgm:prSet presAssocID="{53C29DFB-D464-4FB5-A0E7-05B18561AF7A}" presName="childText" presStyleLbl="bgAcc1" presStyleIdx="2" presStyleCnt="6" custScaleX="402129">
        <dgm:presLayoutVars>
          <dgm:bulletEnabled val="1"/>
        </dgm:presLayoutVars>
      </dgm:prSet>
      <dgm:spPr>
        <a:xfrm>
          <a:off x="691556" y="4275501"/>
          <a:ext cx="3280045" cy="1139031"/>
        </a:xfrm>
        <a:prstGeom prst="roundRect">
          <a:avLst>
            <a:gd name="adj" fmla="val 10000"/>
          </a:avLst>
        </a:prstGeom>
      </dgm:spPr>
      <dgm:t>
        <a:bodyPr/>
        <a:lstStyle/>
        <a:p>
          <a:endParaRPr lang="zh-TW" altLang="en-US"/>
        </a:p>
      </dgm:t>
    </dgm:pt>
    <dgm:pt modelId="{4272951B-F28F-4C33-8885-EB001B4F0A04}" type="pres">
      <dgm:prSet presAssocID="{FED8FCDD-AA95-4AD3-B880-1CF087D45CAF}" presName="root" presStyleCnt="0"/>
      <dgm:spPr/>
    </dgm:pt>
    <dgm:pt modelId="{F8E8AA89-D50C-4E06-B1E7-E6530F1F65DC}" type="pres">
      <dgm:prSet presAssocID="{FED8FCDD-AA95-4AD3-B880-1CF087D45CAF}" presName="rootComposite" presStyleCnt="0"/>
      <dgm:spPr/>
    </dgm:pt>
    <dgm:pt modelId="{FF5D1F85-F10D-4AC4-B4AA-CE96EA657669}" type="pres">
      <dgm:prSet presAssocID="{FED8FCDD-AA95-4AD3-B880-1CF087D45CAF}" presName="rootText" presStyleLbl="node1" presStyleIdx="1" presStyleCnt="2"/>
      <dgm:spPr/>
      <dgm:t>
        <a:bodyPr/>
        <a:lstStyle/>
        <a:p>
          <a:endParaRPr lang="zh-TW" altLang="en-US"/>
        </a:p>
      </dgm:t>
    </dgm:pt>
    <dgm:pt modelId="{BD85D0ED-B071-41F3-9E55-B252B53DD005}" type="pres">
      <dgm:prSet presAssocID="{FED8FCDD-AA95-4AD3-B880-1CF087D45CAF}" presName="rootConnector" presStyleLbl="node1" presStyleIdx="1" presStyleCnt="2"/>
      <dgm:spPr/>
      <dgm:t>
        <a:bodyPr/>
        <a:lstStyle/>
        <a:p>
          <a:endParaRPr lang="zh-TW" altLang="en-US"/>
        </a:p>
      </dgm:t>
    </dgm:pt>
    <dgm:pt modelId="{22718EE4-B6A6-4E8D-878D-534A99C23746}" type="pres">
      <dgm:prSet presAssocID="{FED8FCDD-AA95-4AD3-B880-1CF087D45CAF}" presName="childShape" presStyleCnt="0"/>
      <dgm:spPr/>
    </dgm:pt>
    <dgm:pt modelId="{935877E1-E98D-4396-B04A-5E6959033E15}" type="pres">
      <dgm:prSet presAssocID="{1C46C3B3-B65C-4273-8A96-64B09A67230E}" presName="Name13" presStyleLbl="parChTrans1D2" presStyleIdx="3" presStyleCnt="6"/>
      <dgm:spPr/>
      <dgm:t>
        <a:bodyPr/>
        <a:lstStyle/>
        <a:p>
          <a:endParaRPr lang="zh-TW" altLang="en-US"/>
        </a:p>
      </dgm:t>
    </dgm:pt>
    <dgm:pt modelId="{E8337F04-B76D-469C-9ECD-68453A02F9D8}" type="pres">
      <dgm:prSet presAssocID="{42937C76-C490-4B59-88F6-75A22690E1B7}" presName="childText" presStyleLbl="bgAcc1" presStyleIdx="3" presStyleCnt="6" custScaleX="17727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619B6D5-A8D6-424C-B813-327BD7F7C403}" type="pres">
      <dgm:prSet presAssocID="{59B2A467-BF02-431D-B0FF-02C6E7A5092C}" presName="Name13" presStyleLbl="parChTrans1D2" presStyleIdx="4" presStyleCnt="6"/>
      <dgm:spPr/>
      <dgm:t>
        <a:bodyPr/>
        <a:lstStyle/>
        <a:p>
          <a:endParaRPr lang="zh-TW" altLang="en-US"/>
        </a:p>
      </dgm:t>
    </dgm:pt>
    <dgm:pt modelId="{E1E7C107-DE76-441D-BA87-F64F11CD8D9F}" type="pres">
      <dgm:prSet presAssocID="{26E37D4C-6A2E-4899-AF82-D49CF7C39391}" presName="childText" presStyleLbl="bgAcc1" presStyleIdx="4" presStyleCnt="6" custScaleX="18192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09E0FDF-321B-4AC2-BE8A-429046979D7D}" type="pres">
      <dgm:prSet presAssocID="{C343B66C-2653-4A6C-93B1-677E9A13CE4E}" presName="Name13" presStyleLbl="parChTrans1D2" presStyleIdx="5" presStyleCnt="6"/>
      <dgm:spPr/>
      <dgm:t>
        <a:bodyPr/>
        <a:lstStyle/>
        <a:p>
          <a:endParaRPr lang="zh-TW" altLang="en-US"/>
        </a:p>
      </dgm:t>
    </dgm:pt>
    <dgm:pt modelId="{AD89281F-AF45-4AAB-9ADD-B6BC10B9BCC6}" type="pres">
      <dgm:prSet presAssocID="{83C63B74-4FAE-4F0D-A503-DBB190A30028}" presName="childText" presStyleLbl="bgAcc1" presStyleIdx="5" presStyleCnt="6" custScaleX="17998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1F17AD43-F2FD-4855-8091-0772FD39A8B0}" type="presOf" srcId="{C343B66C-2653-4A6C-93B1-677E9A13CE4E}" destId="{709E0FDF-321B-4AC2-BE8A-429046979D7D}" srcOrd="0" destOrd="0" presId="urn:microsoft.com/office/officeart/2005/8/layout/hierarchy3"/>
    <dgm:cxn modelId="{8F44C16E-94EB-475F-98E7-1C58348D5276}" srcId="{1F284D99-0786-466A-83EB-D79537B9E0CB}" destId="{72A10944-59E4-4219-BDBA-EA0EFAEF9942}" srcOrd="0" destOrd="0" parTransId="{BDF5061A-C335-4B02-B8F9-E1C26C6EEAAA}" sibTransId="{FFE986F3-D392-42C8-96F8-C943D72641DD}"/>
    <dgm:cxn modelId="{969C0E6C-7238-4882-99DC-425C13DB2967}" type="presOf" srcId="{1C46C3B3-B65C-4273-8A96-64B09A67230E}" destId="{935877E1-E98D-4396-B04A-5E6959033E15}" srcOrd="0" destOrd="0" presId="urn:microsoft.com/office/officeart/2005/8/layout/hierarchy3"/>
    <dgm:cxn modelId="{5F775857-B5DC-4B3F-A0E0-AD7C9B0BA6D9}" type="presOf" srcId="{367A1643-45D5-4823-915D-E062F6B61ECE}" destId="{02A2B633-AF02-4AD9-8848-D91DC04AFC12}" srcOrd="0" destOrd="0" presId="urn:microsoft.com/office/officeart/2005/8/layout/hierarchy3"/>
    <dgm:cxn modelId="{8F94F60B-C028-43CC-9FED-ED89A8F4B130}" type="presOf" srcId="{42937C76-C490-4B59-88F6-75A22690E1B7}" destId="{E8337F04-B76D-469C-9ECD-68453A02F9D8}" srcOrd="0" destOrd="0" presId="urn:microsoft.com/office/officeart/2005/8/layout/hierarchy3"/>
    <dgm:cxn modelId="{46F85FD8-CF91-404B-B23F-9E5BCDCAA1E5}" srcId="{FED8FCDD-AA95-4AD3-B880-1CF087D45CAF}" destId="{83C63B74-4FAE-4F0D-A503-DBB190A30028}" srcOrd="2" destOrd="0" parTransId="{C343B66C-2653-4A6C-93B1-677E9A13CE4E}" sibTransId="{FA93C79F-5637-4832-8F46-1DE856DC1076}"/>
    <dgm:cxn modelId="{A8F6F05B-B6E8-447F-B3A7-D14359DB2CC0}" type="presOf" srcId="{BDF5061A-C335-4B02-B8F9-E1C26C6EEAAA}" destId="{90D02676-9E13-49BD-892B-C4E9C90D2311}" srcOrd="0" destOrd="0" presId="urn:microsoft.com/office/officeart/2005/8/layout/hierarchy3"/>
    <dgm:cxn modelId="{E8266F41-7880-4949-823D-A3D36C321D30}" srcId="{FED8FCDD-AA95-4AD3-B880-1CF087D45CAF}" destId="{42937C76-C490-4B59-88F6-75A22690E1B7}" srcOrd="0" destOrd="0" parTransId="{1C46C3B3-B65C-4273-8A96-64B09A67230E}" sibTransId="{0D32AD15-50D5-4082-9B3B-E6270F1C059F}"/>
    <dgm:cxn modelId="{4DAD9893-AFA8-4B6F-8F37-6E0F96050EC9}" type="presOf" srcId="{1F284D99-0786-466A-83EB-D79537B9E0CB}" destId="{819C83CE-1142-4A68-9383-F693B3AABD19}" srcOrd="0" destOrd="0" presId="urn:microsoft.com/office/officeart/2005/8/layout/hierarchy3"/>
    <dgm:cxn modelId="{CAD875A9-1B28-47BD-932E-404A0B889C37}" srcId="{1F284D99-0786-466A-83EB-D79537B9E0CB}" destId="{367A1643-45D5-4823-915D-E062F6B61ECE}" srcOrd="1" destOrd="0" parTransId="{B536A79A-E735-42A2-A634-A65D60B4FEC1}" sibTransId="{EA9EEE0A-F058-4E96-A255-7A6017BD0592}"/>
    <dgm:cxn modelId="{980E509A-5E6C-41EC-9FCE-0B0F54C14C22}" srcId="{1F284D99-0786-466A-83EB-D79537B9E0CB}" destId="{53C29DFB-D464-4FB5-A0E7-05B18561AF7A}" srcOrd="2" destOrd="0" parTransId="{8E1E772B-F93F-4D07-8D54-C5EC33701C9E}" sibTransId="{28827B90-48F5-4042-9415-7DCF8B3ACCE1}"/>
    <dgm:cxn modelId="{4E97860C-45BF-495F-BEBF-A65FAB3F11C3}" type="presOf" srcId="{83C63B74-4FAE-4F0D-A503-DBB190A30028}" destId="{AD89281F-AF45-4AAB-9ADD-B6BC10B9BCC6}" srcOrd="0" destOrd="0" presId="urn:microsoft.com/office/officeart/2005/8/layout/hierarchy3"/>
    <dgm:cxn modelId="{E855822C-FF2A-425E-B78B-406FD641338E}" type="presOf" srcId="{FED8FCDD-AA95-4AD3-B880-1CF087D45CAF}" destId="{FF5D1F85-F10D-4AC4-B4AA-CE96EA657669}" srcOrd="0" destOrd="0" presId="urn:microsoft.com/office/officeart/2005/8/layout/hierarchy3"/>
    <dgm:cxn modelId="{3AA1A5A8-47F7-4F12-A1B8-3A727FBE0BF4}" type="presOf" srcId="{72A10944-59E4-4219-BDBA-EA0EFAEF9942}" destId="{AFE3BCB6-EA5C-4450-A1CB-3ED94E6AD535}" srcOrd="0" destOrd="0" presId="urn:microsoft.com/office/officeart/2005/8/layout/hierarchy3"/>
    <dgm:cxn modelId="{B7A40051-568B-4829-B6C0-3A296E76D1FF}" srcId="{987CC39D-29D8-42FF-9B2A-8550BE6BE302}" destId="{FED8FCDD-AA95-4AD3-B880-1CF087D45CAF}" srcOrd="1" destOrd="0" parTransId="{1ED0DFCF-2B52-4C6B-9921-3061097BC626}" sibTransId="{1F3CD97D-3341-42FB-8751-E74A7B53BD80}"/>
    <dgm:cxn modelId="{5C400F2F-7790-43BA-A550-FC1DA79F35C6}" type="presOf" srcId="{26E37D4C-6A2E-4899-AF82-D49CF7C39391}" destId="{E1E7C107-DE76-441D-BA87-F64F11CD8D9F}" srcOrd="0" destOrd="0" presId="urn:microsoft.com/office/officeart/2005/8/layout/hierarchy3"/>
    <dgm:cxn modelId="{1CF03144-13E3-4C69-9F83-EC37AF70408A}" type="presOf" srcId="{1F284D99-0786-466A-83EB-D79537B9E0CB}" destId="{0AD5E097-2B85-419F-B8A3-A89D21948F98}" srcOrd="1" destOrd="0" presId="urn:microsoft.com/office/officeart/2005/8/layout/hierarchy3"/>
    <dgm:cxn modelId="{D5049678-0973-4EF7-8FD6-6D098EE58281}" type="presOf" srcId="{B536A79A-E735-42A2-A634-A65D60B4FEC1}" destId="{D478B51B-7F7B-4D43-84A8-36096F759C24}" srcOrd="0" destOrd="0" presId="urn:microsoft.com/office/officeart/2005/8/layout/hierarchy3"/>
    <dgm:cxn modelId="{646E80CC-E1B7-4AC3-BD2A-8BC875FCA3DC}" srcId="{987CC39D-29D8-42FF-9B2A-8550BE6BE302}" destId="{1F284D99-0786-466A-83EB-D79537B9E0CB}" srcOrd="0" destOrd="0" parTransId="{36EC9E05-B675-4960-BB6D-674AB5CE8BC7}" sibTransId="{1D9BF58B-9976-41C9-B9E0-27219F16746D}"/>
    <dgm:cxn modelId="{25C6833A-C980-42A3-AA20-08175F1F1EC1}" type="presOf" srcId="{59B2A467-BF02-431D-B0FF-02C6E7A5092C}" destId="{C619B6D5-A8D6-424C-B813-327BD7F7C403}" srcOrd="0" destOrd="0" presId="urn:microsoft.com/office/officeart/2005/8/layout/hierarchy3"/>
    <dgm:cxn modelId="{CB866786-860C-4681-A9C7-494FC394EBA4}" srcId="{FED8FCDD-AA95-4AD3-B880-1CF087D45CAF}" destId="{26E37D4C-6A2E-4899-AF82-D49CF7C39391}" srcOrd="1" destOrd="0" parTransId="{59B2A467-BF02-431D-B0FF-02C6E7A5092C}" sibTransId="{B595A3DA-CD86-4FE3-A2FD-1999B0B89DEF}"/>
    <dgm:cxn modelId="{6547E106-4A08-435F-9E45-39A24E283721}" type="presOf" srcId="{987CC39D-29D8-42FF-9B2A-8550BE6BE302}" destId="{2156074D-592A-4FD8-8F18-509CAB6BD373}" srcOrd="0" destOrd="0" presId="urn:microsoft.com/office/officeart/2005/8/layout/hierarchy3"/>
    <dgm:cxn modelId="{F52E08D2-88EC-466A-819E-DA4B7A03D2A6}" type="presOf" srcId="{53C29DFB-D464-4FB5-A0E7-05B18561AF7A}" destId="{63EF8354-F336-4929-BFC5-4EC7C869B82D}" srcOrd="0" destOrd="0" presId="urn:microsoft.com/office/officeart/2005/8/layout/hierarchy3"/>
    <dgm:cxn modelId="{C31B8E22-96B2-419B-9EA4-E6C532BF56D7}" type="presOf" srcId="{8E1E772B-F93F-4D07-8D54-C5EC33701C9E}" destId="{634C5302-9B1C-4E93-B810-2CE47C76C84B}" srcOrd="0" destOrd="0" presId="urn:microsoft.com/office/officeart/2005/8/layout/hierarchy3"/>
    <dgm:cxn modelId="{EFBD4E24-266A-41ED-B2CA-54D3F12FD4FA}" type="presOf" srcId="{FED8FCDD-AA95-4AD3-B880-1CF087D45CAF}" destId="{BD85D0ED-B071-41F3-9E55-B252B53DD005}" srcOrd="1" destOrd="0" presId="urn:microsoft.com/office/officeart/2005/8/layout/hierarchy3"/>
    <dgm:cxn modelId="{D8C4E454-FB26-43D2-80EC-8CFFC6875694}" type="presParOf" srcId="{2156074D-592A-4FD8-8F18-509CAB6BD373}" destId="{BDDC5C8A-41A2-4136-A89B-5FFE405B3EC8}" srcOrd="0" destOrd="0" presId="urn:microsoft.com/office/officeart/2005/8/layout/hierarchy3"/>
    <dgm:cxn modelId="{45D1604A-EB5B-4E7D-97E4-19123F64965D}" type="presParOf" srcId="{BDDC5C8A-41A2-4136-A89B-5FFE405B3EC8}" destId="{12376D7B-DE30-40D7-BB8A-E985D1225DD2}" srcOrd="0" destOrd="0" presId="urn:microsoft.com/office/officeart/2005/8/layout/hierarchy3"/>
    <dgm:cxn modelId="{9062CB22-DAB8-411C-B8E5-1E073B75AC4E}" type="presParOf" srcId="{12376D7B-DE30-40D7-BB8A-E985D1225DD2}" destId="{819C83CE-1142-4A68-9383-F693B3AABD19}" srcOrd="0" destOrd="0" presId="urn:microsoft.com/office/officeart/2005/8/layout/hierarchy3"/>
    <dgm:cxn modelId="{D582E971-B29A-4601-B633-8F0385AD4563}" type="presParOf" srcId="{12376D7B-DE30-40D7-BB8A-E985D1225DD2}" destId="{0AD5E097-2B85-419F-B8A3-A89D21948F98}" srcOrd="1" destOrd="0" presId="urn:microsoft.com/office/officeart/2005/8/layout/hierarchy3"/>
    <dgm:cxn modelId="{D1BBEE5C-C214-4929-B7F9-83354EF9261A}" type="presParOf" srcId="{BDDC5C8A-41A2-4136-A89B-5FFE405B3EC8}" destId="{4E6C4D6B-EC61-4BD0-9261-478E26A71167}" srcOrd="1" destOrd="0" presId="urn:microsoft.com/office/officeart/2005/8/layout/hierarchy3"/>
    <dgm:cxn modelId="{AC357E72-311E-414E-8E0B-9FA9C100644E}" type="presParOf" srcId="{4E6C4D6B-EC61-4BD0-9261-478E26A71167}" destId="{90D02676-9E13-49BD-892B-C4E9C90D2311}" srcOrd="0" destOrd="0" presId="urn:microsoft.com/office/officeart/2005/8/layout/hierarchy3"/>
    <dgm:cxn modelId="{62EE4002-C63B-4C75-A4B6-D5E58CE0AC34}" type="presParOf" srcId="{4E6C4D6B-EC61-4BD0-9261-478E26A71167}" destId="{AFE3BCB6-EA5C-4450-A1CB-3ED94E6AD535}" srcOrd="1" destOrd="0" presId="urn:microsoft.com/office/officeart/2005/8/layout/hierarchy3"/>
    <dgm:cxn modelId="{3292FBE6-5E0D-40E7-B876-1FBB182DAAF0}" type="presParOf" srcId="{4E6C4D6B-EC61-4BD0-9261-478E26A71167}" destId="{D478B51B-7F7B-4D43-84A8-36096F759C24}" srcOrd="2" destOrd="0" presId="urn:microsoft.com/office/officeart/2005/8/layout/hierarchy3"/>
    <dgm:cxn modelId="{E1949837-E00A-42F1-8BEE-17FE20EC6A06}" type="presParOf" srcId="{4E6C4D6B-EC61-4BD0-9261-478E26A71167}" destId="{02A2B633-AF02-4AD9-8848-D91DC04AFC12}" srcOrd="3" destOrd="0" presId="urn:microsoft.com/office/officeart/2005/8/layout/hierarchy3"/>
    <dgm:cxn modelId="{F228EA32-48C8-4505-A7C4-69C94CA14115}" type="presParOf" srcId="{4E6C4D6B-EC61-4BD0-9261-478E26A71167}" destId="{634C5302-9B1C-4E93-B810-2CE47C76C84B}" srcOrd="4" destOrd="0" presId="urn:microsoft.com/office/officeart/2005/8/layout/hierarchy3"/>
    <dgm:cxn modelId="{0E017CCA-60E6-4DE6-93A0-E9B07190CBF9}" type="presParOf" srcId="{4E6C4D6B-EC61-4BD0-9261-478E26A71167}" destId="{63EF8354-F336-4929-BFC5-4EC7C869B82D}" srcOrd="5" destOrd="0" presId="urn:microsoft.com/office/officeart/2005/8/layout/hierarchy3"/>
    <dgm:cxn modelId="{A0BF98E1-7C43-41CD-B837-5E5CD15081E6}" type="presParOf" srcId="{2156074D-592A-4FD8-8F18-509CAB6BD373}" destId="{4272951B-F28F-4C33-8885-EB001B4F0A04}" srcOrd="1" destOrd="0" presId="urn:microsoft.com/office/officeart/2005/8/layout/hierarchy3"/>
    <dgm:cxn modelId="{2751743B-3CB4-4089-8694-5D7A7F81D4A6}" type="presParOf" srcId="{4272951B-F28F-4C33-8885-EB001B4F0A04}" destId="{F8E8AA89-D50C-4E06-B1E7-E6530F1F65DC}" srcOrd="0" destOrd="0" presId="urn:microsoft.com/office/officeart/2005/8/layout/hierarchy3"/>
    <dgm:cxn modelId="{33043981-3C2A-4C79-B952-39026739C7D1}" type="presParOf" srcId="{F8E8AA89-D50C-4E06-B1E7-E6530F1F65DC}" destId="{FF5D1F85-F10D-4AC4-B4AA-CE96EA657669}" srcOrd="0" destOrd="0" presId="urn:microsoft.com/office/officeart/2005/8/layout/hierarchy3"/>
    <dgm:cxn modelId="{9A7D7219-B066-4131-8E7E-3F0482353899}" type="presParOf" srcId="{F8E8AA89-D50C-4E06-B1E7-E6530F1F65DC}" destId="{BD85D0ED-B071-41F3-9E55-B252B53DD005}" srcOrd="1" destOrd="0" presId="urn:microsoft.com/office/officeart/2005/8/layout/hierarchy3"/>
    <dgm:cxn modelId="{F32EE820-AACE-4FC7-8F99-1900CAD3D49B}" type="presParOf" srcId="{4272951B-F28F-4C33-8885-EB001B4F0A04}" destId="{22718EE4-B6A6-4E8D-878D-534A99C23746}" srcOrd="1" destOrd="0" presId="urn:microsoft.com/office/officeart/2005/8/layout/hierarchy3"/>
    <dgm:cxn modelId="{DEC869BE-BA81-4531-A0F8-9BA63E8A1A3A}" type="presParOf" srcId="{22718EE4-B6A6-4E8D-878D-534A99C23746}" destId="{935877E1-E98D-4396-B04A-5E6959033E15}" srcOrd="0" destOrd="0" presId="urn:microsoft.com/office/officeart/2005/8/layout/hierarchy3"/>
    <dgm:cxn modelId="{2E97A1F5-68E8-45F2-907C-E1F278E8D03A}" type="presParOf" srcId="{22718EE4-B6A6-4E8D-878D-534A99C23746}" destId="{E8337F04-B76D-469C-9ECD-68453A02F9D8}" srcOrd="1" destOrd="0" presId="urn:microsoft.com/office/officeart/2005/8/layout/hierarchy3"/>
    <dgm:cxn modelId="{097D19AD-BB14-40E8-A1DA-2F29C7F2ECF7}" type="presParOf" srcId="{22718EE4-B6A6-4E8D-878D-534A99C23746}" destId="{C619B6D5-A8D6-424C-B813-327BD7F7C403}" srcOrd="2" destOrd="0" presId="urn:microsoft.com/office/officeart/2005/8/layout/hierarchy3"/>
    <dgm:cxn modelId="{4B240A31-9AA3-4EAD-9A96-07CCCB1382DC}" type="presParOf" srcId="{22718EE4-B6A6-4E8D-878D-534A99C23746}" destId="{E1E7C107-DE76-441D-BA87-F64F11CD8D9F}" srcOrd="3" destOrd="0" presId="urn:microsoft.com/office/officeart/2005/8/layout/hierarchy3"/>
    <dgm:cxn modelId="{C154AB36-D941-4470-94FC-94B4247D83E9}" type="presParOf" srcId="{22718EE4-B6A6-4E8D-878D-534A99C23746}" destId="{709E0FDF-321B-4AC2-BE8A-429046979D7D}" srcOrd="4" destOrd="0" presId="urn:microsoft.com/office/officeart/2005/8/layout/hierarchy3"/>
    <dgm:cxn modelId="{BE853E3D-B939-4232-AA46-65ED4E15D89D}" type="presParOf" srcId="{22718EE4-B6A6-4E8D-878D-534A99C23746}" destId="{AD89281F-AF45-4AAB-9ADD-B6BC10B9BCC6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A2B6A5A-6172-41F7-AB5D-85E3ED876D07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1FC3944-379F-41C5-B09F-1270A094F93F}">
      <dgm:prSet phldrT="[文字]" custT="1"/>
      <dgm:spPr/>
      <dgm:t>
        <a:bodyPr/>
        <a:lstStyle/>
        <a:p>
          <a:r>
            <a: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rPr>
            <a:t>和</a:t>
          </a:r>
          <a:r>
            <a:rPr lang="en-US" sz="2000" dirty="0">
              <a:latin typeface="微軟正黑體" panose="020B0604030504040204" pitchFamily="34" charset="-120"/>
              <a:ea typeface="微軟正黑體" panose="020B0604030504040204" pitchFamily="34" charset="-120"/>
            </a:rPr>
            <a:t>111</a:t>
          </a:r>
          <a:r>
            <a: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rPr>
            <a:t>學力檢測相比，退步率前</a:t>
          </a:r>
          <a:r>
            <a: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rPr>
            <a:t>40</a:t>
          </a:r>
          <a:r>
            <a: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rPr>
            <a:t>名</a:t>
          </a:r>
          <a:endParaRPr lang="en-US" sz="20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49B5BCD-BC4A-48BA-AB95-9211CAEBD6B3}" type="parTrans" cxnId="{78525EF4-F219-40F9-9AB2-7F4D5DA9D5FF}">
      <dgm:prSet/>
      <dgm:spPr/>
      <dgm:t>
        <a:bodyPr/>
        <a:lstStyle/>
        <a:p>
          <a:endParaRPr 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B32F0E0-3658-4D16-9D53-C0ED1EFAECDF}" type="sibTrans" cxnId="{78525EF4-F219-40F9-9AB2-7F4D5DA9D5FF}">
      <dgm:prSet/>
      <dgm:spPr/>
      <dgm:t>
        <a:bodyPr/>
        <a:lstStyle/>
        <a:p>
          <a:endParaRPr 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F8E6AB4-4B1D-4D97-85F9-2DF34FFAEE44}">
      <dgm:prSet phldrT="[文字]" custT="1"/>
      <dgm:spPr/>
      <dgm:t>
        <a:bodyPr/>
        <a:lstStyle/>
        <a:p>
          <a:pPr algn="ctr"/>
          <a:r>
            <a: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rPr>
            <a:t>沒事</a:t>
          </a:r>
          <a:r>
            <a: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rPr>
            <a:t>~</a:t>
          </a:r>
          <a:endParaRPr lang="en-US" sz="24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9D7E4B3-CD95-42D1-A104-9A5F804F899E}" type="parTrans" cxnId="{BC30F997-DE01-4EC6-9679-007C8A9A1DE9}">
      <dgm:prSet/>
      <dgm:spPr/>
      <dgm:t>
        <a:bodyPr/>
        <a:lstStyle/>
        <a:p>
          <a:endParaRPr 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49B1D11-FA18-482C-8F58-08303DCE57E8}" type="sibTrans" cxnId="{BC30F997-DE01-4EC6-9679-007C8A9A1DE9}">
      <dgm:prSet/>
      <dgm:spPr/>
      <dgm:t>
        <a:bodyPr/>
        <a:lstStyle/>
        <a:p>
          <a:endParaRPr 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5F7AFD1-018C-44E5-905D-86C3EC4C0F9E}">
      <dgm:prSet phldrT="[文字]" custT="1"/>
      <dgm:spPr/>
      <dgm:t>
        <a:bodyPr/>
        <a:lstStyle/>
        <a:p>
          <a:r>
            <a: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rPr>
            <a:t>有 </a:t>
          </a:r>
          <a:r>
            <a:rPr lang="en-US" altLang="zh-TW" sz="2000" u="sng" dirty="0">
              <a:latin typeface="微軟正黑體" panose="020B0604030504040204" pitchFamily="34" charset="-120"/>
              <a:ea typeface="微軟正黑體" panose="020B0604030504040204" pitchFamily="34" charset="-120"/>
            </a:rPr>
            <a:t>2</a:t>
          </a:r>
          <a:r>
            <a:rPr lang="zh-TW" altLang="en-US" sz="2000" u="sng" dirty="0">
              <a:latin typeface="微軟正黑體" panose="020B0604030504040204" pitchFamily="34" charset="-120"/>
              <a:ea typeface="微軟正黑體" panose="020B0604030504040204" pitchFamily="34" charset="-120"/>
            </a:rPr>
            <a:t>個年級 </a:t>
          </a:r>
          <a:r>
            <a: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rPr>
            <a:t>答對率落在全市後</a:t>
          </a:r>
          <a:r>
            <a: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rPr>
            <a:t>30%</a:t>
          </a:r>
          <a:endParaRPr lang="en-US" sz="20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CDAF490-B3C2-46E4-8E80-04668D7B7087}" type="parTrans" cxnId="{11C075D1-DC1F-429B-AF58-E2113C83CCC8}">
      <dgm:prSet/>
      <dgm:spPr/>
      <dgm:t>
        <a:bodyPr/>
        <a:lstStyle/>
        <a:p>
          <a:endParaRPr 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7018498-AB7F-43EE-AF40-5FB148635ECC}" type="sibTrans" cxnId="{11C075D1-DC1F-429B-AF58-E2113C83CCC8}">
      <dgm:prSet/>
      <dgm:spPr/>
      <dgm:t>
        <a:bodyPr/>
        <a:lstStyle/>
        <a:p>
          <a:endParaRPr 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35F8AE7-15E3-4B29-B0EB-F1B62C8A5D72}">
      <dgm:prSet phldrT="[文字]" custT="1"/>
      <dgm:spPr/>
      <dgm:t>
        <a:bodyPr/>
        <a:lstStyle/>
        <a:p>
          <a:pPr algn="ctr"/>
          <a:r>
            <a: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rPr>
            <a:t>歸為 </a:t>
          </a:r>
          <a:r>
            <a: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rPr>
            <a:t>B</a:t>
          </a:r>
          <a:r>
            <a: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rPr>
            <a:t>類學校</a:t>
          </a:r>
          <a:endParaRPr lang="en-US" sz="24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EDA142D-7776-4D95-9B0A-CAC7DE7DB508}" type="parTrans" cxnId="{70A17790-47B4-4C57-B70B-7768C14B449E}">
      <dgm:prSet/>
      <dgm:spPr/>
      <dgm:t>
        <a:bodyPr/>
        <a:lstStyle/>
        <a:p>
          <a:endParaRPr 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3A5C4D3-69B4-4B76-8E84-4F6247454F1A}" type="sibTrans" cxnId="{70A17790-47B4-4C57-B70B-7768C14B449E}">
      <dgm:prSet/>
      <dgm:spPr/>
      <dgm:t>
        <a:bodyPr/>
        <a:lstStyle/>
        <a:p>
          <a:endParaRPr 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EB7DA40-D7E3-4F95-B0E2-A0BBB5850EE2}">
      <dgm:prSet phldrT="[文字]" custT="1"/>
      <dgm:spPr/>
      <dgm:t>
        <a:bodyPr/>
        <a:lstStyle/>
        <a:p>
          <a:r>
            <a:rPr lang="zh-TW" altLang="en-US" sz="1400" dirty="0">
              <a:latin typeface="微軟正黑體" panose="020B0604030504040204" pitchFamily="34" charset="-120"/>
              <a:ea typeface="微軟正黑體" panose="020B0604030504040204" pitchFamily="34" charset="-120"/>
            </a:rPr>
            <a:t>有 </a:t>
          </a:r>
          <a:r>
            <a:rPr lang="en-US" altLang="zh-TW" sz="1400" u="sng" dirty="0">
              <a:latin typeface="微軟正黑體" panose="020B0604030504040204" pitchFamily="34" charset="-120"/>
              <a:ea typeface="微軟正黑體" panose="020B0604030504040204" pitchFamily="34" charset="-120"/>
            </a:rPr>
            <a:t>3</a:t>
          </a:r>
          <a:r>
            <a:rPr lang="zh-TW" altLang="en-US" sz="1400" u="sng" dirty="0">
              <a:latin typeface="微軟正黑體" panose="020B0604030504040204" pitchFamily="34" charset="-120"/>
              <a:ea typeface="微軟正黑體" panose="020B0604030504040204" pitchFamily="34" charset="-120"/>
            </a:rPr>
            <a:t>個年級 </a:t>
          </a:r>
          <a:r>
            <a:rPr lang="zh-TW" altLang="en-US" sz="1400" dirty="0">
              <a:latin typeface="微軟正黑體" panose="020B0604030504040204" pitchFamily="34" charset="-120"/>
              <a:ea typeface="微軟正黑體" panose="020B0604030504040204" pitchFamily="34" charset="-120"/>
            </a:rPr>
            <a:t>答對率落在全市後</a:t>
          </a:r>
          <a:r>
            <a:rPr lang="en-US" altLang="zh-TW" sz="1400" dirty="0">
              <a:latin typeface="微軟正黑體" panose="020B0604030504040204" pitchFamily="34" charset="-120"/>
              <a:ea typeface="微軟正黑體" panose="020B0604030504040204" pitchFamily="34" charset="-120"/>
            </a:rPr>
            <a:t>30%</a:t>
          </a:r>
          <a:endParaRPr lang="en-US" sz="14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EE32F29-FB8F-4D80-AA71-12570CB8C1EF}" type="parTrans" cxnId="{DBE4ED3E-8ED9-4C64-8DA8-5FB7F10362BA}">
      <dgm:prSet/>
      <dgm:spPr/>
      <dgm:t>
        <a:bodyPr/>
        <a:lstStyle/>
        <a:p>
          <a:endParaRPr 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EBACC1F-B5CE-47FE-A371-F00E73822BB8}" type="sibTrans" cxnId="{DBE4ED3E-8ED9-4C64-8DA8-5FB7F10362BA}">
      <dgm:prSet/>
      <dgm:spPr/>
      <dgm:t>
        <a:bodyPr/>
        <a:lstStyle/>
        <a:p>
          <a:endParaRPr 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1B12C6A-EAB6-47F0-93DC-19B8B24F5ADF}">
      <dgm:prSet phldrT="[文字]" custT="1"/>
      <dgm:spPr/>
      <dgm:t>
        <a:bodyPr/>
        <a:lstStyle/>
        <a:p>
          <a:pPr algn="ctr"/>
          <a:r>
            <a: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rPr>
            <a:t>歸為 </a:t>
          </a:r>
          <a:r>
            <a: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rPr>
            <a:t>A</a:t>
          </a:r>
          <a:r>
            <a: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rPr>
            <a:t>類學校</a:t>
          </a:r>
          <a:endParaRPr lang="en-US" sz="24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ECF9AA2-737E-4143-AC79-AB95E265F03F}" type="parTrans" cxnId="{5E0A3C5E-0C71-4B14-BB0E-379238588255}">
      <dgm:prSet/>
      <dgm:spPr/>
      <dgm:t>
        <a:bodyPr/>
        <a:lstStyle/>
        <a:p>
          <a:endParaRPr 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C4F43EE-2A31-4F61-81D8-03C56C1A0DBE}" type="sibTrans" cxnId="{5E0A3C5E-0C71-4B14-BB0E-379238588255}">
      <dgm:prSet/>
      <dgm:spPr/>
      <dgm:t>
        <a:bodyPr/>
        <a:lstStyle/>
        <a:p>
          <a:endParaRPr 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C5DB2A6-7296-4CD3-B79E-B65C4B143073}" type="pres">
      <dgm:prSet presAssocID="{6A2B6A5A-6172-41F7-AB5D-85E3ED876D07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zh-TW" altLang="en-US"/>
        </a:p>
      </dgm:t>
    </dgm:pt>
    <dgm:pt modelId="{84BDAC48-1B07-4265-BEA9-C78E30123E8A}" type="pres">
      <dgm:prSet presAssocID="{91FC3944-379F-41C5-B09F-1270A094F93F}" presName="parentText1" presStyleLbl="node1" presStyleIdx="0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57233E7-0154-4700-B326-149D55E1904C}" type="pres">
      <dgm:prSet presAssocID="{91FC3944-379F-41C5-B09F-1270A094F93F}" presName="childText1" presStyleLbl="solidAlignAcc1" presStyleIdx="0" presStyleCnt="3" custScaleY="29385" custLinFactNeighborX="578" custLinFactNeighborY="-3655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5BCF1D9-D2A7-425F-9D87-114071D0F932}" type="pres">
      <dgm:prSet presAssocID="{65F7AFD1-018C-44E5-905D-86C3EC4C0F9E}" presName="parentText2" presStyleLbl="node1" presStyleIdx="1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6D0B8D4-C763-4A55-9877-4D6C5BE792A3}" type="pres">
      <dgm:prSet presAssocID="{65F7AFD1-018C-44E5-905D-86C3EC4C0F9E}" presName="childText2" presStyleLbl="solidAlignAcc1" presStyleIdx="1" presStyleCnt="3" custScaleY="27810" custLinFactNeighborX="-289" custLinFactNeighborY="-3677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892414E-6945-43CD-A23A-018D512D2F6E}" type="pres">
      <dgm:prSet presAssocID="{8EB7DA40-D7E3-4F95-B0E2-A0BBB5850EE2}" presName="parentText3" presStyleLbl="node1" presStyleIdx="2" presStyleCnt="3" custScaleX="109058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621AAA2-D729-4E6D-91AB-74198B03E2C5}" type="pres">
      <dgm:prSet presAssocID="{8EB7DA40-D7E3-4F95-B0E2-A0BBB5850EE2}" presName="childText3" presStyleLbl="solidAlignAcc1" presStyleIdx="2" presStyleCnt="3" custScaleY="25472" custLinFactNeighborX="489" custLinFactNeighborY="-3892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11C075D1-DC1F-429B-AF58-E2113C83CCC8}" srcId="{6A2B6A5A-6172-41F7-AB5D-85E3ED876D07}" destId="{65F7AFD1-018C-44E5-905D-86C3EC4C0F9E}" srcOrd="1" destOrd="0" parTransId="{BCDAF490-B3C2-46E4-8E80-04668D7B7087}" sibTransId="{57018498-AB7F-43EE-AF40-5FB148635ECC}"/>
    <dgm:cxn modelId="{48DAED69-6F89-426D-B89C-E80C12B6B677}" type="presOf" srcId="{8EB7DA40-D7E3-4F95-B0E2-A0BBB5850EE2}" destId="{1892414E-6945-43CD-A23A-018D512D2F6E}" srcOrd="0" destOrd="0" presId="urn:microsoft.com/office/officeart/2009/3/layout/IncreasingArrowsProcess"/>
    <dgm:cxn modelId="{BC30F997-DE01-4EC6-9679-007C8A9A1DE9}" srcId="{91FC3944-379F-41C5-B09F-1270A094F93F}" destId="{5F8E6AB4-4B1D-4D97-85F9-2DF34FFAEE44}" srcOrd="0" destOrd="0" parTransId="{A9D7E4B3-CD95-42D1-A104-9A5F804F899E}" sibTransId="{C49B1D11-FA18-482C-8F58-08303DCE57E8}"/>
    <dgm:cxn modelId="{78525EF4-F219-40F9-9AB2-7F4D5DA9D5FF}" srcId="{6A2B6A5A-6172-41F7-AB5D-85E3ED876D07}" destId="{91FC3944-379F-41C5-B09F-1270A094F93F}" srcOrd="0" destOrd="0" parTransId="{949B5BCD-BC4A-48BA-AB95-9211CAEBD6B3}" sibTransId="{0B32F0E0-3658-4D16-9D53-C0ED1EFAECDF}"/>
    <dgm:cxn modelId="{202F5737-ECD4-45F0-8679-C45E7445114D}" type="presOf" srcId="{65F7AFD1-018C-44E5-905D-86C3EC4C0F9E}" destId="{15BCF1D9-D2A7-425F-9D87-114071D0F932}" srcOrd="0" destOrd="0" presId="urn:microsoft.com/office/officeart/2009/3/layout/IncreasingArrowsProcess"/>
    <dgm:cxn modelId="{5AE3EB62-01BE-4080-A9D1-870269D93137}" type="presOf" srcId="{5F8E6AB4-4B1D-4D97-85F9-2DF34FFAEE44}" destId="{957233E7-0154-4700-B326-149D55E1904C}" srcOrd="0" destOrd="0" presId="urn:microsoft.com/office/officeart/2009/3/layout/IncreasingArrowsProcess"/>
    <dgm:cxn modelId="{09EC130F-93B1-4041-82C8-C342F06334CA}" type="presOf" srcId="{235F8AE7-15E3-4B29-B0EB-F1B62C8A5D72}" destId="{56D0B8D4-C763-4A55-9877-4D6C5BE792A3}" srcOrd="0" destOrd="0" presId="urn:microsoft.com/office/officeart/2009/3/layout/IncreasingArrowsProcess"/>
    <dgm:cxn modelId="{422A644D-B2C3-4649-A81D-567BE7C2D295}" type="presOf" srcId="{91FC3944-379F-41C5-B09F-1270A094F93F}" destId="{84BDAC48-1B07-4265-BEA9-C78E30123E8A}" srcOrd="0" destOrd="0" presId="urn:microsoft.com/office/officeart/2009/3/layout/IncreasingArrowsProcess"/>
    <dgm:cxn modelId="{7E36ABDE-ADC3-438A-9DBA-CE2D73D0ABEA}" type="presOf" srcId="{6A2B6A5A-6172-41F7-AB5D-85E3ED876D07}" destId="{2C5DB2A6-7296-4CD3-B79E-B65C4B143073}" srcOrd="0" destOrd="0" presId="urn:microsoft.com/office/officeart/2009/3/layout/IncreasingArrowsProcess"/>
    <dgm:cxn modelId="{5E0A3C5E-0C71-4B14-BB0E-379238588255}" srcId="{8EB7DA40-D7E3-4F95-B0E2-A0BBB5850EE2}" destId="{A1B12C6A-EAB6-47F0-93DC-19B8B24F5ADF}" srcOrd="0" destOrd="0" parTransId="{9ECF9AA2-737E-4143-AC79-AB95E265F03F}" sibTransId="{0C4F43EE-2A31-4F61-81D8-03C56C1A0DBE}"/>
    <dgm:cxn modelId="{691E342C-D03A-4511-A2C2-F2D2393F11C8}" type="presOf" srcId="{A1B12C6A-EAB6-47F0-93DC-19B8B24F5ADF}" destId="{3621AAA2-D729-4E6D-91AB-74198B03E2C5}" srcOrd="0" destOrd="0" presId="urn:microsoft.com/office/officeart/2009/3/layout/IncreasingArrowsProcess"/>
    <dgm:cxn modelId="{DBE4ED3E-8ED9-4C64-8DA8-5FB7F10362BA}" srcId="{6A2B6A5A-6172-41F7-AB5D-85E3ED876D07}" destId="{8EB7DA40-D7E3-4F95-B0E2-A0BBB5850EE2}" srcOrd="2" destOrd="0" parTransId="{2EE32F29-FB8F-4D80-AA71-12570CB8C1EF}" sibTransId="{6EBACC1F-B5CE-47FE-A371-F00E73822BB8}"/>
    <dgm:cxn modelId="{70A17790-47B4-4C57-B70B-7768C14B449E}" srcId="{65F7AFD1-018C-44E5-905D-86C3EC4C0F9E}" destId="{235F8AE7-15E3-4B29-B0EB-F1B62C8A5D72}" srcOrd="0" destOrd="0" parTransId="{5EDA142D-7776-4D95-9B0A-CAC7DE7DB508}" sibTransId="{A3A5C4D3-69B4-4B76-8E84-4F6247454F1A}"/>
    <dgm:cxn modelId="{4633674A-1437-4686-8129-105F100F6887}" type="presParOf" srcId="{2C5DB2A6-7296-4CD3-B79E-B65C4B143073}" destId="{84BDAC48-1B07-4265-BEA9-C78E30123E8A}" srcOrd="0" destOrd="0" presId="urn:microsoft.com/office/officeart/2009/3/layout/IncreasingArrowsProcess"/>
    <dgm:cxn modelId="{E4592DF0-168E-4D5C-9D87-F693D1C2EFEE}" type="presParOf" srcId="{2C5DB2A6-7296-4CD3-B79E-B65C4B143073}" destId="{957233E7-0154-4700-B326-149D55E1904C}" srcOrd="1" destOrd="0" presId="urn:microsoft.com/office/officeart/2009/3/layout/IncreasingArrowsProcess"/>
    <dgm:cxn modelId="{4ED5F479-7381-41CF-BCB6-4469F2114761}" type="presParOf" srcId="{2C5DB2A6-7296-4CD3-B79E-B65C4B143073}" destId="{15BCF1D9-D2A7-425F-9D87-114071D0F932}" srcOrd="2" destOrd="0" presId="urn:microsoft.com/office/officeart/2009/3/layout/IncreasingArrowsProcess"/>
    <dgm:cxn modelId="{FE4D0281-9858-494E-8EFF-352223C036AE}" type="presParOf" srcId="{2C5DB2A6-7296-4CD3-B79E-B65C4B143073}" destId="{56D0B8D4-C763-4A55-9877-4D6C5BE792A3}" srcOrd="3" destOrd="0" presId="urn:microsoft.com/office/officeart/2009/3/layout/IncreasingArrowsProcess"/>
    <dgm:cxn modelId="{E8ACD127-4730-4529-9ADA-F96696FB7F3A}" type="presParOf" srcId="{2C5DB2A6-7296-4CD3-B79E-B65C4B143073}" destId="{1892414E-6945-43CD-A23A-018D512D2F6E}" srcOrd="4" destOrd="0" presId="urn:microsoft.com/office/officeart/2009/3/layout/IncreasingArrowsProcess"/>
    <dgm:cxn modelId="{BE79D032-7F51-43C7-B9A1-F1D6F0FE6483}" type="presParOf" srcId="{2C5DB2A6-7296-4CD3-B79E-B65C4B143073}" destId="{3621AAA2-D729-4E6D-91AB-74198B03E2C5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A2B6A5A-6172-41F7-AB5D-85E3ED876D07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1FC3944-379F-41C5-B09F-1270A094F93F}">
      <dgm:prSet phldrT="[文字]" custT="1"/>
      <dgm:spPr/>
      <dgm:t>
        <a:bodyPr/>
        <a:lstStyle/>
        <a:p>
          <a:r>
            <a: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rPr>
            <a:t>和</a:t>
          </a:r>
          <a:r>
            <a:rPr lang="en-US" sz="2000" dirty="0">
              <a:latin typeface="微軟正黑體" panose="020B0604030504040204" pitchFamily="34" charset="-120"/>
              <a:ea typeface="微軟正黑體" panose="020B0604030504040204" pitchFamily="34" charset="-120"/>
            </a:rPr>
            <a:t>111</a:t>
          </a:r>
          <a:r>
            <a: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rPr>
            <a:t>學力檢測相比，退步率前</a:t>
          </a:r>
          <a:r>
            <a: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rPr>
            <a:t>40</a:t>
          </a:r>
          <a:r>
            <a: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rPr>
            <a:t>名</a:t>
          </a:r>
          <a:endParaRPr lang="en-US" sz="20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49B5BCD-BC4A-48BA-AB95-9211CAEBD6B3}" type="parTrans" cxnId="{78525EF4-F219-40F9-9AB2-7F4D5DA9D5FF}">
      <dgm:prSet/>
      <dgm:spPr/>
      <dgm:t>
        <a:bodyPr/>
        <a:lstStyle/>
        <a:p>
          <a:endParaRPr 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B32F0E0-3658-4D16-9D53-C0ED1EFAECDF}" type="sibTrans" cxnId="{78525EF4-F219-40F9-9AB2-7F4D5DA9D5FF}">
      <dgm:prSet/>
      <dgm:spPr/>
      <dgm:t>
        <a:bodyPr/>
        <a:lstStyle/>
        <a:p>
          <a:endParaRPr 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F8E6AB4-4B1D-4D97-85F9-2DF34FFAEE44}">
      <dgm:prSet phldrT="[文字]" custT="1"/>
      <dgm:spPr/>
      <dgm:t>
        <a:bodyPr/>
        <a:lstStyle/>
        <a:p>
          <a:pPr algn="ctr"/>
          <a:r>
            <a: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rPr>
            <a:t>沒事</a:t>
          </a:r>
          <a:r>
            <a: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rPr>
            <a:t>~</a:t>
          </a:r>
          <a:endParaRPr lang="en-US" sz="24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9D7E4B3-CD95-42D1-A104-9A5F804F899E}" type="parTrans" cxnId="{BC30F997-DE01-4EC6-9679-007C8A9A1DE9}">
      <dgm:prSet/>
      <dgm:spPr/>
      <dgm:t>
        <a:bodyPr/>
        <a:lstStyle/>
        <a:p>
          <a:endParaRPr 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49B1D11-FA18-482C-8F58-08303DCE57E8}" type="sibTrans" cxnId="{BC30F997-DE01-4EC6-9679-007C8A9A1DE9}">
      <dgm:prSet/>
      <dgm:spPr/>
      <dgm:t>
        <a:bodyPr/>
        <a:lstStyle/>
        <a:p>
          <a:endParaRPr 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5F7AFD1-018C-44E5-905D-86C3EC4C0F9E}">
      <dgm:prSet phldrT="[文字]" custT="1"/>
      <dgm:spPr/>
      <dgm:t>
        <a:bodyPr/>
        <a:lstStyle/>
        <a:p>
          <a:r>
            <a: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rPr>
            <a:t>有 </a:t>
          </a:r>
          <a:r>
            <a:rPr lang="en-US" altLang="zh-TW" sz="2000" u="sng" dirty="0">
              <a:latin typeface="微軟正黑體" panose="020B0604030504040204" pitchFamily="34" charset="-120"/>
              <a:ea typeface="微軟正黑體" panose="020B0604030504040204" pitchFamily="34" charset="-120"/>
            </a:rPr>
            <a:t>2</a:t>
          </a:r>
          <a:r>
            <a:rPr lang="zh-TW" altLang="en-US" sz="2000" u="sng" dirty="0">
              <a:latin typeface="微軟正黑體" panose="020B0604030504040204" pitchFamily="34" charset="-120"/>
              <a:ea typeface="微軟正黑體" panose="020B0604030504040204" pitchFamily="34" charset="-120"/>
            </a:rPr>
            <a:t>個年級 </a:t>
          </a:r>
          <a:r>
            <a: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rPr>
            <a:t>答對率落在全市後</a:t>
          </a:r>
          <a:r>
            <a: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rPr>
            <a:t>30%</a:t>
          </a:r>
          <a:endParaRPr lang="en-US" sz="20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CDAF490-B3C2-46E4-8E80-04668D7B7087}" type="parTrans" cxnId="{11C075D1-DC1F-429B-AF58-E2113C83CCC8}">
      <dgm:prSet/>
      <dgm:spPr/>
      <dgm:t>
        <a:bodyPr/>
        <a:lstStyle/>
        <a:p>
          <a:endParaRPr 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7018498-AB7F-43EE-AF40-5FB148635ECC}" type="sibTrans" cxnId="{11C075D1-DC1F-429B-AF58-E2113C83CCC8}">
      <dgm:prSet/>
      <dgm:spPr/>
      <dgm:t>
        <a:bodyPr/>
        <a:lstStyle/>
        <a:p>
          <a:endParaRPr 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35F8AE7-15E3-4B29-B0EB-F1B62C8A5D72}">
      <dgm:prSet phldrT="[文字]" custT="1"/>
      <dgm:spPr/>
      <dgm:t>
        <a:bodyPr/>
        <a:lstStyle/>
        <a:p>
          <a:pPr algn="ctr"/>
          <a:r>
            <a: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rPr>
            <a:t>歸為 </a:t>
          </a:r>
          <a:r>
            <a: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rPr>
            <a:t>B</a:t>
          </a:r>
          <a:r>
            <a: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rPr>
            <a:t>類學校</a:t>
          </a:r>
          <a:endParaRPr lang="en-US" sz="24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EDA142D-7776-4D95-9B0A-CAC7DE7DB508}" type="parTrans" cxnId="{70A17790-47B4-4C57-B70B-7768C14B449E}">
      <dgm:prSet/>
      <dgm:spPr/>
      <dgm:t>
        <a:bodyPr/>
        <a:lstStyle/>
        <a:p>
          <a:endParaRPr 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3A5C4D3-69B4-4B76-8E84-4F6247454F1A}" type="sibTrans" cxnId="{70A17790-47B4-4C57-B70B-7768C14B449E}">
      <dgm:prSet/>
      <dgm:spPr/>
      <dgm:t>
        <a:bodyPr/>
        <a:lstStyle/>
        <a:p>
          <a:endParaRPr 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EB7DA40-D7E3-4F95-B0E2-A0BBB5850EE2}">
      <dgm:prSet phldrT="[文字]" custT="1"/>
      <dgm:spPr/>
      <dgm:t>
        <a:bodyPr/>
        <a:lstStyle/>
        <a:p>
          <a:r>
            <a:rPr lang="zh-TW" altLang="en-US" sz="1400" dirty="0">
              <a:latin typeface="微軟正黑體" panose="020B0604030504040204" pitchFamily="34" charset="-120"/>
              <a:ea typeface="微軟正黑體" panose="020B0604030504040204" pitchFamily="34" charset="-120"/>
            </a:rPr>
            <a:t>有 </a:t>
          </a:r>
          <a:r>
            <a:rPr lang="en-US" altLang="zh-TW" sz="1400" u="sng" dirty="0">
              <a:latin typeface="微軟正黑體" panose="020B0604030504040204" pitchFamily="34" charset="-120"/>
              <a:ea typeface="微軟正黑體" panose="020B0604030504040204" pitchFamily="34" charset="-120"/>
            </a:rPr>
            <a:t>3</a:t>
          </a:r>
          <a:r>
            <a:rPr lang="zh-TW" altLang="en-US" sz="1400" u="sng" dirty="0">
              <a:latin typeface="微軟正黑體" panose="020B0604030504040204" pitchFamily="34" charset="-120"/>
              <a:ea typeface="微軟正黑體" panose="020B0604030504040204" pitchFamily="34" charset="-120"/>
            </a:rPr>
            <a:t>個年級 </a:t>
          </a:r>
          <a:r>
            <a:rPr lang="zh-TW" altLang="en-US" sz="1400" dirty="0">
              <a:latin typeface="微軟正黑體" panose="020B0604030504040204" pitchFamily="34" charset="-120"/>
              <a:ea typeface="微軟正黑體" panose="020B0604030504040204" pitchFamily="34" charset="-120"/>
            </a:rPr>
            <a:t>答對率落在全市後</a:t>
          </a:r>
          <a:r>
            <a:rPr lang="en-US" altLang="zh-TW" sz="1400" dirty="0">
              <a:latin typeface="微軟正黑體" panose="020B0604030504040204" pitchFamily="34" charset="-120"/>
              <a:ea typeface="微軟正黑體" panose="020B0604030504040204" pitchFamily="34" charset="-120"/>
            </a:rPr>
            <a:t>30%</a:t>
          </a:r>
          <a:endParaRPr lang="en-US" sz="14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EE32F29-FB8F-4D80-AA71-12570CB8C1EF}" type="parTrans" cxnId="{DBE4ED3E-8ED9-4C64-8DA8-5FB7F10362BA}">
      <dgm:prSet/>
      <dgm:spPr/>
      <dgm:t>
        <a:bodyPr/>
        <a:lstStyle/>
        <a:p>
          <a:endParaRPr 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EBACC1F-B5CE-47FE-A371-F00E73822BB8}" type="sibTrans" cxnId="{DBE4ED3E-8ED9-4C64-8DA8-5FB7F10362BA}">
      <dgm:prSet/>
      <dgm:spPr/>
      <dgm:t>
        <a:bodyPr/>
        <a:lstStyle/>
        <a:p>
          <a:endParaRPr 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1B12C6A-EAB6-47F0-93DC-19B8B24F5ADF}">
      <dgm:prSet phldrT="[文字]" custT="1"/>
      <dgm:spPr/>
      <dgm:t>
        <a:bodyPr/>
        <a:lstStyle/>
        <a:p>
          <a:pPr algn="ctr"/>
          <a:r>
            <a: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rPr>
            <a:t>歸為 </a:t>
          </a:r>
          <a:r>
            <a: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rPr>
            <a:t>A</a:t>
          </a:r>
          <a:r>
            <a: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rPr>
            <a:t>類學校</a:t>
          </a:r>
          <a:endParaRPr lang="en-US" sz="24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ECF9AA2-737E-4143-AC79-AB95E265F03F}" type="parTrans" cxnId="{5E0A3C5E-0C71-4B14-BB0E-379238588255}">
      <dgm:prSet/>
      <dgm:spPr/>
      <dgm:t>
        <a:bodyPr/>
        <a:lstStyle/>
        <a:p>
          <a:endParaRPr 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C4F43EE-2A31-4F61-81D8-03C56C1A0DBE}" type="sibTrans" cxnId="{5E0A3C5E-0C71-4B14-BB0E-379238588255}">
      <dgm:prSet/>
      <dgm:spPr/>
      <dgm:t>
        <a:bodyPr/>
        <a:lstStyle/>
        <a:p>
          <a:endParaRPr 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C5DB2A6-7296-4CD3-B79E-B65C4B143073}" type="pres">
      <dgm:prSet presAssocID="{6A2B6A5A-6172-41F7-AB5D-85E3ED876D07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zh-TW" altLang="en-US"/>
        </a:p>
      </dgm:t>
    </dgm:pt>
    <dgm:pt modelId="{84BDAC48-1B07-4265-BEA9-C78E30123E8A}" type="pres">
      <dgm:prSet presAssocID="{91FC3944-379F-41C5-B09F-1270A094F93F}" presName="parentText1" presStyleLbl="node1" presStyleIdx="0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57233E7-0154-4700-B326-149D55E1904C}" type="pres">
      <dgm:prSet presAssocID="{91FC3944-379F-41C5-B09F-1270A094F93F}" presName="childText1" presStyleLbl="solidAlignAcc1" presStyleIdx="0" presStyleCnt="3" custScaleY="29385" custLinFactNeighborX="578" custLinFactNeighborY="-3655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5BCF1D9-D2A7-425F-9D87-114071D0F932}" type="pres">
      <dgm:prSet presAssocID="{65F7AFD1-018C-44E5-905D-86C3EC4C0F9E}" presName="parentText2" presStyleLbl="node1" presStyleIdx="1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6D0B8D4-C763-4A55-9877-4D6C5BE792A3}" type="pres">
      <dgm:prSet presAssocID="{65F7AFD1-018C-44E5-905D-86C3EC4C0F9E}" presName="childText2" presStyleLbl="solidAlignAcc1" presStyleIdx="1" presStyleCnt="3" custScaleY="27810" custLinFactNeighborX="-289" custLinFactNeighborY="-3677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892414E-6945-43CD-A23A-018D512D2F6E}" type="pres">
      <dgm:prSet presAssocID="{8EB7DA40-D7E3-4F95-B0E2-A0BBB5850EE2}" presName="parentText3" presStyleLbl="node1" presStyleIdx="2" presStyleCnt="3" custScaleX="109058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621AAA2-D729-4E6D-91AB-74198B03E2C5}" type="pres">
      <dgm:prSet presAssocID="{8EB7DA40-D7E3-4F95-B0E2-A0BBB5850EE2}" presName="childText3" presStyleLbl="solidAlignAcc1" presStyleIdx="2" presStyleCnt="3" custScaleY="25472" custLinFactNeighborX="489" custLinFactNeighborY="-3892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11C075D1-DC1F-429B-AF58-E2113C83CCC8}" srcId="{6A2B6A5A-6172-41F7-AB5D-85E3ED876D07}" destId="{65F7AFD1-018C-44E5-905D-86C3EC4C0F9E}" srcOrd="1" destOrd="0" parTransId="{BCDAF490-B3C2-46E4-8E80-04668D7B7087}" sibTransId="{57018498-AB7F-43EE-AF40-5FB148635ECC}"/>
    <dgm:cxn modelId="{48DAED69-6F89-426D-B89C-E80C12B6B677}" type="presOf" srcId="{8EB7DA40-D7E3-4F95-B0E2-A0BBB5850EE2}" destId="{1892414E-6945-43CD-A23A-018D512D2F6E}" srcOrd="0" destOrd="0" presId="urn:microsoft.com/office/officeart/2009/3/layout/IncreasingArrowsProcess"/>
    <dgm:cxn modelId="{BC30F997-DE01-4EC6-9679-007C8A9A1DE9}" srcId="{91FC3944-379F-41C5-B09F-1270A094F93F}" destId="{5F8E6AB4-4B1D-4D97-85F9-2DF34FFAEE44}" srcOrd="0" destOrd="0" parTransId="{A9D7E4B3-CD95-42D1-A104-9A5F804F899E}" sibTransId="{C49B1D11-FA18-482C-8F58-08303DCE57E8}"/>
    <dgm:cxn modelId="{78525EF4-F219-40F9-9AB2-7F4D5DA9D5FF}" srcId="{6A2B6A5A-6172-41F7-AB5D-85E3ED876D07}" destId="{91FC3944-379F-41C5-B09F-1270A094F93F}" srcOrd="0" destOrd="0" parTransId="{949B5BCD-BC4A-48BA-AB95-9211CAEBD6B3}" sibTransId="{0B32F0E0-3658-4D16-9D53-C0ED1EFAECDF}"/>
    <dgm:cxn modelId="{202F5737-ECD4-45F0-8679-C45E7445114D}" type="presOf" srcId="{65F7AFD1-018C-44E5-905D-86C3EC4C0F9E}" destId="{15BCF1D9-D2A7-425F-9D87-114071D0F932}" srcOrd="0" destOrd="0" presId="urn:microsoft.com/office/officeart/2009/3/layout/IncreasingArrowsProcess"/>
    <dgm:cxn modelId="{5AE3EB62-01BE-4080-A9D1-870269D93137}" type="presOf" srcId="{5F8E6AB4-4B1D-4D97-85F9-2DF34FFAEE44}" destId="{957233E7-0154-4700-B326-149D55E1904C}" srcOrd="0" destOrd="0" presId="urn:microsoft.com/office/officeart/2009/3/layout/IncreasingArrowsProcess"/>
    <dgm:cxn modelId="{09EC130F-93B1-4041-82C8-C342F06334CA}" type="presOf" srcId="{235F8AE7-15E3-4B29-B0EB-F1B62C8A5D72}" destId="{56D0B8D4-C763-4A55-9877-4D6C5BE792A3}" srcOrd="0" destOrd="0" presId="urn:microsoft.com/office/officeart/2009/3/layout/IncreasingArrowsProcess"/>
    <dgm:cxn modelId="{422A644D-B2C3-4649-A81D-567BE7C2D295}" type="presOf" srcId="{91FC3944-379F-41C5-B09F-1270A094F93F}" destId="{84BDAC48-1B07-4265-BEA9-C78E30123E8A}" srcOrd="0" destOrd="0" presId="urn:microsoft.com/office/officeart/2009/3/layout/IncreasingArrowsProcess"/>
    <dgm:cxn modelId="{7E36ABDE-ADC3-438A-9DBA-CE2D73D0ABEA}" type="presOf" srcId="{6A2B6A5A-6172-41F7-AB5D-85E3ED876D07}" destId="{2C5DB2A6-7296-4CD3-B79E-B65C4B143073}" srcOrd="0" destOrd="0" presId="urn:microsoft.com/office/officeart/2009/3/layout/IncreasingArrowsProcess"/>
    <dgm:cxn modelId="{5E0A3C5E-0C71-4B14-BB0E-379238588255}" srcId="{8EB7DA40-D7E3-4F95-B0E2-A0BBB5850EE2}" destId="{A1B12C6A-EAB6-47F0-93DC-19B8B24F5ADF}" srcOrd="0" destOrd="0" parTransId="{9ECF9AA2-737E-4143-AC79-AB95E265F03F}" sibTransId="{0C4F43EE-2A31-4F61-81D8-03C56C1A0DBE}"/>
    <dgm:cxn modelId="{691E342C-D03A-4511-A2C2-F2D2393F11C8}" type="presOf" srcId="{A1B12C6A-EAB6-47F0-93DC-19B8B24F5ADF}" destId="{3621AAA2-D729-4E6D-91AB-74198B03E2C5}" srcOrd="0" destOrd="0" presId="urn:microsoft.com/office/officeart/2009/3/layout/IncreasingArrowsProcess"/>
    <dgm:cxn modelId="{DBE4ED3E-8ED9-4C64-8DA8-5FB7F10362BA}" srcId="{6A2B6A5A-6172-41F7-AB5D-85E3ED876D07}" destId="{8EB7DA40-D7E3-4F95-B0E2-A0BBB5850EE2}" srcOrd="2" destOrd="0" parTransId="{2EE32F29-FB8F-4D80-AA71-12570CB8C1EF}" sibTransId="{6EBACC1F-B5CE-47FE-A371-F00E73822BB8}"/>
    <dgm:cxn modelId="{70A17790-47B4-4C57-B70B-7768C14B449E}" srcId="{65F7AFD1-018C-44E5-905D-86C3EC4C0F9E}" destId="{235F8AE7-15E3-4B29-B0EB-F1B62C8A5D72}" srcOrd="0" destOrd="0" parTransId="{5EDA142D-7776-4D95-9B0A-CAC7DE7DB508}" sibTransId="{A3A5C4D3-69B4-4B76-8E84-4F6247454F1A}"/>
    <dgm:cxn modelId="{4633674A-1437-4686-8129-105F100F6887}" type="presParOf" srcId="{2C5DB2A6-7296-4CD3-B79E-B65C4B143073}" destId="{84BDAC48-1B07-4265-BEA9-C78E30123E8A}" srcOrd="0" destOrd="0" presId="urn:microsoft.com/office/officeart/2009/3/layout/IncreasingArrowsProcess"/>
    <dgm:cxn modelId="{E4592DF0-168E-4D5C-9D87-F693D1C2EFEE}" type="presParOf" srcId="{2C5DB2A6-7296-4CD3-B79E-B65C4B143073}" destId="{957233E7-0154-4700-B326-149D55E1904C}" srcOrd="1" destOrd="0" presId="urn:microsoft.com/office/officeart/2009/3/layout/IncreasingArrowsProcess"/>
    <dgm:cxn modelId="{4ED5F479-7381-41CF-BCB6-4469F2114761}" type="presParOf" srcId="{2C5DB2A6-7296-4CD3-B79E-B65C4B143073}" destId="{15BCF1D9-D2A7-425F-9D87-114071D0F932}" srcOrd="2" destOrd="0" presId="urn:microsoft.com/office/officeart/2009/3/layout/IncreasingArrowsProcess"/>
    <dgm:cxn modelId="{FE4D0281-9858-494E-8EFF-352223C036AE}" type="presParOf" srcId="{2C5DB2A6-7296-4CD3-B79E-B65C4B143073}" destId="{56D0B8D4-C763-4A55-9877-4D6C5BE792A3}" srcOrd="3" destOrd="0" presId="urn:microsoft.com/office/officeart/2009/3/layout/IncreasingArrowsProcess"/>
    <dgm:cxn modelId="{E8ACD127-4730-4529-9ADA-F96696FB7F3A}" type="presParOf" srcId="{2C5DB2A6-7296-4CD3-B79E-B65C4B143073}" destId="{1892414E-6945-43CD-A23A-018D512D2F6E}" srcOrd="4" destOrd="0" presId="urn:microsoft.com/office/officeart/2009/3/layout/IncreasingArrowsProcess"/>
    <dgm:cxn modelId="{BE79D032-7F51-43C7-B9A1-F1D6F0FE6483}" type="presParOf" srcId="{2C5DB2A6-7296-4CD3-B79E-B65C4B143073}" destId="{3621AAA2-D729-4E6D-91AB-74198B03E2C5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A2B6A5A-6172-41F7-AB5D-85E3ED876D07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1FC3944-379F-41C5-B09F-1270A094F93F}">
      <dgm:prSet phldrT="[文字]" custT="1"/>
      <dgm:spPr/>
      <dgm:t>
        <a:bodyPr/>
        <a:lstStyle/>
        <a:p>
          <a:r>
            <a: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rPr>
            <a:t>和</a:t>
          </a:r>
          <a:r>
            <a:rPr lang="en-US" sz="2000" dirty="0">
              <a:latin typeface="微軟正黑體" panose="020B0604030504040204" pitchFamily="34" charset="-120"/>
              <a:ea typeface="微軟正黑體" panose="020B0604030504040204" pitchFamily="34" charset="-120"/>
            </a:rPr>
            <a:t>111</a:t>
          </a:r>
          <a:r>
            <a: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rPr>
            <a:t>學力檢測相比，退步率前</a:t>
          </a:r>
          <a:r>
            <a: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rPr>
            <a:t>40</a:t>
          </a:r>
          <a:r>
            <a: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rPr>
            <a:t>名</a:t>
          </a:r>
          <a:endParaRPr lang="en-US" sz="20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49B5BCD-BC4A-48BA-AB95-9211CAEBD6B3}" type="parTrans" cxnId="{78525EF4-F219-40F9-9AB2-7F4D5DA9D5FF}">
      <dgm:prSet/>
      <dgm:spPr/>
      <dgm:t>
        <a:bodyPr/>
        <a:lstStyle/>
        <a:p>
          <a:endParaRPr 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B32F0E0-3658-4D16-9D53-C0ED1EFAECDF}" type="sibTrans" cxnId="{78525EF4-F219-40F9-9AB2-7F4D5DA9D5FF}">
      <dgm:prSet/>
      <dgm:spPr/>
      <dgm:t>
        <a:bodyPr/>
        <a:lstStyle/>
        <a:p>
          <a:endParaRPr 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F8E6AB4-4B1D-4D97-85F9-2DF34FFAEE44}">
      <dgm:prSet phldrT="[文字]" custT="1"/>
      <dgm:spPr/>
      <dgm:t>
        <a:bodyPr/>
        <a:lstStyle/>
        <a:p>
          <a:pPr algn="ctr"/>
          <a:r>
            <a: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rPr>
            <a:t>沒事</a:t>
          </a:r>
          <a:r>
            <a: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rPr>
            <a:t>~</a:t>
          </a:r>
          <a:endParaRPr lang="en-US" sz="24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9D7E4B3-CD95-42D1-A104-9A5F804F899E}" type="parTrans" cxnId="{BC30F997-DE01-4EC6-9679-007C8A9A1DE9}">
      <dgm:prSet/>
      <dgm:spPr/>
      <dgm:t>
        <a:bodyPr/>
        <a:lstStyle/>
        <a:p>
          <a:endParaRPr 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49B1D11-FA18-482C-8F58-08303DCE57E8}" type="sibTrans" cxnId="{BC30F997-DE01-4EC6-9679-007C8A9A1DE9}">
      <dgm:prSet/>
      <dgm:spPr/>
      <dgm:t>
        <a:bodyPr/>
        <a:lstStyle/>
        <a:p>
          <a:endParaRPr 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5F7AFD1-018C-44E5-905D-86C3EC4C0F9E}">
      <dgm:prSet phldrT="[文字]" custT="1"/>
      <dgm:spPr/>
      <dgm:t>
        <a:bodyPr/>
        <a:lstStyle/>
        <a:p>
          <a:r>
            <a: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rPr>
            <a:t>有 </a:t>
          </a:r>
          <a:r>
            <a:rPr lang="en-US" altLang="zh-TW" sz="2000" u="sng" dirty="0">
              <a:latin typeface="微軟正黑體" panose="020B0604030504040204" pitchFamily="34" charset="-120"/>
              <a:ea typeface="微軟正黑體" panose="020B0604030504040204" pitchFamily="34" charset="-120"/>
            </a:rPr>
            <a:t>2</a:t>
          </a:r>
          <a:r>
            <a:rPr lang="zh-TW" altLang="en-US" sz="2000" u="sng" dirty="0">
              <a:latin typeface="微軟正黑體" panose="020B0604030504040204" pitchFamily="34" charset="-120"/>
              <a:ea typeface="微軟正黑體" panose="020B0604030504040204" pitchFamily="34" charset="-120"/>
            </a:rPr>
            <a:t>個年級 </a:t>
          </a:r>
          <a:r>
            <a: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rPr>
            <a:t>答對率落在全市後</a:t>
          </a:r>
          <a:r>
            <a: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rPr>
            <a:t>30%</a:t>
          </a:r>
          <a:endParaRPr lang="en-US" sz="20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CDAF490-B3C2-46E4-8E80-04668D7B7087}" type="parTrans" cxnId="{11C075D1-DC1F-429B-AF58-E2113C83CCC8}">
      <dgm:prSet/>
      <dgm:spPr/>
      <dgm:t>
        <a:bodyPr/>
        <a:lstStyle/>
        <a:p>
          <a:endParaRPr 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7018498-AB7F-43EE-AF40-5FB148635ECC}" type="sibTrans" cxnId="{11C075D1-DC1F-429B-AF58-E2113C83CCC8}">
      <dgm:prSet/>
      <dgm:spPr/>
      <dgm:t>
        <a:bodyPr/>
        <a:lstStyle/>
        <a:p>
          <a:endParaRPr 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35F8AE7-15E3-4B29-B0EB-F1B62C8A5D72}">
      <dgm:prSet phldrT="[文字]" custT="1"/>
      <dgm:spPr/>
      <dgm:t>
        <a:bodyPr/>
        <a:lstStyle/>
        <a:p>
          <a:pPr algn="ctr"/>
          <a:r>
            <a: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rPr>
            <a:t>歸為 </a:t>
          </a:r>
          <a:r>
            <a: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rPr>
            <a:t>B</a:t>
          </a:r>
          <a:r>
            <a: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rPr>
            <a:t>類學校</a:t>
          </a:r>
          <a:endParaRPr lang="en-US" sz="24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EDA142D-7776-4D95-9B0A-CAC7DE7DB508}" type="parTrans" cxnId="{70A17790-47B4-4C57-B70B-7768C14B449E}">
      <dgm:prSet/>
      <dgm:spPr/>
      <dgm:t>
        <a:bodyPr/>
        <a:lstStyle/>
        <a:p>
          <a:endParaRPr 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3A5C4D3-69B4-4B76-8E84-4F6247454F1A}" type="sibTrans" cxnId="{70A17790-47B4-4C57-B70B-7768C14B449E}">
      <dgm:prSet/>
      <dgm:spPr/>
      <dgm:t>
        <a:bodyPr/>
        <a:lstStyle/>
        <a:p>
          <a:endParaRPr 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EB7DA40-D7E3-4F95-B0E2-A0BBB5850EE2}">
      <dgm:prSet phldrT="[文字]" custT="1"/>
      <dgm:spPr/>
      <dgm:t>
        <a:bodyPr/>
        <a:lstStyle/>
        <a:p>
          <a:r>
            <a:rPr lang="zh-TW" altLang="en-US" sz="1400" dirty="0">
              <a:latin typeface="微軟正黑體" panose="020B0604030504040204" pitchFamily="34" charset="-120"/>
              <a:ea typeface="微軟正黑體" panose="020B0604030504040204" pitchFamily="34" charset="-120"/>
            </a:rPr>
            <a:t>有 </a:t>
          </a:r>
          <a:r>
            <a:rPr lang="en-US" altLang="zh-TW" sz="1400" u="sng" dirty="0">
              <a:latin typeface="微軟正黑體" panose="020B0604030504040204" pitchFamily="34" charset="-120"/>
              <a:ea typeface="微軟正黑體" panose="020B0604030504040204" pitchFamily="34" charset="-120"/>
            </a:rPr>
            <a:t>3</a:t>
          </a:r>
          <a:r>
            <a:rPr lang="zh-TW" altLang="en-US" sz="1400" u="sng" dirty="0">
              <a:latin typeface="微軟正黑體" panose="020B0604030504040204" pitchFamily="34" charset="-120"/>
              <a:ea typeface="微軟正黑體" panose="020B0604030504040204" pitchFamily="34" charset="-120"/>
            </a:rPr>
            <a:t>個年級 </a:t>
          </a:r>
          <a:r>
            <a:rPr lang="zh-TW" altLang="en-US" sz="1400" dirty="0">
              <a:latin typeface="微軟正黑體" panose="020B0604030504040204" pitchFamily="34" charset="-120"/>
              <a:ea typeface="微軟正黑體" panose="020B0604030504040204" pitchFamily="34" charset="-120"/>
            </a:rPr>
            <a:t>答對率落在全市後</a:t>
          </a:r>
          <a:r>
            <a:rPr lang="en-US" altLang="zh-TW" sz="1400" dirty="0">
              <a:latin typeface="微軟正黑體" panose="020B0604030504040204" pitchFamily="34" charset="-120"/>
              <a:ea typeface="微軟正黑體" panose="020B0604030504040204" pitchFamily="34" charset="-120"/>
            </a:rPr>
            <a:t>30%</a:t>
          </a:r>
          <a:endParaRPr lang="en-US" sz="14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EE32F29-FB8F-4D80-AA71-12570CB8C1EF}" type="parTrans" cxnId="{DBE4ED3E-8ED9-4C64-8DA8-5FB7F10362BA}">
      <dgm:prSet/>
      <dgm:spPr/>
      <dgm:t>
        <a:bodyPr/>
        <a:lstStyle/>
        <a:p>
          <a:endParaRPr 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EBACC1F-B5CE-47FE-A371-F00E73822BB8}" type="sibTrans" cxnId="{DBE4ED3E-8ED9-4C64-8DA8-5FB7F10362BA}">
      <dgm:prSet/>
      <dgm:spPr/>
      <dgm:t>
        <a:bodyPr/>
        <a:lstStyle/>
        <a:p>
          <a:endParaRPr 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1B12C6A-EAB6-47F0-93DC-19B8B24F5ADF}">
      <dgm:prSet phldrT="[文字]" custT="1"/>
      <dgm:spPr/>
      <dgm:t>
        <a:bodyPr/>
        <a:lstStyle/>
        <a:p>
          <a:pPr algn="ctr"/>
          <a:r>
            <a: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rPr>
            <a:t>歸為 </a:t>
          </a:r>
          <a:r>
            <a: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rPr>
            <a:t>A</a:t>
          </a:r>
          <a:r>
            <a: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rPr>
            <a:t>類學校</a:t>
          </a:r>
          <a:endParaRPr lang="en-US" sz="24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ECF9AA2-737E-4143-AC79-AB95E265F03F}" type="parTrans" cxnId="{5E0A3C5E-0C71-4B14-BB0E-379238588255}">
      <dgm:prSet/>
      <dgm:spPr/>
      <dgm:t>
        <a:bodyPr/>
        <a:lstStyle/>
        <a:p>
          <a:endParaRPr 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C4F43EE-2A31-4F61-81D8-03C56C1A0DBE}" type="sibTrans" cxnId="{5E0A3C5E-0C71-4B14-BB0E-379238588255}">
      <dgm:prSet/>
      <dgm:spPr/>
      <dgm:t>
        <a:bodyPr/>
        <a:lstStyle/>
        <a:p>
          <a:endParaRPr 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C5DB2A6-7296-4CD3-B79E-B65C4B143073}" type="pres">
      <dgm:prSet presAssocID="{6A2B6A5A-6172-41F7-AB5D-85E3ED876D07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zh-TW" altLang="en-US"/>
        </a:p>
      </dgm:t>
    </dgm:pt>
    <dgm:pt modelId="{84BDAC48-1B07-4265-BEA9-C78E30123E8A}" type="pres">
      <dgm:prSet presAssocID="{91FC3944-379F-41C5-B09F-1270A094F93F}" presName="parentText1" presStyleLbl="node1" presStyleIdx="0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57233E7-0154-4700-B326-149D55E1904C}" type="pres">
      <dgm:prSet presAssocID="{91FC3944-379F-41C5-B09F-1270A094F93F}" presName="childText1" presStyleLbl="solidAlignAcc1" presStyleIdx="0" presStyleCnt="3" custScaleY="29385" custLinFactNeighborX="578" custLinFactNeighborY="-3655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5BCF1D9-D2A7-425F-9D87-114071D0F932}" type="pres">
      <dgm:prSet presAssocID="{65F7AFD1-018C-44E5-905D-86C3EC4C0F9E}" presName="parentText2" presStyleLbl="node1" presStyleIdx="1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6D0B8D4-C763-4A55-9877-4D6C5BE792A3}" type="pres">
      <dgm:prSet presAssocID="{65F7AFD1-018C-44E5-905D-86C3EC4C0F9E}" presName="childText2" presStyleLbl="solidAlignAcc1" presStyleIdx="1" presStyleCnt="3" custScaleY="27810" custLinFactNeighborX="-289" custLinFactNeighborY="-3677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892414E-6945-43CD-A23A-018D512D2F6E}" type="pres">
      <dgm:prSet presAssocID="{8EB7DA40-D7E3-4F95-B0E2-A0BBB5850EE2}" presName="parentText3" presStyleLbl="node1" presStyleIdx="2" presStyleCnt="3" custScaleX="109058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621AAA2-D729-4E6D-91AB-74198B03E2C5}" type="pres">
      <dgm:prSet presAssocID="{8EB7DA40-D7E3-4F95-B0E2-A0BBB5850EE2}" presName="childText3" presStyleLbl="solidAlignAcc1" presStyleIdx="2" presStyleCnt="3" custScaleY="25472" custLinFactNeighborX="489" custLinFactNeighborY="-3892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11C075D1-DC1F-429B-AF58-E2113C83CCC8}" srcId="{6A2B6A5A-6172-41F7-AB5D-85E3ED876D07}" destId="{65F7AFD1-018C-44E5-905D-86C3EC4C0F9E}" srcOrd="1" destOrd="0" parTransId="{BCDAF490-B3C2-46E4-8E80-04668D7B7087}" sibTransId="{57018498-AB7F-43EE-AF40-5FB148635ECC}"/>
    <dgm:cxn modelId="{48DAED69-6F89-426D-B89C-E80C12B6B677}" type="presOf" srcId="{8EB7DA40-D7E3-4F95-B0E2-A0BBB5850EE2}" destId="{1892414E-6945-43CD-A23A-018D512D2F6E}" srcOrd="0" destOrd="0" presId="urn:microsoft.com/office/officeart/2009/3/layout/IncreasingArrowsProcess"/>
    <dgm:cxn modelId="{BC30F997-DE01-4EC6-9679-007C8A9A1DE9}" srcId="{91FC3944-379F-41C5-B09F-1270A094F93F}" destId="{5F8E6AB4-4B1D-4D97-85F9-2DF34FFAEE44}" srcOrd="0" destOrd="0" parTransId="{A9D7E4B3-CD95-42D1-A104-9A5F804F899E}" sibTransId="{C49B1D11-FA18-482C-8F58-08303DCE57E8}"/>
    <dgm:cxn modelId="{78525EF4-F219-40F9-9AB2-7F4D5DA9D5FF}" srcId="{6A2B6A5A-6172-41F7-AB5D-85E3ED876D07}" destId="{91FC3944-379F-41C5-B09F-1270A094F93F}" srcOrd="0" destOrd="0" parTransId="{949B5BCD-BC4A-48BA-AB95-9211CAEBD6B3}" sibTransId="{0B32F0E0-3658-4D16-9D53-C0ED1EFAECDF}"/>
    <dgm:cxn modelId="{202F5737-ECD4-45F0-8679-C45E7445114D}" type="presOf" srcId="{65F7AFD1-018C-44E5-905D-86C3EC4C0F9E}" destId="{15BCF1D9-D2A7-425F-9D87-114071D0F932}" srcOrd="0" destOrd="0" presId="urn:microsoft.com/office/officeart/2009/3/layout/IncreasingArrowsProcess"/>
    <dgm:cxn modelId="{5AE3EB62-01BE-4080-A9D1-870269D93137}" type="presOf" srcId="{5F8E6AB4-4B1D-4D97-85F9-2DF34FFAEE44}" destId="{957233E7-0154-4700-B326-149D55E1904C}" srcOrd="0" destOrd="0" presId="urn:microsoft.com/office/officeart/2009/3/layout/IncreasingArrowsProcess"/>
    <dgm:cxn modelId="{09EC130F-93B1-4041-82C8-C342F06334CA}" type="presOf" srcId="{235F8AE7-15E3-4B29-B0EB-F1B62C8A5D72}" destId="{56D0B8D4-C763-4A55-9877-4D6C5BE792A3}" srcOrd="0" destOrd="0" presId="urn:microsoft.com/office/officeart/2009/3/layout/IncreasingArrowsProcess"/>
    <dgm:cxn modelId="{422A644D-B2C3-4649-A81D-567BE7C2D295}" type="presOf" srcId="{91FC3944-379F-41C5-B09F-1270A094F93F}" destId="{84BDAC48-1B07-4265-BEA9-C78E30123E8A}" srcOrd="0" destOrd="0" presId="urn:microsoft.com/office/officeart/2009/3/layout/IncreasingArrowsProcess"/>
    <dgm:cxn modelId="{7E36ABDE-ADC3-438A-9DBA-CE2D73D0ABEA}" type="presOf" srcId="{6A2B6A5A-6172-41F7-AB5D-85E3ED876D07}" destId="{2C5DB2A6-7296-4CD3-B79E-B65C4B143073}" srcOrd="0" destOrd="0" presId="urn:microsoft.com/office/officeart/2009/3/layout/IncreasingArrowsProcess"/>
    <dgm:cxn modelId="{5E0A3C5E-0C71-4B14-BB0E-379238588255}" srcId="{8EB7DA40-D7E3-4F95-B0E2-A0BBB5850EE2}" destId="{A1B12C6A-EAB6-47F0-93DC-19B8B24F5ADF}" srcOrd="0" destOrd="0" parTransId="{9ECF9AA2-737E-4143-AC79-AB95E265F03F}" sibTransId="{0C4F43EE-2A31-4F61-81D8-03C56C1A0DBE}"/>
    <dgm:cxn modelId="{691E342C-D03A-4511-A2C2-F2D2393F11C8}" type="presOf" srcId="{A1B12C6A-EAB6-47F0-93DC-19B8B24F5ADF}" destId="{3621AAA2-D729-4E6D-91AB-74198B03E2C5}" srcOrd="0" destOrd="0" presId="urn:microsoft.com/office/officeart/2009/3/layout/IncreasingArrowsProcess"/>
    <dgm:cxn modelId="{DBE4ED3E-8ED9-4C64-8DA8-5FB7F10362BA}" srcId="{6A2B6A5A-6172-41F7-AB5D-85E3ED876D07}" destId="{8EB7DA40-D7E3-4F95-B0E2-A0BBB5850EE2}" srcOrd="2" destOrd="0" parTransId="{2EE32F29-FB8F-4D80-AA71-12570CB8C1EF}" sibTransId="{6EBACC1F-B5CE-47FE-A371-F00E73822BB8}"/>
    <dgm:cxn modelId="{70A17790-47B4-4C57-B70B-7768C14B449E}" srcId="{65F7AFD1-018C-44E5-905D-86C3EC4C0F9E}" destId="{235F8AE7-15E3-4B29-B0EB-F1B62C8A5D72}" srcOrd="0" destOrd="0" parTransId="{5EDA142D-7776-4D95-9B0A-CAC7DE7DB508}" sibTransId="{A3A5C4D3-69B4-4B76-8E84-4F6247454F1A}"/>
    <dgm:cxn modelId="{4633674A-1437-4686-8129-105F100F6887}" type="presParOf" srcId="{2C5DB2A6-7296-4CD3-B79E-B65C4B143073}" destId="{84BDAC48-1B07-4265-BEA9-C78E30123E8A}" srcOrd="0" destOrd="0" presId="urn:microsoft.com/office/officeart/2009/3/layout/IncreasingArrowsProcess"/>
    <dgm:cxn modelId="{E4592DF0-168E-4D5C-9D87-F693D1C2EFEE}" type="presParOf" srcId="{2C5DB2A6-7296-4CD3-B79E-B65C4B143073}" destId="{957233E7-0154-4700-B326-149D55E1904C}" srcOrd="1" destOrd="0" presId="urn:microsoft.com/office/officeart/2009/3/layout/IncreasingArrowsProcess"/>
    <dgm:cxn modelId="{4ED5F479-7381-41CF-BCB6-4469F2114761}" type="presParOf" srcId="{2C5DB2A6-7296-4CD3-B79E-B65C4B143073}" destId="{15BCF1D9-D2A7-425F-9D87-114071D0F932}" srcOrd="2" destOrd="0" presId="urn:microsoft.com/office/officeart/2009/3/layout/IncreasingArrowsProcess"/>
    <dgm:cxn modelId="{FE4D0281-9858-494E-8EFF-352223C036AE}" type="presParOf" srcId="{2C5DB2A6-7296-4CD3-B79E-B65C4B143073}" destId="{56D0B8D4-C763-4A55-9877-4D6C5BE792A3}" srcOrd="3" destOrd="0" presId="urn:microsoft.com/office/officeart/2009/3/layout/IncreasingArrowsProcess"/>
    <dgm:cxn modelId="{E8ACD127-4730-4529-9ADA-F96696FB7F3A}" type="presParOf" srcId="{2C5DB2A6-7296-4CD3-B79E-B65C4B143073}" destId="{1892414E-6945-43CD-A23A-018D512D2F6E}" srcOrd="4" destOrd="0" presId="urn:microsoft.com/office/officeart/2009/3/layout/IncreasingArrowsProcess"/>
    <dgm:cxn modelId="{BE79D032-7F51-43C7-B9A1-F1D6F0FE6483}" type="presParOf" srcId="{2C5DB2A6-7296-4CD3-B79E-B65C4B143073}" destId="{3621AAA2-D729-4E6D-91AB-74198B03E2C5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8C22E9F-0809-4BE9-BB90-08B9C372B23F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</dgm:pt>
    <dgm:pt modelId="{4307B51E-F136-48F7-A14D-A9FF46880BFC}">
      <dgm:prSet phldrT="[文字]"/>
      <dgm:spPr/>
      <dgm:t>
        <a:bodyPr/>
        <a:lstStyle/>
        <a:p>
          <a:r>
            <a: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rPr>
            <a:t>第一次</a:t>
          </a:r>
          <a:r>
            <a: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rPr>
            <a:t>到校輔導</a:t>
          </a:r>
          <a:endParaRPr 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5D81DA6-5948-4554-AA8C-98CF97909414}" type="parTrans" cxnId="{6D135455-0A5B-4D33-8F4D-CB8088AA8A55}">
      <dgm:prSet/>
      <dgm:spPr/>
      <dgm:t>
        <a:bodyPr/>
        <a:lstStyle/>
        <a:p>
          <a:endParaRPr lang="en-US"/>
        </a:p>
      </dgm:t>
    </dgm:pt>
    <dgm:pt modelId="{6525E993-6334-440A-9573-4F6D414CB381}" type="sibTrans" cxnId="{6D135455-0A5B-4D33-8F4D-CB8088AA8A55}">
      <dgm:prSet/>
      <dgm:spPr/>
      <dgm:t>
        <a:bodyPr/>
        <a:lstStyle/>
        <a:p>
          <a:endParaRPr lang="en-US"/>
        </a:p>
      </dgm:t>
    </dgm:pt>
    <dgm:pt modelId="{8F83C2EA-84A3-45F1-B2FB-C3395BFBC452}">
      <dgm:prSet phldrT="[文字]"/>
      <dgm:spPr/>
      <dgm:t>
        <a:bodyPr/>
        <a:lstStyle/>
        <a:p>
          <a:r>
            <a: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rPr>
            <a:t>第二次</a:t>
          </a:r>
          <a:r>
            <a: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rPr>
            <a:t>入校觀課</a:t>
          </a:r>
          <a:endParaRPr 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C6E37E8-1334-4181-BAF9-6AAA02E17A40}" type="parTrans" cxnId="{AC46661A-F833-4E3F-A0C7-5B6FB72ACBB5}">
      <dgm:prSet/>
      <dgm:spPr/>
      <dgm:t>
        <a:bodyPr/>
        <a:lstStyle/>
        <a:p>
          <a:endParaRPr lang="en-US"/>
        </a:p>
      </dgm:t>
    </dgm:pt>
    <dgm:pt modelId="{8060FA79-B9F0-4AEA-9D57-FE7AF1471112}" type="sibTrans" cxnId="{AC46661A-F833-4E3F-A0C7-5B6FB72ACBB5}">
      <dgm:prSet/>
      <dgm:spPr/>
      <dgm:t>
        <a:bodyPr/>
        <a:lstStyle/>
        <a:p>
          <a:endParaRPr lang="en-US"/>
        </a:p>
      </dgm:t>
    </dgm:pt>
    <dgm:pt modelId="{947C26DD-5B36-442C-BF77-355DB5DE1F20}" type="pres">
      <dgm:prSet presAssocID="{78C22E9F-0809-4BE9-BB90-08B9C372B23F}" presName="outerComposite" presStyleCnt="0">
        <dgm:presLayoutVars>
          <dgm:chMax val="5"/>
          <dgm:dir/>
          <dgm:resizeHandles val="exact"/>
        </dgm:presLayoutVars>
      </dgm:prSet>
      <dgm:spPr/>
    </dgm:pt>
    <dgm:pt modelId="{418A06A1-4B1A-4200-A534-9F8EDD8DF169}" type="pres">
      <dgm:prSet presAssocID="{78C22E9F-0809-4BE9-BB90-08B9C372B23F}" presName="dummyMaxCanvas" presStyleCnt="0">
        <dgm:presLayoutVars/>
      </dgm:prSet>
      <dgm:spPr/>
    </dgm:pt>
    <dgm:pt modelId="{89EB2CDE-D83E-4E00-B1D5-7A309C44E6EA}" type="pres">
      <dgm:prSet presAssocID="{78C22E9F-0809-4BE9-BB90-08B9C372B23F}" presName="TwoNodes_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9E3F171-E3F1-4581-997A-162185623588}" type="pres">
      <dgm:prSet presAssocID="{78C22E9F-0809-4BE9-BB90-08B9C372B23F}" presName="TwoNodes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D4B2468-BBFC-403D-BB58-E7424642BF29}" type="pres">
      <dgm:prSet presAssocID="{78C22E9F-0809-4BE9-BB90-08B9C372B23F}" presName="TwoConn_1-2" presStyleLbl="f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7331D7A-22F0-47D3-924B-53F7FA77EF39}" type="pres">
      <dgm:prSet presAssocID="{78C22E9F-0809-4BE9-BB90-08B9C372B23F}" presName="TwoNodes_1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21DEE3F-50D7-4383-A7C9-E1D00373E0CB}" type="pres">
      <dgm:prSet presAssocID="{78C22E9F-0809-4BE9-BB90-08B9C372B23F}" presName="TwoNodes_2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6D135455-0A5B-4D33-8F4D-CB8088AA8A55}" srcId="{78C22E9F-0809-4BE9-BB90-08B9C372B23F}" destId="{4307B51E-F136-48F7-A14D-A9FF46880BFC}" srcOrd="0" destOrd="0" parTransId="{C5D81DA6-5948-4554-AA8C-98CF97909414}" sibTransId="{6525E993-6334-440A-9573-4F6D414CB381}"/>
    <dgm:cxn modelId="{6F2F48A1-58DE-434C-A3F5-77A1CC2976CC}" type="presOf" srcId="{6525E993-6334-440A-9573-4F6D414CB381}" destId="{FD4B2468-BBFC-403D-BB58-E7424642BF29}" srcOrd="0" destOrd="0" presId="urn:microsoft.com/office/officeart/2005/8/layout/vProcess5"/>
    <dgm:cxn modelId="{C3165D36-2447-4018-9382-C10971DCABDC}" type="presOf" srcId="{78C22E9F-0809-4BE9-BB90-08B9C372B23F}" destId="{947C26DD-5B36-442C-BF77-355DB5DE1F20}" srcOrd="0" destOrd="0" presId="urn:microsoft.com/office/officeart/2005/8/layout/vProcess5"/>
    <dgm:cxn modelId="{AC46661A-F833-4E3F-A0C7-5B6FB72ACBB5}" srcId="{78C22E9F-0809-4BE9-BB90-08B9C372B23F}" destId="{8F83C2EA-84A3-45F1-B2FB-C3395BFBC452}" srcOrd="1" destOrd="0" parTransId="{DC6E37E8-1334-4181-BAF9-6AAA02E17A40}" sibTransId="{8060FA79-B9F0-4AEA-9D57-FE7AF1471112}"/>
    <dgm:cxn modelId="{7522CF75-87E2-4FC9-9516-948810C9BE33}" type="presOf" srcId="{4307B51E-F136-48F7-A14D-A9FF46880BFC}" destId="{89EB2CDE-D83E-4E00-B1D5-7A309C44E6EA}" srcOrd="0" destOrd="0" presId="urn:microsoft.com/office/officeart/2005/8/layout/vProcess5"/>
    <dgm:cxn modelId="{4E2DB7F3-7E71-420A-BC8B-724A4EEDA9A4}" type="presOf" srcId="{8F83C2EA-84A3-45F1-B2FB-C3395BFBC452}" destId="{E21DEE3F-50D7-4383-A7C9-E1D00373E0CB}" srcOrd="1" destOrd="0" presId="urn:microsoft.com/office/officeart/2005/8/layout/vProcess5"/>
    <dgm:cxn modelId="{E1A7538A-F7BB-4FB7-807A-9003AB984536}" type="presOf" srcId="{8F83C2EA-84A3-45F1-B2FB-C3395BFBC452}" destId="{19E3F171-E3F1-4581-997A-162185623588}" srcOrd="0" destOrd="0" presId="urn:microsoft.com/office/officeart/2005/8/layout/vProcess5"/>
    <dgm:cxn modelId="{5025DCE0-CF4E-4904-A679-A23BF6588DBC}" type="presOf" srcId="{4307B51E-F136-48F7-A14D-A9FF46880BFC}" destId="{B7331D7A-22F0-47D3-924B-53F7FA77EF39}" srcOrd="1" destOrd="0" presId="urn:microsoft.com/office/officeart/2005/8/layout/vProcess5"/>
    <dgm:cxn modelId="{9B5D799D-CC12-4F0A-A7CF-54367613044D}" type="presParOf" srcId="{947C26DD-5B36-442C-BF77-355DB5DE1F20}" destId="{418A06A1-4B1A-4200-A534-9F8EDD8DF169}" srcOrd="0" destOrd="0" presId="urn:microsoft.com/office/officeart/2005/8/layout/vProcess5"/>
    <dgm:cxn modelId="{029FEACD-EAFC-44D4-A6B9-256A6FB61C19}" type="presParOf" srcId="{947C26DD-5B36-442C-BF77-355DB5DE1F20}" destId="{89EB2CDE-D83E-4E00-B1D5-7A309C44E6EA}" srcOrd="1" destOrd="0" presId="urn:microsoft.com/office/officeart/2005/8/layout/vProcess5"/>
    <dgm:cxn modelId="{0F3BF9F0-ECD9-4B41-A586-C1533A8B637A}" type="presParOf" srcId="{947C26DD-5B36-442C-BF77-355DB5DE1F20}" destId="{19E3F171-E3F1-4581-997A-162185623588}" srcOrd="2" destOrd="0" presId="urn:microsoft.com/office/officeart/2005/8/layout/vProcess5"/>
    <dgm:cxn modelId="{9DC00C16-14E9-4D8F-8518-7E0D5AAA2A96}" type="presParOf" srcId="{947C26DD-5B36-442C-BF77-355DB5DE1F20}" destId="{FD4B2468-BBFC-403D-BB58-E7424642BF29}" srcOrd="3" destOrd="0" presId="urn:microsoft.com/office/officeart/2005/8/layout/vProcess5"/>
    <dgm:cxn modelId="{6936B9D9-E505-41D2-8A95-C1C4CA981E14}" type="presParOf" srcId="{947C26DD-5B36-442C-BF77-355DB5DE1F20}" destId="{B7331D7A-22F0-47D3-924B-53F7FA77EF39}" srcOrd="4" destOrd="0" presId="urn:microsoft.com/office/officeart/2005/8/layout/vProcess5"/>
    <dgm:cxn modelId="{7D29047B-A622-48F5-AC6B-5B511938CBF0}" type="presParOf" srcId="{947C26DD-5B36-442C-BF77-355DB5DE1F20}" destId="{E21DEE3F-50D7-4383-A7C9-E1D00373E0CB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BDAC48-1B07-4265-BEA9-C78E30123E8A}">
      <dsp:nvSpPr>
        <dsp:cNvPr id="0" name=""/>
        <dsp:cNvSpPr/>
      </dsp:nvSpPr>
      <dsp:spPr>
        <a:xfrm>
          <a:off x="1218791" y="434764"/>
          <a:ext cx="8260420" cy="1203032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254000" bIns="190981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和</a:t>
          </a:r>
          <a:r>
            <a:rPr lang="en-US" sz="20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111</a:t>
          </a:r>
          <a:r>
            <a:rPr lang="zh-TW" altLang="en-US" sz="20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學力檢測相比，退步率前</a:t>
          </a:r>
          <a:r>
            <a:rPr lang="en-US" altLang="zh-TW" sz="20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40</a:t>
          </a:r>
          <a:r>
            <a:rPr lang="zh-TW" altLang="en-US" sz="20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名</a:t>
          </a:r>
          <a:endParaRPr lang="en-US" sz="20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218791" y="735522"/>
        <a:ext cx="7959662" cy="601516"/>
      </dsp:txXfrm>
    </dsp:sp>
    <dsp:sp modelId="{957233E7-0154-4700-B326-149D55E1904C}">
      <dsp:nvSpPr>
        <dsp:cNvPr id="0" name=""/>
        <dsp:cNvSpPr/>
      </dsp:nvSpPr>
      <dsp:spPr>
        <a:xfrm>
          <a:off x="1233496" y="1333611"/>
          <a:ext cx="2544209" cy="68099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沒事</a:t>
          </a:r>
          <a:r>
            <a:rPr lang="en-US" altLang="zh-TW" sz="24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~</a:t>
          </a:r>
          <a:endParaRPr lang="en-US" sz="24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233496" y="1333611"/>
        <a:ext cx="2544209" cy="680992"/>
      </dsp:txXfrm>
    </dsp:sp>
    <dsp:sp modelId="{15BCF1D9-D2A7-425F-9D87-114071D0F932}">
      <dsp:nvSpPr>
        <dsp:cNvPr id="0" name=""/>
        <dsp:cNvSpPr/>
      </dsp:nvSpPr>
      <dsp:spPr>
        <a:xfrm>
          <a:off x="3763000" y="835775"/>
          <a:ext cx="5716211" cy="1203032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254000" bIns="190981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有 </a:t>
          </a:r>
          <a:r>
            <a:rPr lang="en-US" altLang="zh-TW" sz="2000" u="sng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2</a:t>
          </a:r>
          <a:r>
            <a:rPr lang="zh-TW" altLang="en-US" sz="2000" u="sng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個年級 </a:t>
          </a:r>
          <a:r>
            <a:rPr lang="zh-TW" altLang="en-US" sz="20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答對率落在全市後</a:t>
          </a:r>
          <a:r>
            <a:rPr lang="en-US" altLang="zh-TW" sz="20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30%</a:t>
          </a:r>
          <a:endParaRPr lang="en-US" sz="20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763000" y="1136533"/>
        <a:ext cx="5415453" cy="601516"/>
      </dsp:txXfrm>
    </dsp:sp>
    <dsp:sp modelId="{56D0B8D4-C763-4A55-9877-4D6C5BE792A3}">
      <dsp:nvSpPr>
        <dsp:cNvPr id="0" name=""/>
        <dsp:cNvSpPr/>
      </dsp:nvSpPr>
      <dsp:spPr>
        <a:xfrm>
          <a:off x="3755647" y="1747727"/>
          <a:ext cx="2544209" cy="64449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歸為 </a:t>
          </a:r>
          <a:r>
            <a:rPr lang="en-US" altLang="zh-TW" sz="24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B</a:t>
          </a:r>
          <a:r>
            <a:rPr lang="zh-TW" altLang="en-US" sz="24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類學校</a:t>
          </a:r>
          <a:endParaRPr lang="en-US" sz="24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755647" y="1747727"/>
        <a:ext cx="2544209" cy="644491"/>
      </dsp:txXfrm>
    </dsp:sp>
    <dsp:sp modelId="{1892414E-6945-43CD-A23A-018D512D2F6E}">
      <dsp:nvSpPr>
        <dsp:cNvPr id="0" name=""/>
        <dsp:cNvSpPr/>
      </dsp:nvSpPr>
      <dsp:spPr>
        <a:xfrm>
          <a:off x="6163550" y="1236785"/>
          <a:ext cx="3459321" cy="1203032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254000" bIns="190981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4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有 </a:t>
          </a:r>
          <a:r>
            <a:rPr lang="en-US" altLang="zh-TW" sz="1400" u="sng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3</a:t>
          </a:r>
          <a:r>
            <a:rPr lang="zh-TW" altLang="en-US" sz="1400" u="sng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個年級 </a:t>
          </a:r>
          <a:r>
            <a:rPr lang="zh-TW" altLang="en-US" sz="14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答對率落在全市後</a:t>
          </a:r>
          <a:r>
            <a:rPr lang="en-US" altLang="zh-TW" sz="14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30%</a:t>
          </a:r>
          <a:endParaRPr lang="en-US" sz="14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6163550" y="1537543"/>
        <a:ext cx="3158563" cy="601516"/>
      </dsp:txXfrm>
    </dsp:sp>
    <dsp:sp modelId="{3621AAA2-D729-4E6D-91AB-74198B03E2C5}">
      <dsp:nvSpPr>
        <dsp:cNvPr id="0" name=""/>
        <dsp:cNvSpPr/>
      </dsp:nvSpPr>
      <dsp:spPr>
        <a:xfrm>
          <a:off x="6319651" y="2126475"/>
          <a:ext cx="2544209" cy="58167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歸為 </a:t>
          </a:r>
          <a:r>
            <a:rPr lang="en-US" altLang="zh-TW" sz="24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A</a:t>
          </a:r>
          <a:r>
            <a:rPr lang="zh-TW" altLang="en-US" sz="24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類學校</a:t>
          </a:r>
          <a:endParaRPr lang="en-US" sz="24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6319651" y="2126475"/>
        <a:ext cx="2544209" cy="58167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BDAC48-1B07-4265-BEA9-C78E30123E8A}">
      <dsp:nvSpPr>
        <dsp:cNvPr id="0" name=""/>
        <dsp:cNvSpPr/>
      </dsp:nvSpPr>
      <dsp:spPr>
        <a:xfrm>
          <a:off x="1218791" y="434764"/>
          <a:ext cx="8260420" cy="1203032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254000" bIns="190981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和</a:t>
          </a:r>
          <a:r>
            <a:rPr lang="en-US" sz="20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111</a:t>
          </a:r>
          <a:r>
            <a:rPr lang="zh-TW" altLang="en-US" sz="20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學力檢測相比，退步率前</a:t>
          </a:r>
          <a:r>
            <a:rPr lang="en-US" altLang="zh-TW" sz="20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40</a:t>
          </a:r>
          <a:r>
            <a:rPr lang="zh-TW" altLang="en-US" sz="20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名</a:t>
          </a:r>
          <a:endParaRPr lang="en-US" sz="20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218791" y="735522"/>
        <a:ext cx="7959662" cy="601516"/>
      </dsp:txXfrm>
    </dsp:sp>
    <dsp:sp modelId="{957233E7-0154-4700-B326-149D55E1904C}">
      <dsp:nvSpPr>
        <dsp:cNvPr id="0" name=""/>
        <dsp:cNvSpPr/>
      </dsp:nvSpPr>
      <dsp:spPr>
        <a:xfrm>
          <a:off x="1233496" y="1333611"/>
          <a:ext cx="2544209" cy="68099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沒事</a:t>
          </a:r>
          <a:r>
            <a:rPr lang="en-US" altLang="zh-TW" sz="24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~</a:t>
          </a:r>
          <a:endParaRPr lang="en-US" sz="24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233496" y="1333611"/>
        <a:ext cx="2544209" cy="680992"/>
      </dsp:txXfrm>
    </dsp:sp>
    <dsp:sp modelId="{15BCF1D9-D2A7-425F-9D87-114071D0F932}">
      <dsp:nvSpPr>
        <dsp:cNvPr id="0" name=""/>
        <dsp:cNvSpPr/>
      </dsp:nvSpPr>
      <dsp:spPr>
        <a:xfrm>
          <a:off x="3763000" y="835775"/>
          <a:ext cx="5716211" cy="1203032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254000" bIns="190981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有 </a:t>
          </a:r>
          <a:r>
            <a:rPr lang="en-US" altLang="zh-TW" sz="2000" u="sng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2</a:t>
          </a:r>
          <a:r>
            <a:rPr lang="zh-TW" altLang="en-US" sz="2000" u="sng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個年級 </a:t>
          </a:r>
          <a:r>
            <a:rPr lang="zh-TW" altLang="en-US" sz="20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答對率落在全市後</a:t>
          </a:r>
          <a:r>
            <a:rPr lang="en-US" altLang="zh-TW" sz="20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30%</a:t>
          </a:r>
          <a:endParaRPr lang="en-US" sz="20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763000" y="1136533"/>
        <a:ext cx="5415453" cy="601516"/>
      </dsp:txXfrm>
    </dsp:sp>
    <dsp:sp modelId="{56D0B8D4-C763-4A55-9877-4D6C5BE792A3}">
      <dsp:nvSpPr>
        <dsp:cNvPr id="0" name=""/>
        <dsp:cNvSpPr/>
      </dsp:nvSpPr>
      <dsp:spPr>
        <a:xfrm>
          <a:off x="3755647" y="1747727"/>
          <a:ext cx="2544209" cy="64449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歸為 </a:t>
          </a:r>
          <a:r>
            <a:rPr lang="en-US" altLang="zh-TW" sz="24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B</a:t>
          </a:r>
          <a:r>
            <a:rPr lang="zh-TW" altLang="en-US" sz="24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類學校</a:t>
          </a:r>
          <a:endParaRPr lang="en-US" sz="24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755647" y="1747727"/>
        <a:ext cx="2544209" cy="644491"/>
      </dsp:txXfrm>
    </dsp:sp>
    <dsp:sp modelId="{1892414E-6945-43CD-A23A-018D512D2F6E}">
      <dsp:nvSpPr>
        <dsp:cNvPr id="0" name=""/>
        <dsp:cNvSpPr/>
      </dsp:nvSpPr>
      <dsp:spPr>
        <a:xfrm>
          <a:off x="6163550" y="1236785"/>
          <a:ext cx="3459321" cy="1203032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254000" bIns="190981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4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有 </a:t>
          </a:r>
          <a:r>
            <a:rPr lang="en-US" altLang="zh-TW" sz="1400" u="sng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3</a:t>
          </a:r>
          <a:r>
            <a:rPr lang="zh-TW" altLang="en-US" sz="1400" u="sng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個年級 </a:t>
          </a:r>
          <a:r>
            <a:rPr lang="zh-TW" altLang="en-US" sz="14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答對率落在全市後</a:t>
          </a:r>
          <a:r>
            <a:rPr lang="en-US" altLang="zh-TW" sz="14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30%</a:t>
          </a:r>
          <a:endParaRPr lang="en-US" sz="14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6163550" y="1537543"/>
        <a:ext cx="3158563" cy="601516"/>
      </dsp:txXfrm>
    </dsp:sp>
    <dsp:sp modelId="{3621AAA2-D729-4E6D-91AB-74198B03E2C5}">
      <dsp:nvSpPr>
        <dsp:cNvPr id="0" name=""/>
        <dsp:cNvSpPr/>
      </dsp:nvSpPr>
      <dsp:spPr>
        <a:xfrm>
          <a:off x="6319651" y="2126475"/>
          <a:ext cx="2544209" cy="58167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歸為 </a:t>
          </a:r>
          <a:r>
            <a:rPr lang="en-US" altLang="zh-TW" sz="24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A</a:t>
          </a:r>
          <a:r>
            <a:rPr lang="zh-TW" altLang="en-US" sz="24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類學校</a:t>
          </a:r>
          <a:endParaRPr lang="en-US" sz="24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6319651" y="2126475"/>
        <a:ext cx="2544209" cy="58167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BDAC48-1B07-4265-BEA9-C78E30123E8A}">
      <dsp:nvSpPr>
        <dsp:cNvPr id="0" name=""/>
        <dsp:cNvSpPr/>
      </dsp:nvSpPr>
      <dsp:spPr>
        <a:xfrm>
          <a:off x="1218791" y="434764"/>
          <a:ext cx="8260420" cy="1203032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254000" bIns="190981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和</a:t>
          </a:r>
          <a:r>
            <a:rPr lang="en-US" sz="20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111</a:t>
          </a:r>
          <a:r>
            <a:rPr lang="zh-TW" altLang="en-US" sz="20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學力檢測相比，退步率前</a:t>
          </a:r>
          <a:r>
            <a:rPr lang="en-US" altLang="zh-TW" sz="20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40</a:t>
          </a:r>
          <a:r>
            <a:rPr lang="zh-TW" altLang="en-US" sz="20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名</a:t>
          </a:r>
          <a:endParaRPr lang="en-US" sz="20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218791" y="735522"/>
        <a:ext cx="7959662" cy="601516"/>
      </dsp:txXfrm>
    </dsp:sp>
    <dsp:sp modelId="{957233E7-0154-4700-B326-149D55E1904C}">
      <dsp:nvSpPr>
        <dsp:cNvPr id="0" name=""/>
        <dsp:cNvSpPr/>
      </dsp:nvSpPr>
      <dsp:spPr>
        <a:xfrm>
          <a:off x="1233496" y="1333611"/>
          <a:ext cx="2544209" cy="68099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沒事</a:t>
          </a:r>
          <a:r>
            <a:rPr lang="en-US" altLang="zh-TW" sz="24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~</a:t>
          </a:r>
          <a:endParaRPr lang="en-US" sz="24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233496" y="1333611"/>
        <a:ext cx="2544209" cy="680992"/>
      </dsp:txXfrm>
    </dsp:sp>
    <dsp:sp modelId="{15BCF1D9-D2A7-425F-9D87-114071D0F932}">
      <dsp:nvSpPr>
        <dsp:cNvPr id="0" name=""/>
        <dsp:cNvSpPr/>
      </dsp:nvSpPr>
      <dsp:spPr>
        <a:xfrm>
          <a:off x="3763000" y="835775"/>
          <a:ext cx="5716211" cy="1203032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254000" bIns="190981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有 </a:t>
          </a:r>
          <a:r>
            <a:rPr lang="en-US" altLang="zh-TW" sz="2000" u="sng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2</a:t>
          </a:r>
          <a:r>
            <a:rPr lang="zh-TW" altLang="en-US" sz="2000" u="sng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個年級 </a:t>
          </a:r>
          <a:r>
            <a:rPr lang="zh-TW" altLang="en-US" sz="20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答對率落在全市後</a:t>
          </a:r>
          <a:r>
            <a:rPr lang="en-US" altLang="zh-TW" sz="20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30%</a:t>
          </a:r>
          <a:endParaRPr lang="en-US" sz="20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763000" y="1136533"/>
        <a:ext cx="5415453" cy="601516"/>
      </dsp:txXfrm>
    </dsp:sp>
    <dsp:sp modelId="{56D0B8D4-C763-4A55-9877-4D6C5BE792A3}">
      <dsp:nvSpPr>
        <dsp:cNvPr id="0" name=""/>
        <dsp:cNvSpPr/>
      </dsp:nvSpPr>
      <dsp:spPr>
        <a:xfrm>
          <a:off x="3755647" y="1747727"/>
          <a:ext cx="2544209" cy="64449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歸為 </a:t>
          </a:r>
          <a:r>
            <a:rPr lang="en-US" altLang="zh-TW" sz="24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B</a:t>
          </a:r>
          <a:r>
            <a:rPr lang="zh-TW" altLang="en-US" sz="24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類學校</a:t>
          </a:r>
          <a:endParaRPr lang="en-US" sz="24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755647" y="1747727"/>
        <a:ext cx="2544209" cy="644491"/>
      </dsp:txXfrm>
    </dsp:sp>
    <dsp:sp modelId="{1892414E-6945-43CD-A23A-018D512D2F6E}">
      <dsp:nvSpPr>
        <dsp:cNvPr id="0" name=""/>
        <dsp:cNvSpPr/>
      </dsp:nvSpPr>
      <dsp:spPr>
        <a:xfrm>
          <a:off x="6163550" y="1236785"/>
          <a:ext cx="3459321" cy="1203032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254000" bIns="190981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4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有 </a:t>
          </a:r>
          <a:r>
            <a:rPr lang="en-US" altLang="zh-TW" sz="1400" u="sng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3</a:t>
          </a:r>
          <a:r>
            <a:rPr lang="zh-TW" altLang="en-US" sz="1400" u="sng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個年級 </a:t>
          </a:r>
          <a:r>
            <a:rPr lang="zh-TW" altLang="en-US" sz="14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答對率落在全市後</a:t>
          </a:r>
          <a:r>
            <a:rPr lang="en-US" altLang="zh-TW" sz="14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30%</a:t>
          </a:r>
          <a:endParaRPr lang="en-US" sz="14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6163550" y="1537543"/>
        <a:ext cx="3158563" cy="601516"/>
      </dsp:txXfrm>
    </dsp:sp>
    <dsp:sp modelId="{3621AAA2-D729-4E6D-91AB-74198B03E2C5}">
      <dsp:nvSpPr>
        <dsp:cNvPr id="0" name=""/>
        <dsp:cNvSpPr/>
      </dsp:nvSpPr>
      <dsp:spPr>
        <a:xfrm>
          <a:off x="6319651" y="2126475"/>
          <a:ext cx="2544209" cy="58167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歸為 </a:t>
          </a:r>
          <a:r>
            <a:rPr lang="en-US" altLang="zh-TW" sz="24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A</a:t>
          </a:r>
          <a:r>
            <a:rPr lang="zh-TW" altLang="en-US" sz="24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類學校</a:t>
          </a:r>
          <a:endParaRPr lang="en-US" sz="24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6319651" y="2126475"/>
        <a:ext cx="2544209" cy="58167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>
            <a:extLst>
              <a:ext uri="{FF2B5EF4-FFF2-40B4-BE49-F238E27FC236}">
                <a16:creationId xmlns="" xmlns:a16="http://schemas.microsoft.com/office/drawing/2014/main" id="{DA49A3C1-AA9D-483D-A35F-190F1831E72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5558" tIns="47779" rIns="95558" bIns="47779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kumimoji="0"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="" xmlns:a16="http://schemas.microsoft.com/office/drawing/2014/main" id="{210431C4-CE5E-423A-8E6F-07102F28791B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5558" tIns="47779" rIns="95558" bIns="47779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kumimoji="0"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17BDDC0-ACEA-4C42-B650-721E71FE4698}" type="datetimeFigureOut">
              <a:rPr lang="zh-TW" altLang="en-US"/>
              <a:pPr>
                <a:defRPr/>
              </a:pPr>
              <a:t>2023/9/7</a:t>
            </a:fld>
            <a:endParaRPr lang="zh-TW" altLang="en-US"/>
          </a:p>
        </p:txBody>
      </p:sp>
      <p:sp>
        <p:nvSpPr>
          <p:cNvPr id="4" name="投影片圖像版面配置區 3">
            <a:extLst>
              <a:ext uri="{FF2B5EF4-FFF2-40B4-BE49-F238E27FC236}">
                <a16:creationId xmlns="" xmlns:a16="http://schemas.microsoft.com/office/drawing/2014/main" id="{5BA5FC5B-EFB6-4639-9C87-C7D85C78E50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58" tIns="47779" rIns="95558" bIns="47779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>
            <a:extLst>
              <a:ext uri="{FF2B5EF4-FFF2-40B4-BE49-F238E27FC236}">
                <a16:creationId xmlns="" xmlns:a16="http://schemas.microsoft.com/office/drawing/2014/main" id="{776B1BA1-33C2-45F8-AD78-E491F2092E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5558" tIns="47779" rIns="95558" bIns="47779" rtlCol="0"/>
          <a:lstStyle/>
          <a:p>
            <a:pPr lvl="0"/>
            <a:r>
              <a:rPr lang="zh-TW" altLang="en-US" noProof="0"/>
              <a:t>按一下以編輯母片文字樣式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6" name="頁尾版面配置區 5">
            <a:extLst>
              <a:ext uri="{FF2B5EF4-FFF2-40B4-BE49-F238E27FC236}">
                <a16:creationId xmlns="" xmlns:a16="http://schemas.microsoft.com/office/drawing/2014/main" id="{ED5F6697-66B8-4C58-8FEA-F11623AC48E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5558" tIns="47779" rIns="95558" bIns="47779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kumimoji="0"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="" xmlns:a16="http://schemas.microsoft.com/office/drawing/2014/main" id="{988FA8EA-470B-4945-B9C0-F3F5806A0B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5558" tIns="47779" rIns="95558" bIns="4777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300">
                <a:latin typeface="Calibri" panose="020F0502020204030204" pitchFamily="34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fld id="{11F5C683-E654-4F72-8520-A8F0E58723E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040274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solidFill>
          <a:srgbClr val="2C2F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5469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486727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zh-TW" altLang="en-US" noProof="0"/>
              <a:t>按一下圖示以新增圖片</a:t>
            </a:r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4030374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/>
          <p:cNvSpPr>
            <a:spLocks noGrp="1"/>
          </p:cNvSpPr>
          <p:nvPr>
            <p:ph type="pic" sz="quarter" idx="14"/>
          </p:nvPr>
        </p:nvSpPr>
        <p:spPr>
          <a:xfrm>
            <a:off x="0" y="1057275"/>
            <a:ext cx="12192000" cy="288607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zh-TW" altLang="en-US" noProof="0"/>
              <a:t>按一下圖示以新增圖片</a:t>
            </a:r>
            <a:endParaRPr lang="ko-KR" altLang="en-US" noProof="0" dirty="0"/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323529" y="16805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4854023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>
            <a:extLst>
              <a:ext uri="{FF2B5EF4-FFF2-40B4-BE49-F238E27FC236}">
                <a16:creationId xmlns="" xmlns:a16="http://schemas.microsoft.com/office/drawing/2014/main" id="{032EB1E2-47B8-4D60-9308-69FFDCBEA752}"/>
              </a:ext>
            </a:extLst>
          </p:cNvPr>
          <p:cNvSpPr/>
          <p:nvPr userDrawn="1"/>
        </p:nvSpPr>
        <p:spPr>
          <a:xfrm>
            <a:off x="11582400" y="0"/>
            <a:ext cx="6096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2" name="그림 개체 틀 2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1582400" cy="685799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ko-KR" altLang="en-US"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zh-TW" altLang="en-US" noProof="0"/>
              <a:t>按一下圖示以新增圖片</a:t>
            </a:r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2612957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zh-TW" altLang="en-US" noProof="0"/>
              <a:t>按一下圖示以新增圖片</a:t>
            </a:r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4751463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 slide layout">
    <p:bg>
      <p:bgPr>
        <a:solidFill>
          <a:srgbClr val="FBA2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9">
            <a:extLst>
              <a:ext uri="{FF2B5EF4-FFF2-40B4-BE49-F238E27FC236}">
                <a16:creationId xmlns="" xmlns:a16="http://schemas.microsoft.com/office/drawing/2014/main" id="{059DE15A-2058-4E87-A706-0BCE03031EFD}"/>
              </a:ext>
            </a:extLst>
          </p:cNvPr>
          <p:cNvSpPr/>
          <p:nvPr userDrawn="1"/>
        </p:nvSpPr>
        <p:spPr>
          <a:xfrm>
            <a:off x="4457700" y="0"/>
            <a:ext cx="7734300" cy="6858000"/>
          </a:xfrm>
          <a:custGeom>
            <a:avLst/>
            <a:gdLst>
              <a:gd name="connsiteX0" fmla="*/ 3160975 w 7734300"/>
              <a:gd name="connsiteY0" fmla="*/ 0 h 6858000"/>
              <a:gd name="connsiteX1" fmla="*/ 3167701 w 7734300"/>
              <a:gd name="connsiteY1" fmla="*/ 0 h 6858000"/>
              <a:gd name="connsiteX2" fmla="*/ 7734300 w 7734300"/>
              <a:gd name="connsiteY2" fmla="*/ 0 h 6858000"/>
              <a:gd name="connsiteX3" fmla="*/ 7734300 w 7734300"/>
              <a:gd name="connsiteY3" fmla="*/ 6858000 h 6858000"/>
              <a:gd name="connsiteX4" fmla="*/ 3167701 w 7734300"/>
              <a:gd name="connsiteY4" fmla="*/ 6858000 h 6858000"/>
              <a:gd name="connsiteX5" fmla="*/ 3160975 w 7734300"/>
              <a:gd name="connsiteY5" fmla="*/ 6858000 h 6858000"/>
              <a:gd name="connsiteX6" fmla="*/ 3160975 w 7734300"/>
              <a:gd name="connsiteY6" fmla="*/ 6850774 h 6858000"/>
              <a:gd name="connsiteX7" fmla="*/ 0 w 7734300"/>
              <a:gd name="connsiteY7" fmla="*/ 3454443 h 6858000"/>
              <a:gd name="connsiteX8" fmla="*/ 3160975 w 7734300"/>
              <a:gd name="connsiteY8" fmla="*/ 733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34300" h="6858000">
                <a:moveTo>
                  <a:pt x="3160975" y="0"/>
                </a:moveTo>
                <a:lnTo>
                  <a:pt x="3167701" y="0"/>
                </a:lnTo>
                <a:lnTo>
                  <a:pt x="7734300" y="0"/>
                </a:lnTo>
                <a:lnTo>
                  <a:pt x="7734300" y="6858000"/>
                </a:lnTo>
                <a:lnTo>
                  <a:pt x="3167701" y="6858000"/>
                </a:lnTo>
                <a:lnTo>
                  <a:pt x="3160975" y="6858000"/>
                </a:lnTo>
                <a:lnTo>
                  <a:pt x="3160975" y="6850774"/>
                </a:lnTo>
                <a:lnTo>
                  <a:pt x="0" y="3454443"/>
                </a:lnTo>
                <a:lnTo>
                  <a:pt x="3160975" y="73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7734300" cy="6858000"/>
          </a:xfrm>
          <a:custGeom>
            <a:avLst/>
            <a:gdLst>
              <a:gd name="connsiteX0" fmla="*/ 0 w 7302500"/>
              <a:gd name="connsiteY0" fmla="*/ 0 h 6858000"/>
              <a:gd name="connsiteX1" fmla="*/ 4311650 w 7302500"/>
              <a:gd name="connsiteY1" fmla="*/ 0 h 6858000"/>
              <a:gd name="connsiteX2" fmla="*/ 4318000 w 7302500"/>
              <a:gd name="connsiteY2" fmla="*/ 0 h 6858000"/>
              <a:gd name="connsiteX3" fmla="*/ 4318000 w 7302500"/>
              <a:gd name="connsiteY3" fmla="*/ 7226 h 6858000"/>
              <a:gd name="connsiteX4" fmla="*/ 7302500 w 7302500"/>
              <a:gd name="connsiteY4" fmla="*/ 3403557 h 6858000"/>
              <a:gd name="connsiteX5" fmla="*/ 4318000 w 7302500"/>
              <a:gd name="connsiteY5" fmla="*/ 6850666 h 6858000"/>
              <a:gd name="connsiteX6" fmla="*/ 4318000 w 7302500"/>
              <a:gd name="connsiteY6" fmla="*/ 6858000 h 6858000"/>
              <a:gd name="connsiteX7" fmla="*/ 4311650 w 7302500"/>
              <a:gd name="connsiteY7" fmla="*/ 6858000 h 6858000"/>
              <a:gd name="connsiteX8" fmla="*/ 0 w 7302500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02500" h="6858000">
                <a:moveTo>
                  <a:pt x="0" y="0"/>
                </a:moveTo>
                <a:lnTo>
                  <a:pt x="4311650" y="0"/>
                </a:lnTo>
                <a:lnTo>
                  <a:pt x="4318000" y="0"/>
                </a:lnTo>
                <a:lnTo>
                  <a:pt x="4318000" y="7226"/>
                </a:lnTo>
                <a:lnTo>
                  <a:pt x="7302500" y="3403557"/>
                </a:lnTo>
                <a:lnTo>
                  <a:pt x="4318000" y="6850666"/>
                </a:lnTo>
                <a:lnTo>
                  <a:pt x="4318000" y="6858000"/>
                </a:lnTo>
                <a:lnTo>
                  <a:pt x="43116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ko-KR" altLang="en-US" sz="18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zh-TW" altLang="en-US" noProof="0"/>
              <a:t>按一下圖示以新增圖片</a:t>
            </a:r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2530096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/>
          <p:cNvSpPr>
            <a:spLocks noGrp="1"/>
          </p:cNvSpPr>
          <p:nvPr>
            <p:ph type="pic" sz="quarter" idx="14"/>
          </p:nvPr>
        </p:nvSpPr>
        <p:spPr>
          <a:xfrm>
            <a:off x="3934982" y="457200"/>
            <a:ext cx="4322036" cy="59436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ko-KR" altLang="en-US"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zh-TW" altLang="en-US" noProof="0"/>
              <a:t>按一下圖示以新增圖片</a:t>
            </a:r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2792231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="" xmlns:a16="http://schemas.microsoft.com/office/drawing/2014/main" id="{ABC8564E-433B-43A8-8BCD-BC985C45ED3E}"/>
              </a:ext>
            </a:extLst>
          </p:cNvPr>
          <p:cNvSpPr/>
          <p:nvPr userDrawn="1"/>
        </p:nvSpPr>
        <p:spPr>
          <a:xfrm>
            <a:off x="3700463" y="379413"/>
            <a:ext cx="1471612" cy="180022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8" name="Rectangle 6">
            <a:extLst>
              <a:ext uri="{FF2B5EF4-FFF2-40B4-BE49-F238E27FC236}">
                <a16:creationId xmlns="" xmlns:a16="http://schemas.microsoft.com/office/drawing/2014/main" id="{88B2619D-84BF-4A90-9C4C-A6CE742CF775}"/>
              </a:ext>
            </a:extLst>
          </p:cNvPr>
          <p:cNvSpPr/>
          <p:nvPr userDrawn="1"/>
        </p:nvSpPr>
        <p:spPr>
          <a:xfrm>
            <a:off x="5408613" y="379413"/>
            <a:ext cx="5203825" cy="180022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9" name="Frame 2">
            <a:extLst>
              <a:ext uri="{FF2B5EF4-FFF2-40B4-BE49-F238E27FC236}">
                <a16:creationId xmlns="" xmlns:a16="http://schemas.microsoft.com/office/drawing/2014/main" id="{B0DCA28B-B51B-4BC5-A87A-59AC4F0AF5C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72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2" name="그림 개체 틀 2"/>
          <p:cNvSpPr>
            <a:spLocks noGrp="1"/>
          </p:cNvSpPr>
          <p:nvPr>
            <p:ph type="pic" sz="quarter" idx="14"/>
          </p:nvPr>
        </p:nvSpPr>
        <p:spPr>
          <a:xfrm>
            <a:off x="6096000" y="1274323"/>
            <a:ext cx="5635556" cy="29718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ko-KR" altLang="en-US"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zh-TW" altLang="en-US" noProof="0"/>
              <a:t>按一下圖示以新增圖片</a:t>
            </a:r>
            <a:endParaRPr lang="ko-KR" altLang="en-US" noProof="0" dirty="0"/>
          </a:p>
        </p:txBody>
      </p:sp>
      <p:sp>
        <p:nvSpPr>
          <p:cNvPr id="4" name="그림 개체 틀 2"/>
          <p:cNvSpPr>
            <a:spLocks noGrp="1"/>
          </p:cNvSpPr>
          <p:nvPr>
            <p:ph type="pic" sz="quarter" idx="15"/>
          </p:nvPr>
        </p:nvSpPr>
        <p:spPr>
          <a:xfrm>
            <a:off x="3320375" y="1274323"/>
            <a:ext cx="2538919" cy="190986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ko-KR" altLang="en-US"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zh-TW" altLang="en-US" noProof="0"/>
              <a:t>按一下圖示以新增圖片</a:t>
            </a:r>
            <a:endParaRPr lang="ko-KR" altLang="en-US" noProof="0" dirty="0"/>
          </a:p>
        </p:txBody>
      </p:sp>
      <p:sp>
        <p:nvSpPr>
          <p:cNvPr id="5" name="그림 개체 틀 2"/>
          <p:cNvSpPr>
            <a:spLocks noGrp="1"/>
          </p:cNvSpPr>
          <p:nvPr>
            <p:ph type="pic" sz="quarter" idx="16"/>
          </p:nvPr>
        </p:nvSpPr>
        <p:spPr>
          <a:xfrm>
            <a:off x="544749" y="4246123"/>
            <a:ext cx="2538919" cy="205902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ko-KR" altLang="en-US"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zh-TW" altLang="en-US" noProof="0"/>
              <a:t>按一下圖示以新增圖片</a:t>
            </a:r>
            <a:endParaRPr lang="ko-KR" altLang="en-US" noProof="0" dirty="0"/>
          </a:p>
        </p:txBody>
      </p:sp>
      <p:sp>
        <p:nvSpPr>
          <p:cNvPr id="6" name="그림 개체 틀 2"/>
          <p:cNvSpPr>
            <a:spLocks noGrp="1"/>
          </p:cNvSpPr>
          <p:nvPr>
            <p:ph type="pic" sz="quarter" idx="17"/>
          </p:nvPr>
        </p:nvSpPr>
        <p:spPr>
          <a:xfrm>
            <a:off x="3320375" y="4246123"/>
            <a:ext cx="2538919" cy="205902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ko-KR" altLang="en-US"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zh-TW" altLang="en-US" noProof="0"/>
              <a:t>按一下圖示以新增圖片</a:t>
            </a:r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3667022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Image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ko-KR" altLang="en-US"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zh-TW" altLang="en-US" noProof="0"/>
              <a:t>按一下圖示以新增圖片</a:t>
            </a:r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4581345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Image slide layout">
    <p:bg>
      <p:bgPr>
        <a:solidFill>
          <a:srgbClr val="FBA2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6686550" cy="6858000"/>
          </a:xfrm>
          <a:custGeom>
            <a:avLst/>
            <a:gdLst>
              <a:gd name="connsiteX0" fmla="*/ 0 w 6686550"/>
              <a:gd name="connsiteY0" fmla="*/ 0 h 6858000"/>
              <a:gd name="connsiteX1" fmla="*/ 6686550 w 6686550"/>
              <a:gd name="connsiteY1" fmla="*/ 0 h 6858000"/>
              <a:gd name="connsiteX2" fmla="*/ 6686550 w 6686550"/>
              <a:gd name="connsiteY2" fmla="*/ 6858000 h 6858000"/>
              <a:gd name="connsiteX3" fmla="*/ 0 w 6686550"/>
              <a:gd name="connsiteY3" fmla="*/ 6858000 h 6858000"/>
              <a:gd name="connsiteX4" fmla="*/ 0 w 6686550"/>
              <a:gd name="connsiteY4" fmla="*/ 0 h 6858000"/>
              <a:gd name="connsiteX0" fmla="*/ 0 w 6686550"/>
              <a:gd name="connsiteY0" fmla="*/ 0 h 6867525"/>
              <a:gd name="connsiteX1" fmla="*/ 6686550 w 6686550"/>
              <a:gd name="connsiteY1" fmla="*/ 0 h 6867525"/>
              <a:gd name="connsiteX2" fmla="*/ 4505325 w 6686550"/>
              <a:gd name="connsiteY2" fmla="*/ 6867525 h 6867525"/>
              <a:gd name="connsiteX3" fmla="*/ 0 w 6686550"/>
              <a:gd name="connsiteY3" fmla="*/ 6858000 h 6867525"/>
              <a:gd name="connsiteX4" fmla="*/ 0 w 6686550"/>
              <a:gd name="connsiteY4" fmla="*/ 0 h 6867525"/>
              <a:gd name="connsiteX0" fmla="*/ 0 w 6686550"/>
              <a:gd name="connsiteY0" fmla="*/ 0 h 6858000"/>
              <a:gd name="connsiteX1" fmla="*/ 6686550 w 6686550"/>
              <a:gd name="connsiteY1" fmla="*/ 0 h 6858000"/>
              <a:gd name="connsiteX2" fmla="*/ 4486275 w 6686550"/>
              <a:gd name="connsiteY2" fmla="*/ 6848475 h 6858000"/>
              <a:gd name="connsiteX3" fmla="*/ 0 w 6686550"/>
              <a:gd name="connsiteY3" fmla="*/ 6858000 h 6858000"/>
              <a:gd name="connsiteX4" fmla="*/ 0 w 668655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86550" h="6858000">
                <a:moveTo>
                  <a:pt x="0" y="0"/>
                </a:moveTo>
                <a:lnTo>
                  <a:pt x="6686550" y="0"/>
                </a:lnTo>
                <a:lnTo>
                  <a:pt x="4486275" y="6848475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ko-KR" altLang="en-US"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zh-TW" altLang="en-US" noProof="0"/>
              <a:t>按一下圖示以新增圖片</a:t>
            </a:r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9048513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59;p8" descr="DeathtoStock_Simplify3.jpg">
            <a:extLst>
              <a:ext uri="{FF2B5EF4-FFF2-40B4-BE49-F238E27FC236}">
                <a16:creationId xmlns="" xmlns:a16="http://schemas.microsoft.com/office/drawing/2014/main" id="{07A632D4-AAD9-41FA-BFAA-6CAD687602A2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7700" y="0"/>
            <a:ext cx="13843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Google Shape;160;p8" descr="Death_to_stock_communicate_hands_4.jpg">
            <a:extLst>
              <a:ext uri="{FF2B5EF4-FFF2-40B4-BE49-F238E27FC236}">
                <a16:creationId xmlns="" xmlns:a16="http://schemas.microsoft.com/office/drawing/2014/main" id="{2A2B9AA7-CA09-490B-97F6-D01F16220A47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1813" y="2760663"/>
            <a:ext cx="2770187" cy="277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Google Shape;162;p8">
            <a:extLst>
              <a:ext uri="{FF2B5EF4-FFF2-40B4-BE49-F238E27FC236}">
                <a16:creationId xmlns="" xmlns:a16="http://schemas.microsoft.com/office/drawing/2014/main" id="{9558BF6B-A166-4344-9A5F-ED98FEEA5D90}"/>
              </a:ext>
            </a:extLst>
          </p:cNvPr>
          <p:cNvSpPr/>
          <p:nvPr/>
        </p:nvSpPr>
        <p:spPr>
          <a:xfrm>
            <a:off x="9426575" y="0"/>
            <a:ext cx="1384300" cy="13843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kumimoji="0" sz="1867" kern="0">
              <a:solidFill>
                <a:srgbClr val="000000"/>
              </a:solidFill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" name="Google Shape;163;p8">
            <a:extLst>
              <a:ext uri="{FF2B5EF4-FFF2-40B4-BE49-F238E27FC236}">
                <a16:creationId xmlns="" xmlns:a16="http://schemas.microsoft.com/office/drawing/2014/main" id="{5571A186-56A7-40C4-BFF0-6C5189DF3B10}"/>
              </a:ext>
            </a:extLst>
          </p:cNvPr>
          <p:cNvSpPr/>
          <p:nvPr/>
        </p:nvSpPr>
        <p:spPr>
          <a:xfrm>
            <a:off x="10807700" y="1384300"/>
            <a:ext cx="1384300" cy="1382713"/>
          </a:xfrm>
          <a:prstGeom prst="rect">
            <a:avLst/>
          </a:prstGeom>
          <a:solidFill>
            <a:srgbClr val="7198A9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kumimoji="0" sz="1867" kern="0">
              <a:solidFill>
                <a:srgbClr val="000000"/>
              </a:solidFill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" name="Google Shape;164;p8">
            <a:extLst>
              <a:ext uri="{FF2B5EF4-FFF2-40B4-BE49-F238E27FC236}">
                <a16:creationId xmlns="" xmlns:a16="http://schemas.microsoft.com/office/drawing/2014/main" id="{738DF781-AB32-4B99-BA6D-306396E08C90}"/>
              </a:ext>
            </a:extLst>
          </p:cNvPr>
          <p:cNvSpPr/>
          <p:nvPr/>
        </p:nvSpPr>
        <p:spPr>
          <a:xfrm>
            <a:off x="9426575" y="4137025"/>
            <a:ext cx="1384300" cy="1382713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kumimoji="0" sz="1867" kern="0">
              <a:solidFill>
                <a:srgbClr val="000000"/>
              </a:solidFill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" name="Google Shape;165;p8">
            <a:extLst>
              <a:ext uri="{FF2B5EF4-FFF2-40B4-BE49-F238E27FC236}">
                <a16:creationId xmlns="" xmlns:a16="http://schemas.microsoft.com/office/drawing/2014/main" id="{F3480F55-59ED-48BA-9898-38B3715A52F5}"/>
              </a:ext>
            </a:extLst>
          </p:cNvPr>
          <p:cNvSpPr/>
          <p:nvPr/>
        </p:nvSpPr>
        <p:spPr>
          <a:xfrm>
            <a:off x="0" y="5473700"/>
            <a:ext cx="1384300" cy="1384300"/>
          </a:xfrm>
          <a:prstGeom prst="rect">
            <a:avLst/>
          </a:prstGeom>
          <a:solidFill>
            <a:srgbClr val="EDC67B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kumimoji="0" sz="1867" kern="0">
              <a:solidFill>
                <a:srgbClr val="000000"/>
              </a:solidFill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" name="Google Shape;166;p8">
            <a:extLst>
              <a:ext uri="{FF2B5EF4-FFF2-40B4-BE49-F238E27FC236}">
                <a16:creationId xmlns="" xmlns:a16="http://schemas.microsoft.com/office/drawing/2014/main" id="{BAF985FC-60E5-4EC5-9B98-46A4FBA7C2D8}"/>
              </a:ext>
            </a:extLst>
          </p:cNvPr>
          <p:cNvSpPr/>
          <p:nvPr/>
        </p:nvSpPr>
        <p:spPr>
          <a:xfrm>
            <a:off x="1384300" y="5473700"/>
            <a:ext cx="690563" cy="69215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kumimoji="0" sz="1867" kern="0">
              <a:solidFill>
                <a:srgbClr val="000000"/>
              </a:solidFill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" name="Google Shape;167;p8">
            <a:extLst>
              <a:ext uri="{FF2B5EF4-FFF2-40B4-BE49-F238E27FC236}">
                <a16:creationId xmlns="" xmlns:a16="http://schemas.microsoft.com/office/drawing/2014/main" id="{CCD9E42A-3124-49F4-9BEA-2CB6670D55D5}"/>
              </a:ext>
            </a:extLst>
          </p:cNvPr>
          <p:cNvSpPr/>
          <p:nvPr/>
        </p:nvSpPr>
        <p:spPr>
          <a:xfrm>
            <a:off x="0" y="6165850"/>
            <a:ext cx="692150" cy="69215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kumimoji="0" sz="1867" kern="0">
              <a:solidFill>
                <a:srgbClr val="000000"/>
              </a:solidFill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" name="Google Shape;168;p8">
            <a:extLst>
              <a:ext uri="{FF2B5EF4-FFF2-40B4-BE49-F238E27FC236}">
                <a16:creationId xmlns="" xmlns:a16="http://schemas.microsoft.com/office/drawing/2014/main" id="{1FB823A4-EE29-4BEB-A6A8-A2E1413C673B}"/>
              </a:ext>
            </a:extLst>
          </p:cNvPr>
          <p:cNvSpPr/>
          <p:nvPr/>
        </p:nvSpPr>
        <p:spPr>
          <a:xfrm>
            <a:off x="10117138" y="1384300"/>
            <a:ext cx="690562" cy="690563"/>
          </a:xfrm>
          <a:prstGeom prst="rect">
            <a:avLst/>
          </a:prstGeom>
          <a:solidFill>
            <a:srgbClr val="EDC67B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kumimoji="0" sz="1867" kern="0">
              <a:solidFill>
                <a:srgbClr val="000000"/>
              </a:solidFill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" name="Google Shape;169;p8">
            <a:extLst>
              <a:ext uri="{FF2B5EF4-FFF2-40B4-BE49-F238E27FC236}">
                <a16:creationId xmlns="" xmlns:a16="http://schemas.microsoft.com/office/drawing/2014/main" id="{38BC9BD3-209F-478B-8516-8B421CF318EB}"/>
              </a:ext>
            </a:extLst>
          </p:cNvPr>
          <p:cNvSpPr/>
          <p:nvPr/>
        </p:nvSpPr>
        <p:spPr>
          <a:xfrm>
            <a:off x="11499850" y="692150"/>
            <a:ext cx="692150" cy="69215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kumimoji="0" sz="1867" kern="0">
              <a:solidFill>
                <a:srgbClr val="000000"/>
              </a:solidFill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" name="Google Shape;170;p8">
            <a:extLst>
              <a:ext uri="{FF2B5EF4-FFF2-40B4-BE49-F238E27FC236}">
                <a16:creationId xmlns="" xmlns:a16="http://schemas.microsoft.com/office/drawing/2014/main" id="{808106C7-B8FF-4FA2-AE4F-95DB5526AACD}"/>
              </a:ext>
            </a:extLst>
          </p:cNvPr>
          <p:cNvSpPr/>
          <p:nvPr/>
        </p:nvSpPr>
        <p:spPr>
          <a:xfrm>
            <a:off x="10039350" y="4587875"/>
            <a:ext cx="608013" cy="552450"/>
          </a:xfrm>
          <a:custGeom>
            <a:avLst/>
            <a:gdLst/>
            <a:ahLst/>
            <a:cxnLst/>
            <a:rect l="l" t="t" r="r" b="b"/>
            <a:pathLst>
              <a:path w="16173" h="14711" fill="none" extrusionOk="0">
                <a:moveTo>
                  <a:pt x="8087" y="1"/>
                </a:moveTo>
                <a:lnTo>
                  <a:pt x="8087" y="1"/>
                </a:lnTo>
                <a:lnTo>
                  <a:pt x="7672" y="1"/>
                </a:lnTo>
                <a:lnTo>
                  <a:pt x="7258" y="25"/>
                </a:lnTo>
                <a:lnTo>
                  <a:pt x="6844" y="74"/>
                </a:lnTo>
                <a:lnTo>
                  <a:pt x="6455" y="122"/>
                </a:lnTo>
                <a:lnTo>
                  <a:pt x="6065" y="195"/>
                </a:lnTo>
                <a:lnTo>
                  <a:pt x="5675" y="293"/>
                </a:lnTo>
                <a:lnTo>
                  <a:pt x="5310" y="415"/>
                </a:lnTo>
                <a:lnTo>
                  <a:pt x="4945" y="536"/>
                </a:lnTo>
                <a:lnTo>
                  <a:pt x="4579" y="658"/>
                </a:lnTo>
                <a:lnTo>
                  <a:pt x="4238" y="829"/>
                </a:lnTo>
                <a:lnTo>
                  <a:pt x="3897" y="975"/>
                </a:lnTo>
                <a:lnTo>
                  <a:pt x="3557" y="1170"/>
                </a:lnTo>
                <a:lnTo>
                  <a:pt x="3240" y="1364"/>
                </a:lnTo>
                <a:lnTo>
                  <a:pt x="2948" y="1559"/>
                </a:lnTo>
                <a:lnTo>
                  <a:pt x="2655" y="1778"/>
                </a:lnTo>
                <a:lnTo>
                  <a:pt x="2363" y="1998"/>
                </a:lnTo>
                <a:lnTo>
                  <a:pt x="2095" y="2241"/>
                </a:lnTo>
                <a:lnTo>
                  <a:pt x="1852" y="2485"/>
                </a:lnTo>
                <a:lnTo>
                  <a:pt x="1608" y="2753"/>
                </a:lnTo>
                <a:lnTo>
                  <a:pt x="1389" y="3021"/>
                </a:lnTo>
                <a:lnTo>
                  <a:pt x="1170" y="3288"/>
                </a:lnTo>
                <a:lnTo>
                  <a:pt x="975" y="3581"/>
                </a:lnTo>
                <a:lnTo>
                  <a:pt x="804" y="3873"/>
                </a:lnTo>
                <a:lnTo>
                  <a:pt x="634" y="4190"/>
                </a:lnTo>
                <a:lnTo>
                  <a:pt x="488" y="4506"/>
                </a:lnTo>
                <a:lnTo>
                  <a:pt x="366" y="4823"/>
                </a:lnTo>
                <a:lnTo>
                  <a:pt x="244" y="5139"/>
                </a:lnTo>
                <a:lnTo>
                  <a:pt x="171" y="5480"/>
                </a:lnTo>
                <a:lnTo>
                  <a:pt x="98" y="5821"/>
                </a:lnTo>
                <a:lnTo>
                  <a:pt x="49" y="6162"/>
                </a:lnTo>
                <a:lnTo>
                  <a:pt x="1" y="6503"/>
                </a:lnTo>
                <a:lnTo>
                  <a:pt x="1" y="6869"/>
                </a:lnTo>
                <a:lnTo>
                  <a:pt x="1" y="6869"/>
                </a:lnTo>
                <a:lnTo>
                  <a:pt x="1" y="7234"/>
                </a:lnTo>
                <a:lnTo>
                  <a:pt x="49" y="7624"/>
                </a:lnTo>
                <a:lnTo>
                  <a:pt x="98" y="7989"/>
                </a:lnTo>
                <a:lnTo>
                  <a:pt x="196" y="8330"/>
                </a:lnTo>
                <a:lnTo>
                  <a:pt x="293" y="8695"/>
                </a:lnTo>
                <a:lnTo>
                  <a:pt x="415" y="9036"/>
                </a:lnTo>
                <a:lnTo>
                  <a:pt x="561" y="9377"/>
                </a:lnTo>
                <a:lnTo>
                  <a:pt x="731" y="9718"/>
                </a:lnTo>
                <a:lnTo>
                  <a:pt x="902" y="10035"/>
                </a:lnTo>
                <a:lnTo>
                  <a:pt x="1097" y="10327"/>
                </a:lnTo>
                <a:lnTo>
                  <a:pt x="1340" y="10644"/>
                </a:lnTo>
                <a:lnTo>
                  <a:pt x="1559" y="10936"/>
                </a:lnTo>
                <a:lnTo>
                  <a:pt x="1827" y="11204"/>
                </a:lnTo>
                <a:lnTo>
                  <a:pt x="2095" y="11472"/>
                </a:lnTo>
                <a:lnTo>
                  <a:pt x="2387" y="11740"/>
                </a:lnTo>
                <a:lnTo>
                  <a:pt x="2680" y="11983"/>
                </a:lnTo>
                <a:lnTo>
                  <a:pt x="2680" y="11983"/>
                </a:lnTo>
                <a:lnTo>
                  <a:pt x="2485" y="12349"/>
                </a:lnTo>
                <a:lnTo>
                  <a:pt x="2266" y="12714"/>
                </a:lnTo>
                <a:lnTo>
                  <a:pt x="2022" y="13104"/>
                </a:lnTo>
                <a:lnTo>
                  <a:pt x="1706" y="13469"/>
                </a:lnTo>
                <a:lnTo>
                  <a:pt x="1365" y="13834"/>
                </a:lnTo>
                <a:lnTo>
                  <a:pt x="1170" y="14005"/>
                </a:lnTo>
                <a:lnTo>
                  <a:pt x="951" y="14151"/>
                </a:lnTo>
                <a:lnTo>
                  <a:pt x="731" y="14297"/>
                </a:lnTo>
                <a:lnTo>
                  <a:pt x="512" y="14443"/>
                </a:lnTo>
                <a:lnTo>
                  <a:pt x="269" y="14540"/>
                </a:lnTo>
                <a:lnTo>
                  <a:pt x="1" y="14662"/>
                </a:lnTo>
                <a:lnTo>
                  <a:pt x="1" y="14662"/>
                </a:lnTo>
                <a:lnTo>
                  <a:pt x="122" y="14662"/>
                </a:lnTo>
                <a:lnTo>
                  <a:pt x="488" y="14711"/>
                </a:lnTo>
                <a:lnTo>
                  <a:pt x="1024" y="14711"/>
                </a:lnTo>
                <a:lnTo>
                  <a:pt x="1365" y="14711"/>
                </a:lnTo>
                <a:lnTo>
                  <a:pt x="1706" y="14687"/>
                </a:lnTo>
                <a:lnTo>
                  <a:pt x="2095" y="14614"/>
                </a:lnTo>
                <a:lnTo>
                  <a:pt x="2485" y="14540"/>
                </a:lnTo>
                <a:lnTo>
                  <a:pt x="2899" y="14419"/>
                </a:lnTo>
                <a:lnTo>
                  <a:pt x="3313" y="14273"/>
                </a:lnTo>
                <a:lnTo>
                  <a:pt x="3751" y="14078"/>
                </a:lnTo>
                <a:lnTo>
                  <a:pt x="4165" y="13834"/>
                </a:lnTo>
                <a:lnTo>
                  <a:pt x="4579" y="13566"/>
                </a:lnTo>
                <a:lnTo>
                  <a:pt x="4969" y="13201"/>
                </a:lnTo>
                <a:lnTo>
                  <a:pt x="4969" y="13201"/>
                </a:lnTo>
                <a:lnTo>
                  <a:pt x="5334" y="13323"/>
                </a:lnTo>
                <a:lnTo>
                  <a:pt x="5700" y="13444"/>
                </a:lnTo>
                <a:lnTo>
                  <a:pt x="6089" y="13518"/>
                </a:lnTo>
                <a:lnTo>
                  <a:pt x="6479" y="13591"/>
                </a:lnTo>
                <a:lnTo>
                  <a:pt x="6869" y="13664"/>
                </a:lnTo>
                <a:lnTo>
                  <a:pt x="7258" y="13712"/>
                </a:lnTo>
                <a:lnTo>
                  <a:pt x="7672" y="13737"/>
                </a:lnTo>
                <a:lnTo>
                  <a:pt x="8087" y="13737"/>
                </a:lnTo>
                <a:lnTo>
                  <a:pt x="8087" y="13737"/>
                </a:lnTo>
                <a:lnTo>
                  <a:pt x="8501" y="13737"/>
                </a:lnTo>
                <a:lnTo>
                  <a:pt x="8915" y="13712"/>
                </a:lnTo>
                <a:lnTo>
                  <a:pt x="9329" y="13664"/>
                </a:lnTo>
                <a:lnTo>
                  <a:pt x="9718" y="13591"/>
                </a:lnTo>
                <a:lnTo>
                  <a:pt x="10108" y="13518"/>
                </a:lnTo>
                <a:lnTo>
                  <a:pt x="10498" y="13420"/>
                </a:lnTo>
                <a:lnTo>
                  <a:pt x="10863" y="13323"/>
                </a:lnTo>
                <a:lnTo>
                  <a:pt x="11228" y="13201"/>
                </a:lnTo>
                <a:lnTo>
                  <a:pt x="11594" y="13055"/>
                </a:lnTo>
                <a:lnTo>
                  <a:pt x="11935" y="12909"/>
                </a:lnTo>
                <a:lnTo>
                  <a:pt x="12276" y="12738"/>
                </a:lnTo>
                <a:lnTo>
                  <a:pt x="12617" y="12568"/>
                </a:lnTo>
                <a:lnTo>
                  <a:pt x="12933" y="12373"/>
                </a:lnTo>
                <a:lnTo>
                  <a:pt x="13225" y="12178"/>
                </a:lnTo>
                <a:lnTo>
                  <a:pt x="13518" y="11959"/>
                </a:lnTo>
                <a:lnTo>
                  <a:pt x="13810" y="11715"/>
                </a:lnTo>
                <a:lnTo>
                  <a:pt x="14078" y="11496"/>
                </a:lnTo>
                <a:lnTo>
                  <a:pt x="14321" y="11228"/>
                </a:lnTo>
                <a:lnTo>
                  <a:pt x="14565" y="10985"/>
                </a:lnTo>
                <a:lnTo>
                  <a:pt x="14784" y="10717"/>
                </a:lnTo>
                <a:lnTo>
                  <a:pt x="15003" y="10424"/>
                </a:lnTo>
                <a:lnTo>
                  <a:pt x="15198" y="10132"/>
                </a:lnTo>
                <a:lnTo>
                  <a:pt x="15369" y="9840"/>
                </a:lnTo>
                <a:lnTo>
                  <a:pt x="15539" y="9548"/>
                </a:lnTo>
                <a:lnTo>
                  <a:pt x="15685" y="9231"/>
                </a:lnTo>
                <a:lnTo>
                  <a:pt x="15807" y="8914"/>
                </a:lnTo>
                <a:lnTo>
                  <a:pt x="15929" y="8574"/>
                </a:lnTo>
                <a:lnTo>
                  <a:pt x="16002" y="8257"/>
                </a:lnTo>
                <a:lnTo>
                  <a:pt x="16075" y="7916"/>
                </a:lnTo>
                <a:lnTo>
                  <a:pt x="16124" y="7575"/>
                </a:lnTo>
                <a:lnTo>
                  <a:pt x="16172" y="7210"/>
                </a:lnTo>
                <a:lnTo>
                  <a:pt x="16172" y="6869"/>
                </a:lnTo>
                <a:lnTo>
                  <a:pt x="16172" y="6869"/>
                </a:lnTo>
                <a:lnTo>
                  <a:pt x="16172" y="6503"/>
                </a:lnTo>
                <a:lnTo>
                  <a:pt x="16124" y="6162"/>
                </a:lnTo>
                <a:lnTo>
                  <a:pt x="16075" y="5821"/>
                </a:lnTo>
                <a:lnTo>
                  <a:pt x="16002" y="5480"/>
                </a:lnTo>
                <a:lnTo>
                  <a:pt x="15929" y="5139"/>
                </a:lnTo>
                <a:lnTo>
                  <a:pt x="15807" y="4823"/>
                </a:lnTo>
                <a:lnTo>
                  <a:pt x="15685" y="4506"/>
                </a:lnTo>
                <a:lnTo>
                  <a:pt x="15539" y="4190"/>
                </a:lnTo>
                <a:lnTo>
                  <a:pt x="15369" y="3873"/>
                </a:lnTo>
                <a:lnTo>
                  <a:pt x="15198" y="3581"/>
                </a:lnTo>
                <a:lnTo>
                  <a:pt x="15003" y="3288"/>
                </a:lnTo>
                <a:lnTo>
                  <a:pt x="14784" y="3021"/>
                </a:lnTo>
                <a:lnTo>
                  <a:pt x="14565" y="2753"/>
                </a:lnTo>
                <a:lnTo>
                  <a:pt x="14321" y="2485"/>
                </a:lnTo>
                <a:lnTo>
                  <a:pt x="14078" y="2241"/>
                </a:lnTo>
                <a:lnTo>
                  <a:pt x="13810" y="1998"/>
                </a:lnTo>
                <a:lnTo>
                  <a:pt x="13518" y="1778"/>
                </a:lnTo>
                <a:lnTo>
                  <a:pt x="13225" y="1559"/>
                </a:lnTo>
                <a:lnTo>
                  <a:pt x="12933" y="1364"/>
                </a:lnTo>
                <a:lnTo>
                  <a:pt x="12617" y="1170"/>
                </a:lnTo>
                <a:lnTo>
                  <a:pt x="12276" y="975"/>
                </a:lnTo>
                <a:lnTo>
                  <a:pt x="11935" y="829"/>
                </a:lnTo>
                <a:lnTo>
                  <a:pt x="11594" y="658"/>
                </a:lnTo>
                <a:lnTo>
                  <a:pt x="11228" y="536"/>
                </a:lnTo>
                <a:lnTo>
                  <a:pt x="10863" y="415"/>
                </a:lnTo>
                <a:lnTo>
                  <a:pt x="10498" y="293"/>
                </a:lnTo>
                <a:lnTo>
                  <a:pt x="10108" y="195"/>
                </a:lnTo>
                <a:lnTo>
                  <a:pt x="9718" y="122"/>
                </a:lnTo>
                <a:lnTo>
                  <a:pt x="9329" y="74"/>
                </a:lnTo>
                <a:lnTo>
                  <a:pt x="8915" y="25"/>
                </a:lnTo>
                <a:lnTo>
                  <a:pt x="8501" y="1"/>
                </a:lnTo>
                <a:lnTo>
                  <a:pt x="8087" y="1"/>
                </a:lnTo>
                <a:lnTo>
                  <a:pt x="8087" y="1"/>
                </a:lnTo>
                <a:close/>
              </a:path>
            </a:pathLst>
          </a:custGeom>
          <a:noFill/>
          <a:ln w="952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lIns="121900" tIns="121900" rIns="121900" bIns="121900" anchor="ctr"/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kumimoji="0" sz="1867" kern="0">
              <a:solidFill>
                <a:srgbClr val="000000"/>
              </a:solidFill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4" name="Google Shape;171;p8">
            <a:extLst>
              <a:ext uri="{FF2B5EF4-FFF2-40B4-BE49-F238E27FC236}">
                <a16:creationId xmlns="" xmlns:a16="http://schemas.microsoft.com/office/drawing/2014/main" id="{631D9389-473B-4FF8-8277-8C4FC9682856}"/>
              </a:ext>
            </a:extLst>
          </p:cNvPr>
          <p:cNvSpPr/>
          <p:nvPr/>
        </p:nvSpPr>
        <p:spPr>
          <a:xfrm flipH="1">
            <a:off x="9590088" y="4516438"/>
            <a:ext cx="403225" cy="368300"/>
          </a:xfrm>
          <a:custGeom>
            <a:avLst/>
            <a:gdLst/>
            <a:ahLst/>
            <a:cxnLst/>
            <a:rect l="l" t="t" r="r" b="b"/>
            <a:pathLst>
              <a:path w="16173" h="14711" fill="none" extrusionOk="0">
                <a:moveTo>
                  <a:pt x="8087" y="1"/>
                </a:moveTo>
                <a:lnTo>
                  <a:pt x="8087" y="1"/>
                </a:lnTo>
                <a:lnTo>
                  <a:pt x="7672" y="1"/>
                </a:lnTo>
                <a:lnTo>
                  <a:pt x="7258" y="25"/>
                </a:lnTo>
                <a:lnTo>
                  <a:pt x="6844" y="74"/>
                </a:lnTo>
                <a:lnTo>
                  <a:pt x="6455" y="122"/>
                </a:lnTo>
                <a:lnTo>
                  <a:pt x="6065" y="195"/>
                </a:lnTo>
                <a:lnTo>
                  <a:pt x="5675" y="293"/>
                </a:lnTo>
                <a:lnTo>
                  <a:pt x="5310" y="415"/>
                </a:lnTo>
                <a:lnTo>
                  <a:pt x="4945" y="536"/>
                </a:lnTo>
                <a:lnTo>
                  <a:pt x="4579" y="658"/>
                </a:lnTo>
                <a:lnTo>
                  <a:pt x="4238" y="829"/>
                </a:lnTo>
                <a:lnTo>
                  <a:pt x="3897" y="975"/>
                </a:lnTo>
                <a:lnTo>
                  <a:pt x="3557" y="1170"/>
                </a:lnTo>
                <a:lnTo>
                  <a:pt x="3240" y="1364"/>
                </a:lnTo>
                <a:lnTo>
                  <a:pt x="2948" y="1559"/>
                </a:lnTo>
                <a:lnTo>
                  <a:pt x="2655" y="1778"/>
                </a:lnTo>
                <a:lnTo>
                  <a:pt x="2363" y="1998"/>
                </a:lnTo>
                <a:lnTo>
                  <a:pt x="2095" y="2241"/>
                </a:lnTo>
                <a:lnTo>
                  <a:pt x="1852" y="2485"/>
                </a:lnTo>
                <a:lnTo>
                  <a:pt x="1608" y="2753"/>
                </a:lnTo>
                <a:lnTo>
                  <a:pt x="1389" y="3021"/>
                </a:lnTo>
                <a:lnTo>
                  <a:pt x="1170" y="3288"/>
                </a:lnTo>
                <a:lnTo>
                  <a:pt x="975" y="3581"/>
                </a:lnTo>
                <a:lnTo>
                  <a:pt x="804" y="3873"/>
                </a:lnTo>
                <a:lnTo>
                  <a:pt x="634" y="4190"/>
                </a:lnTo>
                <a:lnTo>
                  <a:pt x="488" y="4506"/>
                </a:lnTo>
                <a:lnTo>
                  <a:pt x="366" y="4823"/>
                </a:lnTo>
                <a:lnTo>
                  <a:pt x="244" y="5139"/>
                </a:lnTo>
                <a:lnTo>
                  <a:pt x="171" y="5480"/>
                </a:lnTo>
                <a:lnTo>
                  <a:pt x="98" y="5821"/>
                </a:lnTo>
                <a:lnTo>
                  <a:pt x="49" y="6162"/>
                </a:lnTo>
                <a:lnTo>
                  <a:pt x="1" y="6503"/>
                </a:lnTo>
                <a:lnTo>
                  <a:pt x="1" y="6869"/>
                </a:lnTo>
                <a:lnTo>
                  <a:pt x="1" y="6869"/>
                </a:lnTo>
                <a:lnTo>
                  <a:pt x="1" y="7234"/>
                </a:lnTo>
                <a:lnTo>
                  <a:pt x="49" y="7624"/>
                </a:lnTo>
                <a:lnTo>
                  <a:pt x="98" y="7989"/>
                </a:lnTo>
                <a:lnTo>
                  <a:pt x="196" y="8330"/>
                </a:lnTo>
                <a:lnTo>
                  <a:pt x="293" y="8695"/>
                </a:lnTo>
                <a:lnTo>
                  <a:pt x="415" y="9036"/>
                </a:lnTo>
                <a:lnTo>
                  <a:pt x="561" y="9377"/>
                </a:lnTo>
                <a:lnTo>
                  <a:pt x="731" y="9718"/>
                </a:lnTo>
                <a:lnTo>
                  <a:pt x="902" y="10035"/>
                </a:lnTo>
                <a:lnTo>
                  <a:pt x="1097" y="10327"/>
                </a:lnTo>
                <a:lnTo>
                  <a:pt x="1340" y="10644"/>
                </a:lnTo>
                <a:lnTo>
                  <a:pt x="1559" y="10936"/>
                </a:lnTo>
                <a:lnTo>
                  <a:pt x="1827" y="11204"/>
                </a:lnTo>
                <a:lnTo>
                  <a:pt x="2095" y="11472"/>
                </a:lnTo>
                <a:lnTo>
                  <a:pt x="2387" y="11740"/>
                </a:lnTo>
                <a:lnTo>
                  <a:pt x="2680" y="11983"/>
                </a:lnTo>
                <a:lnTo>
                  <a:pt x="2680" y="11983"/>
                </a:lnTo>
                <a:lnTo>
                  <a:pt x="2485" y="12349"/>
                </a:lnTo>
                <a:lnTo>
                  <a:pt x="2266" y="12714"/>
                </a:lnTo>
                <a:lnTo>
                  <a:pt x="2022" y="13104"/>
                </a:lnTo>
                <a:lnTo>
                  <a:pt x="1706" y="13469"/>
                </a:lnTo>
                <a:lnTo>
                  <a:pt x="1365" y="13834"/>
                </a:lnTo>
                <a:lnTo>
                  <a:pt x="1170" y="14005"/>
                </a:lnTo>
                <a:lnTo>
                  <a:pt x="951" y="14151"/>
                </a:lnTo>
                <a:lnTo>
                  <a:pt x="731" y="14297"/>
                </a:lnTo>
                <a:lnTo>
                  <a:pt x="512" y="14443"/>
                </a:lnTo>
                <a:lnTo>
                  <a:pt x="269" y="14540"/>
                </a:lnTo>
                <a:lnTo>
                  <a:pt x="1" y="14662"/>
                </a:lnTo>
                <a:lnTo>
                  <a:pt x="1" y="14662"/>
                </a:lnTo>
                <a:lnTo>
                  <a:pt x="122" y="14662"/>
                </a:lnTo>
                <a:lnTo>
                  <a:pt x="488" y="14711"/>
                </a:lnTo>
                <a:lnTo>
                  <a:pt x="1024" y="14711"/>
                </a:lnTo>
                <a:lnTo>
                  <a:pt x="1365" y="14711"/>
                </a:lnTo>
                <a:lnTo>
                  <a:pt x="1706" y="14687"/>
                </a:lnTo>
                <a:lnTo>
                  <a:pt x="2095" y="14614"/>
                </a:lnTo>
                <a:lnTo>
                  <a:pt x="2485" y="14540"/>
                </a:lnTo>
                <a:lnTo>
                  <a:pt x="2899" y="14419"/>
                </a:lnTo>
                <a:lnTo>
                  <a:pt x="3313" y="14273"/>
                </a:lnTo>
                <a:lnTo>
                  <a:pt x="3751" y="14078"/>
                </a:lnTo>
                <a:lnTo>
                  <a:pt x="4165" y="13834"/>
                </a:lnTo>
                <a:lnTo>
                  <a:pt x="4579" y="13566"/>
                </a:lnTo>
                <a:lnTo>
                  <a:pt x="4969" y="13201"/>
                </a:lnTo>
                <a:lnTo>
                  <a:pt x="4969" y="13201"/>
                </a:lnTo>
                <a:lnTo>
                  <a:pt x="5334" y="13323"/>
                </a:lnTo>
                <a:lnTo>
                  <a:pt x="5700" y="13444"/>
                </a:lnTo>
                <a:lnTo>
                  <a:pt x="6089" y="13518"/>
                </a:lnTo>
                <a:lnTo>
                  <a:pt x="6479" y="13591"/>
                </a:lnTo>
                <a:lnTo>
                  <a:pt x="6869" y="13664"/>
                </a:lnTo>
                <a:lnTo>
                  <a:pt x="7258" y="13712"/>
                </a:lnTo>
                <a:lnTo>
                  <a:pt x="7672" y="13737"/>
                </a:lnTo>
                <a:lnTo>
                  <a:pt x="8087" y="13737"/>
                </a:lnTo>
                <a:lnTo>
                  <a:pt x="8087" y="13737"/>
                </a:lnTo>
                <a:lnTo>
                  <a:pt x="8501" y="13737"/>
                </a:lnTo>
                <a:lnTo>
                  <a:pt x="8915" y="13712"/>
                </a:lnTo>
                <a:lnTo>
                  <a:pt x="9329" y="13664"/>
                </a:lnTo>
                <a:lnTo>
                  <a:pt x="9718" y="13591"/>
                </a:lnTo>
                <a:lnTo>
                  <a:pt x="10108" y="13518"/>
                </a:lnTo>
                <a:lnTo>
                  <a:pt x="10498" y="13420"/>
                </a:lnTo>
                <a:lnTo>
                  <a:pt x="10863" y="13323"/>
                </a:lnTo>
                <a:lnTo>
                  <a:pt x="11228" y="13201"/>
                </a:lnTo>
                <a:lnTo>
                  <a:pt x="11594" y="13055"/>
                </a:lnTo>
                <a:lnTo>
                  <a:pt x="11935" y="12909"/>
                </a:lnTo>
                <a:lnTo>
                  <a:pt x="12276" y="12738"/>
                </a:lnTo>
                <a:lnTo>
                  <a:pt x="12617" y="12568"/>
                </a:lnTo>
                <a:lnTo>
                  <a:pt x="12933" y="12373"/>
                </a:lnTo>
                <a:lnTo>
                  <a:pt x="13225" y="12178"/>
                </a:lnTo>
                <a:lnTo>
                  <a:pt x="13518" y="11959"/>
                </a:lnTo>
                <a:lnTo>
                  <a:pt x="13810" y="11715"/>
                </a:lnTo>
                <a:lnTo>
                  <a:pt x="14078" y="11496"/>
                </a:lnTo>
                <a:lnTo>
                  <a:pt x="14321" y="11228"/>
                </a:lnTo>
                <a:lnTo>
                  <a:pt x="14565" y="10985"/>
                </a:lnTo>
                <a:lnTo>
                  <a:pt x="14784" y="10717"/>
                </a:lnTo>
                <a:lnTo>
                  <a:pt x="15003" y="10424"/>
                </a:lnTo>
                <a:lnTo>
                  <a:pt x="15198" y="10132"/>
                </a:lnTo>
                <a:lnTo>
                  <a:pt x="15369" y="9840"/>
                </a:lnTo>
                <a:lnTo>
                  <a:pt x="15539" y="9548"/>
                </a:lnTo>
                <a:lnTo>
                  <a:pt x="15685" y="9231"/>
                </a:lnTo>
                <a:lnTo>
                  <a:pt x="15807" y="8914"/>
                </a:lnTo>
                <a:lnTo>
                  <a:pt x="15929" y="8574"/>
                </a:lnTo>
                <a:lnTo>
                  <a:pt x="16002" y="8257"/>
                </a:lnTo>
                <a:lnTo>
                  <a:pt x="16075" y="7916"/>
                </a:lnTo>
                <a:lnTo>
                  <a:pt x="16124" y="7575"/>
                </a:lnTo>
                <a:lnTo>
                  <a:pt x="16172" y="7210"/>
                </a:lnTo>
                <a:lnTo>
                  <a:pt x="16172" y="6869"/>
                </a:lnTo>
                <a:lnTo>
                  <a:pt x="16172" y="6869"/>
                </a:lnTo>
                <a:lnTo>
                  <a:pt x="16172" y="6503"/>
                </a:lnTo>
                <a:lnTo>
                  <a:pt x="16124" y="6162"/>
                </a:lnTo>
                <a:lnTo>
                  <a:pt x="16075" y="5821"/>
                </a:lnTo>
                <a:lnTo>
                  <a:pt x="16002" y="5480"/>
                </a:lnTo>
                <a:lnTo>
                  <a:pt x="15929" y="5139"/>
                </a:lnTo>
                <a:lnTo>
                  <a:pt x="15807" y="4823"/>
                </a:lnTo>
                <a:lnTo>
                  <a:pt x="15685" y="4506"/>
                </a:lnTo>
                <a:lnTo>
                  <a:pt x="15539" y="4190"/>
                </a:lnTo>
                <a:lnTo>
                  <a:pt x="15369" y="3873"/>
                </a:lnTo>
                <a:lnTo>
                  <a:pt x="15198" y="3581"/>
                </a:lnTo>
                <a:lnTo>
                  <a:pt x="15003" y="3288"/>
                </a:lnTo>
                <a:lnTo>
                  <a:pt x="14784" y="3021"/>
                </a:lnTo>
                <a:lnTo>
                  <a:pt x="14565" y="2753"/>
                </a:lnTo>
                <a:lnTo>
                  <a:pt x="14321" y="2485"/>
                </a:lnTo>
                <a:lnTo>
                  <a:pt x="14078" y="2241"/>
                </a:lnTo>
                <a:lnTo>
                  <a:pt x="13810" y="1998"/>
                </a:lnTo>
                <a:lnTo>
                  <a:pt x="13518" y="1778"/>
                </a:lnTo>
                <a:lnTo>
                  <a:pt x="13225" y="1559"/>
                </a:lnTo>
                <a:lnTo>
                  <a:pt x="12933" y="1364"/>
                </a:lnTo>
                <a:lnTo>
                  <a:pt x="12617" y="1170"/>
                </a:lnTo>
                <a:lnTo>
                  <a:pt x="12276" y="975"/>
                </a:lnTo>
                <a:lnTo>
                  <a:pt x="11935" y="829"/>
                </a:lnTo>
                <a:lnTo>
                  <a:pt x="11594" y="658"/>
                </a:lnTo>
                <a:lnTo>
                  <a:pt x="11228" y="536"/>
                </a:lnTo>
                <a:lnTo>
                  <a:pt x="10863" y="415"/>
                </a:lnTo>
                <a:lnTo>
                  <a:pt x="10498" y="293"/>
                </a:lnTo>
                <a:lnTo>
                  <a:pt x="10108" y="195"/>
                </a:lnTo>
                <a:lnTo>
                  <a:pt x="9718" y="122"/>
                </a:lnTo>
                <a:lnTo>
                  <a:pt x="9329" y="74"/>
                </a:lnTo>
                <a:lnTo>
                  <a:pt x="8915" y="25"/>
                </a:lnTo>
                <a:lnTo>
                  <a:pt x="8501" y="1"/>
                </a:lnTo>
                <a:lnTo>
                  <a:pt x="8087" y="1"/>
                </a:lnTo>
                <a:lnTo>
                  <a:pt x="8087" y="1"/>
                </a:lnTo>
                <a:close/>
              </a:path>
            </a:pathLst>
          </a:custGeom>
          <a:noFill/>
          <a:ln w="952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lIns="121900" tIns="121900" rIns="121900" bIns="121900" anchor="ctr"/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kumimoji="0" sz="1867" kern="0">
              <a:solidFill>
                <a:srgbClr val="000000"/>
              </a:solidFill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61" name="Google Shape;161;p8"/>
          <p:cNvSpPr txBox="1">
            <a:spLocks noGrp="1"/>
          </p:cNvSpPr>
          <p:nvPr>
            <p:ph type="title"/>
          </p:nvPr>
        </p:nvSpPr>
        <p:spPr>
          <a:xfrm>
            <a:off x="2456633" y="1596100"/>
            <a:ext cx="5487200" cy="829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72;p8">
            <a:extLst>
              <a:ext uri="{FF2B5EF4-FFF2-40B4-BE49-F238E27FC236}">
                <a16:creationId xmlns="" xmlns:a16="http://schemas.microsoft.com/office/drawing/2014/main" id="{1F18B79A-F831-4918-97BD-0254D13EFB0D}"/>
              </a:ext>
            </a:extLst>
          </p:cNvPr>
          <p:cNvSpPr txBox="1">
            <a:spLocks noGrp="1"/>
          </p:cNvSpPr>
          <p:nvPr>
            <p:ph type="sldNum" idx="10"/>
          </p:nvPr>
        </p:nvSpPr>
        <p:spPr>
          <a:xfrm>
            <a:off x="0" y="6165850"/>
            <a:ext cx="692150" cy="692150"/>
          </a:xfrm>
          <a:prstGeom prst="rect">
            <a:avLst/>
          </a:prstGeom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  <a:noAutofit/>
          </a:bodyPr>
          <a:lstStyle>
            <a:lvl1pPr algn="ctr" defTabSz="1217613" eaLnBrk="1" hangingPunct="1">
              <a:buClr>
                <a:srgbClr val="000000"/>
              </a:buClr>
              <a:defRPr kumimoji="0" sz="1300">
                <a:solidFill>
                  <a:srgbClr val="FFFFFF"/>
                </a:solidFill>
                <a:latin typeface="Arvo" panose="02000000000000000000" pitchFamily="2" charset="0"/>
                <a:ea typeface="新細明體" panose="02020500000000000000" pitchFamily="18" charset="-120"/>
                <a:sym typeface="Arvo" panose="02000000000000000000" pitchFamily="2" charset="0"/>
              </a:defRPr>
            </a:lvl1pPr>
          </a:lstStyle>
          <a:p>
            <a:pPr>
              <a:defRPr/>
            </a:pPr>
            <a:fld id="{42485F4D-BCAA-4EF1-84FD-44D45F8A6627}" type="slidenum">
              <a:rPr lang="zh-TW" altLang="zh-TW"/>
              <a:pPr>
                <a:defRPr/>
              </a:pPr>
              <a:t>‹#›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690677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solidFill>
          <a:srgbClr val="2C2F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77415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6AA922F2-33D9-4A89-86DC-340A6937DCCD}"/>
              </a:ext>
            </a:extLst>
          </p:cNvPr>
          <p:cNvSpPr/>
          <p:nvPr userDrawn="1"/>
        </p:nvSpPr>
        <p:spPr>
          <a:xfrm flipH="1">
            <a:off x="2849563" y="0"/>
            <a:ext cx="9342437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9695365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330035"/>
            <a:ext cx="9144000" cy="2179927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8982" y="3602038"/>
            <a:ext cx="5999018" cy="1655762"/>
          </a:xfrm>
        </p:spPr>
        <p:txBody>
          <a:bodyPr anchor="ctr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9C9D0B1-245D-4B3C-BA23-EE41672C34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A7BA52-4768-4A76-8484-6310BD38A531}" type="datetime1">
              <a:rPr lang="zh-TW" altLang="en-US" smtClean="0"/>
              <a:t>2023/9/7</a:t>
            </a:fld>
            <a:endParaRPr lang="zh-TW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503ADE5-7114-49A3-B938-953E8922C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6EDCB82-0220-4E91-9E6E-63A0ACD7B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84663A-0DAC-4100-BC89-376AC08C267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303216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E4920A4-94BA-49D7-B14B-DEDD4E9B3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34952E-9572-4E9A-B2B4-923D6DC9890A}" type="datetime1">
              <a:rPr lang="zh-TW" altLang="en-US" smtClean="0"/>
              <a:t>2023/9/7</a:t>
            </a:fld>
            <a:endParaRPr lang="zh-TW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2612F28-F083-43E6-90D6-B5A31E9F88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6B209AC-4F29-4321-8696-64A40CFD6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C79040-2ADD-438A-A19C-4B75B9F0571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807949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29BA276-D681-488C-A22C-3E975566E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27EE0A-0F9D-4C0F-B755-0B466D043F4E}" type="datetime1">
              <a:rPr lang="zh-TW" altLang="en-US" smtClean="0"/>
              <a:t>2023/9/7</a:t>
            </a:fld>
            <a:endParaRPr lang="zh-TW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3B958D7-53C9-4B79-9ACA-D3C51C8D9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585596E-9556-4F47-80A4-7A696F47A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F006F1-FAB1-43D8-B16F-0EDE25C531B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34868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977FA1B7-D095-4B66-88B4-3F66C7F08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A11944-E01D-472E-859B-16D582E2B0C9}" type="datetime1">
              <a:rPr lang="zh-TW" altLang="en-US" smtClean="0"/>
              <a:t>2023/9/7</a:t>
            </a:fld>
            <a:endParaRPr lang="zh-TW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6FD23CF3-457C-4128-B34D-C79CDD5E2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E46BFA5A-E98D-4C23-96DD-C35C989B5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C07BF0-BABE-48FA-A92A-861F8E04B1A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349443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="" xmlns:a16="http://schemas.microsoft.com/office/drawing/2014/main" id="{714595CE-9153-4128-9EC1-BD3EB5501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160C06-644F-4086-AE5C-356B18783FB4}" type="datetime1">
              <a:rPr lang="zh-TW" altLang="en-US" smtClean="0"/>
              <a:t>2023/9/7</a:t>
            </a:fld>
            <a:endParaRPr lang="zh-TW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DBF0C496-071C-412D-9B7F-8485DB1DC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="" xmlns:a16="http://schemas.microsoft.com/office/drawing/2014/main" id="{DB05B9F9-974C-4563-B6FB-042A6D54A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63EE55-6DA6-48A1-B6C5-89B44C054A7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497130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="" xmlns:a16="http://schemas.microsoft.com/office/drawing/2014/main" id="{A37F113B-C232-49D4-86A4-965C406F7E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9991C7-ED86-4684-BA54-AB25B0788176}" type="datetime1">
              <a:rPr lang="zh-TW" altLang="en-US" smtClean="0"/>
              <a:t>2023/9/7</a:t>
            </a:fld>
            <a:endParaRPr lang="zh-TW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="" xmlns:a16="http://schemas.microsoft.com/office/drawing/2014/main" id="{BF03796B-60DB-4C78-A9F8-71F74EFF22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="" xmlns:a16="http://schemas.microsoft.com/office/drawing/2014/main" id="{A29D685B-7D0B-4BFB-AD55-EF8367997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023A88-F23A-41EF-B61D-4BC34319BDE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13903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="" xmlns:a16="http://schemas.microsoft.com/office/drawing/2014/main" id="{117917FC-84CC-4527-A133-B5DCF7D0CD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6D853F-DC44-45AD-823A-5119A0329A14}" type="datetime1">
              <a:rPr lang="zh-TW" altLang="en-US" smtClean="0"/>
              <a:t>2023/9/7</a:t>
            </a:fld>
            <a:endParaRPr lang="zh-TW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="" xmlns:a16="http://schemas.microsoft.com/office/drawing/2014/main" id="{52DE25CB-C87C-486C-AA9D-C0D47434D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="" xmlns:a16="http://schemas.microsoft.com/office/drawing/2014/main" id="{F1209864-8AC6-49D4-98E8-5704BB0F3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02BF43-3C7B-4031-B368-07C3D7CB8D9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463404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D9BFF082-A76F-4148-9803-90F64CA9A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C89985-8969-4D56-A506-101133E0989B}" type="datetime1">
              <a:rPr lang="zh-TW" altLang="en-US" smtClean="0"/>
              <a:t>2023/9/7</a:t>
            </a:fld>
            <a:endParaRPr lang="zh-TW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417B967B-850F-4CAE-8B4C-D4359C76F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0CD699E0-2C26-4B43-BC12-9837A0EE1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EAD5D3-2BF4-4CD0-9B09-2EA2FF41D51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26787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/>
              <a:t>按一下圖示以新增圖片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EF8B2B9A-1E2A-4598-9536-14E0CD5D0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F450B3-31E1-4532-9620-81A3C735E50F}" type="datetime1">
              <a:rPr lang="zh-TW" altLang="en-US" smtClean="0"/>
              <a:t>2023/9/7</a:t>
            </a:fld>
            <a:endParaRPr lang="zh-TW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C1AEDFBC-C1AE-4113-A5B3-50D9B44BEB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12BCA1C1-00FE-416B-93B1-F70F95733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A65229-4294-49EB-AE73-2BC5D26B7D9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28613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0DCA964A-863B-4D47-8C4F-5AC2B28A829D}"/>
              </a:ext>
            </a:extLst>
          </p:cNvPr>
          <p:cNvSpPr/>
          <p:nvPr userDrawn="1"/>
        </p:nvSpPr>
        <p:spPr>
          <a:xfrm>
            <a:off x="0" y="6664325"/>
            <a:ext cx="12192000" cy="1936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3178669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3CCDCD6-B15E-4383-8D93-34A3350C3B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793F02-B5D1-42C0-A673-55611A101220}" type="datetime1">
              <a:rPr lang="zh-TW" altLang="en-US" smtClean="0"/>
              <a:t>2023/9/7</a:t>
            </a:fld>
            <a:endParaRPr lang="zh-TW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7F6C7A5-0991-4940-B564-50A592F12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D061361-A6F8-4D54-8E97-D5572F797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76924B-6BAF-4CCE-874C-D88F64C0F0D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388680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CD21775-B4D4-4DDA-A024-A9134AE5AE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88D21F-65AD-42DD-8EB4-9526E4C60C78}" type="datetime1">
              <a:rPr lang="zh-TW" altLang="en-US" smtClean="0"/>
              <a:t>2023/9/7</a:t>
            </a:fld>
            <a:endParaRPr lang="zh-TW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C47A81B-1A5E-491B-A4E5-0F95E0396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FFB2C6C-3593-40DD-92B7-217A0526C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2A879D-1433-481D-97A2-828758B6C4C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236617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F2DA">
              <a:alpha val="4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rtlCol="0" anchor="ctr"/>
          <a:lstStyle/>
          <a:p>
            <a:pPr algn="ctr"/>
            <a:endParaRPr lang="zh-CN" altLang="en-US" sz="1350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21" t="53545" r="22272"/>
          <a:stretch/>
        </p:blipFill>
        <p:spPr>
          <a:xfrm>
            <a:off x="9178639" y="5777345"/>
            <a:ext cx="2962415" cy="125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4261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首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1">
            <a:extLst>
              <a:ext uri="{FF2B5EF4-FFF2-40B4-BE49-F238E27FC236}">
                <a16:creationId xmlns="" xmlns:a16="http://schemas.microsoft.com/office/drawing/2014/main" id="{F4807D72-36E5-4607-FB65-A5BB34250B1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2265" y="129898"/>
            <a:ext cx="1075975" cy="62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圖片 2" descr="一張含有 文字, 地圖 的圖片&#10;&#10;自動產生的描述">
            <a:extLst>
              <a:ext uri="{FF2B5EF4-FFF2-40B4-BE49-F238E27FC236}">
                <a16:creationId xmlns="" xmlns:a16="http://schemas.microsoft.com/office/drawing/2014/main" id="{0F4C697E-A57F-75E3-14AE-4FEF308EA95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428" y="5925644"/>
            <a:ext cx="1434826" cy="968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3952597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130108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过度页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193020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37">
            <a:extLst>
              <a:ext uri="{FF2B5EF4-FFF2-40B4-BE49-F238E27FC236}">
                <a16:creationId xmlns="" xmlns:a16="http://schemas.microsoft.com/office/drawing/2014/main" id="{0BC1E60C-228C-4FCB-8018-3B4D1EB7E0D5}"/>
              </a:ext>
            </a:extLst>
          </p:cNvPr>
          <p:cNvSpPr txBox="1"/>
          <p:nvPr userDrawn="1"/>
        </p:nvSpPr>
        <p:spPr>
          <a:xfrm>
            <a:off x="1199457" y="319451"/>
            <a:ext cx="4896543" cy="417156"/>
          </a:xfrm>
          <a:prstGeom prst="rect">
            <a:avLst/>
          </a:prstGeom>
          <a:noFill/>
        </p:spPr>
        <p:txBody>
          <a:bodyPr wrap="square" lIns="128579" tIns="64289" rIns="128579" bIns="64289" rtlCol="0">
            <a:spAutoFit/>
          </a:bodyPr>
          <a:lstStyle/>
          <a:p>
            <a:pPr marL="0" marR="0" lvl="0" indent="0" algn="l" defTabSz="12856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  <a:sym typeface="+mn-lt"/>
              </a:rPr>
              <a:t>请输入您的标题</a:t>
            </a:r>
          </a:p>
        </p:txBody>
      </p:sp>
      <p:sp>
        <p:nvSpPr>
          <p:cNvPr id="3" name="文本框 38">
            <a:extLst>
              <a:ext uri="{FF2B5EF4-FFF2-40B4-BE49-F238E27FC236}">
                <a16:creationId xmlns="" xmlns:a16="http://schemas.microsoft.com/office/drawing/2014/main" id="{95691069-C167-4441-83D4-7BDE40D5417B}"/>
              </a:ext>
            </a:extLst>
          </p:cNvPr>
          <p:cNvSpPr txBox="1"/>
          <p:nvPr userDrawn="1"/>
        </p:nvSpPr>
        <p:spPr>
          <a:xfrm>
            <a:off x="1199456" y="577186"/>
            <a:ext cx="4896544" cy="345277"/>
          </a:xfrm>
          <a:prstGeom prst="rect">
            <a:avLst/>
          </a:prstGeom>
          <a:noFill/>
        </p:spPr>
        <p:txBody>
          <a:bodyPr wrap="square" lIns="128579" tIns="64289" rIns="128579" bIns="64289" rtlCol="0">
            <a:spAutoFit/>
          </a:bodyPr>
          <a:lstStyle/>
          <a:p>
            <a:pPr marL="0" marR="0" lvl="0" indent="0" algn="l" defTabSz="12856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/>
                <a:ea typeface="Microsoft YaHei" panose="020B0503020204020204" pitchFamily="34" charset="-122"/>
                <a:cs typeface="+mn-ea"/>
                <a:sym typeface="+mn-lt"/>
              </a:rPr>
              <a:t>Click here to add Title</a:t>
            </a:r>
          </a:p>
        </p:txBody>
      </p:sp>
      <p:pic>
        <p:nvPicPr>
          <p:cNvPr id="4" name="Picture 3" descr="C:\Users\Administrator\Desktop\微立体创业计划\005.png">
            <a:extLst>
              <a:ext uri="{FF2B5EF4-FFF2-40B4-BE49-F238E27FC236}">
                <a16:creationId xmlns="" xmlns:a16="http://schemas.microsoft.com/office/drawing/2014/main" id="{9E6D3D15-8858-4711-A1E9-0BF943F5F5D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40" y="164638"/>
            <a:ext cx="812801" cy="812801"/>
          </a:xfrm>
          <a:prstGeom prst="rect">
            <a:avLst/>
          </a:prstGeom>
          <a:noFill/>
          <a:effectLst>
            <a:outerShdw blurRad="127000" dist="63500" dir="3000000" sx="104000" sy="104000" algn="tl" rotWithShape="0">
              <a:prstClr val="black">
                <a:alpha val="3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Administrator\Desktop\微立体创业计划\004.png">
            <a:extLst>
              <a:ext uri="{FF2B5EF4-FFF2-40B4-BE49-F238E27FC236}">
                <a16:creationId xmlns="" xmlns:a16="http://schemas.microsoft.com/office/drawing/2014/main" id="{5EFA83E3-C08E-49C7-A6EC-AA520B91A15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538" y="177134"/>
            <a:ext cx="812801" cy="812801"/>
          </a:xfrm>
          <a:prstGeom prst="rect">
            <a:avLst/>
          </a:prstGeom>
          <a:noFill/>
          <a:effectLst>
            <a:outerShdw blurRad="127000" dist="63500" dir="3000000" sx="104000" sy="104000" algn="tl" rotWithShape="0">
              <a:prstClr val="black">
                <a:alpha val="3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710669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37">
            <a:extLst>
              <a:ext uri="{FF2B5EF4-FFF2-40B4-BE49-F238E27FC236}">
                <a16:creationId xmlns="" xmlns:a16="http://schemas.microsoft.com/office/drawing/2014/main" id="{C308F51A-0E08-4AF9-8911-795A8A76E99C}"/>
              </a:ext>
            </a:extLst>
          </p:cNvPr>
          <p:cNvSpPr txBox="1"/>
          <p:nvPr userDrawn="1"/>
        </p:nvSpPr>
        <p:spPr>
          <a:xfrm>
            <a:off x="1199457" y="319451"/>
            <a:ext cx="4896543" cy="417156"/>
          </a:xfrm>
          <a:prstGeom prst="rect">
            <a:avLst/>
          </a:prstGeom>
          <a:noFill/>
        </p:spPr>
        <p:txBody>
          <a:bodyPr wrap="square" lIns="128579" tIns="64289" rIns="128579" bIns="64289" rtlCol="0">
            <a:spAutoFit/>
          </a:bodyPr>
          <a:lstStyle/>
          <a:p>
            <a:pPr marL="0" marR="0" lvl="0" indent="0" algn="l" defTabSz="12856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  <a:sym typeface="+mn-lt"/>
              </a:rPr>
              <a:t>请输入您的标题</a:t>
            </a:r>
          </a:p>
        </p:txBody>
      </p:sp>
      <p:sp>
        <p:nvSpPr>
          <p:cNvPr id="3" name="文本框 38">
            <a:extLst>
              <a:ext uri="{FF2B5EF4-FFF2-40B4-BE49-F238E27FC236}">
                <a16:creationId xmlns="" xmlns:a16="http://schemas.microsoft.com/office/drawing/2014/main" id="{21978DF0-6844-43D6-8FFF-4CC92E9133B2}"/>
              </a:ext>
            </a:extLst>
          </p:cNvPr>
          <p:cNvSpPr txBox="1"/>
          <p:nvPr userDrawn="1"/>
        </p:nvSpPr>
        <p:spPr>
          <a:xfrm>
            <a:off x="1199456" y="577186"/>
            <a:ext cx="4896544" cy="345277"/>
          </a:xfrm>
          <a:prstGeom prst="rect">
            <a:avLst/>
          </a:prstGeom>
          <a:noFill/>
        </p:spPr>
        <p:txBody>
          <a:bodyPr wrap="square" lIns="128579" tIns="64289" rIns="128579" bIns="64289" rtlCol="0">
            <a:spAutoFit/>
          </a:bodyPr>
          <a:lstStyle/>
          <a:p>
            <a:pPr marL="0" marR="0" lvl="0" indent="0" algn="l" defTabSz="12856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/>
                <a:ea typeface="Microsoft YaHei" panose="020B0503020204020204" pitchFamily="34" charset="-122"/>
                <a:cs typeface="+mn-ea"/>
                <a:sym typeface="+mn-lt"/>
              </a:rPr>
              <a:t>Click here to add Title</a:t>
            </a:r>
          </a:p>
        </p:txBody>
      </p:sp>
      <p:pic>
        <p:nvPicPr>
          <p:cNvPr id="4" name="Picture 3" descr="C:\Users\Administrator\Desktop\微立体创业计划\005.png">
            <a:extLst>
              <a:ext uri="{FF2B5EF4-FFF2-40B4-BE49-F238E27FC236}">
                <a16:creationId xmlns="" xmlns:a16="http://schemas.microsoft.com/office/drawing/2014/main" id="{2F2074A2-26B0-45E1-B3FB-4A6A0DCC81F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40" y="164638"/>
            <a:ext cx="812801" cy="812801"/>
          </a:xfrm>
          <a:prstGeom prst="rect">
            <a:avLst/>
          </a:prstGeom>
          <a:noFill/>
          <a:effectLst>
            <a:outerShdw blurRad="127000" dist="63500" dir="3000000" sx="104000" sy="104000" algn="tl" rotWithShape="0">
              <a:prstClr val="black">
                <a:alpha val="3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Administrator\Desktop\微立体创业计划\004.png">
            <a:extLst>
              <a:ext uri="{FF2B5EF4-FFF2-40B4-BE49-F238E27FC236}">
                <a16:creationId xmlns="" xmlns:a16="http://schemas.microsoft.com/office/drawing/2014/main" id="{06C71426-BDB8-4431-95A7-30141F979B5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538" y="177134"/>
            <a:ext cx="812801" cy="812801"/>
          </a:xfrm>
          <a:prstGeom prst="rect">
            <a:avLst/>
          </a:prstGeom>
          <a:noFill/>
          <a:effectLst>
            <a:outerShdw blurRad="127000" dist="63500" dir="3000000" sx="104000" sy="104000" algn="tl" rotWithShape="0">
              <a:prstClr val="black">
                <a:alpha val="3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543533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37">
            <a:extLst>
              <a:ext uri="{FF2B5EF4-FFF2-40B4-BE49-F238E27FC236}">
                <a16:creationId xmlns="" xmlns:a16="http://schemas.microsoft.com/office/drawing/2014/main" id="{197643E2-62BA-474A-9D45-03C1F4559D8E}"/>
              </a:ext>
            </a:extLst>
          </p:cNvPr>
          <p:cNvSpPr txBox="1"/>
          <p:nvPr userDrawn="1"/>
        </p:nvSpPr>
        <p:spPr>
          <a:xfrm>
            <a:off x="1199457" y="319451"/>
            <a:ext cx="4896543" cy="417156"/>
          </a:xfrm>
          <a:prstGeom prst="rect">
            <a:avLst/>
          </a:prstGeom>
          <a:noFill/>
        </p:spPr>
        <p:txBody>
          <a:bodyPr wrap="square" lIns="128579" tIns="64289" rIns="128579" bIns="64289" rtlCol="0">
            <a:spAutoFit/>
          </a:bodyPr>
          <a:lstStyle/>
          <a:p>
            <a:pPr marL="0" marR="0" lvl="0" indent="0" algn="l" defTabSz="12856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  <a:sym typeface="+mn-lt"/>
              </a:rPr>
              <a:t>请输入您的标题</a:t>
            </a:r>
          </a:p>
        </p:txBody>
      </p:sp>
      <p:sp>
        <p:nvSpPr>
          <p:cNvPr id="3" name="文本框 38">
            <a:extLst>
              <a:ext uri="{FF2B5EF4-FFF2-40B4-BE49-F238E27FC236}">
                <a16:creationId xmlns="" xmlns:a16="http://schemas.microsoft.com/office/drawing/2014/main" id="{8BEE33E4-7396-45E7-86F6-611678239A85}"/>
              </a:ext>
            </a:extLst>
          </p:cNvPr>
          <p:cNvSpPr txBox="1"/>
          <p:nvPr userDrawn="1"/>
        </p:nvSpPr>
        <p:spPr>
          <a:xfrm>
            <a:off x="1199456" y="577186"/>
            <a:ext cx="4896544" cy="345277"/>
          </a:xfrm>
          <a:prstGeom prst="rect">
            <a:avLst/>
          </a:prstGeom>
          <a:noFill/>
        </p:spPr>
        <p:txBody>
          <a:bodyPr wrap="square" lIns="128579" tIns="64289" rIns="128579" bIns="64289" rtlCol="0">
            <a:spAutoFit/>
          </a:bodyPr>
          <a:lstStyle/>
          <a:p>
            <a:pPr marL="0" marR="0" lvl="0" indent="0" algn="l" defTabSz="12856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/>
                <a:ea typeface="Microsoft YaHei" panose="020B0503020204020204" pitchFamily="34" charset="-122"/>
                <a:cs typeface="+mn-ea"/>
                <a:sym typeface="+mn-lt"/>
              </a:rPr>
              <a:t>Click here to add Title</a:t>
            </a:r>
          </a:p>
        </p:txBody>
      </p:sp>
      <p:pic>
        <p:nvPicPr>
          <p:cNvPr id="4" name="Picture 3" descr="C:\Users\Administrator\Desktop\微立体创业计划\005.png">
            <a:extLst>
              <a:ext uri="{FF2B5EF4-FFF2-40B4-BE49-F238E27FC236}">
                <a16:creationId xmlns="" xmlns:a16="http://schemas.microsoft.com/office/drawing/2014/main" id="{1B79CD21-17C2-46E2-AF1A-F0DD34F6E9C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40" y="164638"/>
            <a:ext cx="812801" cy="812801"/>
          </a:xfrm>
          <a:prstGeom prst="rect">
            <a:avLst/>
          </a:prstGeom>
          <a:noFill/>
          <a:effectLst>
            <a:outerShdw blurRad="127000" dist="63500" dir="3000000" sx="104000" sy="104000" algn="tl" rotWithShape="0">
              <a:prstClr val="black">
                <a:alpha val="3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Administrator\Desktop\微立体创业计划\004.png">
            <a:extLst>
              <a:ext uri="{FF2B5EF4-FFF2-40B4-BE49-F238E27FC236}">
                <a16:creationId xmlns="" xmlns:a16="http://schemas.microsoft.com/office/drawing/2014/main" id="{0C44DCB0-9B7C-403F-B286-59B0BE22DCA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538" y="177134"/>
            <a:ext cx="812801" cy="812801"/>
          </a:xfrm>
          <a:prstGeom prst="rect">
            <a:avLst/>
          </a:prstGeom>
          <a:noFill/>
          <a:effectLst>
            <a:outerShdw blurRad="127000" dist="63500" dir="3000000" sx="104000" sy="104000" algn="tl" rotWithShape="0">
              <a:prstClr val="black">
                <a:alpha val="3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911924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37">
            <a:extLst>
              <a:ext uri="{FF2B5EF4-FFF2-40B4-BE49-F238E27FC236}">
                <a16:creationId xmlns="" xmlns:a16="http://schemas.microsoft.com/office/drawing/2014/main" id="{450898ED-83B7-4FBF-8B1B-C598FC373269}"/>
              </a:ext>
            </a:extLst>
          </p:cNvPr>
          <p:cNvSpPr txBox="1"/>
          <p:nvPr userDrawn="1"/>
        </p:nvSpPr>
        <p:spPr>
          <a:xfrm>
            <a:off x="1199457" y="319451"/>
            <a:ext cx="4896543" cy="417156"/>
          </a:xfrm>
          <a:prstGeom prst="rect">
            <a:avLst/>
          </a:prstGeom>
          <a:noFill/>
        </p:spPr>
        <p:txBody>
          <a:bodyPr wrap="square" lIns="128579" tIns="64289" rIns="128579" bIns="64289" rtlCol="0">
            <a:spAutoFit/>
          </a:bodyPr>
          <a:lstStyle/>
          <a:p>
            <a:pPr marL="0" marR="0" lvl="0" indent="0" algn="l" defTabSz="12856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  <a:sym typeface="+mn-lt"/>
              </a:rPr>
              <a:t>请输入您的标题</a:t>
            </a:r>
          </a:p>
        </p:txBody>
      </p:sp>
      <p:sp>
        <p:nvSpPr>
          <p:cNvPr id="3" name="文本框 38">
            <a:extLst>
              <a:ext uri="{FF2B5EF4-FFF2-40B4-BE49-F238E27FC236}">
                <a16:creationId xmlns="" xmlns:a16="http://schemas.microsoft.com/office/drawing/2014/main" id="{A4BFA55E-DB30-4CC5-94CC-744C76587EE4}"/>
              </a:ext>
            </a:extLst>
          </p:cNvPr>
          <p:cNvSpPr txBox="1"/>
          <p:nvPr userDrawn="1"/>
        </p:nvSpPr>
        <p:spPr>
          <a:xfrm>
            <a:off x="1199456" y="577186"/>
            <a:ext cx="4896544" cy="345277"/>
          </a:xfrm>
          <a:prstGeom prst="rect">
            <a:avLst/>
          </a:prstGeom>
          <a:noFill/>
        </p:spPr>
        <p:txBody>
          <a:bodyPr wrap="square" lIns="128579" tIns="64289" rIns="128579" bIns="64289" rtlCol="0">
            <a:spAutoFit/>
          </a:bodyPr>
          <a:lstStyle/>
          <a:p>
            <a:pPr marL="0" marR="0" lvl="0" indent="0" algn="l" defTabSz="12856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/>
                <a:ea typeface="Microsoft YaHei" panose="020B0503020204020204" pitchFamily="34" charset="-122"/>
                <a:cs typeface="+mn-ea"/>
                <a:sym typeface="+mn-lt"/>
              </a:rPr>
              <a:t>Click here to add Title</a:t>
            </a:r>
          </a:p>
        </p:txBody>
      </p:sp>
      <p:pic>
        <p:nvPicPr>
          <p:cNvPr id="4" name="Picture 3" descr="C:\Users\Administrator\Desktop\微立体创业计划\005.png">
            <a:extLst>
              <a:ext uri="{FF2B5EF4-FFF2-40B4-BE49-F238E27FC236}">
                <a16:creationId xmlns="" xmlns:a16="http://schemas.microsoft.com/office/drawing/2014/main" id="{B4891AA0-9188-414D-BD9A-8C8771B10AC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40" y="164638"/>
            <a:ext cx="812801" cy="812801"/>
          </a:xfrm>
          <a:prstGeom prst="rect">
            <a:avLst/>
          </a:prstGeom>
          <a:noFill/>
          <a:effectLst>
            <a:outerShdw blurRad="127000" dist="63500" dir="3000000" sx="104000" sy="104000" algn="tl" rotWithShape="0">
              <a:prstClr val="black">
                <a:alpha val="3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Administrator\Desktop\微立体创业计划\004.png">
            <a:extLst>
              <a:ext uri="{FF2B5EF4-FFF2-40B4-BE49-F238E27FC236}">
                <a16:creationId xmlns="" xmlns:a16="http://schemas.microsoft.com/office/drawing/2014/main" id="{F791B6B1-206A-40C5-825C-A861601CED6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538" y="177134"/>
            <a:ext cx="812801" cy="812801"/>
          </a:xfrm>
          <a:prstGeom prst="rect">
            <a:avLst/>
          </a:prstGeom>
          <a:noFill/>
          <a:effectLst>
            <a:outerShdw blurRad="127000" dist="63500" dir="3000000" sx="104000" sy="104000" algn="tl" rotWithShape="0">
              <a:prstClr val="black">
                <a:alpha val="3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9555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raphic 112">
            <a:extLst>
              <a:ext uri="{FF2B5EF4-FFF2-40B4-BE49-F238E27FC236}">
                <a16:creationId xmlns="" xmlns:a16="http://schemas.microsoft.com/office/drawing/2014/main" id="{9299EADC-5A1B-4DF7-B349-F12A7EBAADE9}"/>
              </a:ext>
            </a:extLst>
          </p:cNvPr>
          <p:cNvSpPr>
            <a:spLocks/>
          </p:cNvSpPr>
          <p:nvPr userDrawn="1"/>
        </p:nvSpPr>
        <p:spPr bwMode="auto">
          <a:xfrm flipH="1">
            <a:off x="10866438" y="5237163"/>
            <a:ext cx="1163637" cy="1433512"/>
          </a:xfrm>
          <a:custGeom>
            <a:avLst/>
            <a:gdLst>
              <a:gd name="T0" fmla="*/ 14284 w 5570150"/>
              <a:gd name="T1" fmla="*/ 62570 h 6858000"/>
              <a:gd name="T2" fmla="*/ 13233 w 5570150"/>
              <a:gd name="T3" fmla="*/ 56336 h 6858000"/>
              <a:gd name="T4" fmla="*/ 8349 w 5570150"/>
              <a:gd name="T5" fmla="*/ 51898 h 6858000"/>
              <a:gd name="T6" fmla="*/ 5928 w 5570150"/>
              <a:gd name="T7" fmla="*/ 41933 h 6858000"/>
              <a:gd name="T8" fmla="*/ 2247 w 5570150"/>
              <a:gd name="T9" fmla="*/ 44783 h 6858000"/>
              <a:gd name="T10" fmla="*/ 1981 w 5570150"/>
              <a:gd name="T11" fmla="*/ 44033 h 6858000"/>
              <a:gd name="T12" fmla="*/ 367 w 5570150"/>
              <a:gd name="T13" fmla="*/ 44913 h 6858000"/>
              <a:gd name="T14" fmla="*/ 1131 w 5570150"/>
              <a:gd name="T15" fmla="*/ 32134 h 6858000"/>
              <a:gd name="T16" fmla="*/ 9026 w 5570150"/>
              <a:gd name="T17" fmla="*/ 21180 h 6858000"/>
              <a:gd name="T18" fmla="*/ 18426 w 5570150"/>
              <a:gd name="T19" fmla="*/ 22335 h 6858000"/>
              <a:gd name="T20" fmla="*/ 25946 w 5570150"/>
              <a:gd name="T21" fmla="*/ 9476 h 6858000"/>
              <a:gd name="T22" fmla="*/ 28374 w 5570150"/>
              <a:gd name="T23" fmla="*/ 1315 h 6858000"/>
              <a:gd name="T24" fmla="*/ 29973 w 5570150"/>
              <a:gd name="T25" fmla="*/ 276 h 6858000"/>
              <a:gd name="T26" fmla="*/ 33308 w 5570150"/>
              <a:gd name="T27" fmla="*/ 2498 h 6858000"/>
              <a:gd name="T28" fmla="*/ 28460 w 5570150"/>
              <a:gd name="T29" fmla="*/ 11460 h 6858000"/>
              <a:gd name="T30" fmla="*/ 25298 w 5570150"/>
              <a:gd name="T31" fmla="*/ 21115 h 6858000"/>
              <a:gd name="T32" fmla="*/ 21473 w 5570150"/>
              <a:gd name="T33" fmla="*/ 29406 h 6858000"/>
              <a:gd name="T34" fmla="*/ 20342 w 5570150"/>
              <a:gd name="T35" fmla="*/ 32834 h 6858000"/>
              <a:gd name="T36" fmla="*/ 19521 w 5570150"/>
              <a:gd name="T37" fmla="*/ 36081 h 6858000"/>
              <a:gd name="T38" fmla="*/ 28662 w 5570150"/>
              <a:gd name="T39" fmla="*/ 45851 h 6858000"/>
              <a:gd name="T40" fmla="*/ 28366 w 5570150"/>
              <a:gd name="T41" fmla="*/ 48341 h 6858000"/>
              <a:gd name="T42" fmla="*/ 28892 w 5570150"/>
              <a:gd name="T43" fmla="*/ 50462 h 6858000"/>
              <a:gd name="T44" fmla="*/ 29663 w 5570150"/>
              <a:gd name="T45" fmla="*/ 47994 h 6858000"/>
              <a:gd name="T46" fmla="*/ 26479 w 5570150"/>
              <a:gd name="T47" fmla="*/ 40360 h 6858000"/>
              <a:gd name="T48" fmla="*/ 25997 w 5570150"/>
              <a:gd name="T49" fmla="*/ 38397 h 6858000"/>
              <a:gd name="T50" fmla="*/ 24088 w 5570150"/>
              <a:gd name="T51" fmla="*/ 34371 h 6858000"/>
              <a:gd name="T52" fmla="*/ 24686 w 5570150"/>
              <a:gd name="T53" fmla="*/ 28540 h 6858000"/>
              <a:gd name="T54" fmla="*/ 28374 w 5570150"/>
              <a:gd name="T55" fmla="*/ 26989 h 6858000"/>
              <a:gd name="T56" fmla="*/ 45186 w 5570150"/>
              <a:gd name="T57" fmla="*/ 17673 h 6858000"/>
              <a:gd name="T58" fmla="*/ 49414 w 5570150"/>
              <a:gd name="T59" fmla="*/ 24211 h 6858000"/>
              <a:gd name="T60" fmla="*/ 50733 w 5570150"/>
              <a:gd name="T61" fmla="*/ 31037 h 6858000"/>
              <a:gd name="T62" fmla="*/ 43392 w 5570150"/>
              <a:gd name="T63" fmla="*/ 30748 h 6858000"/>
              <a:gd name="T64" fmla="*/ 36809 w 5570150"/>
              <a:gd name="T65" fmla="*/ 34833 h 6858000"/>
              <a:gd name="T66" fmla="*/ 38098 w 5570150"/>
              <a:gd name="T67" fmla="*/ 37459 h 6858000"/>
              <a:gd name="T68" fmla="*/ 39142 w 5570150"/>
              <a:gd name="T69" fmla="*/ 38578 h 6858000"/>
              <a:gd name="T70" fmla="*/ 35800 w 5570150"/>
              <a:gd name="T71" fmla="*/ 43160 h 6858000"/>
              <a:gd name="T72" fmla="*/ 36744 w 5570150"/>
              <a:gd name="T73" fmla="*/ 44877 h 6858000"/>
              <a:gd name="T74" fmla="*/ 34734 w 5570150"/>
              <a:gd name="T75" fmla="*/ 60066 h 6858000"/>
              <a:gd name="T76" fmla="*/ 33344 w 5570150"/>
              <a:gd name="T77" fmla="*/ 62664 h 6858000"/>
              <a:gd name="T78" fmla="*/ 29296 w 5570150"/>
              <a:gd name="T79" fmla="*/ 34883 h 6858000"/>
              <a:gd name="T80" fmla="*/ 26710 w 5570150"/>
              <a:gd name="T81" fmla="*/ 34623 h 6858000"/>
              <a:gd name="T82" fmla="*/ 26342 w 5570150"/>
              <a:gd name="T83" fmla="*/ 37070 h 6858000"/>
              <a:gd name="T84" fmla="*/ 27797 w 5570150"/>
              <a:gd name="T85" fmla="*/ 39970 h 6858000"/>
              <a:gd name="T86" fmla="*/ 30953 w 5570150"/>
              <a:gd name="T87" fmla="*/ 43023 h 6858000"/>
              <a:gd name="T88" fmla="*/ 32422 w 5570150"/>
              <a:gd name="T89" fmla="*/ 40562 h 6858000"/>
              <a:gd name="T90" fmla="*/ 31478 w 5570150"/>
              <a:gd name="T91" fmla="*/ 36254 h 6858000"/>
              <a:gd name="T92" fmla="*/ 7909 w 5570150"/>
              <a:gd name="T93" fmla="*/ 32762 h 6858000"/>
              <a:gd name="T94" fmla="*/ 34756 w 5570150"/>
              <a:gd name="T95" fmla="*/ 33021 h 6858000"/>
              <a:gd name="T96" fmla="*/ 34756 w 5570150"/>
              <a:gd name="T97" fmla="*/ 33021 h 6858000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5570150" h="6858000">
                <a:moveTo>
                  <a:pt x="3657337" y="6861330"/>
                </a:moveTo>
                <a:cubicBezTo>
                  <a:pt x="3649436" y="6859749"/>
                  <a:pt x="3641535" y="6855799"/>
                  <a:pt x="3632844" y="6855799"/>
                </a:cubicBezTo>
                <a:cubicBezTo>
                  <a:pt x="2955735" y="6854219"/>
                  <a:pt x="2278626" y="6852638"/>
                  <a:pt x="1601517" y="6851058"/>
                </a:cubicBezTo>
                <a:cubicBezTo>
                  <a:pt x="1591246" y="6851058"/>
                  <a:pt x="1580184" y="6851058"/>
                  <a:pt x="1566753" y="6851058"/>
                </a:cubicBezTo>
                <a:cubicBezTo>
                  <a:pt x="1554111" y="6770469"/>
                  <a:pt x="1539100" y="6690669"/>
                  <a:pt x="1530409" y="6610080"/>
                </a:cubicBezTo>
                <a:cubicBezTo>
                  <a:pt x="1523298" y="6540552"/>
                  <a:pt x="1523298" y="6469444"/>
                  <a:pt x="1519347" y="6399126"/>
                </a:cubicBezTo>
                <a:cubicBezTo>
                  <a:pt x="1518557" y="6388854"/>
                  <a:pt x="1516977" y="6377793"/>
                  <a:pt x="1513817" y="6367522"/>
                </a:cubicBezTo>
                <a:cubicBezTo>
                  <a:pt x="1493274" y="6301154"/>
                  <a:pt x="1472732" y="6234786"/>
                  <a:pt x="1451399" y="6168419"/>
                </a:cubicBezTo>
                <a:cubicBezTo>
                  <a:pt x="1448239" y="6158148"/>
                  <a:pt x="1441918" y="6147086"/>
                  <a:pt x="1434808" y="6138395"/>
                </a:cubicBezTo>
                <a:cubicBezTo>
                  <a:pt x="1352638" y="6048325"/>
                  <a:pt x="1269678" y="5958254"/>
                  <a:pt x="1185929" y="5868184"/>
                </a:cubicBezTo>
                <a:cubicBezTo>
                  <a:pt x="1177237" y="5858702"/>
                  <a:pt x="1164596" y="5852382"/>
                  <a:pt x="1151955" y="5847641"/>
                </a:cubicBezTo>
                <a:cubicBezTo>
                  <a:pt x="1057143" y="5815247"/>
                  <a:pt x="981295" y="5757571"/>
                  <a:pt x="915717" y="5682512"/>
                </a:cubicBezTo>
                <a:cubicBezTo>
                  <a:pt x="801944" y="5553727"/>
                  <a:pt x="738736" y="5405980"/>
                  <a:pt x="725305" y="5235319"/>
                </a:cubicBezTo>
                <a:cubicBezTo>
                  <a:pt x="723724" y="5219518"/>
                  <a:pt x="719774" y="5203716"/>
                  <a:pt x="712663" y="5189494"/>
                </a:cubicBezTo>
                <a:cubicBezTo>
                  <a:pt x="651036" y="5069400"/>
                  <a:pt x="639185" y="5027525"/>
                  <a:pt x="642345" y="4891629"/>
                </a:cubicBezTo>
                <a:cubicBezTo>
                  <a:pt x="643925" y="4814200"/>
                  <a:pt x="677109" y="4664083"/>
                  <a:pt x="650246" y="4591394"/>
                </a:cubicBezTo>
                <a:cubicBezTo>
                  <a:pt x="630494" y="4540038"/>
                  <a:pt x="666838" y="4450758"/>
                  <a:pt x="647876" y="4396242"/>
                </a:cubicBezTo>
                <a:cubicBezTo>
                  <a:pt x="640765" y="4424685"/>
                  <a:pt x="581508" y="4547939"/>
                  <a:pt x="571237" y="4575593"/>
                </a:cubicBezTo>
                <a:cubicBezTo>
                  <a:pt x="546744" y="4645911"/>
                  <a:pt x="504869" y="4631689"/>
                  <a:pt x="474055" y="4699637"/>
                </a:cubicBezTo>
                <a:cubicBezTo>
                  <a:pt x="437711" y="4780227"/>
                  <a:pt x="322358" y="4860026"/>
                  <a:pt x="246509" y="4903481"/>
                </a:cubicBezTo>
                <a:cubicBezTo>
                  <a:pt x="195153" y="4932714"/>
                  <a:pt x="141427" y="4956417"/>
                  <a:pt x="88490" y="4982490"/>
                </a:cubicBezTo>
                <a:cubicBezTo>
                  <a:pt x="82960" y="4984861"/>
                  <a:pt x="75849" y="4985651"/>
                  <a:pt x="70318" y="4986440"/>
                </a:cubicBezTo>
                <a:cubicBezTo>
                  <a:pt x="68738" y="4984070"/>
                  <a:pt x="67158" y="4981700"/>
                  <a:pt x="65578" y="4979330"/>
                </a:cubicBezTo>
                <a:cubicBezTo>
                  <a:pt x="116144" y="4926394"/>
                  <a:pt x="166709" y="4874248"/>
                  <a:pt x="217275" y="4821311"/>
                </a:cubicBezTo>
                <a:cubicBezTo>
                  <a:pt x="215695" y="4818941"/>
                  <a:pt x="213325" y="4816571"/>
                  <a:pt x="211745" y="4814200"/>
                </a:cubicBezTo>
                <a:cubicBezTo>
                  <a:pt x="143797" y="4864767"/>
                  <a:pt x="75849" y="4912962"/>
                  <a:pt x="7901" y="4961948"/>
                </a:cubicBezTo>
                <a:cubicBezTo>
                  <a:pt x="5531" y="4958787"/>
                  <a:pt x="2370" y="4954837"/>
                  <a:pt x="0" y="4951677"/>
                </a:cubicBezTo>
                <a:cubicBezTo>
                  <a:pt x="13432" y="4940615"/>
                  <a:pt x="26073" y="4927974"/>
                  <a:pt x="40295" y="4917703"/>
                </a:cubicBezTo>
                <a:cubicBezTo>
                  <a:pt x="117724" y="4860816"/>
                  <a:pt x="184091" y="4792868"/>
                  <a:pt x="244929" y="4717809"/>
                </a:cubicBezTo>
                <a:cubicBezTo>
                  <a:pt x="364233" y="4570062"/>
                  <a:pt x="397416" y="4400982"/>
                  <a:pt x="374504" y="4216101"/>
                </a:cubicBezTo>
                <a:cubicBezTo>
                  <a:pt x="354751" y="4054132"/>
                  <a:pt x="297865" y="3904804"/>
                  <a:pt x="229127" y="3758637"/>
                </a:cubicBezTo>
                <a:cubicBezTo>
                  <a:pt x="191992" y="3679628"/>
                  <a:pt x="152488" y="3600619"/>
                  <a:pt x="124044" y="3518449"/>
                </a:cubicBezTo>
                <a:cubicBezTo>
                  <a:pt x="62417" y="3342259"/>
                  <a:pt x="111403" y="3069677"/>
                  <a:pt x="236238" y="2931411"/>
                </a:cubicBezTo>
                <a:cubicBezTo>
                  <a:pt x="315247" y="2843711"/>
                  <a:pt x="436921" y="2868994"/>
                  <a:pt x="538843" y="2812897"/>
                </a:cubicBezTo>
                <a:cubicBezTo>
                  <a:pt x="519091" y="2765491"/>
                  <a:pt x="559385" y="2730727"/>
                  <a:pt x="599680" y="2649348"/>
                </a:cubicBezTo>
                <a:cubicBezTo>
                  <a:pt x="677109" y="2492910"/>
                  <a:pt x="819326" y="2371235"/>
                  <a:pt x="989986" y="2319089"/>
                </a:cubicBezTo>
                <a:cubicBezTo>
                  <a:pt x="1072155" y="2293806"/>
                  <a:pt x="1157485" y="2275634"/>
                  <a:pt x="1242815" y="2263783"/>
                </a:cubicBezTo>
                <a:cubicBezTo>
                  <a:pt x="1513817" y="2226648"/>
                  <a:pt x="1761906" y="2294596"/>
                  <a:pt x="1992613" y="2434443"/>
                </a:cubicBezTo>
                <a:cubicBezTo>
                  <a:pt x="1999723" y="2438393"/>
                  <a:pt x="2006834" y="2442344"/>
                  <a:pt x="2013945" y="2445504"/>
                </a:cubicBezTo>
                <a:cubicBezTo>
                  <a:pt x="2015525" y="2446294"/>
                  <a:pt x="2017105" y="2445504"/>
                  <a:pt x="2021056" y="2445504"/>
                </a:cubicBezTo>
                <a:cubicBezTo>
                  <a:pt x="2047919" y="2395728"/>
                  <a:pt x="2075572" y="2344372"/>
                  <a:pt x="2102436" y="2293016"/>
                </a:cubicBezTo>
                <a:cubicBezTo>
                  <a:pt x="2308650" y="1907451"/>
                  <a:pt x="2514864" y="1521886"/>
                  <a:pt x="2721078" y="1135531"/>
                </a:cubicBezTo>
                <a:cubicBezTo>
                  <a:pt x="2732139" y="1114989"/>
                  <a:pt x="2744780" y="1101557"/>
                  <a:pt x="2768483" y="1098397"/>
                </a:cubicBezTo>
                <a:cubicBezTo>
                  <a:pt x="2807198" y="1094446"/>
                  <a:pt x="2829320" y="1073904"/>
                  <a:pt x="2845912" y="1037560"/>
                </a:cubicBezTo>
                <a:cubicBezTo>
                  <a:pt x="2921761" y="877171"/>
                  <a:pt x="3000770" y="718363"/>
                  <a:pt x="3080570" y="559554"/>
                </a:cubicBezTo>
                <a:cubicBezTo>
                  <a:pt x="3094001" y="532691"/>
                  <a:pt x="3097952" y="506618"/>
                  <a:pt x="3097162" y="477384"/>
                </a:cubicBezTo>
                <a:cubicBezTo>
                  <a:pt x="3096371" y="386524"/>
                  <a:pt x="3097162" y="295663"/>
                  <a:pt x="3098742" y="204013"/>
                </a:cubicBezTo>
                <a:cubicBezTo>
                  <a:pt x="3099532" y="184260"/>
                  <a:pt x="3105853" y="163718"/>
                  <a:pt x="3112173" y="143966"/>
                </a:cubicBezTo>
                <a:cubicBezTo>
                  <a:pt x="3119284" y="122633"/>
                  <a:pt x="3135876" y="109992"/>
                  <a:pt x="3158789" y="103671"/>
                </a:cubicBezTo>
                <a:cubicBezTo>
                  <a:pt x="3169850" y="100510"/>
                  <a:pt x="3182491" y="92610"/>
                  <a:pt x="3188812" y="83128"/>
                </a:cubicBezTo>
                <a:cubicBezTo>
                  <a:pt x="3205404" y="58636"/>
                  <a:pt x="3225947" y="46784"/>
                  <a:pt x="3255180" y="45994"/>
                </a:cubicBezTo>
                <a:cubicBezTo>
                  <a:pt x="3266241" y="45994"/>
                  <a:pt x="3279673" y="38093"/>
                  <a:pt x="3287574" y="30192"/>
                </a:cubicBezTo>
                <a:cubicBezTo>
                  <a:pt x="3305746" y="8070"/>
                  <a:pt x="3327078" y="-1411"/>
                  <a:pt x="3355522" y="169"/>
                </a:cubicBezTo>
                <a:cubicBezTo>
                  <a:pt x="3418729" y="3329"/>
                  <a:pt x="3481937" y="5699"/>
                  <a:pt x="3545144" y="9650"/>
                </a:cubicBezTo>
                <a:cubicBezTo>
                  <a:pt x="3650226" y="15971"/>
                  <a:pt x="3680250" y="55475"/>
                  <a:pt x="3664448" y="159767"/>
                </a:cubicBezTo>
                <a:cubicBezTo>
                  <a:pt x="3658917" y="197692"/>
                  <a:pt x="3659707" y="235616"/>
                  <a:pt x="3653386" y="273541"/>
                </a:cubicBezTo>
                <a:cubicBezTo>
                  <a:pt x="3647856" y="306725"/>
                  <a:pt x="3642325" y="341489"/>
                  <a:pt x="3626523" y="370722"/>
                </a:cubicBezTo>
                <a:cubicBezTo>
                  <a:pt x="3570427" y="478965"/>
                  <a:pt x="3514330" y="587997"/>
                  <a:pt x="3451123" y="692289"/>
                </a:cubicBezTo>
                <a:cubicBezTo>
                  <a:pt x="3365793" y="834506"/>
                  <a:pt x="3272562" y="971982"/>
                  <a:pt x="3186442" y="1114199"/>
                </a:cubicBezTo>
                <a:cubicBezTo>
                  <a:pt x="3159579" y="1158444"/>
                  <a:pt x="3142987" y="1209010"/>
                  <a:pt x="3121654" y="1254835"/>
                </a:cubicBezTo>
                <a:cubicBezTo>
                  <a:pt x="3159579" y="1282488"/>
                  <a:pt x="3193553" y="1306981"/>
                  <a:pt x="3227527" y="1332264"/>
                </a:cubicBezTo>
                <a:cubicBezTo>
                  <a:pt x="3222786" y="1340165"/>
                  <a:pt x="3220416" y="1345696"/>
                  <a:pt x="3217256" y="1350436"/>
                </a:cubicBezTo>
                <a:cubicBezTo>
                  <a:pt x="3105853" y="1488702"/>
                  <a:pt x="3037905" y="1648301"/>
                  <a:pt x="2977858" y="1814220"/>
                </a:cubicBezTo>
                <a:cubicBezTo>
                  <a:pt x="2917021" y="1982510"/>
                  <a:pt x="2843542" y="2146849"/>
                  <a:pt x="2774804" y="2311979"/>
                </a:cubicBezTo>
                <a:cubicBezTo>
                  <a:pt x="2765323" y="2335681"/>
                  <a:pt x="2752681" y="2358594"/>
                  <a:pt x="2739250" y="2380716"/>
                </a:cubicBezTo>
                <a:cubicBezTo>
                  <a:pt x="2597033" y="2610633"/>
                  <a:pt x="2460347" y="2844501"/>
                  <a:pt x="2300749" y="3063356"/>
                </a:cubicBezTo>
                <a:cubicBezTo>
                  <a:pt x="2294428" y="3072047"/>
                  <a:pt x="2294428" y="3085479"/>
                  <a:pt x="2295218" y="3097330"/>
                </a:cubicBezTo>
                <a:cubicBezTo>
                  <a:pt x="2296798" y="3147106"/>
                  <a:pt x="2318131" y="3187401"/>
                  <a:pt x="2355265" y="3219794"/>
                </a:cubicBezTo>
                <a:cubicBezTo>
                  <a:pt x="2361586" y="3224535"/>
                  <a:pt x="2365536" y="3232436"/>
                  <a:pt x="2370277" y="3238757"/>
                </a:cubicBezTo>
                <a:cubicBezTo>
                  <a:pt x="2407411" y="3291693"/>
                  <a:pt x="2406621" y="3333568"/>
                  <a:pt x="2353685" y="3370702"/>
                </a:cubicBezTo>
                <a:cubicBezTo>
                  <a:pt x="2304699" y="3404676"/>
                  <a:pt x="2243862" y="3451291"/>
                  <a:pt x="2276256" y="3528721"/>
                </a:cubicBezTo>
                <a:cubicBezTo>
                  <a:pt x="2296008" y="3575336"/>
                  <a:pt x="2280206" y="3570595"/>
                  <a:pt x="2231220" y="3595088"/>
                </a:cubicBezTo>
                <a:cubicBezTo>
                  <a:pt x="2212258" y="3598249"/>
                  <a:pt x="2209888" y="3614050"/>
                  <a:pt x="2225690" y="3622741"/>
                </a:cubicBezTo>
                <a:cubicBezTo>
                  <a:pt x="2275466" y="3644864"/>
                  <a:pt x="2287317" y="3647234"/>
                  <a:pt x="2247022" y="3679628"/>
                </a:cubicBezTo>
                <a:cubicBezTo>
                  <a:pt x="2201197" y="3708861"/>
                  <a:pt x="2326822" y="3868460"/>
                  <a:pt x="2283367" y="3911125"/>
                </a:cubicBezTo>
                <a:cubicBezTo>
                  <a:pt x="2267565" y="3926137"/>
                  <a:pt x="2100065" y="3918236"/>
                  <a:pt x="2141150" y="3950630"/>
                </a:cubicBezTo>
                <a:cubicBezTo>
                  <a:pt x="2278626" y="4073884"/>
                  <a:pt x="2458767" y="4217681"/>
                  <a:pt x="2551998" y="4377280"/>
                </a:cubicBezTo>
                <a:cubicBezTo>
                  <a:pt x="2650759" y="4545569"/>
                  <a:pt x="2804037" y="4677515"/>
                  <a:pt x="2921761" y="4833163"/>
                </a:cubicBezTo>
                <a:cubicBezTo>
                  <a:pt x="2945464" y="4864767"/>
                  <a:pt x="2972327" y="4892420"/>
                  <a:pt x="3004721" y="4915332"/>
                </a:cubicBezTo>
                <a:cubicBezTo>
                  <a:pt x="3052126" y="4949307"/>
                  <a:pt x="3097952" y="4984070"/>
                  <a:pt x="3143777" y="5020415"/>
                </a:cubicBezTo>
                <a:cubicBezTo>
                  <a:pt x="3151678" y="5026735"/>
                  <a:pt x="3159579" y="5038587"/>
                  <a:pt x="3161159" y="5048068"/>
                </a:cubicBezTo>
                <a:cubicBezTo>
                  <a:pt x="3165110" y="5096263"/>
                  <a:pt x="3167480" y="5144459"/>
                  <a:pt x="3169850" y="5192655"/>
                </a:cubicBezTo>
                <a:cubicBezTo>
                  <a:pt x="3170640" y="5214777"/>
                  <a:pt x="3161949" y="5230579"/>
                  <a:pt x="3144567" y="5245591"/>
                </a:cubicBezTo>
                <a:cubicBezTo>
                  <a:pt x="3130346" y="5258232"/>
                  <a:pt x="3116914" y="5274824"/>
                  <a:pt x="3111383" y="5292997"/>
                </a:cubicBezTo>
                <a:cubicBezTo>
                  <a:pt x="3087680" y="5372796"/>
                  <a:pt x="3067138" y="5452595"/>
                  <a:pt x="3045806" y="5533184"/>
                </a:cubicBezTo>
                <a:cubicBezTo>
                  <a:pt x="3045015" y="5537135"/>
                  <a:pt x="3044225" y="5542666"/>
                  <a:pt x="3045015" y="5546616"/>
                </a:cubicBezTo>
                <a:cubicBezTo>
                  <a:pt x="3056867" y="5579800"/>
                  <a:pt x="3069508" y="5612984"/>
                  <a:pt x="3084520" y="5654068"/>
                </a:cubicBezTo>
                <a:cubicBezTo>
                  <a:pt x="3115334" y="5606663"/>
                  <a:pt x="3142987" y="5566368"/>
                  <a:pt x="3169060" y="5525283"/>
                </a:cubicBezTo>
                <a:cubicBezTo>
                  <a:pt x="3182491" y="5503951"/>
                  <a:pt x="3182491" y="5481828"/>
                  <a:pt x="3168270" y="5459706"/>
                </a:cubicBezTo>
                <a:cubicBezTo>
                  <a:pt x="3151678" y="5434423"/>
                  <a:pt x="3153258" y="5408350"/>
                  <a:pt x="3168270" y="5383857"/>
                </a:cubicBezTo>
                <a:cubicBezTo>
                  <a:pt x="3191183" y="5347513"/>
                  <a:pt x="3215675" y="5312749"/>
                  <a:pt x="3239378" y="5277195"/>
                </a:cubicBezTo>
                <a:cubicBezTo>
                  <a:pt x="3244119" y="5270084"/>
                  <a:pt x="3251230" y="5262973"/>
                  <a:pt x="3253600" y="5255072"/>
                </a:cubicBezTo>
                <a:cubicBezTo>
                  <a:pt x="3278883" y="5144459"/>
                  <a:pt x="3303376" y="5033846"/>
                  <a:pt x="3327869" y="4923233"/>
                </a:cubicBezTo>
                <a:cubicBezTo>
                  <a:pt x="3285203" y="4907431"/>
                  <a:pt x="3244119" y="4893210"/>
                  <a:pt x="3203824" y="4876618"/>
                </a:cubicBezTo>
                <a:cubicBezTo>
                  <a:pt x="3116914" y="4841064"/>
                  <a:pt x="3048966" y="4781807"/>
                  <a:pt x="3011042" y="4695687"/>
                </a:cubicBezTo>
                <a:cubicBezTo>
                  <a:pt x="2970747" y="4605616"/>
                  <a:pt x="2938353" y="4511595"/>
                  <a:pt x="2904379" y="4419154"/>
                </a:cubicBezTo>
                <a:cubicBezTo>
                  <a:pt x="2902009" y="4411253"/>
                  <a:pt x="2912280" y="4399402"/>
                  <a:pt x="2917021" y="4389131"/>
                </a:cubicBezTo>
                <a:cubicBezTo>
                  <a:pt x="2919391" y="4389921"/>
                  <a:pt x="2921761" y="4389921"/>
                  <a:pt x="2924131" y="4390711"/>
                </a:cubicBezTo>
                <a:cubicBezTo>
                  <a:pt x="2917811" y="4382020"/>
                  <a:pt x="2912280" y="4373329"/>
                  <a:pt x="2905959" y="4364638"/>
                </a:cubicBezTo>
                <a:cubicBezTo>
                  <a:pt x="2871985" y="4316442"/>
                  <a:pt x="2855393" y="4263506"/>
                  <a:pt x="2851443" y="4204249"/>
                </a:cubicBezTo>
                <a:cubicBezTo>
                  <a:pt x="2848283" y="4149733"/>
                  <a:pt x="2845912" y="4095216"/>
                  <a:pt x="2838011" y="4041490"/>
                </a:cubicBezTo>
                <a:cubicBezTo>
                  <a:pt x="2825370" y="3956160"/>
                  <a:pt x="2778755" y="3885052"/>
                  <a:pt x="2728979" y="3817104"/>
                </a:cubicBezTo>
                <a:cubicBezTo>
                  <a:pt x="2718707" y="3803672"/>
                  <a:pt x="2693424" y="3798932"/>
                  <a:pt x="2674462" y="3794192"/>
                </a:cubicBezTo>
                <a:cubicBezTo>
                  <a:pt x="2656290" y="3790241"/>
                  <a:pt x="2648389" y="3780760"/>
                  <a:pt x="2642068" y="3763378"/>
                </a:cubicBezTo>
                <a:cubicBezTo>
                  <a:pt x="2585972" y="3591138"/>
                  <a:pt x="2529085" y="3418898"/>
                  <a:pt x="2471408" y="3247448"/>
                </a:cubicBezTo>
                <a:cubicBezTo>
                  <a:pt x="2464298" y="3226905"/>
                  <a:pt x="2466668" y="3218214"/>
                  <a:pt x="2489581" y="3211894"/>
                </a:cubicBezTo>
                <a:cubicBezTo>
                  <a:pt x="2556739" y="3192931"/>
                  <a:pt x="2622316" y="3170809"/>
                  <a:pt x="2689474" y="3151056"/>
                </a:cubicBezTo>
                <a:cubicBezTo>
                  <a:pt x="2704486" y="3146316"/>
                  <a:pt x="2710807" y="3139995"/>
                  <a:pt x="2707646" y="3124983"/>
                </a:cubicBezTo>
                <a:cubicBezTo>
                  <a:pt x="2704486" y="3109182"/>
                  <a:pt x="2709226" y="3098120"/>
                  <a:pt x="2726608" y="3092590"/>
                </a:cubicBezTo>
                <a:cubicBezTo>
                  <a:pt x="2790606" y="3073627"/>
                  <a:pt x="2846702" y="3038863"/>
                  <a:pt x="2901219" y="3001729"/>
                </a:cubicBezTo>
                <a:cubicBezTo>
                  <a:pt x="2934403" y="2979606"/>
                  <a:pt x="2970747" y="2961434"/>
                  <a:pt x="3007881" y="2946422"/>
                </a:cubicBezTo>
                <a:cubicBezTo>
                  <a:pt x="3042645" y="2932201"/>
                  <a:pt x="3077409" y="2940102"/>
                  <a:pt x="3112173" y="2955114"/>
                </a:cubicBezTo>
                <a:cubicBezTo>
                  <a:pt x="3122445" y="2959854"/>
                  <a:pt x="3136666" y="2962224"/>
                  <a:pt x="3146937" y="2958274"/>
                </a:cubicBezTo>
                <a:cubicBezTo>
                  <a:pt x="3470875" y="2847661"/>
                  <a:pt x="3797183" y="2740208"/>
                  <a:pt x="4111640" y="2602732"/>
                </a:cubicBezTo>
                <a:cubicBezTo>
                  <a:pt x="4304423" y="2518193"/>
                  <a:pt x="4489304" y="2421011"/>
                  <a:pt x="4649693" y="2281165"/>
                </a:cubicBezTo>
                <a:cubicBezTo>
                  <a:pt x="4767417" y="2179243"/>
                  <a:pt x="4863018" y="2058359"/>
                  <a:pt x="4956249" y="1935104"/>
                </a:cubicBezTo>
                <a:cubicBezTo>
                  <a:pt x="4961779" y="1927204"/>
                  <a:pt x="4973631" y="1920883"/>
                  <a:pt x="4983902" y="1920093"/>
                </a:cubicBezTo>
                <a:cubicBezTo>
                  <a:pt x="5021826" y="1916142"/>
                  <a:pt x="5055800" y="1930364"/>
                  <a:pt x="5080293" y="1958017"/>
                </a:cubicBezTo>
                <a:cubicBezTo>
                  <a:pt x="5111107" y="1994361"/>
                  <a:pt x="5142711" y="2032286"/>
                  <a:pt x="5166413" y="2073371"/>
                </a:cubicBezTo>
                <a:cubicBezTo>
                  <a:pt x="5271496" y="2256672"/>
                  <a:pt x="5347344" y="2453405"/>
                  <a:pt x="5420033" y="2650928"/>
                </a:cubicBezTo>
                <a:cubicBezTo>
                  <a:pt x="5474549" y="2800255"/>
                  <a:pt x="5525115" y="2951163"/>
                  <a:pt x="5555929" y="3107601"/>
                </a:cubicBezTo>
                <a:cubicBezTo>
                  <a:pt x="5563830" y="3147896"/>
                  <a:pt x="5569360" y="3188191"/>
                  <a:pt x="5575681" y="3228485"/>
                </a:cubicBezTo>
                <a:cubicBezTo>
                  <a:pt x="5575681" y="3265620"/>
                  <a:pt x="5575681" y="3303544"/>
                  <a:pt x="5575681" y="3340678"/>
                </a:cubicBezTo>
                <a:cubicBezTo>
                  <a:pt x="5571731" y="3359641"/>
                  <a:pt x="5570150" y="3379393"/>
                  <a:pt x="5564620" y="3398355"/>
                </a:cubicBezTo>
                <a:cubicBezTo>
                  <a:pt x="5548818" y="3449711"/>
                  <a:pt x="5531436" y="3500277"/>
                  <a:pt x="5514054" y="3555584"/>
                </a:cubicBezTo>
                <a:cubicBezTo>
                  <a:pt x="5494302" y="3542152"/>
                  <a:pt x="5482450" y="3533461"/>
                  <a:pt x="5469809" y="3524770"/>
                </a:cubicBezTo>
                <a:cubicBezTo>
                  <a:pt x="5378948" y="3462353"/>
                  <a:pt x="5284927" y="3407046"/>
                  <a:pt x="5176685" y="3377813"/>
                </a:cubicBezTo>
                <a:cubicBezTo>
                  <a:pt x="5038418" y="3339889"/>
                  <a:pt x="4897782" y="3343839"/>
                  <a:pt x="4759516" y="3366752"/>
                </a:cubicBezTo>
                <a:cubicBezTo>
                  <a:pt x="4589646" y="3395195"/>
                  <a:pt x="4421356" y="3432329"/>
                  <a:pt x="4253067" y="3467093"/>
                </a:cubicBezTo>
                <a:cubicBezTo>
                  <a:pt x="4197760" y="3478945"/>
                  <a:pt x="4142453" y="3493957"/>
                  <a:pt x="4087937" y="3507388"/>
                </a:cubicBezTo>
                <a:cubicBezTo>
                  <a:pt x="4118751" y="3581657"/>
                  <a:pt x="4046062" y="3599829"/>
                  <a:pt x="4019199" y="3644074"/>
                </a:cubicBezTo>
                <a:cubicBezTo>
                  <a:pt x="4091097" y="3692269"/>
                  <a:pt x="4065025" y="3753897"/>
                  <a:pt x="4037371" y="3813944"/>
                </a:cubicBezTo>
                <a:cubicBezTo>
                  <a:pt x="4128232" y="3840017"/>
                  <a:pt x="4129812" y="3861349"/>
                  <a:pt x="4098209" y="3968802"/>
                </a:cubicBezTo>
                <a:cubicBezTo>
                  <a:pt x="4107690" y="3967222"/>
                  <a:pt x="4116381" y="3966432"/>
                  <a:pt x="4125071" y="3964851"/>
                </a:cubicBezTo>
                <a:cubicBezTo>
                  <a:pt x="4176427" y="3956950"/>
                  <a:pt x="4197760" y="3975913"/>
                  <a:pt x="4192229" y="4028059"/>
                </a:cubicBezTo>
                <a:cubicBezTo>
                  <a:pt x="4189859" y="4052552"/>
                  <a:pt x="4183538" y="4077044"/>
                  <a:pt x="4178798" y="4101537"/>
                </a:cubicBezTo>
                <a:cubicBezTo>
                  <a:pt x="4171687" y="4135511"/>
                  <a:pt x="4185909" y="4154473"/>
                  <a:pt x="4221463" y="4154473"/>
                </a:cubicBezTo>
                <a:cubicBezTo>
                  <a:pt x="4236475" y="4154473"/>
                  <a:pt x="4251486" y="4152893"/>
                  <a:pt x="4267288" y="4153683"/>
                </a:cubicBezTo>
                <a:cubicBezTo>
                  <a:pt x="4294151" y="4154473"/>
                  <a:pt x="4304423" y="4166325"/>
                  <a:pt x="4301262" y="4193188"/>
                </a:cubicBezTo>
                <a:cubicBezTo>
                  <a:pt x="4300472" y="4203459"/>
                  <a:pt x="4297312" y="4214521"/>
                  <a:pt x="4293362" y="4224002"/>
                </a:cubicBezTo>
                <a:cubicBezTo>
                  <a:pt x="4257017" y="4315652"/>
                  <a:pt x="4195390" y="4389131"/>
                  <a:pt x="4127442" y="4458659"/>
                </a:cubicBezTo>
                <a:cubicBezTo>
                  <a:pt x="4114010" y="4472881"/>
                  <a:pt x="4098998" y="4472091"/>
                  <a:pt x="4084777" y="4458659"/>
                </a:cubicBezTo>
                <a:cubicBezTo>
                  <a:pt x="4073715" y="4448388"/>
                  <a:pt x="4062654" y="4438117"/>
                  <a:pt x="4049223" y="4424685"/>
                </a:cubicBezTo>
                <a:cubicBezTo>
                  <a:pt x="4005768" y="4525027"/>
                  <a:pt x="3953621" y="4619838"/>
                  <a:pt x="3926758" y="4725710"/>
                </a:cubicBezTo>
                <a:cubicBezTo>
                  <a:pt x="3924388" y="4735191"/>
                  <a:pt x="3924388" y="4745462"/>
                  <a:pt x="3923598" y="4754944"/>
                </a:cubicBezTo>
                <a:cubicBezTo>
                  <a:pt x="3922018" y="4773906"/>
                  <a:pt x="3928339" y="4788917"/>
                  <a:pt x="3944141" y="4800769"/>
                </a:cubicBezTo>
                <a:cubicBezTo>
                  <a:pt x="3969423" y="4819731"/>
                  <a:pt x="3990756" y="4842644"/>
                  <a:pt x="4016829" y="4860026"/>
                </a:cubicBezTo>
                <a:cubicBezTo>
                  <a:pt x="4038161" y="4875038"/>
                  <a:pt x="4038952" y="4890050"/>
                  <a:pt x="4030261" y="4913752"/>
                </a:cubicBezTo>
                <a:cubicBezTo>
                  <a:pt x="3865131" y="5356204"/>
                  <a:pt x="3701582" y="5798656"/>
                  <a:pt x="3536453" y="6241107"/>
                </a:cubicBezTo>
                <a:cubicBezTo>
                  <a:pt x="3529342" y="6260069"/>
                  <a:pt x="3532502" y="6270340"/>
                  <a:pt x="3547514" y="6283772"/>
                </a:cubicBezTo>
                <a:cubicBezTo>
                  <a:pt x="3602030" y="6334338"/>
                  <a:pt x="3657337" y="6383324"/>
                  <a:pt x="3707113" y="6437840"/>
                </a:cubicBezTo>
                <a:cubicBezTo>
                  <a:pt x="3745827" y="6480505"/>
                  <a:pt x="3780591" y="6527911"/>
                  <a:pt x="3809825" y="6576896"/>
                </a:cubicBezTo>
                <a:cubicBezTo>
                  <a:pt x="3840638" y="6627462"/>
                  <a:pt x="3834318" y="6682768"/>
                  <a:pt x="3799554" y="6730964"/>
                </a:cubicBezTo>
                <a:cubicBezTo>
                  <a:pt x="3778221" y="6760197"/>
                  <a:pt x="3751358" y="6785480"/>
                  <a:pt x="3726075" y="6812344"/>
                </a:cubicBezTo>
                <a:cubicBezTo>
                  <a:pt x="3709483" y="6829726"/>
                  <a:pt x="3691311" y="6844737"/>
                  <a:pt x="3673929" y="6861330"/>
                </a:cubicBezTo>
                <a:cubicBezTo>
                  <a:pt x="3668398" y="6861330"/>
                  <a:pt x="3662868" y="6861330"/>
                  <a:pt x="3657337" y="6861330"/>
                </a:cubicBezTo>
                <a:close/>
                <a:moveTo>
                  <a:pt x="3358682" y="3724663"/>
                </a:moveTo>
                <a:cubicBezTo>
                  <a:pt x="3321548" y="3737305"/>
                  <a:pt x="3287574" y="3749156"/>
                  <a:pt x="3253600" y="3759427"/>
                </a:cubicBezTo>
                <a:cubicBezTo>
                  <a:pt x="3237798" y="3764168"/>
                  <a:pt x="3228317" y="3771279"/>
                  <a:pt x="3233058" y="3789451"/>
                </a:cubicBezTo>
                <a:cubicBezTo>
                  <a:pt x="3237008" y="3806043"/>
                  <a:pt x="3231477" y="3815524"/>
                  <a:pt x="3213305" y="3819474"/>
                </a:cubicBezTo>
                <a:cubicBezTo>
                  <a:pt x="3173010" y="3829746"/>
                  <a:pt x="3132716" y="3842387"/>
                  <a:pt x="3092421" y="3853448"/>
                </a:cubicBezTo>
                <a:cubicBezTo>
                  <a:pt x="3085310" y="3855028"/>
                  <a:pt x="3071879" y="3854238"/>
                  <a:pt x="3071089" y="3851868"/>
                </a:cubicBezTo>
                <a:cubicBezTo>
                  <a:pt x="3062398" y="3825795"/>
                  <a:pt x="3045015" y="3834486"/>
                  <a:pt x="3027634" y="3838437"/>
                </a:cubicBezTo>
                <a:cubicBezTo>
                  <a:pt x="2959686" y="3854238"/>
                  <a:pt x="2958895" y="3854238"/>
                  <a:pt x="2929662" y="3791031"/>
                </a:cubicBezTo>
                <a:cubicBezTo>
                  <a:pt x="2921761" y="3774439"/>
                  <a:pt x="2910700" y="3768908"/>
                  <a:pt x="2894898" y="3763378"/>
                </a:cubicBezTo>
                <a:cubicBezTo>
                  <a:pt x="2845122" y="3745996"/>
                  <a:pt x="2815889" y="3782340"/>
                  <a:pt x="2778755" y="3801302"/>
                </a:cubicBezTo>
                <a:cubicBezTo>
                  <a:pt x="2792186" y="3822635"/>
                  <a:pt x="2804037" y="3840807"/>
                  <a:pt x="2815889" y="3859769"/>
                </a:cubicBezTo>
                <a:cubicBezTo>
                  <a:pt x="2853023" y="3921396"/>
                  <a:pt x="2882256" y="3986184"/>
                  <a:pt x="2889367" y="4058872"/>
                </a:cubicBezTo>
                <a:cubicBezTo>
                  <a:pt x="2893318" y="4101537"/>
                  <a:pt x="2895688" y="4144202"/>
                  <a:pt x="2897268" y="4186867"/>
                </a:cubicBezTo>
                <a:cubicBezTo>
                  <a:pt x="2899639" y="4245334"/>
                  <a:pt x="2917021" y="4298270"/>
                  <a:pt x="2951785" y="4346466"/>
                </a:cubicBezTo>
                <a:cubicBezTo>
                  <a:pt x="2970747" y="4372539"/>
                  <a:pt x="2988919" y="4386761"/>
                  <a:pt x="3021313" y="4372539"/>
                </a:cubicBezTo>
                <a:cubicBezTo>
                  <a:pt x="3029214" y="4369379"/>
                  <a:pt x="3044225" y="4370959"/>
                  <a:pt x="3048966" y="4376490"/>
                </a:cubicBezTo>
                <a:cubicBezTo>
                  <a:pt x="3058447" y="4387551"/>
                  <a:pt x="3063978" y="4402563"/>
                  <a:pt x="3068718" y="4416784"/>
                </a:cubicBezTo>
                <a:cubicBezTo>
                  <a:pt x="3092421" y="4489473"/>
                  <a:pt x="3112173" y="4563741"/>
                  <a:pt x="3139036" y="4635640"/>
                </a:cubicBezTo>
                <a:cubicBezTo>
                  <a:pt x="3169060" y="4715439"/>
                  <a:pt x="3232267" y="4754154"/>
                  <a:pt x="3316017" y="4761264"/>
                </a:cubicBezTo>
                <a:cubicBezTo>
                  <a:pt x="3374484" y="4766005"/>
                  <a:pt x="3374484" y="4766795"/>
                  <a:pt x="3395026" y="4710699"/>
                </a:cubicBezTo>
                <a:cubicBezTo>
                  <a:pt x="3397397" y="4702798"/>
                  <a:pt x="3401347" y="4695687"/>
                  <a:pt x="3402927" y="4687786"/>
                </a:cubicBezTo>
                <a:cubicBezTo>
                  <a:pt x="3406878" y="4672774"/>
                  <a:pt x="3415569" y="4668033"/>
                  <a:pt x="3430581" y="4668824"/>
                </a:cubicBezTo>
                <a:cubicBezTo>
                  <a:pt x="3454283" y="4669614"/>
                  <a:pt x="3477986" y="4668824"/>
                  <a:pt x="3502479" y="4668824"/>
                </a:cubicBezTo>
                <a:cubicBezTo>
                  <a:pt x="3521441" y="4590604"/>
                  <a:pt x="3539613" y="4516336"/>
                  <a:pt x="3556205" y="4441277"/>
                </a:cubicBezTo>
                <a:cubicBezTo>
                  <a:pt x="3559366" y="4425475"/>
                  <a:pt x="3558575" y="4407303"/>
                  <a:pt x="3553835" y="4392292"/>
                </a:cubicBezTo>
                <a:cubicBezTo>
                  <a:pt x="3523021" y="4295110"/>
                  <a:pt x="3489047" y="4199509"/>
                  <a:pt x="3459024" y="4102327"/>
                </a:cubicBezTo>
                <a:cubicBezTo>
                  <a:pt x="3447172" y="4063613"/>
                  <a:pt x="3435321" y="4023318"/>
                  <a:pt x="3453493" y="3982233"/>
                </a:cubicBezTo>
                <a:cubicBezTo>
                  <a:pt x="3455073" y="3979073"/>
                  <a:pt x="3454283" y="3973542"/>
                  <a:pt x="3452703" y="3969592"/>
                </a:cubicBezTo>
                <a:cubicBezTo>
                  <a:pt x="3421099" y="3889003"/>
                  <a:pt x="3390286" y="3808413"/>
                  <a:pt x="3358682" y="3724663"/>
                </a:cubicBezTo>
                <a:close/>
                <a:moveTo>
                  <a:pt x="789302" y="3681998"/>
                </a:moveTo>
                <a:cubicBezTo>
                  <a:pt x="791672" y="3683579"/>
                  <a:pt x="760859" y="3926927"/>
                  <a:pt x="760069" y="4008306"/>
                </a:cubicBezTo>
                <a:cubicBezTo>
                  <a:pt x="783771" y="3826585"/>
                  <a:pt x="997096" y="3669357"/>
                  <a:pt x="867521" y="3587187"/>
                </a:cubicBezTo>
                <a:cubicBezTo>
                  <a:pt x="825646" y="3576916"/>
                  <a:pt x="769550" y="3336728"/>
                  <a:pt x="757698" y="3331988"/>
                </a:cubicBezTo>
                <a:cubicBezTo>
                  <a:pt x="736366" y="3322506"/>
                  <a:pt x="723724" y="3431539"/>
                  <a:pt x="745847" y="3513709"/>
                </a:cubicBezTo>
                <a:cubicBezTo>
                  <a:pt x="747427" y="3576916"/>
                  <a:pt x="793253" y="3649605"/>
                  <a:pt x="789302" y="3681998"/>
                </a:cubicBezTo>
                <a:close/>
                <a:moveTo>
                  <a:pt x="3812195" y="3615631"/>
                </a:moveTo>
                <a:cubicBezTo>
                  <a:pt x="3832737" y="3599829"/>
                  <a:pt x="3920438" y="3555584"/>
                  <a:pt x="3937030" y="3542942"/>
                </a:cubicBezTo>
                <a:cubicBezTo>
                  <a:pt x="3936240" y="3541362"/>
                  <a:pt x="3935449" y="3540572"/>
                  <a:pt x="3934659" y="3538992"/>
                </a:cubicBezTo>
                <a:cubicBezTo>
                  <a:pt x="3916487" y="3543732"/>
                  <a:pt x="3826417" y="3580867"/>
                  <a:pt x="3806664" y="3586397"/>
                </a:cubicBezTo>
                <a:cubicBezTo>
                  <a:pt x="3808245" y="3595088"/>
                  <a:pt x="3809825" y="3602989"/>
                  <a:pt x="3812195" y="361563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7893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TW" altLang="en-US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2FAFE342-F2DD-4C10-BF57-76316949068A}"/>
              </a:ext>
            </a:extLst>
          </p:cNvPr>
          <p:cNvSpPr/>
          <p:nvPr userDrawn="1"/>
        </p:nvSpPr>
        <p:spPr>
          <a:xfrm>
            <a:off x="0" y="6664325"/>
            <a:ext cx="12192000" cy="1936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0156829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束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085387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版权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795106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幻灯片" type="title">
  <p:cSld name="标题幻灯片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3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>
                <a:ea typeface="Microsoft YaHei" panose="020B0503020204020204" pitchFamily="34" charset="-122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3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ea typeface="Microsoft YaHei" panose="020B0503020204020204" pitchFamily="34" charset="-122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5" name="Google Shape;25;p1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ea typeface="Microsoft YaHei" panose="020B0503020204020204" pitchFamily="34" charset="-122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fld id="{1ACF01AF-A5A1-488C-877C-D39ACF5EDA3A}" type="datetime1">
              <a:rPr kumimoji="0" lang="zh-TW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 panose="020B0503020204020204" pitchFamily="34" charset="-122"/>
                <a:cs typeface="+mn-cs"/>
              </a:rPr>
              <a:t>2023/9/7</a:t>
            </a:fld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26" name="Google Shape;26;p1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ea typeface="Microsoft YaHei" panose="020B0503020204020204" pitchFamily="34" charset="-122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27" name="Google Shape;27;p1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ea typeface="Microsoft YaHei" panose="020B0503020204020204" pitchFamily="34" charset="-122"/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US" altLang="zh-TW" sz="1800" b="0" i="0" u="none" strike="noStrike" kern="120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Microsoft YaHei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ea typeface="Microsoft YaHei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915414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tx">
  <p:cSld name="Blank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84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4000000" cy="4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US" altLang="zh-TW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3963131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="" xmlns:a16="http://schemas.microsoft.com/office/drawing/2014/main" id="{490AF70F-2603-4964-BC23-E6FD44D3C1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29"/>
          <a:stretch>
            <a:fillRect/>
          </a:stretch>
        </p:blipFill>
        <p:spPr>
          <a:xfrm>
            <a:off x="-656774" y="-173505"/>
            <a:ext cx="13368548" cy="7229703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9070" y="114300"/>
            <a:ext cx="1030463" cy="965200"/>
          </a:xfrm>
          <a:prstGeom prst="rect">
            <a:avLst/>
          </a:prstGeom>
        </p:spPr>
      </p:pic>
      <p:grpSp>
        <p:nvGrpSpPr>
          <p:cNvPr id="9" name="组合 10">
            <a:extLst>
              <a:ext uri="{FF2B5EF4-FFF2-40B4-BE49-F238E27FC236}">
                <a16:creationId xmlns="" xmlns:a16="http://schemas.microsoft.com/office/drawing/2014/main" id="{417AE1FB-24AF-4A9B-96E1-65AC64B86C96}"/>
              </a:ext>
            </a:extLst>
          </p:cNvPr>
          <p:cNvGrpSpPr/>
          <p:nvPr userDrawn="1"/>
        </p:nvGrpSpPr>
        <p:grpSpPr>
          <a:xfrm rot="10800000">
            <a:off x="0" y="525494"/>
            <a:ext cx="1455995" cy="166252"/>
            <a:chOff x="5444484" y="3443844"/>
            <a:chExt cx="1455995" cy="166252"/>
          </a:xfrm>
        </p:grpSpPr>
        <p:sp>
          <p:nvSpPr>
            <p:cNvPr id="10" name="任意多边形 11">
              <a:extLst>
                <a:ext uri="{FF2B5EF4-FFF2-40B4-BE49-F238E27FC236}">
                  <a16:creationId xmlns="" xmlns:a16="http://schemas.microsoft.com/office/drawing/2014/main" id="{1695D529-AE0F-4D6E-A935-31D474A35BBC}"/>
                </a:ext>
              </a:extLst>
            </p:cNvPr>
            <p:cNvSpPr/>
            <p:nvPr/>
          </p:nvSpPr>
          <p:spPr>
            <a:xfrm flipV="1">
              <a:off x="5545778" y="3443844"/>
              <a:ext cx="1354701" cy="81975"/>
            </a:xfrm>
            <a:custGeom>
              <a:avLst/>
              <a:gdLst>
                <a:gd name="connsiteX0" fmla="*/ 0 w 7267699"/>
                <a:gd name="connsiteY0" fmla="*/ 0 h 0"/>
                <a:gd name="connsiteX1" fmla="*/ 7267699 w 7267699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267699">
                  <a:moveTo>
                    <a:pt x="0" y="0"/>
                  </a:moveTo>
                  <a:lnTo>
                    <a:pt x="7267699" y="0"/>
                  </a:lnTo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1" name="椭圆 12">
              <a:extLst>
                <a:ext uri="{FF2B5EF4-FFF2-40B4-BE49-F238E27FC236}">
                  <a16:creationId xmlns="" xmlns:a16="http://schemas.microsoft.com/office/drawing/2014/main" id="{8AF81518-14B5-4E6A-A6E1-4A3B0B7B1527}"/>
                </a:ext>
              </a:extLst>
            </p:cNvPr>
            <p:cNvSpPr/>
            <p:nvPr/>
          </p:nvSpPr>
          <p:spPr>
            <a:xfrm>
              <a:off x="5444484" y="3443844"/>
              <a:ext cx="166252" cy="166252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grpSp>
        <p:nvGrpSpPr>
          <p:cNvPr id="13" name="组合 5">
            <a:extLst>
              <a:ext uri="{FF2B5EF4-FFF2-40B4-BE49-F238E27FC236}">
                <a16:creationId xmlns="" xmlns:a16="http://schemas.microsoft.com/office/drawing/2014/main" id="{B7907E71-8716-45EA-A599-42A159D610EB}"/>
              </a:ext>
            </a:extLst>
          </p:cNvPr>
          <p:cNvGrpSpPr/>
          <p:nvPr userDrawn="1"/>
        </p:nvGrpSpPr>
        <p:grpSpPr>
          <a:xfrm>
            <a:off x="0" y="344047"/>
            <a:ext cx="529144" cy="556960"/>
            <a:chOff x="445380" y="344047"/>
            <a:chExt cx="529144" cy="556960"/>
          </a:xfrm>
          <a:solidFill>
            <a:schemeClr val="accent1"/>
          </a:solidFill>
        </p:grpSpPr>
        <p:sp>
          <p:nvSpPr>
            <p:cNvPr id="14" name="矩形 13">
              <a:extLst>
                <a:ext uri="{FF2B5EF4-FFF2-40B4-BE49-F238E27FC236}">
                  <a16:creationId xmlns="" xmlns:a16="http://schemas.microsoft.com/office/drawing/2014/main" id="{93F3825C-2B9B-4DD2-946C-4ECFB6FE6F13}"/>
                </a:ext>
              </a:extLst>
            </p:cNvPr>
            <p:cNvSpPr/>
            <p:nvPr/>
          </p:nvSpPr>
          <p:spPr>
            <a:xfrm>
              <a:off x="445380" y="344047"/>
              <a:ext cx="529144" cy="5291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5" name="矩形 14">
              <a:extLst>
                <a:ext uri="{FF2B5EF4-FFF2-40B4-BE49-F238E27FC236}">
                  <a16:creationId xmlns="" xmlns:a16="http://schemas.microsoft.com/office/drawing/2014/main" id="{54EE039B-A82A-4DF2-BA2D-4CA5F5E05380}"/>
                </a:ext>
              </a:extLst>
            </p:cNvPr>
            <p:cNvSpPr/>
            <p:nvPr/>
          </p:nvSpPr>
          <p:spPr>
            <a:xfrm>
              <a:off x="453311" y="377787"/>
              <a:ext cx="513282" cy="523220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mpact" panose="020B0806030902050204" pitchFamily="34" charset="0"/>
                  <a:ea typeface="微软雅黑" panose="020B0503020204020204" pitchFamily="34" charset="-122"/>
                  <a:cs typeface="Gisha" panose="020B0502040204020203" pitchFamily="34" charset="-79"/>
                </a:rPr>
                <a:t>01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sp>
        <p:nvSpPr>
          <p:cNvPr id="16" name="矩形 15">
            <a:extLst>
              <a:ext uri="{FF2B5EF4-FFF2-40B4-BE49-F238E27FC236}">
                <a16:creationId xmlns="" xmlns:a16="http://schemas.microsoft.com/office/drawing/2014/main" id="{A1A14D83-D582-4CAE-ABEE-0037EF8998FC}"/>
              </a:ext>
            </a:extLst>
          </p:cNvPr>
          <p:cNvSpPr/>
          <p:nvPr userDrawn="1"/>
        </p:nvSpPr>
        <p:spPr>
          <a:xfrm>
            <a:off x="7931" y="992426"/>
            <a:ext cx="9021497" cy="78790"/>
          </a:xfrm>
          <a:prstGeom prst="rect">
            <a:avLst/>
          </a:prstGeom>
          <a:solidFill>
            <a:srgbClr val="46C8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8" name="Shape 17">
            <a:extLst>
              <a:ext uri="{FF2B5EF4-FFF2-40B4-BE49-F238E27FC236}">
                <a16:creationId xmlns="" xmlns:a16="http://schemas.microsoft.com/office/drawing/2014/main" id="{1E7E2DB7-BBBD-458E-B0B3-B7D7B801D17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84821" y="216568"/>
            <a:ext cx="5115406" cy="690725"/>
          </a:xfrm>
          <a:prstGeom prst="rect">
            <a:avLst/>
          </a:prstGeom>
        </p:spPr>
        <p:txBody>
          <a:bodyPr lIns="91425" tIns="91425" rIns="91425" bIns="91425" anchor="t">
            <a:normAutofit/>
          </a:bodyPr>
          <a:lstStyle>
            <a:lvl1pPr lvl="0">
              <a:spcBef>
                <a:spcPts val="0"/>
              </a:spcBef>
              <a:defRPr sz="3600"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" name="副标题 2">
            <a:extLst>
              <a:ext uri="{FF2B5EF4-FFF2-40B4-BE49-F238E27FC236}">
                <a16:creationId xmlns="" xmlns:a16="http://schemas.microsoft.com/office/drawing/2014/main" id="{EA7A8519-E668-4C6C-9ADF-CDFB0036DE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31" y="1224492"/>
            <a:ext cx="641774" cy="4009245"/>
          </a:xfrm>
        </p:spPr>
        <p:txBody>
          <a:bodyPr vert="eaVert" anchor="ctr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167" indent="0" algn="ctr">
              <a:buNone/>
              <a:defRPr sz="2000"/>
            </a:lvl2pPr>
            <a:lvl3pPr marL="914332" indent="0" algn="ctr">
              <a:buNone/>
              <a:defRPr sz="1800"/>
            </a:lvl3pPr>
            <a:lvl4pPr marL="1371498" indent="0" algn="ctr">
              <a:buNone/>
              <a:defRPr sz="1600"/>
            </a:lvl4pPr>
            <a:lvl5pPr marL="1828664" indent="0" algn="ctr">
              <a:buNone/>
              <a:defRPr sz="1600"/>
            </a:lvl5pPr>
            <a:lvl6pPr marL="2285830" indent="0" algn="ctr">
              <a:buNone/>
              <a:defRPr sz="1600"/>
            </a:lvl6pPr>
            <a:lvl7pPr marL="2742994" indent="0" algn="ctr">
              <a:buNone/>
              <a:defRPr sz="1600"/>
            </a:lvl7pPr>
            <a:lvl8pPr marL="3200160" indent="0" algn="ctr">
              <a:buNone/>
              <a:defRPr sz="1600"/>
            </a:lvl8pPr>
            <a:lvl9pPr marL="3657327" indent="0" algn="ctr">
              <a:buNone/>
              <a:defRPr sz="1600"/>
            </a:lvl9pPr>
          </a:lstStyle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05824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93D3408D-755C-4E9D-886F-A8842F04F2FD}"/>
              </a:ext>
            </a:extLst>
          </p:cNvPr>
          <p:cNvSpPr/>
          <p:nvPr userDrawn="1"/>
        </p:nvSpPr>
        <p:spPr>
          <a:xfrm>
            <a:off x="0" y="6664325"/>
            <a:ext cx="12192000" cy="1936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260395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5159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bg>
      <p:bgPr>
        <a:solidFill>
          <a:srgbClr val="2C2F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7975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sosceles Triangle 2">
            <a:extLst>
              <a:ext uri="{FF2B5EF4-FFF2-40B4-BE49-F238E27FC236}">
                <a16:creationId xmlns="" xmlns:a16="http://schemas.microsoft.com/office/drawing/2014/main" id="{8043E9B2-00DA-447E-8117-6F4103AA3693}"/>
              </a:ext>
            </a:extLst>
          </p:cNvPr>
          <p:cNvSpPr/>
          <p:nvPr userDrawn="1"/>
        </p:nvSpPr>
        <p:spPr>
          <a:xfrm rot="10800000">
            <a:off x="4454525" y="0"/>
            <a:ext cx="7724775" cy="6161088"/>
          </a:xfrm>
          <a:prstGeom prst="triangl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2" name="그림 개체 틀 2"/>
          <p:cNvSpPr>
            <a:spLocks noGrp="1"/>
          </p:cNvSpPr>
          <p:nvPr>
            <p:ph type="pic" sz="quarter" idx="14"/>
          </p:nvPr>
        </p:nvSpPr>
        <p:spPr>
          <a:xfrm>
            <a:off x="4454305" y="696522"/>
            <a:ext cx="7737695" cy="6161478"/>
          </a:xfrm>
          <a:prstGeom prst="triangle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8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zh-TW" altLang="en-US" noProof="0"/>
              <a:t>按一下圖示以新增圖片</a:t>
            </a:r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248659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/>
          <p:cNvSpPr>
            <a:spLocks noGrp="1"/>
          </p:cNvSpPr>
          <p:nvPr>
            <p:ph type="pic" sz="quarter" idx="15"/>
          </p:nvPr>
        </p:nvSpPr>
        <p:spPr>
          <a:xfrm>
            <a:off x="1635620" y="0"/>
            <a:ext cx="476518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gradFill>
              <a:gsLst>
                <a:gs pos="0">
                  <a:schemeClr val="bg1">
                    <a:alpha val="59000"/>
                  </a:schemeClr>
                </a:gs>
                <a:gs pos="100000">
                  <a:schemeClr val="bg1">
                    <a:alpha val="17000"/>
                  </a:schemeClr>
                </a:gs>
              </a:gsLst>
              <a:lin ang="780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8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zh-TW" altLang="en-US" noProof="0"/>
              <a:t>按一下圖示以新增圖片</a:t>
            </a:r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380664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2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image" Target="../media/image4.jpg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image" Target="../media/image3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2" Type="http://schemas.openxmlformats.org/officeDocument/2006/relationships/slideLayout" Target="../slideLayouts/slideLayout34.xml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image" Target="../media/image8.jpeg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184" r:id="rId1"/>
    <p:sldLayoutId id="2147484185" r:id="rId2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Arial Unicode MS" pitchFamily="34" charset="-12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Arial Unicode MS" pitchFamily="34" charset="-120"/>
          <a:cs typeface="Arial Unicode MS" pitchFamily="34" charset="-12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Arial Unicode MS" pitchFamily="34" charset="-120"/>
          <a:cs typeface="Arial Unicode MS" pitchFamily="34" charset="-12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Arial Unicode MS" pitchFamily="34" charset="-120"/>
          <a:cs typeface="Arial Unicode MS" pitchFamily="34" charset="-12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Arial Unicode MS" pitchFamily="34" charset="-120"/>
          <a:cs typeface="Arial Unicode MS" pitchFamily="34" charset="-12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Arial Unicode MS" pitchFamily="34" charset="-120"/>
          <a:cs typeface="Arial Unicode MS" pitchFamily="34" charset="-12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Arial Unicode MS" pitchFamily="34" charset="-120"/>
          <a:cs typeface="Arial Unicode MS" pitchFamily="34" charset="-12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Arial Unicode MS" pitchFamily="34" charset="-120"/>
          <a:cs typeface="Arial Unicode MS" pitchFamily="34" charset="-12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Arial Unicode MS" pitchFamily="34" charset="-120"/>
          <a:cs typeface="Arial Unicode MS" pitchFamily="34" charset="-12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Arial Unicode MS" pitchFamily="34" charset="-12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Arial Unicode MS" pitchFamily="34" charset="-12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Arial Unicode MS" pitchFamily="34" charset="-12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Arial Unicode MS" pitchFamily="34" charset="-12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Arial Unicode MS" pitchFamily="34" charset="-12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186" r:id="rId1"/>
    <p:sldLayoutId id="2147484187" r:id="rId2"/>
    <p:sldLayoutId id="2147484188" r:id="rId3"/>
    <p:sldLayoutId id="2147484167" r:id="rId4"/>
    <p:sldLayoutId id="2147484189" r:id="rId5"/>
    <p:sldLayoutId id="2147484190" r:id="rId6"/>
    <p:sldLayoutId id="2147484168" r:id="rId7"/>
    <p:sldLayoutId id="2147484169" r:id="rId8"/>
    <p:sldLayoutId id="2147484170" r:id="rId9"/>
    <p:sldLayoutId id="2147484191" r:id="rId10"/>
    <p:sldLayoutId id="2147484171" r:id="rId11"/>
    <p:sldLayoutId id="2147484192" r:id="rId12"/>
    <p:sldLayoutId id="2147484172" r:id="rId13"/>
    <p:sldLayoutId id="2147484193" r:id="rId14"/>
    <p:sldLayoutId id="2147484194" r:id="rId15"/>
    <p:sldLayoutId id="2147484195" r:id="rId16"/>
    <p:sldLayoutId id="2147484196" r:id="rId17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Arial Unicode MS" pitchFamily="34" charset="-12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Arial Unicode MS" pitchFamily="34" charset="-120"/>
          <a:cs typeface="Arial Unicode MS" pitchFamily="34" charset="-12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Arial Unicode MS" pitchFamily="34" charset="-120"/>
          <a:cs typeface="Arial Unicode MS" pitchFamily="34" charset="-12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Arial Unicode MS" pitchFamily="34" charset="-120"/>
          <a:cs typeface="Arial Unicode MS" pitchFamily="34" charset="-12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Arial Unicode MS" pitchFamily="34" charset="-120"/>
          <a:cs typeface="Arial Unicode MS" pitchFamily="34" charset="-12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Arial Unicode MS" pitchFamily="34" charset="-120"/>
          <a:cs typeface="Arial Unicode MS" pitchFamily="34" charset="-12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Arial Unicode MS" pitchFamily="34" charset="-120"/>
          <a:cs typeface="Arial Unicode MS" pitchFamily="34" charset="-12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Arial Unicode MS" pitchFamily="34" charset="-120"/>
          <a:cs typeface="Arial Unicode MS" pitchFamily="34" charset="-12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Arial Unicode MS" pitchFamily="34" charset="-120"/>
          <a:cs typeface="Arial Unicode MS" pitchFamily="34" charset="-12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Arial Unicode MS" pitchFamily="34" charset="-12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Arial Unicode MS" pitchFamily="34" charset="-12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Arial Unicode MS" pitchFamily="34" charset="-12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Arial Unicode MS" pitchFamily="34" charset="-12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Arial Unicode MS" pitchFamily="34" charset="-12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197" r:id="rId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="" xmlns:a16="http://schemas.microsoft.com/office/drawing/2014/main" id="{F6289FED-BD31-4E1A-B560-DB723ADF4835}"/>
              </a:ext>
            </a:extLst>
          </p:cNvPr>
          <p:cNvSpPr/>
          <p:nvPr userDrawn="1"/>
        </p:nvSpPr>
        <p:spPr>
          <a:xfrm>
            <a:off x="0" y="1"/>
            <a:ext cx="12192000" cy="105467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2700000" scaled="1"/>
            <a:tileRect/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="" xmlns:a16="http://schemas.microsoft.com/office/drawing/2014/main" id="{6304BCC3-9574-4100-BE6D-3F130CF2F12E}"/>
              </a:ext>
            </a:extLst>
          </p:cNvPr>
          <p:cNvSpPr/>
          <p:nvPr userDrawn="1"/>
        </p:nvSpPr>
        <p:spPr>
          <a:xfrm>
            <a:off x="0" y="1054100"/>
            <a:ext cx="666750" cy="4540250"/>
          </a:xfrm>
          <a:prstGeom prst="rect">
            <a:avLst/>
          </a:prstGeom>
          <a:blipFill>
            <a:blip r:embed="rId14"/>
            <a:tile tx="0" ty="0" sx="100000" sy="100000" flip="none" algn="tl"/>
          </a:blip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1030" name="Title Placeholder 1">
            <a:extLst>
              <a:ext uri="{FF2B5EF4-FFF2-40B4-BE49-F238E27FC236}">
                <a16:creationId xmlns="" xmlns:a16="http://schemas.microsoft.com/office/drawing/2014/main" id="{6516BA38-D26D-437D-B741-335C350C6C7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12750" y="-4763"/>
            <a:ext cx="10515600" cy="103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31" name="Text Placeholder 2">
            <a:extLst>
              <a:ext uri="{FF2B5EF4-FFF2-40B4-BE49-F238E27FC236}">
                <a16:creationId xmlns="" xmlns:a16="http://schemas.microsoft.com/office/drawing/2014/main" id="{0F49B542-549A-4C1B-A658-45ED463A203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416050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DB78489-FA17-4671-9A9B-4CE1CF91F7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457200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fld id="{36D39FFE-D4A0-49F0-8C62-8754E074FE1C}" type="datetime1">
              <a:rPr lang="zh-TW" altLang="en-US" smtClean="0"/>
              <a:t>2023/9/7</a:t>
            </a:fld>
            <a:endParaRPr lang="zh-TW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CC045EC-D558-4DBD-BA11-79B5933BE0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457200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F6DC082-D8F0-4FCD-BDD8-60C6109F3A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defTabSz="457200" eaLnBrk="1" hangingPunct="1">
              <a:defRPr sz="1200" b="1">
                <a:solidFill>
                  <a:srgbClr val="000000"/>
                </a:solidFill>
                <a:latin typeface="Cooper Black" panose="0208090404030B020404" pitchFamily="18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fld id="{21CC5EC9-8536-4C22-BB23-C7695F568E4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  <p:pic>
        <p:nvPicPr>
          <p:cNvPr id="9" name="圖片 8" descr="一張含有 文字, 地圖 的圖片&#10;&#10;自動產生的描述">
            <a:extLst>
              <a:ext uri="{FF2B5EF4-FFF2-40B4-BE49-F238E27FC236}">
                <a16:creationId xmlns="" xmlns:a16="http://schemas.microsoft.com/office/drawing/2014/main" id="{E75347C3-33B5-47FB-B1B0-A2FB87506E47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alphaModFix amt="35000"/>
          </a:blip>
          <a:stretch>
            <a:fillRect/>
          </a:stretch>
        </p:blipFill>
        <p:spPr>
          <a:xfrm>
            <a:off x="-107576" y="5595129"/>
            <a:ext cx="2024512" cy="13661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6" name="圖片 11">
            <a:extLst>
              <a:ext uri="{FF2B5EF4-FFF2-40B4-BE49-F238E27FC236}">
                <a16:creationId xmlns="" xmlns:a16="http://schemas.microsoft.com/office/drawing/2014/main" id="{1E430127-1EF0-4C54-B833-10959C31F822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1325" y="158750"/>
            <a:ext cx="1312863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73" r:id="rId1"/>
    <p:sldLayoutId id="2147484174" r:id="rId2"/>
    <p:sldLayoutId id="2147484175" r:id="rId3"/>
    <p:sldLayoutId id="2147484176" r:id="rId4"/>
    <p:sldLayoutId id="2147484177" r:id="rId5"/>
    <p:sldLayoutId id="2147484178" r:id="rId6"/>
    <p:sldLayoutId id="2147484179" r:id="rId7"/>
    <p:sldLayoutId id="2147484180" r:id="rId8"/>
    <p:sldLayoutId id="2147484181" r:id="rId9"/>
    <p:sldLayoutId id="2147484182" r:id="rId10"/>
    <p:sldLayoutId id="2147484183" r:id="rId11"/>
    <p:sldLayoutId id="2147484218" r:id="rId12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 kern="1200">
          <a:solidFill>
            <a:srgbClr val="14425D"/>
          </a:solidFill>
          <a:latin typeface="Taipei Sans TC Beta" pitchFamily="2" charset="-120"/>
          <a:ea typeface="Taipei Sans TC Beta" pitchFamily="2" charset="-120"/>
          <a:cs typeface="Taipei Sans TC Beta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14425D"/>
          </a:solidFill>
          <a:latin typeface="Taipei Sans TC Beta"/>
          <a:ea typeface="Taipei Sans TC Beta"/>
          <a:cs typeface="Taipei Sans TC Beta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14425D"/>
          </a:solidFill>
          <a:latin typeface="Taipei Sans TC Beta"/>
          <a:ea typeface="Taipei Sans TC Beta"/>
          <a:cs typeface="Taipei Sans TC Beta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14425D"/>
          </a:solidFill>
          <a:latin typeface="Taipei Sans TC Beta"/>
          <a:ea typeface="Taipei Sans TC Beta"/>
          <a:cs typeface="Taipei Sans TC Beta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14425D"/>
          </a:solidFill>
          <a:latin typeface="Taipei Sans TC Beta"/>
          <a:ea typeface="Taipei Sans TC Beta"/>
          <a:cs typeface="Taipei Sans TC Beta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14425D"/>
          </a:solidFill>
          <a:latin typeface="Taipei Sans TC Beta"/>
          <a:ea typeface="Taipei Sans TC Beta"/>
          <a:cs typeface="Taipei Sans TC Beta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14425D"/>
          </a:solidFill>
          <a:latin typeface="Taipei Sans TC Beta"/>
          <a:ea typeface="Taipei Sans TC Beta"/>
          <a:cs typeface="Taipei Sans TC Beta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14425D"/>
          </a:solidFill>
          <a:latin typeface="Taipei Sans TC Beta"/>
          <a:ea typeface="Taipei Sans TC Beta"/>
          <a:cs typeface="Taipei Sans TC Beta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14425D"/>
          </a:solidFill>
          <a:latin typeface="Taipei Sans TC Beta"/>
          <a:ea typeface="Taipei Sans TC Beta"/>
          <a:cs typeface="Taipei Sans TC Beta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1">
            <a:extLst>
              <a:ext uri="{FF2B5EF4-FFF2-40B4-BE49-F238E27FC236}">
                <a16:creationId xmlns="" xmlns:a16="http://schemas.microsoft.com/office/drawing/2014/main" id="{A7A2B035-71E7-38A2-F534-DB83093281EF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2265" y="129898"/>
            <a:ext cx="1075975" cy="62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圖片 2" descr="一張含有 文字, 地圖 的圖片&#10;&#10;自動產生的描述">
            <a:extLst>
              <a:ext uri="{FF2B5EF4-FFF2-40B4-BE49-F238E27FC236}">
                <a16:creationId xmlns="" xmlns:a16="http://schemas.microsoft.com/office/drawing/2014/main" id="{3FC49881-0C38-9D74-2B2C-FC5DD92C0412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screen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428" y="5925644"/>
            <a:ext cx="1434826" cy="968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圖片 3">
            <a:extLst>
              <a:ext uri="{FF2B5EF4-FFF2-40B4-BE49-F238E27FC236}">
                <a16:creationId xmlns="" xmlns:a16="http://schemas.microsoft.com/office/drawing/2014/main" id="{22D19E2E-A065-AF14-C78C-CCD388A26172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426" y="7228733"/>
            <a:ext cx="4469296" cy="723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805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4" r:id="rId1"/>
    <p:sldLayoutId id="2147484235" r:id="rId2"/>
    <p:sldLayoutId id="2147484236" r:id="rId3"/>
    <p:sldLayoutId id="2147484237" r:id="rId4"/>
    <p:sldLayoutId id="2147484238" r:id="rId5"/>
    <p:sldLayoutId id="2147484239" r:id="rId6"/>
    <p:sldLayoutId id="2147484240" r:id="rId7"/>
    <p:sldLayoutId id="2147484241" r:id="rId8"/>
    <p:sldLayoutId id="2147484242" r:id="rId9"/>
    <p:sldLayoutId id="2147484243" r:id="rId10"/>
    <p:sldLayoutId id="2147484244" r:id="rId11"/>
    <p:sldLayoutId id="2147484245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32.xml"/><Relationship Id="rId1" Type="http://schemas.openxmlformats.org/officeDocument/2006/relationships/tags" Target="../tags/tag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2.xml"/><Relationship Id="rId1" Type="http://schemas.openxmlformats.org/officeDocument/2006/relationships/tags" Target="../tags/tag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32.xml"/><Relationship Id="rId1" Type="http://schemas.openxmlformats.org/officeDocument/2006/relationships/tags" Target="../tags/tag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13" Type="http://schemas.openxmlformats.org/officeDocument/2006/relationships/diagramLayout" Target="../diagrams/layout4.xml"/><Relationship Id="rId18" Type="http://schemas.openxmlformats.org/officeDocument/2006/relationships/image" Target="../media/image16.png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12" Type="http://schemas.openxmlformats.org/officeDocument/2006/relationships/diagramData" Target="../diagrams/data4.xml"/><Relationship Id="rId17" Type="http://schemas.openxmlformats.org/officeDocument/2006/relationships/image" Target="../media/image15.png"/><Relationship Id="rId2" Type="http://schemas.openxmlformats.org/officeDocument/2006/relationships/diagramData" Target="../diagrams/data2.xml"/><Relationship Id="rId16" Type="http://schemas.microsoft.com/office/2007/relationships/diagramDrawing" Target="../diagrams/drawing4.xml"/><Relationship Id="rId1" Type="http://schemas.openxmlformats.org/officeDocument/2006/relationships/slideLayout" Target="../slideLayouts/slideLayout3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5" Type="http://schemas.openxmlformats.org/officeDocument/2006/relationships/diagramColors" Target="../diagrams/colors4.xml"/><Relationship Id="rId10" Type="http://schemas.openxmlformats.org/officeDocument/2006/relationships/diagramColors" Target="../diagrams/colors3.xml"/><Relationship Id="rId19" Type="http://schemas.openxmlformats.org/officeDocument/2006/relationships/image" Target="../media/image17.png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Relationship Id="rId14" Type="http://schemas.openxmlformats.org/officeDocument/2006/relationships/diagramQuickStyle" Target="../diagrams/quickStyle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slideLayout" Target="../slideLayouts/slideLayout32.xml"/><Relationship Id="rId1" Type="http://schemas.openxmlformats.org/officeDocument/2006/relationships/tags" Target="../tags/tag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2.xml"/><Relationship Id="rId1" Type="http://schemas.openxmlformats.org/officeDocument/2006/relationships/tags" Target="../tags/tag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32.xml"/><Relationship Id="rId1" Type="http://schemas.openxmlformats.org/officeDocument/2006/relationships/tags" Target="../tags/tag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2.xml"/><Relationship Id="rId1" Type="http://schemas.openxmlformats.org/officeDocument/2006/relationships/tags" Target="../tags/tag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513668" y="4536130"/>
            <a:ext cx="5963477" cy="1325563"/>
          </a:xfrm>
        </p:spPr>
        <p:txBody>
          <a:bodyPr>
            <a:noAutofit/>
          </a:bodyPr>
          <a:lstStyle/>
          <a:p>
            <a:r>
              <a:rPr lang="zh-TW" altLang="en-US" sz="7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國小數學團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6307"/>
            <a:ext cx="12192000" cy="3121586"/>
          </a:xfrm>
          <a:prstGeom prst="rect">
            <a:avLst/>
          </a:prstGeom>
        </p:spPr>
      </p:pic>
      <p:sp>
        <p:nvSpPr>
          <p:cNvPr id="3" name="投影片編號版面配置區 2">
            <a:extLst>
              <a:ext uri="{FF2B5EF4-FFF2-40B4-BE49-F238E27FC236}">
                <a16:creationId xmlns="" xmlns:a16="http://schemas.microsoft.com/office/drawing/2014/main" id="{DFA2AA87-0548-D095-27BB-1B9A1F3BB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023A88-F23A-41EF-B61D-4BC34319BDE8}" type="slidenum">
              <a:rPr lang="zh-TW" altLang="en-US" smtClean="0"/>
              <a:pPr>
                <a:defRPr/>
              </a:pPr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903401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8ADFF60D-8A67-4143-A8E4-E4B9590978E9}"/>
              </a:ext>
            </a:extLst>
          </p:cNvPr>
          <p:cNvSpPr txBox="1">
            <a:spLocks/>
          </p:cNvSpPr>
          <p:nvPr/>
        </p:nvSpPr>
        <p:spPr>
          <a:xfrm>
            <a:off x="1142295" y="0"/>
            <a:ext cx="10515600" cy="1036420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rgbClr val="202C4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j-cs"/>
              </a:defRPr>
            </a:lvl1pPr>
          </a:lstStyle>
          <a:p>
            <a:pPr defTabSz="457200">
              <a:lnSpc>
                <a:spcPct val="100000"/>
              </a:lnSpc>
              <a:spcBef>
                <a:spcPts val="0"/>
              </a:spcBef>
              <a:defRPr/>
            </a:pPr>
            <a:r>
              <a:rPr lang="zh-TW" altLang="en-US" dirty="0" smtClean="0">
                <a:solidFill>
                  <a:srgbClr val="01738B"/>
                </a:solidFill>
                <a:cs typeface="+mn-cs"/>
              </a:rPr>
              <a:t>團務分工討論</a:t>
            </a:r>
            <a:endParaRPr lang="zh-TW" altLang="en-US" dirty="0">
              <a:solidFill>
                <a:srgbClr val="01738B"/>
              </a:solidFill>
              <a:cs typeface="+mn-cs"/>
            </a:endParaRPr>
          </a:p>
        </p:txBody>
      </p:sp>
      <p:grpSp>
        <p:nvGrpSpPr>
          <p:cNvPr id="3" name="组合 35">
            <a:extLst>
              <a:ext uri="{FF2B5EF4-FFF2-40B4-BE49-F238E27FC236}">
                <a16:creationId xmlns="" xmlns:a16="http://schemas.microsoft.com/office/drawing/2014/main" id="{781F5CBD-DB65-451E-9519-CF2BC3C2F269}"/>
              </a:ext>
            </a:extLst>
          </p:cNvPr>
          <p:cNvGrpSpPr>
            <a:grpSpLocks/>
          </p:cNvGrpSpPr>
          <p:nvPr/>
        </p:nvGrpSpPr>
        <p:grpSpPr bwMode="auto">
          <a:xfrm>
            <a:off x="83323" y="105289"/>
            <a:ext cx="1325752" cy="886195"/>
            <a:chOff x="874713" y="304800"/>
            <a:chExt cx="1182909" cy="850419"/>
          </a:xfrm>
        </p:grpSpPr>
        <p:sp>
          <p:nvSpPr>
            <p:cNvPr id="4" name="矩形 16">
              <a:extLst>
                <a:ext uri="{FF2B5EF4-FFF2-40B4-BE49-F238E27FC236}">
                  <a16:creationId xmlns="" xmlns:a16="http://schemas.microsoft.com/office/drawing/2014/main" id="{46207488-86DD-4A40-B151-A041D4BE43AA}"/>
                </a:ext>
              </a:extLst>
            </p:cNvPr>
            <p:cNvSpPr/>
            <p:nvPr/>
          </p:nvSpPr>
          <p:spPr>
            <a:xfrm rot="1800000">
              <a:off x="1220853" y="682411"/>
              <a:ext cx="836769" cy="472808"/>
            </a:xfrm>
            <a:custGeom>
              <a:avLst/>
              <a:gdLst>
                <a:gd name="connsiteX0" fmla="*/ 0 w 1504748"/>
                <a:gd name="connsiteY0" fmla="*/ 0 h 465789"/>
                <a:gd name="connsiteX1" fmla="*/ 1504748 w 1504748"/>
                <a:gd name="connsiteY1" fmla="*/ 0 h 465789"/>
                <a:gd name="connsiteX2" fmla="*/ 1504748 w 1504748"/>
                <a:gd name="connsiteY2" fmla="*/ 465789 h 465789"/>
                <a:gd name="connsiteX3" fmla="*/ 0 w 1504748"/>
                <a:gd name="connsiteY3" fmla="*/ 465789 h 465789"/>
                <a:gd name="connsiteX4" fmla="*/ 0 w 1504748"/>
                <a:gd name="connsiteY4" fmla="*/ 0 h 465789"/>
                <a:gd name="connsiteX0" fmla="*/ 0 w 1504748"/>
                <a:gd name="connsiteY0" fmla="*/ 5104 h 470893"/>
                <a:gd name="connsiteX1" fmla="*/ 342087 w 1504748"/>
                <a:gd name="connsiteY1" fmla="*/ 0 h 470893"/>
                <a:gd name="connsiteX2" fmla="*/ 1504748 w 1504748"/>
                <a:gd name="connsiteY2" fmla="*/ 5104 h 470893"/>
                <a:gd name="connsiteX3" fmla="*/ 1504748 w 1504748"/>
                <a:gd name="connsiteY3" fmla="*/ 470893 h 470893"/>
                <a:gd name="connsiteX4" fmla="*/ 0 w 1504748"/>
                <a:gd name="connsiteY4" fmla="*/ 470893 h 470893"/>
                <a:gd name="connsiteX5" fmla="*/ 0 w 1504748"/>
                <a:gd name="connsiteY5" fmla="*/ 5104 h 470893"/>
                <a:gd name="connsiteX0" fmla="*/ 0 w 1504748"/>
                <a:gd name="connsiteY0" fmla="*/ 5104 h 473453"/>
                <a:gd name="connsiteX1" fmla="*/ 342087 w 1504748"/>
                <a:gd name="connsiteY1" fmla="*/ 0 h 473453"/>
                <a:gd name="connsiteX2" fmla="*/ 1504748 w 1504748"/>
                <a:gd name="connsiteY2" fmla="*/ 5104 h 473453"/>
                <a:gd name="connsiteX3" fmla="*/ 1504748 w 1504748"/>
                <a:gd name="connsiteY3" fmla="*/ 470893 h 473453"/>
                <a:gd name="connsiteX4" fmla="*/ 322141 w 1504748"/>
                <a:gd name="connsiteY4" fmla="*/ 473453 h 473453"/>
                <a:gd name="connsiteX5" fmla="*/ 0 w 1504748"/>
                <a:gd name="connsiteY5" fmla="*/ 470893 h 473453"/>
                <a:gd name="connsiteX6" fmla="*/ 0 w 1504748"/>
                <a:gd name="connsiteY6" fmla="*/ 5104 h 473453"/>
                <a:gd name="connsiteX0" fmla="*/ 0 w 1504748"/>
                <a:gd name="connsiteY0" fmla="*/ 5104 h 473453"/>
                <a:gd name="connsiteX1" fmla="*/ 342087 w 1504748"/>
                <a:gd name="connsiteY1" fmla="*/ 0 h 473453"/>
                <a:gd name="connsiteX2" fmla="*/ 1504748 w 1504748"/>
                <a:gd name="connsiteY2" fmla="*/ 5104 h 473453"/>
                <a:gd name="connsiteX3" fmla="*/ 1504748 w 1504748"/>
                <a:gd name="connsiteY3" fmla="*/ 470893 h 473453"/>
                <a:gd name="connsiteX4" fmla="*/ 322141 w 1504748"/>
                <a:gd name="connsiteY4" fmla="*/ 473453 h 473453"/>
                <a:gd name="connsiteX5" fmla="*/ 0 w 1504748"/>
                <a:gd name="connsiteY5" fmla="*/ 5104 h 473453"/>
                <a:gd name="connsiteX0" fmla="*/ 0 w 1182607"/>
                <a:gd name="connsiteY0" fmla="*/ 473453 h 473453"/>
                <a:gd name="connsiteX1" fmla="*/ 19946 w 1182607"/>
                <a:gd name="connsiteY1" fmla="*/ 0 h 473453"/>
                <a:gd name="connsiteX2" fmla="*/ 1182607 w 1182607"/>
                <a:gd name="connsiteY2" fmla="*/ 5104 h 473453"/>
                <a:gd name="connsiteX3" fmla="*/ 1182607 w 1182607"/>
                <a:gd name="connsiteY3" fmla="*/ 470893 h 473453"/>
                <a:gd name="connsiteX4" fmla="*/ 0 w 1182607"/>
                <a:gd name="connsiteY4" fmla="*/ 473453 h 473453"/>
                <a:gd name="connsiteX0" fmla="*/ 0 w 1182607"/>
                <a:gd name="connsiteY0" fmla="*/ 473453 h 473453"/>
                <a:gd name="connsiteX1" fmla="*/ 187993 w 1182607"/>
                <a:gd name="connsiteY1" fmla="*/ 240265 h 473453"/>
                <a:gd name="connsiteX2" fmla="*/ 19946 w 1182607"/>
                <a:gd name="connsiteY2" fmla="*/ 0 h 473453"/>
                <a:gd name="connsiteX3" fmla="*/ 1182607 w 1182607"/>
                <a:gd name="connsiteY3" fmla="*/ 5104 h 473453"/>
                <a:gd name="connsiteX4" fmla="*/ 1182607 w 1182607"/>
                <a:gd name="connsiteY4" fmla="*/ 470893 h 473453"/>
                <a:gd name="connsiteX5" fmla="*/ 0 w 1182607"/>
                <a:gd name="connsiteY5" fmla="*/ 473453 h 473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82607" h="473453">
                  <a:moveTo>
                    <a:pt x="0" y="473453"/>
                  </a:moveTo>
                  <a:cubicBezTo>
                    <a:pt x="3995" y="397823"/>
                    <a:pt x="183998" y="315895"/>
                    <a:pt x="187993" y="240265"/>
                  </a:cubicBezTo>
                  <a:lnTo>
                    <a:pt x="19946" y="0"/>
                  </a:lnTo>
                  <a:lnTo>
                    <a:pt x="1182607" y="5104"/>
                  </a:lnTo>
                  <a:lnTo>
                    <a:pt x="1182607" y="470893"/>
                  </a:lnTo>
                  <a:lnTo>
                    <a:pt x="0" y="473453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  <a:alpha val="50000"/>
                  </a:schemeClr>
                </a:gs>
                <a:gs pos="84600">
                  <a:schemeClr val="bg1">
                    <a:alpha val="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1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inpin heiti" panose="00000500000000000000" pitchFamily="2" charset="-122"/>
              </a:endParaRPr>
            </a:p>
          </p:txBody>
        </p:sp>
        <p:sp>
          <p:nvSpPr>
            <p:cNvPr id="5" name="任意多边形 37">
              <a:extLst>
                <a:ext uri="{FF2B5EF4-FFF2-40B4-BE49-F238E27FC236}">
                  <a16:creationId xmlns="" xmlns:a16="http://schemas.microsoft.com/office/drawing/2014/main" id="{2E1A4C07-BD1A-462E-AB79-186FA9DD7476}"/>
                </a:ext>
              </a:extLst>
            </p:cNvPr>
            <p:cNvSpPr/>
            <p:nvPr/>
          </p:nvSpPr>
          <p:spPr>
            <a:xfrm>
              <a:off x="874713" y="304800"/>
              <a:ext cx="833593" cy="834553"/>
            </a:xfrm>
            <a:custGeom>
              <a:avLst/>
              <a:gdLst>
                <a:gd name="connsiteX0" fmla="*/ 0 w 834118"/>
                <a:gd name="connsiteY0" fmla="*/ 563336 h 834118"/>
                <a:gd name="connsiteX1" fmla="*/ 23764 w 834118"/>
                <a:gd name="connsiteY1" fmla="*/ 563336 h 834118"/>
                <a:gd name="connsiteX2" fmla="*/ 23764 w 834118"/>
                <a:gd name="connsiteY2" fmla="*/ 810354 h 834118"/>
                <a:gd name="connsiteX3" fmla="*/ 810354 w 834118"/>
                <a:gd name="connsiteY3" fmla="*/ 810354 h 834118"/>
                <a:gd name="connsiteX4" fmla="*/ 810354 w 834118"/>
                <a:gd name="connsiteY4" fmla="*/ 563336 h 834118"/>
                <a:gd name="connsiteX5" fmla="*/ 834118 w 834118"/>
                <a:gd name="connsiteY5" fmla="*/ 563336 h 834118"/>
                <a:gd name="connsiteX6" fmla="*/ 834118 w 834118"/>
                <a:gd name="connsiteY6" fmla="*/ 834118 h 834118"/>
                <a:gd name="connsiteX7" fmla="*/ 0 w 834118"/>
                <a:gd name="connsiteY7" fmla="*/ 834118 h 834118"/>
                <a:gd name="connsiteX8" fmla="*/ 0 w 834118"/>
                <a:gd name="connsiteY8" fmla="*/ 0 h 834118"/>
                <a:gd name="connsiteX9" fmla="*/ 834118 w 834118"/>
                <a:gd name="connsiteY9" fmla="*/ 0 h 834118"/>
                <a:gd name="connsiteX10" fmla="*/ 834118 w 834118"/>
                <a:gd name="connsiteY10" fmla="*/ 270782 h 834118"/>
                <a:gd name="connsiteX11" fmla="*/ 810354 w 834118"/>
                <a:gd name="connsiteY11" fmla="*/ 270782 h 834118"/>
                <a:gd name="connsiteX12" fmla="*/ 810354 w 834118"/>
                <a:gd name="connsiteY12" fmla="*/ 23764 h 834118"/>
                <a:gd name="connsiteX13" fmla="*/ 23764 w 834118"/>
                <a:gd name="connsiteY13" fmla="*/ 23764 h 834118"/>
                <a:gd name="connsiteX14" fmla="*/ 23764 w 834118"/>
                <a:gd name="connsiteY14" fmla="*/ 270782 h 834118"/>
                <a:gd name="connsiteX15" fmla="*/ 0 w 834118"/>
                <a:gd name="connsiteY15" fmla="*/ 270782 h 834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34118" h="834118">
                  <a:moveTo>
                    <a:pt x="0" y="563336"/>
                  </a:moveTo>
                  <a:lnTo>
                    <a:pt x="23764" y="563336"/>
                  </a:lnTo>
                  <a:lnTo>
                    <a:pt x="23764" y="810354"/>
                  </a:lnTo>
                  <a:lnTo>
                    <a:pt x="810354" y="810354"/>
                  </a:lnTo>
                  <a:lnTo>
                    <a:pt x="810354" y="563336"/>
                  </a:lnTo>
                  <a:lnTo>
                    <a:pt x="834118" y="563336"/>
                  </a:lnTo>
                  <a:lnTo>
                    <a:pt x="834118" y="834118"/>
                  </a:lnTo>
                  <a:lnTo>
                    <a:pt x="0" y="834118"/>
                  </a:lnTo>
                  <a:close/>
                  <a:moveTo>
                    <a:pt x="0" y="0"/>
                  </a:moveTo>
                  <a:lnTo>
                    <a:pt x="834118" y="0"/>
                  </a:lnTo>
                  <a:lnTo>
                    <a:pt x="834118" y="270782"/>
                  </a:lnTo>
                  <a:lnTo>
                    <a:pt x="810354" y="270782"/>
                  </a:lnTo>
                  <a:lnTo>
                    <a:pt x="810354" y="23764"/>
                  </a:lnTo>
                  <a:lnTo>
                    <a:pt x="23764" y="23764"/>
                  </a:lnTo>
                  <a:lnTo>
                    <a:pt x="23764" y="270782"/>
                  </a:lnTo>
                  <a:lnTo>
                    <a:pt x="0" y="27078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inpin heiti" panose="00000500000000000000" pitchFamily="2" charset="-122"/>
              </a:endParaRPr>
            </a:p>
          </p:txBody>
        </p:sp>
        <p:sp>
          <p:nvSpPr>
            <p:cNvPr id="6" name="椭圆 13">
              <a:extLst>
                <a:ext uri="{FF2B5EF4-FFF2-40B4-BE49-F238E27FC236}">
                  <a16:creationId xmlns="" xmlns:a16="http://schemas.microsoft.com/office/drawing/2014/main" id="{23A08F16-2EBF-43E8-BFF1-A48A354D196C}"/>
                </a:ext>
              </a:extLst>
            </p:cNvPr>
            <p:cNvSpPr/>
            <p:nvPr/>
          </p:nvSpPr>
          <p:spPr>
            <a:xfrm>
              <a:off x="1055722" y="485673"/>
              <a:ext cx="471576" cy="472808"/>
            </a:xfrm>
            <a:custGeom>
              <a:avLst/>
              <a:gdLst>
                <a:gd name="connsiteX0" fmla="*/ 119063 w 330200"/>
                <a:gd name="connsiteY0" fmla="*/ 93662 h 330200"/>
                <a:gd name="connsiteX1" fmla="*/ 119063 w 330200"/>
                <a:gd name="connsiteY1" fmla="*/ 230187 h 330200"/>
                <a:gd name="connsiteX2" fmla="*/ 244476 w 330200"/>
                <a:gd name="connsiteY2" fmla="*/ 161925 h 330200"/>
                <a:gd name="connsiteX3" fmla="*/ 165100 w 330200"/>
                <a:gd name="connsiteY3" fmla="*/ 0 h 330200"/>
                <a:gd name="connsiteX4" fmla="*/ 330200 w 330200"/>
                <a:gd name="connsiteY4" fmla="*/ 165100 h 330200"/>
                <a:gd name="connsiteX5" fmla="*/ 165100 w 330200"/>
                <a:gd name="connsiteY5" fmla="*/ 330200 h 330200"/>
                <a:gd name="connsiteX6" fmla="*/ 0 w 330200"/>
                <a:gd name="connsiteY6" fmla="*/ 165100 h 330200"/>
                <a:gd name="connsiteX7" fmla="*/ 165100 w 330200"/>
                <a:gd name="connsiteY7" fmla="*/ 0 h 33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0200" h="330200">
                  <a:moveTo>
                    <a:pt x="119063" y="93662"/>
                  </a:moveTo>
                  <a:lnTo>
                    <a:pt x="119063" y="230187"/>
                  </a:lnTo>
                  <a:lnTo>
                    <a:pt x="244476" y="161925"/>
                  </a:lnTo>
                  <a:close/>
                  <a:moveTo>
                    <a:pt x="165100" y="0"/>
                  </a:moveTo>
                  <a:cubicBezTo>
                    <a:pt x="256282" y="0"/>
                    <a:pt x="330200" y="73918"/>
                    <a:pt x="330200" y="165100"/>
                  </a:cubicBezTo>
                  <a:cubicBezTo>
                    <a:pt x="330200" y="256282"/>
                    <a:pt x="256282" y="330200"/>
                    <a:pt x="165100" y="330200"/>
                  </a:cubicBezTo>
                  <a:cubicBezTo>
                    <a:pt x="73918" y="330200"/>
                    <a:pt x="0" y="256282"/>
                    <a:pt x="0" y="165100"/>
                  </a:cubicBezTo>
                  <a:cubicBezTo>
                    <a:pt x="0" y="73918"/>
                    <a:pt x="73918" y="0"/>
                    <a:pt x="165100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inpin heiti" panose="00000500000000000000" pitchFamily="2" charset="-122"/>
              </a:endParaRPr>
            </a:p>
          </p:txBody>
        </p:sp>
      </p:grpSp>
      <p:sp>
        <p:nvSpPr>
          <p:cNvPr id="7" name="矩形 6">
            <a:extLst>
              <a:ext uri="{FF2B5EF4-FFF2-40B4-BE49-F238E27FC236}">
                <a16:creationId xmlns="" xmlns:a16="http://schemas.microsoft.com/office/drawing/2014/main" id="{6C4A0B45-C960-1A86-DCE3-9512B9BE8119}"/>
              </a:ext>
            </a:extLst>
          </p:cNvPr>
          <p:cNvSpPr/>
          <p:nvPr/>
        </p:nvSpPr>
        <p:spPr>
          <a:xfrm>
            <a:off x="777287" y="1036420"/>
            <a:ext cx="1074816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ts val="4800"/>
              </a:lnSpc>
              <a:buFont typeface="Wingdings" panose="05000000000000000000" pitchFamily="2" charset="2"/>
              <a:buChar char="u"/>
            </a:pP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第一次到校輔導重點？</a:t>
            </a:r>
            <a:endParaRPr lang="en-US" altLang="zh-TW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914400" lvl="1" indent="-457200">
              <a:lnSpc>
                <a:spcPts val="4800"/>
              </a:lnSpc>
              <a:buFont typeface="Wingdings" panose="05000000000000000000" pitchFamily="2" charset="2"/>
              <a:buChar char="u"/>
            </a:pP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一周前收到學校端「</a:t>
            </a:r>
            <a:r>
              <a:rPr lang="zh-TW" altLang="en-US" sz="3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課中差異化教案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 </a:t>
            </a:r>
            <a:r>
              <a:rPr lang="en-US" altLang="zh-TW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&amp;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en-US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學校試題分析與目標學生學力提升策進作為規畫表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endParaRPr lang="en-US" altLang="zh-TW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914400" lvl="1" indent="-457200">
              <a:lnSpc>
                <a:spcPts val="4800"/>
              </a:lnSpc>
              <a:buFont typeface="Wingdings" panose="05000000000000000000" pitchFamily="2" charset="2"/>
              <a:buChar char="u"/>
            </a:pPr>
            <a:endParaRPr lang="en-US" altLang="zh-TW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lnSpc>
                <a:spcPts val="4800"/>
              </a:lnSpc>
              <a:buFont typeface="Wingdings" panose="05000000000000000000" pitchFamily="2" charset="2"/>
              <a:buChar char="u"/>
            </a:pP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第二次入校觀課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重點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？</a:t>
            </a:r>
            <a:endParaRPr lang="en-US" altLang="zh-TW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914400" lvl="1" indent="-457200">
              <a:lnSpc>
                <a:spcPts val="4800"/>
              </a:lnSpc>
              <a:buFont typeface="Wingdings" panose="05000000000000000000" pitchFamily="2" charset="2"/>
              <a:buChar char="u"/>
            </a:pP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當天會收到「</a:t>
            </a:r>
            <a:r>
              <a:rPr lang="zh-TW" altLang="zh-TW" sz="3200" dirty="0" smtClean="0">
                <a:solidFill>
                  <a:srgbClr val="FF0000"/>
                </a:solidFill>
              </a:rPr>
              <a:t>第一次</a:t>
            </a:r>
            <a:r>
              <a:rPr lang="zh-TW" altLang="zh-TW" sz="3200" dirty="0">
                <a:solidFill>
                  <a:srgbClr val="FF0000"/>
                </a:solidFill>
              </a:rPr>
              <a:t>到第二次入校中間學校社群討論會議</a:t>
            </a:r>
            <a:r>
              <a:rPr lang="zh-TW" altLang="zh-TW" sz="3200" dirty="0" smtClean="0">
                <a:solidFill>
                  <a:srgbClr val="FF0000"/>
                </a:solidFill>
              </a:rPr>
              <a:t>紀錄</a:t>
            </a:r>
            <a:r>
              <a:rPr lang="zh-TW" altLang="en-US" sz="3200" dirty="0"/>
              <a:t>」</a:t>
            </a:r>
            <a:endParaRPr lang="en-US" altLang="zh-TW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914400" lvl="1" indent="-457200">
              <a:lnSpc>
                <a:spcPts val="4800"/>
              </a:lnSpc>
              <a:buFont typeface="Wingdings" panose="05000000000000000000" pitchFamily="2" charset="2"/>
              <a:buChar char="u"/>
            </a:pPr>
            <a:endParaRPr lang="zh-TW" altLang="en-US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9" name="圖片 8">
            <a:extLst>
              <a:ext uri="{FF2B5EF4-FFF2-40B4-BE49-F238E27FC236}">
                <a16:creationId xmlns="" xmlns:a16="http://schemas.microsoft.com/office/drawing/2014/main" id="{149A27FC-250A-09D3-A7E1-34C6730F94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6827" y="4728525"/>
            <a:ext cx="4746171" cy="2063736"/>
          </a:xfrm>
          <a:prstGeom prst="rect">
            <a:avLst/>
          </a:prstGeom>
        </p:spPr>
      </p:pic>
      <p:sp>
        <p:nvSpPr>
          <p:cNvPr id="10" name="文字方塊 9"/>
          <p:cNvSpPr txBox="1"/>
          <p:nvPr/>
        </p:nvSpPr>
        <p:spPr>
          <a:xfrm>
            <a:off x="8689520" y="4980512"/>
            <a:ext cx="19351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7030A0"/>
                </a:solidFill>
              </a:rPr>
              <a:t>13:30~13:40</a:t>
            </a:r>
            <a:r>
              <a:rPr lang="zh-TW" altLang="en-US" dirty="0">
                <a:solidFill>
                  <a:srgbClr val="7030A0"/>
                </a:solidFill>
              </a:rPr>
              <a:t>開始</a:t>
            </a:r>
          </a:p>
          <a:p>
            <a:r>
              <a:rPr lang="zh-TW" altLang="en-US" dirty="0">
                <a:solidFill>
                  <a:srgbClr val="7030A0"/>
                </a:solidFill>
              </a:rPr>
              <a:t>第一節說課</a:t>
            </a:r>
          </a:p>
          <a:p>
            <a:r>
              <a:rPr lang="zh-TW" altLang="en-US" dirty="0">
                <a:solidFill>
                  <a:srgbClr val="7030A0"/>
                </a:solidFill>
              </a:rPr>
              <a:t>第二節再觀</a:t>
            </a:r>
            <a:r>
              <a:rPr lang="zh-TW" altLang="en-US" dirty="0" smtClean="0">
                <a:solidFill>
                  <a:srgbClr val="7030A0"/>
                </a:solidFill>
              </a:rPr>
              <a:t>課</a:t>
            </a:r>
            <a:endParaRPr lang="zh-TW" altLang="en-US" dirty="0">
              <a:solidFill>
                <a:srgbClr val="7030A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796247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8ADFF60D-8A67-4143-A8E4-E4B9590978E9}"/>
              </a:ext>
            </a:extLst>
          </p:cNvPr>
          <p:cNvSpPr txBox="1">
            <a:spLocks/>
          </p:cNvSpPr>
          <p:nvPr/>
        </p:nvSpPr>
        <p:spPr>
          <a:xfrm>
            <a:off x="1142295" y="0"/>
            <a:ext cx="10515600" cy="1036420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rgbClr val="202C4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j-cs"/>
              </a:defRPr>
            </a:lvl1pPr>
          </a:lstStyle>
          <a:p>
            <a:pPr defTabSz="457200">
              <a:lnSpc>
                <a:spcPct val="100000"/>
              </a:lnSpc>
              <a:spcBef>
                <a:spcPts val="0"/>
              </a:spcBef>
              <a:defRPr/>
            </a:pPr>
            <a:r>
              <a:rPr lang="zh-TW" altLang="en-US" dirty="0" smtClean="0">
                <a:solidFill>
                  <a:srgbClr val="01738B"/>
                </a:solidFill>
                <a:cs typeface="+mn-cs"/>
              </a:rPr>
              <a:t>學校端的提問</a:t>
            </a:r>
            <a:endParaRPr lang="zh-TW" altLang="en-US" dirty="0">
              <a:solidFill>
                <a:srgbClr val="01738B"/>
              </a:solidFill>
              <a:cs typeface="+mn-cs"/>
            </a:endParaRPr>
          </a:p>
        </p:txBody>
      </p:sp>
      <p:grpSp>
        <p:nvGrpSpPr>
          <p:cNvPr id="3" name="组合 35">
            <a:extLst>
              <a:ext uri="{FF2B5EF4-FFF2-40B4-BE49-F238E27FC236}">
                <a16:creationId xmlns="" xmlns:a16="http://schemas.microsoft.com/office/drawing/2014/main" id="{781F5CBD-DB65-451E-9519-CF2BC3C2F269}"/>
              </a:ext>
            </a:extLst>
          </p:cNvPr>
          <p:cNvGrpSpPr>
            <a:grpSpLocks/>
          </p:cNvGrpSpPr>
          <p:nvPr/>
        </p:nvGrpSpPr>
        <p:grpSpPr bwMode="auto">
          <a:xfrm>
            <a:off x="83323" y="105289"/>
            <a:ext cx="1325752" cy="886195"/>
            <a:chOff x="874713" y="304800"/>
            <a:chExt cx="1182909" cy="850419"/>
          </a:xfrm>
        </p:grpSpPr>
        <p:sp>
          <p:nvSpPr>
            <p:cNvPr id="4" name="矩形 16">
              <a:extLst>
                <a:ext uri="{FF2B5EF4-FFF2-40B4-BE49-F238E27FC236}">
                  <a16:creationId xmlns="" xmlns:a16="http://schemas.microsoft.com/office/drawing/2014/main" id="{46207488-86DD-4A40-B151-A041D4BE43AA}"/>
                </a:ext>
              </a:extLst>
            </p:cNvPr>
            <p:cNvSpPr/>
            <p:nvPr/>
          </p:nvSpPr>
          <p:spPr>
            <a:xfrm rot="1800000">
              <a:off x="1220853" y="682411"/>
              <a:ext cx="836769" cy="472808"/>
            </a:xfrm>
            <a:custGeom>
              <a:avLst/>
              <a:gdLst>
                <a:gd name="connsiteX0" fmla="*/ 0 w 1504748"/>
                <a:gd name="connsiteY0" fmla="*/ 0 h 465789"/>
                <a:gd name="connsiteX1" fmla="*/ 1504748 w 1504748"/>
                <a:gd name="connsiteY1" fmla="*/ 0 h 465789"/>
                <a:gd name="connsiteX2" fmla="*/ 1504748 w 1504748"/>
                <a:gd name="connsiteY2" fmla="*/ 465789 h 465789"/>
                <a:gd name="connsiteX3" fmla="*/ 0 w 1504748"/>
                <a:gd name="connsiteY3" fmla="*/ 465789 h 465789"/>
                <a:gd name="connsiteX4" fmla="*/ 0 w 1504748"/>
                <a:gd name="connsiteY4" fmla="*/ 0 h 465789"/>
                <a:gd name="connsiteX0" fmla="*/ 0 w 1504748"/>
                <a:gd name="connsiteY0" fmla="*/ 5104 h 470893"/>
                <a:gd name="connsiteX1" fmla="*/ 342087 w 1504748"/>
                <a:gd name="connsiteY1" fmla="*/ 0 h 470893"/>
                <a:gd name="connsiteX2" fmla="*/ 1504748 w 1504748"/>
                <a:gd name="connsiteY2" fmla="*/ 5104 h 470893"/>
                <a:gd name="connsiteX3" fmla="*/ 1504748 w 1504748"/>
                <a:gd name="connsiteY3" fmla="*/ 470893 h 470893"/>
                <a:gd name="connsiteX4" fmla="*/ 0 w 1504748"/>
                <a:gd name="connsiteY4" fmla="*/ 470893 h 470893"/>
                <a:gd name="connsiteX5" fmla="*/ 0 w 1504748"/>
                <a:gd name="connsiteY5" fmla="*/ 5104 h 470893"/>
                <a:gd name="connsiteX0" fmla="*/ 0 w 1504748"/>
                <a:gd name="connsiteY0" fmla="*/ 5104 h 473453"/>
                <a:gd name="connsiteX1" fmla="*/ 342087 w 1504748"/>
                <a:gd name="connsiteY1" fmla="*/ 0 h 473453"/>
                <a:gd name="connsiteX2" fmla="*/ 1504748 w 1504748"/>
                <a:gd name="connsiteY2" fmla="*/ 5104 h 473453"/>
                <a:gd name="connsiteX3" fmla="*/ 1504748 w 1504748"/>
                <a:gd name="connsiteY3" fmla="*/ 470893 h 473453"/>
                <a:gd name="connsiteX4" fmla="*/ 322141 w 1504748"/>
                <a:gd name="connsiteY4" fmla="*/ 473453 h 473453"/>
                <a:gd name="connsiteX5" fmla="*/ 0 w 1504748"/>
                <a:gd name="connsiteY5" fmla="*/ 470893 h 473453"/>
                <a:gd name="connsiteX6" fmla="*/ 0 w 1504748"/>
                <a:gd name="connsiteY6" fmla="*/ 5104 h 473453"/>
                <a:gd name="connsiteX0" fmla="*/ 0 w 1504748"/>
                <a:gd name="connsiteY0" fmla="*/ 5104 h 473453"/>
                <a:gd name="connsiteX1" fmla="*/ 342087 w 1504748"/>
                <a:gd name="connsiteY1" fmla="*/ 0 h 473453"/>
                <a:gd name="connsiteX2" fmla="*/ 1504748 w 1504748"/>
                <a:gd name="connsiteY2" fmla="*/ 5104 h 473453"/>
                <a:gd name="connsiteX3" fmla="*/ 1504748 w 1504748"/>
                <a:gd name="connsiteY3" fmla="*/ 470893 h 473453"/>
                <a:gd name="connsiteX4" fmla="*/ 322141 w 1504748"/>
                <a:gd name="connsiteY4" fmla="*/ 473453 h 473453"/>
                <a:gd name="connsiteX5" fmla="*/ 0 w 1504748"/>
                <a:gd name="connsiteY5" fmla="*/ 5104 h 473453"/>
                <a:gd name="connsiteX0" fmla="*/ 0 w 1182607"/>
                <a:gd name="connsiteY0" fmla="*/ 473453 h 473453"/>
                <a:gd name="connsiteX1" fmla="*/ 19946 w 1182607"/>
                <a:gd name="connsiteY1" fmla="*/ 0 h 473453"/>
                <a:gd name="connsiteX2" fmla="*/ 1182607 w 1182607"/>
                <a:gd name="connsiteY2" fmla="*/ 5104 h 473453"/>
                <a:gd name="connsiteX3" fmla="*/ 1182607 w 1182607"/>
                <a:gd name="connsiteY3" fmla="*/ 470893 h 473453"/>
                <a:gd name="connsiteX4" fmla="*/ 0 w 1182607"/>
                <a:gd name="connsiteY4" fmla="*/ 473453 h 473453"/>
                <a:gd name="connsiteX0" fmla="*/ 0 w 1182607"/>
                <a:gd name="connsiteY0" fmla="*/ 473453 h 473453"/>
                <a:gd name="connsiteX1" fmla="*/ 187993 w 1182607"/>
                <a:gd name="connsiteY1" fmla="*/ 240265 h 473453"/>
                <a:gd name="connsiteX2" fmla="*/ 19946 w 1182607"/>
                <a:gd name="connsiteY2" fmla="*/ 0 h 473453"/>
                <a:gd name="connsiteX3" fmla="*/ 1182607 w 1182607"/>
                <a:gd name="connsiteY3" fmla="*/ 5104 h 473453"/>
                <a:gd name="connsiteX4" fmla="*/ 1182607 w 1182607"/>
                <a:gd name="connsiteY4" fmla="*/ 470893 h 473453"/>
                <a:gd name="connsiteX5" fmla="*/ 0 w 1182607"/>
                <a:gd name="connsiteY5" fmla="*/ 473453 h 473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82607" h="473453">
                  <a:moveTo>
                    <a:pt x="0" y="473453"/>
                  </a:moveTo>
                  <a:cubicBezTo>
                    <a:pt x="3995" y="397823"/>
                    <a:pt x="183998" y="315895"/>
                    <a:pt x="187993" y="240265"/>
                  </a:cubicBezTo>
                  <a:lnTo>
                    <a:pt x="19946" y="0"/>
                  </a:lnTo>
                  <a:lnTo>
                    <a:pt x="1182607" y="5104"/>
                  </a:lnTo>
                  <a:lnTo>
                    <a:pt x="1182607" y="470893"/>
                  </a:lnTo>
                  <a:lnTo>
                    <a:pt x="0" y="473453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  <a:alpha val="50000"/>
                  </a:schemeClr>
                </a:gs>
                <a:gs pos="84600">
                  <a:schemeClr val="bg1">
                    <a:alpha val="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1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inpin heiti" panose="00000500000000000000" pitchFamily="2" charset="-122"/>
              </a:endParaRPr>
            </a:p>
          </p:txBody>
        </p:sp>
        <p:sp>
          <p:nvSpPr>
            <p:cNvPr id="5" name="任意多边形 37">
              <a:extLst>
                <a:ext uri="{FF2B5EF4-FFF2-40B4-BE49-F238E27FC236}">
                  <a16:creationId xmlns="" xmlns:a16="http://schemas.microsoft.com/office/drawing/2014/main" id="{2E1A4C07-BD1A-462E-AB79-186FA9DD7476}"/>
                </a:ext>
              </a:extLst>
            </p:cNvPr>
            <p:cNvSpPr/>
            <p:nvPr/>
          </p:nvSpPr>
          <p:spPr>
            <a:xfrm>
              <a:off x="874713" y="304800"/>
              <a:ext cx="833593" cy="834553"/>
            </a:xfrm>
            <a:custGeom>
              <a:avLst/>
              <a:gdLst>
                <a:gd name="connsiteX0" fmla="*/ 0 w 834118"/>
                <a:gd name="connsiteY0" fmla="*/ 563336 h 834118"/>
                <a:gd name="connsiteX1" fmla="*/ 23764 w 834118"/>
                <a:gd name="connsiteY1" fmla="*/ 563336 h 834118"/>
                <a:gd name="connsiteX2" fmla="*/ 23764 w 834118"/>
                <a:gd name="connsiteY2" fmla="*/ 810354 h 834118"/>
                <a:gd name="connsiteX3" fmla="*/ 810354 w 834118"/>
                <a:gd name="connsiteY3" fmla="*/ 810354 h 834118"/>
                <a:gd name="connsiteX4" fmla="*/ 810354 w 834118"/>
                <a:gd name="connsiteY4" fmla="*/ 563336 h 834118"/>
                <a:gd name="connsiteX5" fmla="*/ 834118 w 834118"/>
                <a:gd name="connsiteY5" fmla="*/ 563336 h 834118"/>
                <a:gd name="connsiteX6" fmla="*/ 834118 w 834118"/>
                <a:gd name="connsiteY6" fmla="*/ 834118 h 834118"/>
                <a:gd name="connsiteX7" fmla="*/ 0 w 834118"/>
                <a:gd name="connsiteY7" fmla="*/ 834118 h 834118"/>
                <a:gd name="connsiteX8" fmla="*/ 0 w 834118"/>
                <a:gd name="connsiteY8" fmla="*/ 0 h 834118"/>
                <a:gd name="connsiteX9" fmla="*/ 834118 w 834118"/>
                <a:gd name="connsiteY9" fmla="*/ 0 h 834118"/>
                <a:gd name="connsiteX10" fmla="*/ 834118 w 834118"/>
                <a:gd name="connsiteY10" fmla="*/ 270782 h 834118"/>
                <a:gd name="connsiteX11" fmla="*/ 810354 w 834118"/>
                <a:gd name="connsiteY11" fmla="*/ 270782 h 834118"/>
                <a:gd name="connsiteX12" fmla="*/ 810354 w 834118"/>
                <a:gd name="connsiteY12" fmla="*/ 23764 h 834118"/>
                <a:gd name="connsiteX13" fmla="*/ 23764 w 834118"/>
                <a:gd name="connsiteY13" fmla="*/ 23764 h 834118"/>
                <a:gd name="connsiteX14" fmla="*/ 23764 w 834118"/>
                <a:gd name="connsiteY14" fmla="*/ 270782 h 834118"/>
                <a:gd name="connsiteX15" fmla="*/ 0 w 834118"/>
                <a:gd name="connsiteY15" fmla="*/ 270782 h 834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34118" h="834118">
                  <a:moveTo>
                    <a:pt x="0" y="563336"/>
                  </a:moveTo>
                  <a:lnTo>
                    <a:pt x="23764" y="563336"/>
                  </a:lnTo>
                  <a:lnTo>
                    <a:pt x="23764" y="810354"/>
                  </a:lnTo>
                  <a:lnTo>
                    <a:pt x="810354" y="810354"/>
                  </a:lnTo>
                  <a:lnTo>
                    <a:pt x="810354" y="563336"/>
                  </a:lnTo>
                  <a:lnTo>
                    <a:pt x="834118" y="563336"/>
                  </a:lnTo>
                  <a:lnTo>
                    <a:pt x="834118" y="834118"/>
                  </a:lnTo>
                  <a:lnTo>
                    <a:pt x="0" y="834118"/>
                  </a:lnTo>
                  <a:close/>
                  <a:moveTo>
                    <a:pt x="0" y="0"/>
                  </a:moveTo>
                  <a:lnTo>
                    <a:pt x="834118" y="0"/>
                  </a:lnTo>
                  <a:lnTo>
                    <a:pt x="834118" y="270782"/>
                  </a:lnTo>
                  <a:lnTo>
                    <a:pt x="810354" y="270782"/>
                  </a:lnTo>
                  <a:lnTo>
                    <a:pt x="810354" y="23764"/>
                  </a:lnTo>
                  <a:lnTo>
                    <a:pt x="23764" y="23764"/>
                  </a:lnTo>
                  <a:lnTo>
                    <a:pt x="23764" y="270782"/>
                  </a:lnTo>
                  <a:lnTo>
                    <a:pt x="0" y="27078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inpin heiti" panose="00000500000000000000" pitchFamily="2" charset="-122"/>
              </a:endParaRPr>
            </a:p>
          </p:txBody>
        </p:sp>
        <p:sp>
          <p:nvSpPr>
            <p:cNvPr id="6" name="椭圆 13">
              <a:extLst>
                <a:ext uri="{FF2B5EF4-FFF2-40B4-BE49-F238E27FC236}">
                  <a16:creationId xmlns="" xmlns:a16="http://schemas.microsoft.com/office/drawing/2014/main" id="{23A08F16-2EBF-43E8-BFF1-A48A354D196C}"/>
                </a:ext>
              </a:extLst>
            </p:cNvPr>
            <p:cNvSpPr/>
            <p:nvPr/>
          </p:nvSpPr>
          <p:spPr>
            <a:xfrm>
              <a:off x="1055722" y="485673"/>
              <a:ext cx="471576" cy="472808"/>
            </a:xfrm>
            <a:custGeom>
              <a:avLst/>
              <a:gdLst>
                <a:gd name="connsiteX0" fmla="*/ 119063 w 330200"/>
                <a:gd name="connsiteY0" fmla="*/ 93662 h 330200"/>
                <a:gd name="connsiteX1" fmla="*/ 119063 w 330200"/>
                <a:gd name="connsiteY1" fmla="*/ 230187 h 330200"/>
                <a:gd name="connsiteX2" fmla="*/ 244476 w 330200"/>
                <a:gd name="connsiteY2" fmla="*/ 161925 h 330200"/>
                <a:gd name="connsiteX3" fmla="*/ 165100 w 330200"/>
                <a:gd name="connsiteY3" fmla="*/ 0 h 330200"/>
                <a:gd name="connsiteX4" fmla="*/ 330200 w 330200"/>
                <a:gd name="connsiteY4" fmla="*/ 165100 h 330200"/>
                <a:gd name="connsiteX5" fmla="*/ 165100 w 330200"/>
                <a:gd name="connsiteY5" fmla="*/ 330200 h 330200"/>
                <a:gd name="connsiteX6" fmla="*/ 0 w 330200"/>
                <a:gd name="connsiteY6" fmla="*/ 165100 h 330200"/>
                <a:gd name="connsiteX7" fmla="*/ 165100 w 330200"/>
                <a:gd name="connsiteY7" fmla="*/ 0 h 33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0200" h="330200">
                  <a:moveTo>
                    <a:pt x="119063" y="93662"/>
                  </a:moveTo>
                  <a:lnTo>
                    <a:pt x="119063" y="230187"/>
                  </a:lnTo>
                  <a:lnTo>
                    <a:pt x="244476" y="161925"/>
                  </a:lnTo>
                  <a:close/>
                  <a:moveTo>
                    <a:pt x="165100" y="0"/>
                  </a:moveTo>
                  <a:cubicBezTo>
                    <a:pt x="256282" y="0"/>
                    <a:pt x="330200" y="73918"/>
                    <a:pt x="330200" y="165100"/>
                  </a:cubicBezTo>
                  <a:cubicBezTo>
                    <a:pt x="330200" y="256282"/>
                    <a:pt x="256282" y="330200"/>
                    <a:pt x="165100" y="330200"/>
                  </a:cubicBezTo>
                  <a:cubicBezTo>
                    <a:pt x="73918" y="330200"/>
                    <a:pt x="0" y="256282"/>
                    <a:pt x="0" y="165100"/>
                  </a:cubicBezTo>
                  <a:cubicBezTo>
                    <a:pt x="0" y="73918"/>
                    <a:pt x="73918" y="0"/>
                    <a:pt x="165100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inpin heiti" panose="00000500000000000000" pitchFamily="2" charset="-122"/>
              </a:endParaRPr>
            </a:p>
          </p:txBody>
        </p:sp>
      </p:grpSp>
      <p:sp>
        <p:nvSpPr>
          <p:cNvPr id="7" name="矩形 6">
            <a:extLst>
              <a:ext uri="{FF2B5EF4-FFF2-40B4-BE49-F238E27FC236}">
                <a16:creationId xmlns="" xmlns:a16="http://schemas.microsoft.com/office/drawing/2014/main" id="{6C4A0B45-C960-1A86-DCE3-9512B9BE8119}"/>
              </a:ext>
            </a:extLst>
          </p:cNvPr>
          <p:cNvSpPr/>
          <p:nvPr/>
        </p:nvSpPr>
        <p:spPr>
          <a:xfrm>
            <a:off x="0" y="974507"/>
            <a:ext cx="12192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ts val="4800"/>
              </a:lnSpc>
              <a:buFont typeface="Wingdings" panose="05000000000000000000" pitchFamily="2" charset="2"/>
              <a:buChar char="u"/>
            </a:pP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如果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之前的授課教師退休或調走了呢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</a:p>
          <a:p>
            <a:pPr lvl="1">
              <a:lnSpc>
                <a:spcPts val="4800"/>
              </a:lnSpc>
            </a:pP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：各校自己找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有需求的老師 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or 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最能示範的老師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皆可</a:t>
            </a:r>
          </a:p>
          <a:p>
            <a:pPr marL="457200" indent="-457200">
              <a:lnSpc>
                <a:spcPts val="4800"/>
              </a:lnSpc>
              <a:buFont typeface="Wingdings" panose="05000000000000000000" pitchFamily="2" charset="2"/>
              <a:buChar char="u"/>
            </a:pP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請問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年級是任選嗎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</a:p>
          <a:p>
            <a:pPr lvl="1">
              <a:lnSpc>
                <a:spcPts val="4800"/>
              </a:lnSpc>
            </a:pP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A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：學校端自行決定</a:t>
            </a: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lnSpc>
                <a:spcPts val="4800"/>
              </a:lnSpc>
              <a:buFont typeface="Wingdings" panose="05000000000000000000" pitchFamily="2" charset="2"/>
              <a:buChar char="u"/>
            </a:pP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請問上課一定要用到平板嗎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</a:p>
          <a:p>
            <a:pPr lvl="1">
              <a:lnSpc>
                <a:spcPts val="4800"/>
              </a:lnSpc>
            </a:pP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A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不一定一定要用到平板，但是一定要進行縱貫診斷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lvl="1">
              <a:lnSpc>
                <a:spcPts val="4800"/>
              </a:lnSpc>
            </a:pP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A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：用平板的學生，旁邊一定要有學習表單。重點在同儕討論，而非只是自己看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影片</a:t>
            </a:r>
            <a:endPara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lnSpc>
                <a:spcPts val="4800"/>
              </a:lnSpc>
              <a:buFont typeface="Wingdings" panose="05000000000000000000" pitchFamily="2" charset="2"/>
              <a:buChar char="u"/>
            </a:pP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事前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先縱貫診斷怎麼做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？</a:t>
            </a: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lnSpc>
                <a:spcPts val="4800"/>
              </a:lnSpc>
              <a:buFont typeface="Wingdings" panose="05000000000000000000" pitchFamily="2" charset="2"/>
              <a:buChar char="u"/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觀議課重點是以學力檢測表現不好的項目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可以用現在進度去上那個部分嗎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315883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1">
            <a:extLst>
              <a:ext uri="{FF2B5EF4-FFF2-40B4-BE49-F238E27FC236}">
                <a16:creationId xmlns="" xmlns:a16="http://schemas.microsoft.com/office/drawing/2014/main" id="{8ADFF60D-8A67-4143-A8E4-E4B9590978E9}"/>
              </a:ext>
            </a:extLst>
          </p:cNvPr>
          <p:cNvSpPr txBox="1">
            <a:spLocks/>
          </p:cNvSpPr>
          <p:nvPr/>
        </p:nvSpPr>
        <p:spPr>
          <a:xfrm>
            <a:off x="1142295" y="0"/>
            <a:ext cx="10515600" cy="1036420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rgbClr val="202C4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j-cs"/>
              </a:defRPr>
            </a:lvl1pPr>
          </a:lstStyle>
          <a:p>
            <a:pPr defTabSz="4572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altLang="zh-TW" dirty="0">
                <a:solidFill>
                  <a:srgbClr val="01738B"/>
                </a:solidFill>
                <a:cs typeface="+mn-cs"/>
              </a:rPr>
              <a:t>(</a:t>
            </a:r>
            <a:r>
              <a:rPr lang="zh-TW" altLang="en-US" dirty="0">
                <a:solidFill>
                  <a:srgbClr val="01738B"/>
                </a:solidFill>
                <a:cs typeface="+mn-cs"/>
              </a:rPr>
              <a:t>數學領域</a:t>
            </a:r>
            <a:r>
              <a:rPr lang="en-US" altLang="zh-TW" dirty="0">
                <a:solidFill>
                  <a:srgbClr val="01738B"/>
                </a:solidFill>
                <a:cs typeface="+mn-cs"/>
              </a:rPr>
              <a:t>)</a:t>
            </a:r>
            <a:r>
              <a:rPr lang="zh-TW" altLang="en-US" dirty="0">
                <a:solidFill>
                  <a:srgbClr val="01738B"/>
                </a:solidFill>
                <a:cs typeface="+mn-cs"/>
              </a:rPr>
              <a:t>目標學校</a:t>
            </a:r>
          </a:p>
        </p:txBody>
      </p:sp>
      <p:grpSp>
        <p:nvGrpSpPr>
          <p:cNvPr id="10" name="组合 35">
            <a:extLst>
              <a:ext uri="{FF2B5EF4-FFF2-40B4-BE49-F238E27FC236}">
                <a16:creationId xmlns="" xmlns:a16="http://schemas.microsoft.com/office/drawing/2014/main" id="{781F5CBD-DB65-451E-9519-CF2BC3C2F269}"/>
              </a:ext>
            </a:extLst>
          </p:cNvPr>
          <p:cNvGrpSpPr>
            <a:grpSpLocks/>
          </p:cNvGrpSpPr>
          <p:nvPr/>
        </p:nvGrpSpPr>
        <p:grpSpPr bwMode="auto">
          <a:xfrm>
            <a:off x="83323" y="105289"/>
            <a:ext cx="1325752" cy="886195"/>
            <a:chOff x="874713" y="304800"/>
            <a:chExt cx="1182909" cy="850419"/>
          </a:xfrm>
        </p:grpSpPr>
        <p:sp>
          <p:nvSpPr>
            <p:cNvPr id="11" name="矩形 16">
              <a:extLst>
                <a:ext uri="{FF2B5EF4-FFF2-40B4-BE49-F238E27FC236}">
                  <a16:creationId xmlns="" xmlns:a16="http://schemas.microsoft.com/office/drawing/2014/main" id="{46207488-86DD-4A40-B151-A041D4BE43AA}"/>
                </a:ext>
              </a:extLst>
            </p:cNvPr>
            <p:cNvSpPr/>
            <p:nvPr/>
          </p:nvSpPr>
          <p:spPr>
            <a:xfrm rot="1800000">
              <a:off x="1220853" y="682411"/>
              <a:ext cx="836769" cy="472808"/>
            </a:xfrm>
            <a:custGeom>
              <a:avLst/>
              <a:gdLst>
                <a:gd name="connsiteX0" fmla="*/ 0 w 1504748"/>
                <a:gd name="connsiteY0" fmla="*/ 0 h 465789"/>
                <a:gd name="connsiteX1" fmla="*/ 1504748 w 1504748"/>
                <a:gd name="connsiteY1" fmla="*/ 0 h 465789"/>
                <a:gd name="connsiteX2" fmla="*/ 1504748 w 1504748"/>
                <a:gd name="connsiteY2" fmla="*/ 465789 h 465789"/>
                <a:gd name="connsiteX3" fmla="*/ 0 w 1504748"/>
                <a:gd name="connsiteY3" fmla="*/ 465789 h 465789"/>
                <a:gd name="connsiteX4" fmla="*/ 0 w 1504748"/>
                <a:gd name="connsiteY4" fmla="*/ 0 h 465789"/>
                <a:gd name="connsiteX0" fmla="*/ 0 w 1504748"/>
                <a:gd name="connsiteY0" fmla="*/ 5104 h 470893"/>
                <a:gd name="connsiteX1" fmla="*/ 342087 w 1504748"/>
                <a:gd name="connsiteY1" fmla="*/ 0 h 470893"/>
                <a:gd name="connsiteX2" fmla="*/ 1504748 w 1504748"/>
                <a:gd name="connsiteY2" fmla="*/ 5104 h 470893"/>
                <a:gd name="connsiteX3" fmla="*/ 1504748 w 1504748"/>
                <a:gd name="connsiteY3" fmla="*/ 470893 h 470893"/>
                <a:gd name="connsiteX4" fmla="*/ 0 w 1504748"/>
                <a:gd name="connsiteY4" fmla="*/ 470893 h 470893"/>
                <a:gd name="connsiteX5" fmla="*/ 0 w 1504748"/>
                <a:gd name="connsiteY5" fmla="*/ 5104 h 470893"/>
                <a:gd name="connsiteX0" fmla="*/ 0 w 1504748"/>
                <a:gd name="connsiteY0" fmla="*/ 5104 h 473453"/>
                <a:gd name="connsiteX1" fmla="*/ 342087 w 1504748"/>
                <a:gd name="connsiteY1" fmla="*/ 0 h 473453"/>
                <a:gd name="connsiteX2" fmla="*/ 1504748 w 1504748"/>
                <a:gd name="connsiteY2" fmla="*/ 5104 h 473453"/>
                <a:gd name="connsiteX3" fmla="*/ 1504748 w 1504748"/>
                <a:gd name="connsiteY3" fmla="*/ 470893 h 473453"/>
                <a:gd name="connsiteX4" fmla="*/ 322141 w 1504748"/>
                <a:gd name="connsiteY4" fmla="*/ 473453 h 473453"/>
                <a:gd name="connsiteX5" fmla="*/ 0 w 1504748"/>
                <a:gd name="connsiteY5" fmla="*/ 470893 h 473453"/>
                <a:gd name="connsiteX6" fmla="*/ 0 w 1504748"/>
                <a:gd name="connsiteY6" fmla="*/ 5104 h 473453"/>
                <a:gd name="connsiteX0" fmla="*/ 0 w 1504748"/>
                <a:gd name="connsiteY0" fmla="*/ 5104 h 473453"/>
                <a:gd name="connsiteX1" fmla="*/ 342087 w 1504748"/>
                <a:gd name="connsiteY1" fmla="*/ 0 h 473453"/>
                <a:gd name="connsiteX2" fmla="*/ 1504748 w 1504748"/>
                <a:gd name="connsiteY2" fmla="*/ 5104 h 473453"/>
                <a:gd name="connsiteX3" fmla="*/ 1504748 w 1504748"/>
                <a:gd name="connsiteY3" fmla="*/ 470893 h 473453"/>
                <a:gd name="connsiteX4" fmla="*/ 322141 w 1504748"/>
                <a:gd name="connsiteY4" fmla="*/ 473453 h 473453"/>
                <a:gd name="connsiteX5" fmla="*/ 0 w 1504748"/>
                <a:gd name="connsiteY5" fmla="*/ 5104 h 473453"/>
                <a:gd name="connsiteX0" fmla="*/ 0 w 1182607"/>
                <a:gd name="connsiteY0" fmla="*/ 473453 h 473453"/>
                <a:gd name="connsiteX1" fmla="*/ 19946 w 1182607"/>
                <a:gd name="connsiteY1" fmla="*/ 0 h 473453"/>
                <a:gd name="connsiteX2" fmla="*/ 1182607 w 1182607"/>
                <a:gd name="connsiteY2" fmla="*/ 5104 h 473453"/>
                <a:gd name="connsiteX3" fmla="*/ 1182607 w 1182607"/>
                <a:gd name="connsiteY3" fmla="*/ 470893 h 473453"/>
                <a:gd name="connsiteX4" fmla="*/ 0 w 1182607"/>
                <a:gd name="connsiteY4" fmla="*/ 473453 h 473453"/>
                <a:gd name="connsiteX0" fmla="*/ 0 w 1182607"/>
                <a:gd name="connsiteY0" fmla="*/ 473453 h 473453"/>
                <a:gd name="connsiteX1" fmla="*/ 187993 w 1182607"/>
                <a:gd name="connsiteY1" fmla="*/ 240265 h 473453"/>
                <a:gd name="connsiteX2" fmla="*/ 19946 w 1182607"/>
                <a:gd name="connsiteY2" fmla="*/ 0 h 473453"/>
                <a:gd name="connsiteX3" fmla="*/ 1182607 w 1182607"/>
                <a:gd name="connsiteY3" fmla="*/ 5104 h 473453"/>
                <a:gd name="connsiteX4" fmla="*/ 1182607 w 1182607"/>
                <a:gd name="connsiteY4" fmla="*/ 470893 h 473453"/>
                <a:gd name="connsiteX5" fmla="*/ 0 w 1182607"/>
                <a:gd name="connsiteY5" fmla="*/ 473453 h 473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82607" h="473453">
                  <a:moveTo>
                    <a:pt x="0" y="473453"/>
                  </a:moveTo>
                  <a:cubicBezTo>
                    <a:pt x="3995" y="397823"/>
                    <a:pt x="183998" y="315895"/>
                    <a:pt x="187993" y="240265"/>
                  </a:cubicBezTo>
                  <a:lnTo>
                    <a:pt x="19946" y="0"/>
                  </a:lnTo>
                  <a:lnTo>
                    <a:pt x="1182607" y="5104"/>
                  </a:lnTo>
                  <a:lnTo>
                    <a:pt x="1182607" y="470893"/>
                  </a:lnTo>
                  <a:lnTo>
                    <a:pt x="0" y="473453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  <a:alpha val="50000"/>
                  </a:schemeClr>
                </a:gs>
                <a:gs pos="84600">
                  <a:schemeClr val="bg1">
                    <a:alpha val="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1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inpin heiti" panose="00000500000000000000" pitchFamily="2" charset="-122"/>
              </a:endParaRPr>
            </a:p>
          </p:txBody>
        </p:sp>
        <p:sp>
          <p:nvSpPr>
            <p:cNvPr id="12" name="任意多边形 37">
              <a:extLst>
                <a:ext uri="{FF2B5EF4-FFF2-40B4-BE49-F238E27FC236}">
                  <a16:creationId xmlns="" xmlns:a16="http://schemas.microsoft.com/office/drawing/2014/main" id="{2E1A4C07-BD1A-462E-AB79-186FA9DD7476}"/>
                </a:ext>
              </a:extLst>
            </p:cNvPr>
            <p:cNvSpPr/>
            <p:nvPr/>
          </p:nvSpPr>
          <p:spPr>
            <a:xfrm>
              <a:off x="874713" y="304800"/>
              <a:ext cx="833593" cy="834553"/>
            </a:xfrm>
            <a:custGeom>
              <a:avLst/>
              <a:gdLst>
                <a:gd name="connsiteX0" fmla="*/ 0 w 834118"/>
                <a:gd name="connsiteY0" fmla="*/ 563336 h 834118"/>
                <a:gd name="connsiteX1" fmla="*/ 23764 w 834118"/>
                <a:gd name="connsiteY1" fmla="*/ 563336 h 834118"/>
                <a:gd name="connsiteX2" fmla="*/ 23764 w 834118"/>
                <a:gd name="connsiteY2" fmla="*/ 810354 h 834118"/>
                <a:gd name="connsiteX3" fmla="*/ 810354 w 834118"/>
                <a:gd name="connsiteY3" fmla="*/ 810354 h 834118"/>
                <a:gd name="connsiteX4" fmla="*/ 810354 w 834118"/>
                <a:gd name="connsiteY4" fmla="*/ 563336 h 834118"/>
                <a:gd name="connsiteX5" fmla="*/ 834118 w 834118"/>
                <a:gd name="connsiteY5" fmla="*/ 563336 h 834118"/>
                <a:gd name="connsiteX6" fmla="*/ 834118 w 834118"/>
                <a:gd name="connsiteY6" fmla="*/ 834118 h 834118"/>
                <a:gd name="connsiteX7" fmla="*/ 0 w 834118"/>
                <a:gd name="connsiteY7" fmla="*/ 834118 h 834118"/>
                <a:gd name="connsiteX8" fmla="*/ 0 w 834118"/>
                <a:gd name="connsiteY8" fmla="*/ 0 h 834118"/>
                <a:gd name="connsiteX9" fmla="*/ 834118 w 834118"/>
                <a:gd name="connsiteY9" fmla="*/ 0 h 834118"/>
                <a:gd name="connsiteX10" fmla="*/ 834118 w 834118"/>
                <a:gd name="connsiteY10" fmla="*/ 270782 h 834118"/>
                <a:gd name="connsiteX11" fmla="*/ 810354 w 834118"/>
                <a:gd name="connsiteY11" fmla="*/ 270782 h 834118"/>
                <a:gd name="connsiteX12" fmla="*/ 810354 w 834118"/>
                <a:gd name="connsiteY12" fmla="*/ 23764 h 834118"/>
                <a:gd name="connsiteX13" fmla="*/ 23764 w 834118"/>
                <a:gd name="connsiteY13" fmla="*/ 23764 h 834118"/>
                <a:gd name="connsiteX14" fmla="*/ 23764 w 834118"/>
                <a:gd name="connsiteY14" fmla="*/ 270782 h 834118"/>
                <a:gd name="connsiteX15" fmla="*/ 0 w 834118"/>
                <a:gd name="connsiteY15" fmla="*/ 270782 h 834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34118" h="834118">
                  <a:moveTo>
                    <a:pt x="0" y="563336"/>
                  </a:moveTo>
                  <a:lnTo>
                    <a:pt x="23764" y="563336"/>
                  </a:lnTo>
                  <a:lnTo>
                    <a:pt x="23764" y="810354"/>
                  </a:lnTo>
                  <a:lnTo>
                    <a:pt x="810354" y="810354"/>
                  </a:lnTo>
                  <a:lnTo>
                    <a:pt x="810354" y="563336"/>
                  </a:lnTo>
                  <a:lnTo>
                    <a:pt x="834118" y="563336"/>
                  </a:lnTo>
                  <a:lnTo>
                    <a:pt x="834118" y="834118"/>
                  </a:lnTo>
                  <a:lnTo>
                    <a:pt x="0" y="834118"/>
                  </a:lnTo>
                  <a:close/>
                  <a:moveTo>
                    <a:pt x="0" y="0"/>
                  </a:moveTo>
                  <a:lnTo>
                    <a:pt x="834118" y="0"/>
                  </a:lnTo>
                  <a:lnTo>
                    <a:pt x="834118" y="270782"/>
                  </a:lnTo>
                  <a:lnTo>
                    <a:pt x="810354" y="270782"/>
                  </a:lnTo>
                  <a:lnTo>
                    <a:pt x="810354" y="23764"/>
                  </a:lnTo>
                  <a:lnTo>
                    <a:pt x="23764" y="23764"/>
                  </a:lnTo>
                  <a:lnTo>
                    <a:pt x="23764" y="270782"/>
                  </a:lnTo>
                  <a:lnTo>
                    <a:pt x="0" y="27078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inpin heiti" panose="00000500000000000000" pitchFamily="2" charset="-122"/>
              </a:endParaRPr>
            </a:p>
          </p:txBody>
        </p:sp>
        <p:sp>
          <p:nvSpPr>
            <p:cNvPr id="13" name="椭圆 13">
              <a:extLst>
                <a:ext uri="{FF2B5EF4-FFF2-40B4-BE49-F238E27FC236}">
                  <a16:creationId xmlns="" xmlns:a16="http://schemas.microsoft.com/office/drawing/2014/main" id="{23A08F16-2EBF-43E8-BFF1-A48A354D196C}"/>
                </a:ext>
              </a:extLst>
            </p:cNvPr>
            <p:cNvSpPr/>
            <p:nvPr/>
          </p:nvSpPr>
          <p:spPr>
            <a:xfrm>
              <a:off x="1055722" y="485673"/>
              <a:ext cx="471576" cy="472808"/>
            </a:xfrm>
            <a:custGeom>
              <a:avLst/>
              <a:gdLst>
                <a:gd name="connsiteX0" fmla="*/ 119063 w 330200"/>
                <a:gd name="connsiteY0" fmla="*/ 93662 h 330200"/>
                <a:gd name="connsiteX1" fmla="*/ 119063 w 330200"/>
                <a:gd name="connsiteY1" fmla="*/ 230187 h 330200"/>
                <a:gd name="connsiteX2" fmla="*/ 244476 w 330200"/>
                <a:gd name="connsiteY2" fmla="*/ 161925 h 330200"/>
                <a:gd name="connsiteX3" fmla="*/ 165100 w 330200"/>
                <a:gd name="connsiteY3" fmla="*/ 0 h 330200"/>
                <a:gd name="connsiteX4" fmla="*/ 330200 w 330200"/>
                <a:gd name="connsiteY4" fmla="*/ 165100 h 330200"/>
                <a:gd name="connsiteX5" fmla="*/ 165100 w 330200"/>
                <a:gd name="connsiteY5" fmla="*/ 330200 h 330200"/>
                <a:gd name="connsiteX6" fmla="*/ 0 w 330200"/>
                <a:gd name="connsiteY6" fmla="*/ 165100 h 330200"/>
                <a:gd name="connsiteX7" fmla="*/ 165100 w 330200"/>
                <a:gd name="connsiteY7" fmla="*/ 0 h 33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0200" h="330200">
                  <a:moveTo>
                    <a:pt x="119063" y="93662"/>
                  </a:moveTo>
                  <a:lnTo>
                    <a:pt x="119063" y="230187"/>
                  </a:lnTo>
                  <a:lnTo>
                    <a:pt x="244476" y="161925"/>
                  </a:lnTo>
                  <a:close/>
                  <a:moveTo>
                    <a:pt x="165100" y="0"/>
                  </a:moveTo>
                  <a:cubicBezTo>
                    <a:pt x="256282" y="0"/>
                    <a:pt x="330200" y="73918"/>
                    <a:pt x="330200" y="165100"/>
                  </a:cubicBezTo>
                  <a:cubicBezTo>
                    <a:pt x="330200" y="256282"/>
                    <a:pt x="256282" y="330200"/>
                    <a:pt x="165100" y="330200"/>
                  </a:cubicBezTo>
                  <a:cubicBezTo>
                    <a:pt x="73918" y="330200"/>
                    <a:pt x="0" y="256282"/>
                    <a:pt x="0" y="165100"/>
                  </a:cubicBezTo>
                  <a:cubicBezTo>
                    <a:pt x="0" y="73918"/>
                    <a:pt x="73918" y="0"/>
                    <a:pt x="165100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inpin heiti" panose="00000500000000000000" pitchFamily="2" charset="-122"/>
              </a:endParaRPr>
            </a:p>
          </p:txBody>
        </p:sp>
      </p:grpSp>
      <p:graphicFrame>
        <p:nvGraphicFramePr>
          <p:cNvPr id="2" name="資料庫圖表 1">
            <a:extLst>
              <a:ext uri="{FF2B5EF4-FFF2-40B4-BE49-F238E27FC236}">
                <a16:creationId xmlns="" xmlns:a16="http://schemas.microsoft.com/office/drawing/2014/main" id="{EA4511A6-305B-3946-6FB0-DCB7ED7FB71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1542775"/>
              </p:ext>
            </p:extLst>
          </p:nvPr>
        </p:nvGraphicFramePr>
        <p:xfrm>
          <a:off x="814711" y="1116806"/>
          <a:ext cx="105156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1382667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396754C3-4090-E9B1-DAE6-D17F8A21C834}"/>
              </a:ext>
            </a:extLst>
          </p:cNvPr>
          <p:cNvSpPr txBox="1">
            <a:spLocks/>
          </p:cNvSpPr>
          <p:nvPr/>
        </p:nvSpPr>
        <p:spPr>
          <a:xfrm>
            <a:off x="1142295" y="0"/>
            <a:ext cx="10515600" cy="1036420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rgbClr val="202C4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j-cs"/>
              </a:defRPr>
            </a:lvl1pPr>
          </a:lstStyle>
          <a:p>
            <a:pPr defTabSz="457200">
              <a:lnSpc>
                <a:spcPct val="100000"/>
              </a:lnSpc>
              <a:spcBef>
                <a:spcPts val="0"/>
              </a:spcBef>
              <a:defRPr/>
            </a:pPr>
            <a:r>
              <a:rPr lang="zh-TW" altLang="en-US" dirty="0">
                <a:solidFill>
                  <a:srgbClr val="01738B"/>
                </a:solidFill>
                <a:cs typeface="+mn-cs"/>
              </a:rPr>
              <a:t>偷說</a:t>
            </a:r>
            <a:r>
              <a:rPr lang="en-US" altLang="zh-TW" dirty="0">
                <a:solidFill>
                  <a:srgbClr val="01738B"/>
                </a:solidFill>
                <a:cs typeface="+mn-cs"/>
              </a:rPr>
              <a:t>~</a:t>
            </a:r>
            <a:r>
              <a:rPr lang="zh-TW" altLang="en-US" dirty="0">
                <a:solidFill>
                  <a:srgbClr val="01738B"/>
                </a:solidFill>
                <a:cs typeface="+mn-cs"/>
              </a:rPr>
              <a:t>如何篩出目標學校</a:t>
            </a:r>
          </a:p>
        </p:txBody>
      </p:sp>
      <p:grpSp>
        <p:nvGrpSpPr>
          <p:cNvPr id="3" name="组合 35">
            <a:extLst>
              <a:ext uri="{FF2B5EF4-FFF2-40B4-BE49-F238E27FC236}">
                <a16:creationId xmlns="" xmlns:a16="http://schemas.microsoft.com/office/drawing/2014/main" id="{982BB11A-2095-DE27-5389-B18E3FC20E94}"/>
              </a:ext>
            </a:extLst>
          </p:cNvPr>
          <p:cNvGrpSpPr>
            <a:grpSpLocks/>
          </p:cNvGrpSpPr>
          <p:nvPr/>
        </p:nvGrpSpPr>
        <p:grpSpPr bwMode="auto">
          <a:xfrm>
            <a:off x="83323" y="105289"/>
            <a:ext cx="1325752" cy="886195"/>
            <a:chOff x="874713" y="304800"/>
            <a:chExt cx="1182909" cy="850419"/>
          </a:xfrm>
        </p:grpSpPr>
        <p:sp>
          <p:nvSpPr>
            <p:cNvPr id="4" name="矩形 16">
              <a:extLst>
                <a:ext uri="{FF2B5EF4-FFF2-40B4-BE49-F238E27FC236}">
                  <a16:creationId xmlns="" xmlns:a16="http://schemas.microsoft.com/office/drawing/2014/main" id="{082362BA-D95A-FB15-FA11-79F8C944E531}"/>
                </a:ext>
              </a:extLst>
            </p:cNvPr>
            <p:cNvSpPr/>
            <p:nvPr/>
          </p:nvSpPr>
          <p:spPr>
            <a:xfrm rot="1800000">
              <a:off x="1220853" y="682411"/>
              <a:ext cx="836769" cy="472808"/>
            </a:xfrm>
            <a:custGeom>
              <a:avLst/>
              <a:gdLst>
                <a:gd name="connsiteX0" fmla="*/ 0 w 1504748"/>
                <a:gd name="connsiteY0" fmla="*/ 0 h 465789"/>
                <a:gd name="connsiteX1" fmla="*/ 1504748 w 1504748"/>
                <a:gd name="connsiteY1" fmla="*/ 0 h 465789"/>
                <a:gd name="connsiteX2" fmla="*/ 1504748 w 1504748"/>
                <a:gd name="connsiteY2" fmla="*/ 465789 h 465789"/>
                <a:gd name="connsiteX3" fmla="*/ 0 w 1504748"/>
                <a:gd name="connsiteY3" fmla="*/ 465789 h 465789"/>
                <a:gd name="connsiteX4" fmla="*/ 0 w 1504748"/>
                <a:gd name="connsiteY4" fmla="*/ 0 h 465789"/>
                <a:gd name="connsiteX0" fmla="*/ 0 w 1504748"/>
                <a:gd name="connsiteY0" fmla="*/ 5104 h 470893"/>
                <a:gd name="connsiteX1" fmla="*/ 342087 w 1504748"/>
                <a:gd name="connsiteY1" fmla="*/ 0 h 470893"/>
                <a:gd name="connsiteX2" fmla="*/ 1504748 w 1504748"/>
                <a:gd name="connsiteY2" fmla="*/ 5104 h 470893"/>
                <a:gd name="connsiteX3" fmla="*/ 1504748 w 1504748"/>
                <a:gd name="connsiteY3" fmla="*/ 470893 h 470893"/>
                <a:gd name="connsiteX4" fmla="*/ 0 w 1504748"/>
                <a:gd name="connsiteY4" fmla="*/ 470893 h 470893"/>
                <a:gd name="connsiteX5" fmla="*/ 0 w 1504748"/>
                <a:gd name="connsiteY5" fmla="*/ 5104 h 470893"/>
                <a:gd name="connsiteX0" fmla="*/ 0 w 1504748"/>
                <a:gd name="connsiteY0" fmla="*/ 5104 h 473453"/>
                <a:gd name="connsiteX1" fmla="*/ 342087 w 1504748"/>
                <a:gd name="connsiteY1" fmla="*/ 0 h 473453"/>
                <a:gd name="connsiteX2" fmla="*/ 1504748 w 1504748"/>
                <a:gd name="connsiteY2" fmla="*/ 5104 h 473453"/>
                <a:gd name="connsiteX3" fmla="*/ 1504748 w 1504748"/>
                <a:gd name="connsiteY3" fmla="*/ 470893 h 473453"/>
                <a:gd name="connsiteX4" fmla="*/ 322141 w 1504748"/>
                <a:gd name="connsiteY4" fmla="*/ 473453 h 473453"/>
                <a:gd name="connsiteX5" fmla="*/ 0 w 1504748"/>
                <a:gd name="connsiteY5" fmla="*/ 470893 h 473453"/>
                <a:gd name="connsiteX6" fmla="*/ 0 w 1504748"/>
                <a:gd name="connsiteY6" fmla="*/ 5104 h 473453"/>
                <a:gd name="connsiteX0" fmla="*/ 0 w 1504748"/>
                <a:gd name="connsiteY0" fmla="*/ 5104 h 473453"/>
                <a:gd name="connsiteX1" fmla="*/ 342087 w 1504748"/>
                <a:gd name="connsiteY1" fmla="*/ 0 h 473453"/>
                <a:gd name="connsiteX2" fmla="*/ 1504748 w 1504748"/>
                <a:gd name="connsiteY2" fmla="*/ 5104 h 473453"/>
                <a:gd name="connsiteX3" fmla="*/ 1504748 w 1504748"/>
                <a:gd name="connsiteY3" fmla="*/ 470893 h 473453"/>
                <a:gd name="connsiteX4" fmla="*/ 322141 w 1504748"/>
                <a:gd name="connsiteY4" fmla="*/ 473453 h 473453"/>
                <a:gd name="connsiteX5" fmla="*/ 0 w 1504748"/>
                <a:gd name="connsiteY5" fmla="*/ 5104 h 473453"/>
                <a:gd name="connsiteX0" fmla="*/ 0 w 1182607"/>
                <a:gd name="connsiteY0" fmla="*/ 473453 h 473453"/>
                <a:gd name="connsiteX1" fmla="*/ 19946 w 1182607"/>
                <a:gd name="connsiteY1" fmla="*/ 0 h 473453"/>
                <a:gd name="connsiteX2" fmla="*/ 1182607 w 1182607"/>
                <a:gd name="connsiteY2" fmla="*/ 5104 h 473453"/>
                <a:gd name="connsiteX3" fmla="*/ 1182607 w 1182607"/>
                <a:gd name="connsiteY3" fmla="*/ 470893 h 473453"/>
                <a:gd name="connsiteX4" fmla="*/ 0 w 1182607"/>
                <a:gd name="connsiteY4" fmla="*/ 473453 h 473453"/>
                <a:gd name="connsiteX0" fmla="*/ 0 w 1182607"/>
                <a:gd name="connsiteY0" fmla="*/ 473453 h 473453"/>
                <a:gd name="connsiteX1" fmla="*/ 187993 w 1182607"/>
                <a:gd name="connsiteY1" fmla="*/ 240265 h 473453"/>
                <a:gd name="connsiteX2" fmla="*/ 19946 w 1182607"/>
                <a:gd name="connsiteY2" fmla="*/ 0 h 473453"/>
                <a:gd name="connsiteX3" fmla="*/ 1182607 w 1182607"/>
                <a:gd name="connsiteY3" fmla="*/ 5104 h 473453"/>
                <a:gd name="connsiteX4" fmla="*/ 1182607 w 1182607"/>
                <a:gd name="connsiteY4" fmla="*/ 470893 h 473453"/>
                <a:gd name="connsiteX5" fmla="*/ 0 w 1182607"/>
                <a:gd name="connsiteY5" fmla="*/ 473453 h 473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82607" h="473453">
                  <a:moveTo>
                    <a:pt x="0" y="473453"/>
                  </a:moveTo>
                  <a:cubicBezTo>
                    <a:pt x="3995" y="397823"/>
                    <a:pt x="183998" y="315895"/>
                    <a:pt x="187993" y="240265"/>
                  </a:cubicBezTo>
                  <a:lnTo>
                    <a:pt x="19946" y="0"/>
                  </a:lnTo>
                  <a:lnTo>
                    <a:pt x="1182607" y="5104"/>
                  </a:lnTo>
                  <a:lnTo>
                    <a:pt x="1182607" y="470893"/>
                  </a:lnTo>
                  <a:lnTo>
                    <a:pt x="0" y="473453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  <a:alpha val="50000"/>
                  </a:schemeClr>
                </a:gs>
                <a:gs pos="84600">
                  <a:schemeClr val="bg1">
                    <a:alpha val="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1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inpin heiti" panose="00000500000000000000" pitchFamily="2" charset="-122"/>
              </a:endParaRPr>
            </a:p>
          </p:txBody>
        </p:sp>
        <p:sp>
          <p:nvSpPr>
            <p:cNvPr id="5" name="任意多边形 37">
              <a:extLst>
                <a:ext uri="{FF2B5EF4-FFF2-40B4-BE49-F238E27FC236}">
                  <a16:creationId xmlns="" xmlns:a16="http://schemas.microsoft.com/office/drawing/2014/main" id="{E0A94373-DD39-FAB9-2A6D-B9FF7A971331}"/>
                </a:ext>
              </a:extLst>
            </p:cNvPr>
            <p:cNvSpPr/>
            <p:nvPr/>
          </p:nvSpPr>
          <p:spPr>
            <a:xfrm>
              <a:off x="874713" y="304800"/>
              <a:ext cx="833593" cy="834553"/>
            </a:xfrm>
            <a:custGeom>
              <a:avLst/>
              <a:gdLst>
                <a:gd name="connsiteX0" fmla="*/ 0 w 834118"/>
                <a:gd name="connsiteY0" fmla="*/ 563336 h 834118"/>
                <a:gd name="connsiteX1" fmla="*/ 23764 w 834118"/>
                <a:gd name="connsiteY1" fmla="*/ 563336 h 834118"/>
                <a:gd name="connsiteX2" fmla="*/ 23764 w 834118"/>
                <a:gd name="connsiteY2" fmla="*/ 810354 h 834118"/>
                <a:gd name="connsiteX3" fmla="*/ 810354 w 834118"/>
                <a:gd name="connsiteY3" fmla="*/ 810354 h 834118"/>
                <a:gd name="connsiteX4" fmla="*/ 810354 w 834118"/>
                <a:gd name="connsiteY4" fmla="*/ 563336 h 834118"/>
                <a:gd name="connsiteX5" fmla="*/ 834118 w 834118"/>
                <a:gd name="connsiteY5" fmla="*/ 563336 h 834118"/>
                <a:gd name="connsiteX6" fmla="*/ 834118 w 834118"/>
                <a:gd name="connsiteY6" fmla="*/ 834118 h 834118"/>
                <a:gd name="connsiteX7" fmla="*/ 0 w 834118"/>
                <a:gd name="connsiteY7" fmla="*/ 834118 h 834118"/>
                <a:gd name="connsiteX8" fmla="*/ 0 w 834118"/>
                <a:gd name="connsiteY8" fmla="*/ 0 h 834118"/>
                <a:gd name="connsiteX9" fmla="*/ 834118 w 834118"/>
                <a:gd name="connsiteY9" fmla="*/ 0 h 834118"/>
                <a:gd name="connsiteX10" fmla="*/ 834118 w 834118"/>
                <a:gd name="connsiteY10" fmla="*/ 270782 h 834118"/>
                <a:gd name="connsiteX11" fmla="*/ 810354 w 834118"/>
                <a:gd name="connsiteY11" fmla="*/ 270782 h 834118"/>
                <a:gd name="connsiteX12" fmla="*/ 810354 w 834118"/>
                <a:gd name="connsiteY12" fmla="*/ 23764 h 834118"/>
                <a:gd name="connsiteX13" fmla="*/ 23764 w 834118"/>
                <a:gd name="connsiteY13" fmla="*/ 23764 h 834118"/>
                <a:gd name="connsiteX14" fmla="*/ 23764 w 834118"/>
                <a:gd name="connsiteY14" fmla="*/ 270782 h 834118"/>
                <a:gd name="connsiteX15" fmla="*/ 0 w 834118"/>
                <a:gd name="connsiteY15" fmla="*/ 270782 h 834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34118" h="834118">
                  <a:moveTo>
                    <a:pt x="0" y="563336"/>
                  </a:moveTo>
                  <a:lnTo>
                    <a:pt x="23764" y="563336"/>
                  </a:lnTo>
                  <a:lnTo>
                    <a:pt x="23764" y="810354"/>
                  </a:lnTo>
                  <a:lnTo>
                    <a:pt x="810354" y="810354"/>
                  </a:lnTo>
                  <a:lnTo>
                    <a:pt x="810354" y="563336"/>
                  </a:lnTo>
                  <a:lnTo>
                    <a:pt x="834118" y="563336"/>
                  </a:lnTo>
                  <a:lnTo>
                    <a:pt x="834118" y="834118"/>
                  </a:lnTo>
                  <a:lnTo>
                    <a:pt x="0" y="834118"/>
                  </a:lnTo>
                  <a:close/>
                  <a:moveTo>
                    <a:pt x="0" y="0"/>
                  </a:moveTo>
                  <a:lnTo>
                    <a:pt x="834118" y="0"/>
                  </a:lnTo>
                  <a:lnTo>
                    <a:pt x="834118" y="270782"/>
                  </a:lnTo>
                  <a:lnTo>
                    <a:pt x="810354" y="270782"/>
                  </a:lnTo>
                  <a:lnTo>
                    <a:pt x="810354" y="23764"/>
                  </a:lnTo>
                  <a:lnTo>
                    <a:pt x="23764" y="23764"/>
                  </a:lnTo>
                  <a:lnTo>
                    <a:pt x="23764" y="270782"/>
                  </a:lnTo>
                  <a:lnTo>
                    <a:pt x="0" y="27078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inpin heiti" panose="00000500000000000000" pitchFamily="2" charset="-122"/>
              </a:endParaRPr>
            </a:p>
          </p:txBody>
        </p:sp>
        <p:sp>
          <p:nvSpPr>
            <p:cNvPr id="6" name="椭圆 13">
              <a:extLst>
                <a:ext uri="{FF2B5EF4-FFF2-40B4-BE49-F238E27FC236}">
                  <a16:creationId xmlns="" xmlns:a16="http://schemas.microsoft.com/office/drawing/2014/main" id="{D8699F38-4D20-A852-0188-A9153DFF7654}"/>
                </a:ext>
              </a:extLst>
            </p:cNvPr>
            <p:cNvSpPr/>
            <p:nvPr/>
          </p:nvSpPr>
          <p:spPr>
            <a:xfrm>
              <a:off x="1055722" y="485673"/>
              <a:ext cx="471576" cy="472808"/>
            </a:xfrm>
            <a:custGeom>
              <a:avLst/>
              <a:gdLst>
                <a:gd name="connsiteX0" fmla="*/ 119063 w 330200"/>
                <a:gd name="connsiteY0" fmla="*/ 93662 h 330200"/>
                <a:gd name="connsiteX1" fmla="*/ 119063 w 330200"/>
                <a:gd name="connsiteY1" fmla="*/ 230187 h 330200"/>
                <a:gd name="connsiteX2" fmla="*/ 244476 w 330200"/>
                <a:gd name="connsiteY2" fmla="*/ 161925 h 330200"/>
                <a:gd name="connsiteX3" fmla="*/ 165100 w 330200"/>
                <a:gd name="connsiteY3" fmla="*/ 0 h 330200"/>
                <a:gd name="connsiteX4" fmla="*/ 330200 w 330200"/>
                <a:gd name="connsiteY4" fmla="*/ 165100 h 330200"/>
                <a:gd name="connsiteX5" fmla="*/ 165100 w 330200"/>
                <a:gd name="connsiteY5" fmla="*/ 330200 h 330200"/>
                <a:gd name="connsiteX6" fmla="*/ 0 w 330200"/>
                <a:gd name="connsiteY6" fmla="*/ 165100 h 330200"/>
                <a:gd name="connsiteX7" fmla="*/ 165100 w 330200"/>
                <a:gd name="connsiteY7" fmla="*/ 0 h 33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0200" h="330200">
                  <a:moveTo>
                    <a:pt x="119063" y="93662"/>
                  </a:moveTo>
                  <a:lnTo>
                    <a:pt x="119063" y="230187"/>
                  </a:lnTo>
                  <a:lnTo>
                    <a:pt x="244476" y="161925"/>
                  </a:lnTo>
                  <a:close/>
                  <a:moveTo>
                    <a:pt x="165100" y="0"/>
                  </a:moveTo>
                  <a:cubicBezTo>
                    <a:pt x="256282" y="0"/>
                    <a:pt x="330200" y="73918"/>
                    <a:pt x="330200" y="165100"/>
                  </a:cubicBezTo>
                  <a:cubicBezTo>
                    <a:pt x="330200" y="256282"/>
                    <a:pt x="256282" y="330200"/>
                    <a:pt x="165100" y="330200"/>
                  </a:cubicBezTo>
                  <a:cubicBezTo>
                    <a:pt x="73918" y="330200"/>
                    <a:pt x="0" y="256282"/>
                    <a:pt x="0" y="165100"/>
                  </a:cubicBezTo>
                  <a:cubicBezTo>
                    <a:pt x="0" y="73918"/>
                    <a:pt x="73918" y="0"/>
                    <a:pt x="165100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inpin heiti" panose="00000500000000000000" pitchFamily="2" charset="-122"/>
              </a:endParaRPr>
            </a:p>
          </p:txBody>
        </p:sp>
      </p:grpSp>
      <p:grpSp>
        <p:nvGrpSpPr>
          <p:cNvPr id="12" name="群組 11">
            <a:extLst>
              <a:ext uri="{FF2B5EF4-FFF2-40B4-BE49-F238E27FC236}">
                <a16:creationId xmlns="" xmlns:a16="http://schemas.microsoft.com/office/drawing/2014/main" id="{88BA9340-7101-FE37-9D02-A06ECABEAD64}"/>
              </a:ext>
            </a:extLst>
          </p:cNvPr>
          <p:cNvGrpSpPr/>
          <p:nvPr/>
        </p:nvGrpSpPr>
        <p:grpSpPr>
          <a:xfrm>
            <a:off x="-11636553" y="293771"/>
            <a:ext cx="10966380" cy="4031880"/>
            <a:chOff x="814712" y="624786"/>
            <a:chExt cx="10966380" cy="4031880"/>
          </a:xfrm>
        </p:grpSpPr>
        <p:sp>
          <p:nvSpPr>
            <p:cNvPr id="10" name="矩形: 圓角 9">
              <a:extLst>
                <a:ext uri="{FF2B5EF4-FFF2-40B4-BE49-F238E27FC236}">
                  <a16:creationId xmlns="" xmlns:a16="http://schemas.microsoft.com/office/drawing/2014/main" id="{6BB87094-E33B-5250-5EA5-272F013DF636}"/>
                </a:ext>
              </a:extLst>
            </p:cNvPr>
            <p:cNvSpPr/>
            <p:nvPr/>
          </p:nvSpPr>
          <p:spPr>
            <a:xfrm>
              <a:off x="814712" y="1029252"/>
              <a:ext cx="10212884" cy="2361545"/>
            </a:xfrm>
            <a:prstGeom prst="roundRect">
              <a:avLst/>
            </a:prstGeom>
            <a:solidFill>
              <a:srgbClr val="9F293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9" name="資料庫圖表 8">
              <a:extLst>
                <a:ext uri="{FF2B5EF4-FFF2-40B4-BE49-F238E27FC236}">
                  <a16:creationId xmlns="" xmlns:a16="http://schemas.microsoft.com/office/drawing/2014/main" id="{9D43BA71-BEED-4A62-CD85-803904299F00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571301938"/>
                </p:ext>
              </p:extLst>
            </p:nvPr>
          </p:nvGraphicFramePr>
          <p:xfrm>
            <a:off x="939429" y="624786"/>
            <a:ext cx="10841663" cy="403188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11" name="文字方塊 10">
              <a:extLst>
                <a:ext uri="{FF2B5EF4-FFF2-40B4-BE49-F238E27FC236}">
                  <a16:creationId xmlns="" xmlns:a16="http://schemas.microsoft.com/office/drawing/2014/main" id="{60675C40-703C-850F-2C0A-45BB5E5BA470}"/>
                </a:ext>
              </a:extLst>
            </p:cNvPr>
            <p:cNvSpPr txBox="1"/>
            <p:nvPr/>
          </p:nvSpPr>
          <p:spPr>
            <a:xfrm>
              <a:off x="1017577" y="1279727"/>
              <a:ext cx="677108" cy="1860594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TW" altLang="en-US" sz="32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一般學校</a:t>
              </a:r>
              <a:endParaRPr lang="en-US" sz="3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3" name="群組 12">
            <a:extLst>
              <a:ext uri="{FF2B5EF4-FFF2-40B4-BE49-F238E27FC236}">
                <a16:creationId xmlns="" xmlns:a16="http://schemas.microsoft.com/office/drawing/2014/main" id="{55AEE4D7-5C92-5828-F15E-F359E6A05E20}"/>
              </a:ext>
            </a:extLst>
          </p:cNvPr>
          <p:cNvGrpSpPr/>
          <p:nvPr/>
        </p:nvGrpSpPr>
        <p:grpSpPr>
          <a:xfrm>
            <a:off x="-11095134" y="3391605"/>
            <a:ext cx="10966380" cy="4031880"/>
            <a:chOff x="814712" y="624786"/>
            <a:chExt cx="10966380" cy="4031880"/>
          </a:xfrm>
        </p:grpSpPr>
        <p:sp>
          <p:nvSpPr>
            <p:cNvPr id="14" name="矩形: 圓角 13">
              <a:extLst>
                <a:ext uri="{FF2B5EF4-FFF2-40B4-BE49-F238E27FC236}">
                  <a16:creationId xmlns="" xmlns:a16="http://schemas.microsoft.com/office/drawing/2014/main" id="{3C2B27FC-98B7-C362-B1D9-ECAD5D42BBC4}"/>
                </a:ext>
              </a:extLst>
            </p:cNvPr>
            <p:cNvSpPr/>
            <p:nvPr/>
          </p:nvSpPr>
          <p:spPr>
            <a:xfrm>
              <a:off x="814712" y="1029252"/>
              <a:ext cx="10212884" cy="2361545"/>
            </a:xfrm>
            <a:prstGeom prst="round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15" name="資料庫圖表 14">
              <a:extLst>
                <a:ext uri="{FF2B5EF4-FFF2-40B4-BE49-F238E27FC236}">
                  <a16:creationId xmlns="" xmlns:a16="http://schemas.microsoft.com/office/drawing/2014/main" id="{C97CAB80-1397-6651-F198-4D27D83E2868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798361370"/>
                </p:ext>
              </p:extLst>
            </p:nvPr>
          </p:nvGraphicFramePr>
          <p:xfrm>
            <a:off x="939429" y="624786"/>
            <a:ext cx="10841663" cy="403188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7" r:lo="rId8" r:qs="rId9" r:cs="rId10"/>
            </a:graphicData>
          </a:graphic>
        </p:graphicFrame>
        <p:sp>
          <p:nvSpPr>
            <p:cNvPr id="16" name="文字方塊 15">
              <a:extLst>
                <a:ext uri="{FF2B5EF4-FFF2-40B4-BE49-F238E27FC236}">
                  <a16:creationId xmlns="" xmlns:a16="http://schemas.microsoft.com/office/drawing/2014/main" id="{32B59334-4965-C432-91C9-BC6C58687296}"/>
                </a:ext>
              </a:extLst>
            </p:cNvPr>
            <p:cNvSpPr txBox="1"/>
            <p:nvPr/>
          </p:nvSpPr>
          <p:spPr>
            <a:xfrm>
              <a:off x="1017577" y="1279727"/>
              <a:ext cx="677108" cy="1860594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TW" altLang="en-US" sz="32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非山非市</a:t>
              </a:r>
              <a:endParaRPr lang="en-US" sz="3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9" name="群組 18">
            <a:extLst>
              <a:ext uri="{FF2B5EF4-FFF2-40B4-BE49-F238E27FC236}">
                <a16:creationId xmlns="" xmlns:a16="http://schemas.microsoft.com/office/drawing/2014/main" id="{4BC4AAC5-4F66-7A46-BD1D-607447FBDBFA}"/>
              </a:ext>
            </a:extLst>
          </p:cNvPr>
          <p:cNvGrpSpPr/>
          <p:nvPr/>
        </p:nvGrpSpPr>
        <p:grpSpPr>
          <a:xfrm>
            <a:off x="-10883057" y="6624433"/>
            <a:ext cx="10966380" cy="4031880"/>
            <a:chOff x="814712" y="624786"/>
            <a:chExt cx="10966380" cy="4031880"/>
          </a:xfrm>
        </p:grpSpPr>
        <p:sp>
          <p:nvSpPr>
            <p:cNvPr id="20" name="矩形: 圓角 19">
              <a:extLst>
                <a:ext uri="{FF2B5EF4-FFF2-40B4-BE49-F238E27FC236}">
                  <a16:creationId xmlns="" xmlns:a16="http://schemas.microsoft.com/office/drawing/2014/main" id="{E96691E9-5A10-FA4C-4726-DAE4FBA15FC2}"/>
                </a:ext>
              </a:extLst>
            </p:cNvPr>
            <p:cNvSpPr/>
            <p:nvPr/>
          </p:nvSpPr>
          <p:spPr>
            <a:xfrm>
              <a:off x="814712" y="1029252"/>
              <a:ext cx="10212884" cy="2361545"/>
            </a:xfrm>
            <a:prstGeom prst="roundRect">
              <a:avLst/>
            </a:prstGeom>
            <a:solidFill>
              <a:srgbClr val="008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21" name="資料庫圖表 20">
              <a:extLst>
                <a:ext uri="{FF2B5EF4-FFF2-40B4-BE49-F238E27FC236}">
                  <a16:creationId xmlns="" xmlns:a16="http://schemas.microsoft.com/office/drawing/2014/main" id="{1756546A-551D-6BDF-EAFF-5D3440426A1B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571301938"/>
                </p:ext>
              </p:extLst>
            </p:nvPr>
          </p:nvGraphicFramePr>
          <p:xfrm>
            <a:off x="939429" y="624786"/>
            <a:ext cx="10841663" cy="403188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2" r:lo="rId13" r:qs="rId14" r:cs="rId15"/>
            </a:graphicData>
          </a:graphic>
        </p:graphicFrame>
        <p:sp>
          <p:nvSpPr>
            <p:cNvPr id="22" name="文字方塊 21">
              <a:extLst>
                <a:ext uri="{FF2B5EF4-FFF2-40B4-BE49-F238E27FC236}">
                  <a16:creationId xmlns="" xmlns:a16="http://schemas.microsoft.com/office/drawing/2014/main" id="{543298E6-1EA0-0A19-71F3-3ED8EEA13446}"/>
                </a:ext>
              </a:extLst>
            </p:cNvPr>
            <p:cNvSpPr txBox="1"/>
            <p:nvPr/>
          </p:nvSpPr>
          <p:spPr>
            <a:xfrm>
              <a:off x="1017577" y="1279727"/>
              <a:ext cx="677108" cy="1860594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TW" altLang="en-US" sz="32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偏遠學校</a:t>
              </a:r>
              <a:endParaRPr lang="en-US" sz="3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pic>
        <p:nvPicPr>
          <p:cNvPr id="24" name="圖片 23">
            <a:extLst>
              <a:ext uri="{FF2B5EF4-FFF2-40B4-BE49-F238E27FC236}">
                <a16:creationId xmlns="" xmlns:a16="http://schemas.microsoft.com/office/drawing/2014/main" id="{B20BBA2F-8BAF-E094-E82F-05DC4AA9AA33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11577" y="1224902"/>
            <a:ext cx="6569410" cy="1702822"/>
          </a:xfrm>
          <a:prstGeom prst="rect">
            <a:avLst/>
          </a:prstGeom>
        </p:spPr>
      </p:pic>
      <p:pic>
        <p:nvPicPr>
          <p:cNvPr id="26" name="圖片 25">
            <a:extLst>
              <a:ext uri="{FF2B5EF4-FFF2-40B4-BE49-F238E27FC236}">
                <a16:creationId xmlns="" xmlns:a16="http://schemas.microsoft.com/office/drawing/2014/main" id="{ABBD5B6C-DF90-21DB-83A9-8EC95D14F824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11577" y="3128639"/>
            <a:ext cx="6569410" cy="1639940"/>
          </a:xfrm>
          <a:prstGeom prst="rect">
            <a:avLst/>
          </a:prstGeom>
        </p:spPr>
      </p:pic>
      <p:pic>
        <p:nvPicPr>
          <p:cNvPr id="28" name="圖片 27">
            <a:extLst>
              <a:ext uri="{FF2B5EF4-FFF2-40B4-BE49-F238E27FC236}">
                <a16:creationId xmlns="" xmlns:a16="http://schemas.microsoft.com/office/drawing/2014/main" id="{7CEFD23C-44BA-004D-2D4B-D6A2684DBFAE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11577" y="4969494"/>
            <a:ext cx="6569410" cy="1654447"/>
          </a:xfrm>
          <a:prstGeom prst="rect">
            <a:avLst/>
          </a:prstGeom>
        </p:spPr>
      </p:pic>
      <p:grpSp>
        <p:nvGrpSpPr>
          <p:cNvPr id="29" name="群組 28">
            <a:extLst>
              <a:ext uri="{FF2B5EF4-FFF2-40B4-BE49-F238E27FC236}">
                <a16:creationId xmlns="" xmlns:a16="http://schemas.microsoft.com/office/drawing/2014/main" id="{5CD2300B-4FE4-9893-30D1-86C3170C8E49}"/>
              </a:ext>
            </a:extLst>
          </p:cNvPr>
          <p:cNvGrpSpPr/>
          <p:nvPr/>
        </p:nvGrpSpPr>
        <p:grpSpPr>
          <a:xfrm>
            <a:off x="7354138" y="1152092"/>
            <a:ext cx="2909163" cy="1025630"/>
            <a:chOff x="414330" y="1555499"/>
            <a:chExt cx="2909163" cy="1025630"/>
          </a:xfrm>
        </p:grpSpPr>
        <p:sp>
          <p:nvSpPr>
            <p:cNvPr id="30" name="矩形: 圓角 29">
              <a:extLst>
                <a:ext uri="{FF2B5EF4-FFF2-40B4-BE49-F238E27FC236}">
                  <a16:creationId xmlns="" xmlns:a16="http://schemas.microsoft.com/office/drawing/2014/main" id="{D3CE7900-9555-519F-E159-E5892402847D}"/>
                </a:ext>
              </a:extLst>
            </p:cNvPr>
            <p:cNvSpPr/>
            <p:nvPr/>
          </p:nvSpPr>
          <p:spPr>
            <a:xfrm>
              <a:off x="414330" y="1555499"/>
              <a:ext cx="2909163" cy="1025630"/>
            </a:xfrm>
            <a:prstGeom prst="roundRect">
              <a:avLst>
                <a:gd name="adj" fmla="val 10000"/>
              </a:avLst>
            </a:prstGeom>
            <a:solidFill>
              <a:prstClr val="white">
                <a:alpha val="90000"/>
                <a:hueOff val="0"/>
                <a:satOff val="0"/>
                <a:lumOff val="0"/>
                <a:alphaOff val="0"/>
              </a:prstClr>
            </a:solidFill>
            <a:ln w="12700" cap="flat" cmpd="sng" algn="ctr">
              <a:solidFill>
                <a:schemeClr val="accent2"/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1" name="矩形: 圓角 4">
              <a:extLst>
                <a:ext uri="{FF2B5EF4-FFF2-40B4-BE49-F238E27FC236}">
                  <a16:creationId xmlns="" xmlns:a16="http://schemas.microsoft.com/office/drawing/2014/main" id="{D7ADEA0D-CD74-EFFE-0493-EA78435E75A7}"/>
                </a:ext>
              </a:extLst>
            </p:cNvPr>
            <p:cNvSpPr txBox="1"/>
            <p:nvPr/>
          </p:nvSpPr>
          <p:spPr>
            <a:xfrm>
              <a:off x="444370" y="1585539"/>
              <a:ext cx="2849083" cy="965550"/>
            </a:xfrm>
            <a:prstGeom prst="rect">
              <a:avLst/>
            </a:prstGeom>
            <a:ln>
              <a:solidFill>
                <a:schemeClr val="accent2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4290" tIns="22860" rIns="34290" bIns="22860" numCol="1" spcCol="1270" anchor="ctr" anchorCtr="0">
              <a:noAutofit/>
            </a:bodyPr>
            <a:lstStyle/>
            <a:p>
              <a:pPr marL="0" lvl="0" indent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altLang="zh-TW" sz="1800" b="1" kern="12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【A</a:t>
              </a:r>
              <a:r>
                <a:rPr lang="zh-TW" altLang="en-US" sz="1800" b="1" kern="12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類</a:t>
              </a:r>
              <a:r>
                <a:rPr lang="en-US" altLang="zh-TW" sz="1800" b="1" kern="12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】</a:t>
              </a:r>
              <a:r>
                <a:rPr lang="zh-TW" sz="1800" b="0" kern="12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省躬國小、安定國小、土城國小、安佃國小</a:t>
              </a:r>
              <a:endParaRPr lang="en-US" sz="1800" b="0" kern="12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</p:txBody>
        </p:sp>
      </p:grpSp>
      <p:grpSp>
        <p:nvGrpSpPr>
          <p:cNvPr id="32" name="群組 31">
            <a:extLst>
              <a:ext uri="{FF2B5EF4-FFF2-40B4-BE49-F238E27FC236}">
                <a16:creationId xmlns="" xmlns:a16="http://schemas.microsoft.com/office/drawing/2014/main" id="{B64FC76C-31A6-6D49-7BC3-B7C6AD11235B}"/>
              </a:ext>
            </a:extLst>
          </p:cNvPr>
          <p:cNvGrpSpPr/>
          <p:nvPr/>
        </p:nvGrpSpPr>
        <p:grpSpPr>
          <a:xfrm>
            <a:off x="9282837" y="1902094"/>
            <a:ext cx="2909163" cy="1025630"/>
            <a:chOff x="7526117" y="1555499"/>
            <a:chExt cx="2909163" cy="1025630"/>
          </a:xfrm>
        </p:grpSpPr>
        <p:sp>
          <p:nvSpPr>
            <p:cNvPr id="33" name="矩形: 圓角 32">
              <a:extLst>
                <a:ext uri="{FF2B5EF4-FFF2-40B4-BE49-F238E27FC236}">
                  <a16:creationId xmlns="" xmlns:a16="http://schemas.microsoft.com/office/drawing/2014/main" id="{172052A5-9127-850C-130C-E79AD9F2B101}"/>
                </a:ext>
              </a:extLst>
            </p:cNvPr>
            <p:cNvSpPr/>
            <p:nvPr/>
          </p:nvSpPr>
          <p:spPr>
            <a:xfrm>
              <a:off x="7526117" y="1555499"/>
              <a:ext cx="2909163" cy="1025630"/>
            </a:xfrm>
            <a:prstGeom prst="roundRect">
              <a:avLst>
                <a:gd name="adj" fmla="val 10000"/>
              </a:avLst>
            </a:prstGeom>
            <a:ln>
              <a:solidFill>
                <a:srgbClr val="9F2936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4" name="矩形: 圓角 4">
              <a:extLst>
                <a:ext uri="{FF2B5EF4-FFF2-40B4-BE49-F238E27FC236}">
                  <a16:creationId xmlns="" xmlns:a16="http://schemas.microsoft.com/office/drawing/2014/main" id="{86E8D6A6-58C7-5115-7200-1CE814AF9038}"/>
                </a:ext>
              </a:extLst>
            </p:cNvPr>
            <p:cNvSpPr txBox="1"/>
            <p:nvPr/>
          </p:nvSpPr>
          <p:spPr>
            <a:xfrm>
              <a:off x="7556157" y="1585539"/>
              <a:ext cx="2849083" cy="965550"/>
            </a:xfrm>
            <a:prstGeom prst="rect">
              <a:avLst/>
            </a:prstGeom>
            <a:ln>
              <a:solidFill>
                <a:srgbClr val="9F2936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480" tIns="20320" rIns="30480" bIns="2032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altLang="zh-TW" sz="1600" b="1" kern="1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【B</a:t>
              </a:r>
              <a:r>
                <a:rPr lang="zh-TW" altLang="en-US" sz="1600" b="1" kern="1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類</a:t>
              </a:r>
              <a:r>
                <a:rPr lang="en-US" altLang="zh-TW" sz="1600" b="1" kern="1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】</a:t>
              </a:r>
              <a:r>
                <a:rPr lang="zh-TW" sz="1600" kern="1200" dirty="0"/>
                <a:t>三村國小、公園國小、鹽水國小、永康勝利國小、東區大同國小</a:t>
              </a:r>
              <a:endParaRPr lang="en-US" sz="1600" kern="12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35" name="群組 34">
            <a:extLst>
              <a:ext uri="{FF2B5EF4-FFF2-40B4-BE49-F238E27FC236}">
                <a16:creationId xmlns="" xmlns:a16="http://schemas.microsoft.com/office/drawing/2014/main" id="{C48CE7A9-F7B2-3F9F-A5E0-D050BA30DC3C}"/>
              </a:ext>
            </a:extLst>
          </p:cNvPr>
          <p:cNvGrpSpPr/>
          <p:nvPr/>
        </p:nvGrpSpPr>
        <p:grpSpPr>
          <a:xfrm>
            <a:off x="7384178" y="3164911"/>
            <a:ext cx="2985405" cy="1025630"/>
            <a:chOff x="414330" y="2837537"/>
            <a:chExt cx="2985405" cy="1025630"/>
          </a:xfrm>
        </p:grpSpPr>
        <p:sp>
          <p:nvSpPr>
            <p:cNvPr id="36" name="矩形: 圓角 35">
              <a:extLst>
                <a:ext uri="{FF2B5EF4-FFF2-40B4-BE49-F238E27FC236}">
                  <a16:creationId xmlns="" xmlns:a16="http://schemas.microsoft.com/office/drawing/2014/main" id="{BF0072A1-ECFA-75F2-324F-1149879CE4FD}"/>
                </a:ext>
              </a:extLst>
            </p:cNvPr>
            <p:cNvSpPr/>
            <p:nvPr/>
          </p:nvSpPr>
          <p:spPr>
            <a:xfrm>
              <a:off x="414330" y="2837537"/>
              <a:ext cx="2985405" cy="1025630"/>
            </a:xfrm>
            <a:prstGeom prst="roundRect">
              <a:avLst>
                <a:gd name="adj" fmla="val 10000"/>
              </a:avLst>
            </a:prstGeom>
            <a:solidFill>
              <a:prstClr val="white">
                <a:alpha val="90000"/>
                <a:hueOff val="0"/>
                <a:satOff val="0"/>
                <a:lumOff val="0"/>
                <a:alphaOff val="0"/>
              </a:prstClr>
            </a:solidFill>
            <a:ln w="12700" cap="flat" cmpd="sng" algn="ctr">
              <a:solidFill>
                <a:srgbClr val="0070C0"/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7" name="矩形: 圓角 4">
              <a:extLst>
                <a:ext uri="{FF2B5EF4-FFF2-40B4-BE49-F238E27FC236}">
                  <a16:creationId xmlns="" xmlns:a16="http://schemas.microsoft.com/office/drawing/2014/main" id="{F00FD397-8D4A-42F7-53B0-947EB4076CC2}"/>
                </a:ext>
              </a:extLst>
            </p:cNvPr>
            <p:cNvSpPr txBox="1"/>
            <p:nvPr/>
          </p:nvSpPr>
          <p:spPr>
            <a:xfrm>
              <a:off x="444370" y="2867577"/>
              <a:ext cx="2925325" cy="965550"/>
            </a:xfrm>
            <a:prstGeom prst="rect">
              <a:avLst/>
            </a:prstGeom>
            <a:ln>
              <a:solidFill>
                <a:srgbClr val="0070C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4290" tIns="22860" rIns="34290" bIns="22860" numCol="1" spcCol="1270" anchor="ctr" anchorCtr="0">
              <a:noAutofit/>
            </a:bodyPr>
            <a:lstStyle/>
            <a:p>
              <a:pPr marL="0" lvl="0" indent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altLang="zh-TW" sz="1800" b="1" kern="12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【A</a:t>
              </a:r>
              <a:r>
                <a:rPr lang="zh-TW" altLang="en-US" sz="1800" b="1" kern="12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類</a:t>
              </a:r>
              <a:r>
                <a:rPr lang="en-US" altLang="zh-TW" sz="1800" b="1" kern="12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】</a:t>
              </a:r>
              <a:r>
                <a:rPr lang="zh-TW" sz="1800" b="0" kern="12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東山國小、關廟國小、茄拔國小</a:t>
              </a:r>
              <a:endParaRPr lang="en-US" sz="1800" b="0" kern="12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</p:txBody>
        </p:sp>
      </p:grpSp>
      <p:grpSp>
        <p:nvGrpSpPr>
          <p:cNvPr id="38" name="群組 37">
            <a:extLst>
              <a:ext uri="{FF2B5EF4-FFF2-40B4-BE49-F238E27FC236}">
                <a16:creationId xmlns="" xmlns:a16="http://schemas.microsoft.com/office/drawing/2014/main" id="{A9B341BA-1349-7882-4636-F965CFAFD240}"/>
              </a:ext>
            </a:extLst>
          </p:cNvPr>
          <p:cNvGrpSpPr/>
          <p:nvPr/>
        </p:nvGrpSpPr>
        <p:grpSpPr>
          <a:xfrm>
            <a:off x="9176555" y="3748926"/>
            <a:ext cx="2985405" cy="1025630"/>
            <a:chOff x="7526117" y="2837537"/>
            <a:chExt cx="2985405" cy="1025630"/>
          </a:xfrm>
        </p:grpSpPr>
        <p:sp>
          <p:nvSpPr>
            <p:cNvPr id="39" name="矩形: 圓角 38">
              <a:extLst>
                <a:ext uri="{FF2B5EF4-FFF2-40B4-BE49-F238E27FC236}">
                  <a16:creationId xmlns="" xmlns:a16="http://schemas.microsoft.com/office/drawing/2014/main" id="{FD5BD2D4-7532-4E29-EE01-9142CD43247F}"/>
                </a:ext>
              </a:extLst>
            </p:cNvPr>
            <p:cNvSpPr/>
            <p:nvPr/>
          </p:nvSpPr>
          <p:spPr>
            <a:xfrm>
              <a:off x="7526117" y="2837537"/>
              <a:ext cx="2985405" cy="1025630"/>
            </a:xfrm>
            <a:prstGeom prst="roundRect">
              <a:avLst>
                <a:gd name="adj" fmla="val 10000"/>
              </a:avLst>
            </a:prstGeom>
            <a:ln>
              <a:solidFill>
                <a:srgbClr val="0070C0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0" name="矩形: 圓角 4">
              <a:extLst>
                <a:ext uri="{FF2B5EF4-FFF2-40B4-BE49-F238E27FC236}">
                  <a16:creationId xmlns="" xmlns:a16="http://schemas.microsoft.com/office/drawing/2014/main" id="{46F48965-8A3B-05C5-C839-4D0760AA98D7}"/>
                </a:ext>
              </a:extLst>
            </p:cNvPr>
            <p:cNvSpPr txBox="1"/>
            <p:nvPr/>
          </p:nvSpPr>
          <p:spPr>
            <a:xfrm>
              <a:off x="7556157" y="2867577"/>
              <a:ext cx="2925325" cy="965550"/>
            </a:xfrm>
            <a:prstGeom prst="rect">
              <a:avLst/>
            </a:prstGeom>
            <a:ln>
              <a:solidFill>
                <a:srgbClr val="0070C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480" tIns="20320" rIns="30480" bIns="2032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altLang="zh-TW" sz="1600" b="1" kern="1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【B</a:t>
              </a:r>
              <a:r>
                <a:rPr lang="zh-TW" altLang="en-US" sz="1600" b="1" kern="1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類</a:t>
              </a:r>
              <a:r>
                <a:rPr lang="en-US" altLang="zh-TW" sz="1600" b="1" kern="1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】</a:t>
              </a:r>
              <a:r>
                <a:rPr lang="zh-TW" sz="1600" kern="1200" dirty="0"/>
                <a:t>中營國小、文賢國小、中洲國小、保西國小、南梓實小、柳營國小</a:t>
              </a:r>
              <a:endParaRPr lang="en-US" sz="1600" kern="12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41" name="群組 40">
            <a:extLst>
              <a:ext uri="{FF2B5EF4-FFF2-40B4-BE49-F238E27FC236}">
                <a16:creationId xmlns="" xmlns:a16="http://schemas.microsoft.com/office/drawing/2014/main" id="{2340D8B4-394E-8A70-9EBA-44FB84C58C0F}"/>
              </a:ext>
            </a:extLst>
          </p:cNvPr>
          <p:cNvGrpSpPr/>
          <p:nvPr/>
        </p:nvGrpSpPr>
        <p:grpSpPr>
          <a:xfrm>
            <a:off x="5768314" y="5076966"/>
            <a:ext cx="6598971" cy="1025630"/>
            <a:chOff x="414330" y="4119575"/>
            <a:chExt cx="6598971" cy="1025630"/>
          </a:xfrm>
        </p:grpSpPr>
        <p:sp>
          <p:nvSpPr>
            <p:cNvPr id="42" name="矩形: 圓角 41">
              <a:extLst>
                <a:ext uri="{FF2B5EF4-FFF2-40B4-BE49-F238E27FC236}">
                  <a16:creationId xmlns="" xmlns:a16="http://schemas.microsoft.com/office/drawing/2014/main" id="{2266DE50-E921-92BA-F888-4412B42CD165}"/>
                </a:ext>
              </a:extLst>
            </p:cNvPr>
            <p:cNvSpPr/>
            <p:nvPr/>
          </p:nvSpPr>
          <p:spPr>
            <a:xfrm>
              <a:off x="414330" y="4119575"/>
              <a:ext cx="6598971" cy="1025630"/>
            </a:xfrm>
            <a:prstGeom prst="roundRect">
              <a:avLst>
                <a:gd name="adj" fmla="val 10000"/>
              </a:avLst>
            </a:prstGeom>
            <a:solidFill>
              <a:prstClr val="white">
                <a:alpha val="90000"/>
                <a:hueOff val="0"/>
                <a:satOff val="0"/>
                <a:lumOff val="0"/>
                <a:alphaOff val="0"/>
              </a:prstClr>
            </a:solidFill>
            <a:ln w="12700" cap="flat" cmpd="sng" algn="ctr">
              <a:solidFill>
                <a:srgbClr val="26702F"/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3" name="矩形: 圓角 4">
              <a:extLst>
                <a:ext uri="{FF2B5EF4-FFF2-40B4-BE49-F238E27FC236}">
                  <a16:creationId xmlns="" xmlns:a16="http://schemas.microsoft.com/office/drawing/2014/main" id="{E2EC2B1E-CB26-72CA-459F-E242CB211558}"/>
                </a:ext>
              </a:extLst>
            </p:cNvPr>
            <p:cNvSpPr txBox="1"/>
            <p:nvPr/>
          </p:nvSpPr>
          <p:spPr>
            <a:xfrm>
              <a:off x="444370" y="4149615"/>
              <a:ext cx="6538891" cy="9655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4290" tIns="22860" rIns="34290" bIns="22860" numCol="1" spcCol="1270" anchor="ctr" anchorCtr="0">
              <a:noAutofit/>
            </a:bodyPr>
            <a:lstStyle/>
            <a:p>
              <a:pPr marL="0" lvl="0" indent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altLang="zh-TW" sz="1800" b="1" kern="12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【A</a:t>
              </a:r>
              <a:r>
                <a:rPr lang="zh-TW" altLang="en-US" sz="1800" b="1" kern="12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類</a:t>
              </a:r>
              <a:r>
                <a:rPr lang="en-US" altLang="zh-TW" sz="1800" b="1" kern="12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】</a:t>
              </a:r>
              <a:r>
                <a:rPr lang="zh-TW" sz="1800" b="0" kern="12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龍崎國小、文和國小、竹門國小、青山國小、歡雅國小、龍崗國小、口埤實小、楠西國小、大內國小、新山國小、文昌國小、竹埔國小、東原國小、吉貝耍國小、坔頭港國小</a:t>
              </a:r>
              <a:endParaRPr lang="en-US" sz="1800" b="0" kern="12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</p:txBody>
        </p:sp>
      </p:grpSp>
      <p:grpSp>
        <p:nvGrpSpPr>
          <p:cNvPr id="44" name="群組 43">
            <a:extLst>
              <a:ext uri="{FF2B5EF4-FFF2-40B4-BE49-F238E27FC236}">
                <a16:creationId xmlns="" xmlns:a16="http://schemas.microsoft.com/office/drawing/2014/main" id="{A4562E24-2B13-2AF0-DD6D-1D8622C27188}"/>
              </a:ext>
            </a:extLst>
          </p:cNvPr>
          <p:cNvGrpSpPr/>
          <p:nvPr/>
        </p:nvGrpSpPr>
        <p:grpSpPr>
          <a:xfrm>
            <a:off x="9312877" y="5963391"/>
            <a:ext cx="2953487" cy="1025630"/>
            <a:chOff x="7526117" y="4119575"/>
            <a:chExt cx="2953487" cy="1025630"/>
          </a:xfrm>
        </p:grpSpPr>
        <p:sp>
          <p:nvSpPr>
            <p:cNvPr id="45" name="矩形: 圓角 44">
              <a:extLst>
                <a:ext uri="{FF2B5EF4-FFF2-40B4-BE49-F238E27FC236}">
                  <a16:creationId xmlns="" xmlns:a16="http://schemas.microsoft.com/office/drawing/2014/main" id="{44FF021F-ED6B-2181-53FF-9DDA48D757FC}"/>
                </a:ext>
              </a:extLst>
            </p:cNvPr>
            <p:cNvSpPr/>
            <p:nvPr/>
          </p:nvSpPr>
          <p:spPr>
            <a:xfrm>
              <a:off x="7526117" y="4119575"/>
              <a:ext cx="2953487" cy="1025630"/>
            </a:xfrm>
            <a:prstGeom prst="roundRect">
              <a:avLst>
                <a:gd name="adj" fmla="val 10000"/>
              </a:avLst>
            </a:prstGeom>
            <a:ln>
              <a:solidFill>
                <a:srgbClr val="26702F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6" name="矩形: 圓角 4">
              <a:extLst>
                <a:ext uri="{FF2B5EF4-FFF2-40B4-BE49-F238E27FC236}">
                  <a16:creationId xmlns="" xmlns:a16="http://schemas.microsoft.com/office/drawing/2014/main" id="{BBC61035-FB3D-594E-D446-2BE58C54DDD3}"/>
                </a:ext>
              </a:extLst>
            </p:cNvPr>
            <p:cNvSpPr txBox="1"/>
            <p:nvPr/>
          </p:nvSpPr>
          <p:spPr>
            <a:xfrm>
              <a:off x="7556157" y="4149615"/>
              <a:ext cx="2893407" cy="965550"/>
            </a:xfrm>
            <a:prstGeom prst="rect">
              <a:avLst/>
            </a:prstGeom>
            <a:ln>
              <a:solidFill>
                <a:srgbClr val="26702F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480" tIns="20320" rIns="30480" bIns="2032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altLang="zh-TW" sz="1600" b="1" kern="1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【B</a:t>
              </a:r>
              <a:r>
                <a:rPr lang="zh-TW" altLang="en-US" sz="1600" b="1" kern="1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類</a:t>
              </a:r>
              <a:r>
                <a:rPr lang="en-US" altLang="zh-TW" sz="1600" b="1" kern="1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】</a:t>
              </a:r>
              <a:r>
                <a:rPr lang="zh-TW" sz="1600" kern="1200" dirty="0"/>
                <a:t>鎮海國小、北門國小、青草國小、文山國小、官田國小</a:t>
              </a:r>
              <a:endParaRPr lang="en-US" sz="1600" kern="12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872160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35">
            <a:extLst>
              <a:ext uri="{FF2B5EF4-FFF2-40B4-BE49-F238E27FC236}">
                <a16:creationId xmlns="" xmlns:a16="http://schemas.microsoft.com/office/drawing/2014/main" id="{781F5CBD-DB65-451E-9519-CF2BC3C2F269}"/>
              </a:ext>
            </a:extLst>
          </p:cNvPr>
          <p:cNvGrpSpPr>
            <a:grpSpLocks/>
          </p:cNvGrpSpPr>
          <p:nvPr/>
        </p:nvGrpSpPr>
        <p:grpSpPr bwMode="auto">
          <a:xfrm>
            <a:off x="83323" y="105289"/>
            <a:ext cx="1325752" cy="886195"/>
            <a:chOff x="874713" y="304800"/>
            <a:chExt cx="1182909" cy="850419"/>
          </a:xfrm>
        </p:grpSpPr>
        <p:sp>
          <p:nvSpPr>
            <p:cNvPr id="11" name="矩形 16">
              <a:extLst>
                <a:ext uri="{FF2B5EF4-FFF2-40B4-BE49-F238E27FC236}">
                  <a16:creationId xmlns="" xmlns:a16="http://schemas.microsoft.com/office/drawing/2014/main" id="{46207488-86DD-4A40-B151-A041D4BE43AA}"/>
                </a:ext>
              </a:extLst>
            </p:cNvPr>
            <p:cNvSpPr/>
            <p:nvPr/>
          </p:nvSpPr>
          <p:spPr>
            <a:xfrm rot="1800000">
              <a:off x="1220853" y="682411"/>
              <a:ext cx="836769" cy="472808"/>
            </a:xfrm>
            <a:custGeom>
              <a:avLst/>
              <a:gdLst>
                <a:gd name="connsiteX0" fmla="*/ 0 w 1504748"/>
                <a:gd name="connsiteY0" fmla="*/ 0 h 465789"/>
                <a:gd name="connsiteX1" fmla="*/ 1504748 w 1504748"/>
                <a:gd name="connsiteY1" fmla="*/ 0 h 465789"/>
                <a:gd name="connsiteX2" fmla="*/ 1504748 w 1504748"/>
                <a:gd name="connsiteY2" fmla="*/ 465789 h 465789"/>
                <a:gd name="connsiteX3" fmla="*/ 0 w 1504748"/>
                <a:gd name="connsiteY3" fmla="*/ 465789 h 465789"/>
                <a:gd name="connsiteX4" fmla="*/ 0 w 1504748"/>
                <a:gd name="connsiteY4" fmla="*/ 0 h 465789"/>
                <a:gd name="connsiteX0" fmla="*/ 0 w 1504748"/>
                <a:gd name="connsiteY0" fmla="*/ 5104 h 470893"/>
                <a:gd name="connsiteX1" fmla="*/ 342087 w 1504748"/>
                <a:gd name="connsiteY1" fmla="*/ 0 h 470893"/>
                <a:gd name="connsiteX2" fmla="*/ 1504748 w 1504748"/>
                <a:gd name="connsiteY2" fmla="*/ 5104 h 470893"/>
                <a:gd name="connsiteX3" fmla="*/ 1504748 w 1504748"/>
                <a:gd name="connsiteY3" fmla="*/ 470893 h 470893"/>
                <a:gd name="connsiteX4" fmla="*/ 0 w 1504748"/>
                <a:gd name="connsiteY4" fmla="*/ 470893 h 470893"/>
                <a:gd name="connsiteX5" fmla="*/ 0 w 1504748"/>
                <a:gd name="connsiteY5" fmla="*/ 5104 h 470893"/>
                <a:gd name="connsiteX0" fmla="*/ 0 w 1504748"/>
                <a:gd name="connsiteY0" fmla="*/ 5104 h 473453"/>
                <a:gd name="connsiteX1" fmla="*/ 342087 w 1504748"/>
                <a:gd name="connsiteY1" fmla="*/ 0 h 473453"/>
                <a:gd name="connsiteX2" fmla="*/ 1504748 w 1504748"/>
                <a:gd name="connsiteY2" fmla="*/ 5104 h 473453"/>
                <a:gd name="connsiteX3" fmla="*/ 1504748 w 1504748"/>
                <a:gd name="connsiteY3" fmla="*/ 470893 h 473453"/>
                <a:gd name="connsiteX4" fmla="*/ 322141 w 1504748"/>
                <a:gd name="connsiteY4" fmla="*/ 473453 h 473453"/>
                <a:gd name="connsiteX5" fmla="*/ 0 w 1504748"/>
                <a:gd name="connsiteY5" fmla="*/ 470893 h 473453"/>
                <a:gd name="connsiteX6" fmla="*/ 0 w 1504748"/>
                <a:gd name="connsiteY6" fmla="*/ 5104 h 473453"/>
                <a:gd name="connsiteX0" fmla="*/ 0 w 1504748"/>
                <a:gd name="connsiteY0" fmla="*/ 5104 h 473453"/>
                <a:gd name="connsiteX1" fmla="*/ 342087 w 1504748"/>
                <a:gd name="connsiteY1" fmla="*/ 0 h 473453"/>
                <a:gd name="connsiteX2" fmla="*/ 1504748 w 1504748"/>
                <a:gd name="connsiteY2" fmla="*/ 5104 h 473453"/>
                <a:gd name="connsiteX3" fmla="*/ 1504748 w 1504748"/>
                <a:gd name="connsiteY3" fmla="*/ 470893 h 473453"/>
                <a:gd name="connsiteX4" fmla="*/ 322141 w 1504748"/>
                <a:gd name="connsiteY4" fmla="*/ 473453 h 473453"/>
                <a:gd name="connsiteX5" fmla="*/ 0 w 1504748"/>
                <a:gd name="connsiteY5" fmla="*/ 5104 h 473453"/>
                <a:gd name="connsiteX0" fmla="*/ 0 w 1182607"/>
                <a:gd name="connsiteY0" fmla="*/ 473453 h 473453"/>
                <a:gd name="connsiteX1" fmla="*/ 19946 w 1182607"/>
                <a:gd name="connsiteY1" fmla="*/ 0 h 473453"/>
                <a:gd name="connsiteX2" fmla="*/ 1182607 w 1182607"/>
                <a:gd name="connsiteY2" fmla="*/ 5104 h 473453"/>
                <a:gd name="connsiteX3" fmla="*/ 1182607 w 1182607"/>
                <a:gd name="connsiteY3" fmla="*/ 470893 h 473453"/>
                <a:gd name="connsiteX4" fmla="*/ 0 w 1182607"/>
                <a:gd name="connsiteY4" fmla="*/ 473453 h 473453"/>
                <a:gd name="connsiteX0" fmla="*/ 0 w 1182607"/>
                <a:gd name="connsiteY0" fmla="*/ 473453 h 473453"/>
                <a:gd name="connsiteX1" fmla="*/ 187993 w 1182607"/>
                <a:gd name="connsiteY1" fmla="*/ 240265 h 473453"/>
                <a:gd name="connsiteX2" fmla="*/ 19946 w 1182607"/>
                <a:gd name="connsiteY2" fmla="*/ 0 h 473453"/>
                <a:gd name="connsiteX3" fmla="*/ 1182607 w 1182607"/>
                <a:gd name="connsiteY3" fmla="*/ 5104 h 473453"/>
                <a:gd name="connsiteX4" fmla="*/ 1182607 w 1182607"/>
                <a:gd name="connsiteY4" fmla="*/ 470893 h 473453"/>
                <a:gd name="connsiteX5" fmla="*/ 0 w 1182607"/>
                <a:gd name="connsiteY5" fmla="*/ 473453 h 473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82607" h="473453">
                  <a:moveTo>
                    <a:pt x="0" y="473453"/>
                  </a:moveTo>
                  <a:cubicBezTo>
                    <a:pt x="3995" y="397823"/>
                    <a:pt x="183998" y="315895"/>
                    <a:pt x="187993" y="240265"/>
                  </a:cubicBezTo>
                  <a:lnTo>
                    <a:pt x="19946" y="0"/>
                  </a:lnTo>
                  <a:lnTo>
                    <a:pt x="1182607" y="5104"/>
                  </a:lnTo>
                  <a:lnTo>
                    <a:pt x="1182607" y="470893"/>
                  </a:lnTo>
                  <a:lnTo>
                    <a:pt x="0" y="473453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  <a:alpha val="50000"/>
                  </a:schemeClr>
                </a:gs>
                <a:gs pos="84600">
                  <a:schemeClr val="bg1">
                    <a:alpha val="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1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inpin heiti" panose="00000500000000000000" pitchFamily="2" charset="-122"/>
              </a:endParaRPr>
            </a:p>
          </p:txBody>
        </p:sp>
        <p:sp>
          <p:nvSpPr>
            <p:cNvPr id="12" name="任意多边形 37">
              <a:extLst>
                <a:ext uri="{FF2B5EF4-FFF2-40B4-BE49-F238E27FC236}">
                  <a16:creationId xmlns="" xmlns:a16="http://schemas.microsoft.com/office/drawing/2014/main" id="{2E1A4C07-BD1A-462E-AB79-186FA9DD7476}"/>
                </a:ext>
              </a:extLst>
            </p:cNvPr>
            <p:cNvSpPr/>
            <p:nvPr/>
          </p:nvSpPr>
          <p:spPr>
            <a:xfrm>
              <a:off x="874713" y="304800"/>
              <a:ext cx="833593" cy="834553"/>
            </a:xfrm>
            <a:custGeom>
              <a:avLst/>
              <a:gdLst>
                <a:gd name="connsiteX0" fmla="*/ 0 w 834118"/>
                <a:gd name="connsiteY0" fmla="*/ 563336 h 834118"/>
                <a:gd name="connsiteX1" fmla="*/ 23764 w 834118"/>
                <a:gd name="connsiteY1" fmla="*/ 563336 h 834118"/>
                <a:gd name="connsiteX2" fmla="*/ 23764 w 834118"/>
                <a:gd name="connsiteY2" fmla="*/ 810354 h 834118"/>
                <a:gd name="connsiteX3" fmla="*/ 810354 w 834118"/>
                <a:gd name="connsiteY3" fmla="*/ 810354 h 834118"/>
                <a:gd name="connsiteX4" fmla="*/ 810354 w 834118"/>
                <a:gd name="connsiteY4" fmla="*/ 563336 h 834118"/>
                <a:gd name="connsiteX5" fmla="*/ 834118 w 834118"/>
                <a:gd name="connsiteY5" fmla="*/ 563336 h 834118"/>
                <a:gd name="connsiteX6" fmla="*/ 834118 w 834118"/>
                <a:gd name="connsiteY6" fmla="*/ 834118 h 834118"/>
                <a:gd name="connsiteX7" fmla="*/ 0 w 834118"/>
                <a:gd name="connsiteY7" fmla="*/ 834118 h 834118"/>
                <a:gd name="connsiteX8" fmla="*/ 0 w 834118"/>
                <a:gd name="connsiteY8" fmla="*/ 0 h 834118"/>
                <a:gd name="connsiteX9" fmla="*/ 834118 w 834118"/>
                <a:gd name="connsiteY9" fmla="*/ 0 h 834118"/>
                <a:gd name="connsiteX10" fmla="*/ 834118 w 834118"/>
                <a:gd name="connsiteY10" fmla="*/ 270782 h 834118"/>
                <a:gd name="connsiteX11" fmla="*/ 810354 w 834118"/>
                <a:gd name="connsiteY11" fmla="*/ 270782 h 834118"/>
                <a:gd name="connsiteX12" fmla="*/ 810354 w 834118"/>
                <a:gd name="connsiteY12" fmla="*/ 23764 h 834118"/>
                <a:gd name="connsiteX13" fmla="*/ 23764 w 834118"/>
                <a:gd name="connsiteY13" fmla="*/ 23764 h 834118"/>
                <a:gd name="connsiteX14" fmla="*/ 23764 w 834118"/>
                <a:gd name="connsiteY14" fmla="*/ 270782 h 834118"/>
                <a:gd name="connsiteX15" fmla="*/ 0 w 834118"/>
                <a:gd name="connsiteY15" fmla="*/ 270782 h 834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34118" h="834118">
                  <a:moveTo>
                    <a:pt x="0" y="563336"/>
                  </a:moveTo>
                  <a:lnTo>
                    <a:pt x="23764" y="563336"/>
                  </a:lnTo>
                  <a:lnTo>
                    <a:pt x="23764" y="810354"/>
                  </a:lnTo>
                  <a:lnTo>
                    <a:pt x="810354" y="810354"/>
                  </a:lnTo>
                  <a:lnTo>
                    <a:pt x="810354" y="563336"/>
                  </a:lnTo>
                  <a:lnTo>
                    <a:pt x="834118" y="563336"/>
                  </a:lnTo>
                  <a:lnTo>
                    <a:pt x="834118" y="834118"/>
                  </a:lnTo>
                  <a:lnTo>
                    <a:pt x="0" y="834118"/>
                  </a:lnTo>
                  <a:close/>
                  <a:moveTo>
                    <a:pt x="0" y="0"/>
                  </a:moveTo>
                  <a:lnTo>
                    <a:pt x="834118" y="0"/>
                  </a:lnTo>
                  <a:lnTo>
                    <a:pt x="834118" y="270782"/>
                  </a:lnTo>
                  <a:lnTo>
                    <a:pt x="810354" y="270782"/>
                  </a:lnTo>
                  <a:lnTo>
                    <a:pt x="810354" y="23764"/>
                  </a:lnTo>
                  <a:lnTo>
                    <a:pt x="23764" y="23764"/>
                  </a:lnTo>
                  <a:lnTo>
                    <a:pt x="23764" y="270782"/>
                  </a:lnTo>
                  <a:lnTo>
                    <a:pt x="0" y="27078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inpin heiti" panose="00000500000000000000" pitchFamily="2" charset="-122"/>
              </a:endParaRPr>
            </a:p>
          </p:txBody>
        </p:sp>
        <p:sp>
          <p:nvSpPr>
            <p:cNvPr id="13" name="椭圆 13">
              <a:extLst>
                <a:ext uri="{FF2B5EF4-FFF2-40B4-BE49-F238E27FC236}">
                  <a16:creationId xmlns="" xmlns:a16="http://schemas.microsoft.com/office/drawing/2014/main" id="{23A08F16-2EBF-43E8-BFF1-A48A354D196C}"/>
                </a:ext>
              </a:extLst>
            </p:cNvPr>
            <p:cNvSpPr/>
            <p:nvPr/>
          </p:nvSpPr>
          <p:spPr>
            <a:xfrm>
              <a:off x="1055722" y="485673"/>
              <a:ext cx="471576" cy="472808"/>
            </a:xfrm>
            <a:custGeom>
              <a:avLst/>
              <a:gdLst>
                <a:gd name="connsiteX0" fmla="*/ 119063 w 330200"/>
                <a:gd name="connsiteY0" fmla="*/ 93662 h 330200"/>
                <a:gd name="connsiteX1" fmla="*/ 119063 w 330200"/>
                <a:gd name="connsiteY1" fmla="*/ 230187 h 330200"/>
                <a:gd name="connsiteX2" fmla="*/ 244476 w 330200"/>
                <a:gd name="connsiteY2" fmla="*/ 161925 h 330200"/>
                <a:gd name="connsiteX3" fmla="*/ 165100 w 330200"/>
                <a:gd name="connsiteY3" fmla="*/ 0 h 330200"/>
                <a:gd name="connsiteX4" fmla="*/ 330200 w 330200"/>
                <a:gd name="connsiteY4" fmla="*/ 165100 h 330200"/>
                <a:gd name="connsiteX5" fmla="*/ 165100 w 330200"/>
                <a:gd name="connsiteY5" fmla="*/ 330200 h 330200"/>
                <a:gd name="connsiteX6" fmla="*/ 0 w 330200"/>
                <a:gd name="connsiteY6" fmla="*/ 165100 h 330200"/>
                <a:gd name="connsiteX7" fmla="*/ 165100 w 330200"/>
                <a:gd name="connsiteY7" fmla="*/ 0 h 33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0200" h="330200">
                  <a:moveTo>
                    <a:pt x="119063" y="93662"/>
                  </a:moveTo>
                  <a:lnTo>
                    <a:pt x="119063" y="230187"/>
                  </a:lnTo>
                  <a:lnTo>
                    <a:pt x="244476" y="161925"/>
                  </a:lnTo>
                  <a:close/>
                  <a:moveTo>
                    <a:pt x="165100" y="0"/>
                  </a:moveTo>
                  <a:cubicBezTo>
                    <a:pt x="256282" y="0"/>
                    <a:pt x="330200" y="73918"/>
                    <a:pt x="330200" y="165100"/>
                  </a:cubicBezTo>
                  <a:cubicBezTo>
                    <a:pt x="330200" y="256282"/>
                    <a:pt x="256282" y="330200"/>
                    <a:pt x="165100" y="330200"/>
                  </a:cubicBezTo>
                  <a:cubicBezTo>
                    <a:pt x="73918" y="330200"/>
                    <a:pt x="0" y="256282"/>
                    <a:pt x="0" y="165100"/>
                  </a:cubicBezTo>
                  <a:cubicBezTo>
                    <a:pt x="0" y="73918"/>
                    <a:pt x="73918" y="0"/>
                    <a:pt x="165100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inpin heiti" panose="00000500000000000000" pitchFamily="2" charset="-122"/>
              </a:endParaRPr>
            </a:p>
          </p:txBody>
        </p:sp>
      </p:grpSp>
      <p:sp>
        <p:nvSpPr>
          <p:cNvPr id="2" name="標題 1">
            <a:extLst>
              <a:ext uri="{FF2B5EF4-FFF2-40B4-BE49-F238E27FC236}">
                <a16:creationId xmlns="" xmlns:a16="http://schemas.microsoft.com/office/drawing/2014/main" id="{66964358-C197-B195-1243-537BB20646FF}"/>
              </a:ext>
            </a:extLst>
          </p:cNvPr>
          <p:cNvSpPr txBox="1">
            <a:spLocks/>
          </p:cNvSpPr>
          <p:nvPr/>
        </p:nvSpPr>
        <p:spPr>
          <a:xfrm>
            <a:off x="1142295" y="0"/>
            <a:ext cx="10515600" cy="1036420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rgbClr val="202C4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j-cs"/>
              </a:defRPr>
            </a:lvl1pPr>
          </a:lstStyle>
          <a:p>
            <a:pPr defTabSz="457200">
              <a:lnSpc>
                <a:spcPct val="100000"/>
              </a:lnSpc>
              <a:spcBef>
                <a:spcPts val="0"/>
              </a:spcBef>
              <a:defRPr/>
            </a:pPr>
            <a:r>
              <a:rPr lang="zh-TW" altLang="en-US" sz="4000" dirty="0">
                <a:cs typeface="+mn-cs"/>
              </a:rPr>
              <a:t>分區服務規劃</a:t>
            </a:r>
            <a:endParaRPr lang="zh-TW" altLang="en-US" sz="4000" dirty="0">
              <a:solidFill>
                <a:srgbClr val="01738B"/>
              </a:solidFill>
              <a:cs typeface="+mn-cs"/>
            </a:endParaRPr>
          </a:p>
        </p:txBody>
      </p:sp>
      <p:graphicFrame>
        <p:nvGraphicFramePr>
          <p:cNvPr id="3" name="資料庫圖表 2">
            <a:extLst>
              <a:ext uri="{FF2B5EF4-FFF2-40B4-BE49-F238E27FC236}">
                <a16:creationId xmlns="" xmlns:a16="http://schemas.microsoft.com/office/drawing/2014/main" id="{AEB6F828-DE39-DA1A-5D75-B3A641376DB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07453500"/>
              </p:ext>
            </p:extLst>
          </p:nvPr>
        </p:nvGraphicFramePr>
        <p:xfrm>
          <a:off x="134758" y="1192933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矩形: 圓角 6">
            <a:extLst>
              <a:ext uri="{FF2B5EF4-FFF2-40B4-BE49-F238E27FC236}">
                <a16:creationId xmlns="" xmlns:a16="http://schemas.microsoft.com/office/drawing/2014/main" id="{61001B9D-AB78-9357-C38C-002275AA2E20}"/>
              </a:ext>
            </a:extLst>
          </p:cNvPr>
          <p:cNvSpPr/>
          <p:nvPr/>
        </p:nvSpPr>
        <p:spPr>
          <a:xfrm>
            <a:off x="3072691" y="1426754"/>
            <a:ext cx="3810000" cy="1439333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>
                <a:solidFill>
                  <a:srgbClr val="26702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週三下午</a:t>
            </a:r>
            <a:r>
              <a:rPr lang="en-US" altLang="zh-TW" sz="2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至</a:t>
            </a:r>
            <a:r>
              <a:rPr lang="en-US" altLang="zh-TW" sz="2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</a:t>
            </a:r>
            <a:r>
              <a:rPr lang="zh-TW" altLang="en-US" sz="2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類學校到校服務</a:t>
            </a:r>
            <a:r>
              <a:rPr lang="en-US" sz="2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sz="2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2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sz="2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B</a:t>
            </a:r>
            <a:r>
              <a:rPr lang="zh-TW" altLang="en-US" sz="2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類學校派員到</a:t>
            </a:r>
            <a:r>
              <a:rPr lang="en-US" altLang="zh-TW" sz="2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</a:t>
            </a:r>
            <a:r>
              <a:rPr lang="zh-TW" altLang="en-US" sz="2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類學校共備</a:t>
            </a:r>
            <a:r>
              <a:rPr lang="en-US" altLang="zh-TW" sz="2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en-US" sz="20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矩形: 圓角 7">
            <a:extLst>
              <a:ext uri="{FF2B5EF4-FFF2-40B4-BE49-F238E27FC236}">
                <a16:creationId xmlns="" xmlns:a16="http://schemas.microsoft.com/office/drawing/2014/main" id="{D1117B13-A342-BDF5-962E-B758DFC2C798}"/>
              </a:ext>
            </a:extLst>
          </p:cNvPr>
          <p:cNvSpPr/>
          <p:nvPr/>
        </p:nvSpPr>
        <p:spPr>
          <a:xfrm>
            <a:off x="4317291" y="4711579"/>
            <a:ext cx="3810000" cy="1439333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>
                <a:solidFill>
                  <a:srgbClr val="26702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週四下午</a:t>
            </a:r>
            <a:r>
              <a:rPr lang="en-US" altLang="zh-TW" sz="2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2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AB</a:t>
            </a:r>
            <a:r>
              <a:rPr lang="zh-TW" altLang="en-US" sz="2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類學校皆安排個別入校觀課</a:t>
            </a:r>
            <a:endParaRPr lang="en-US" sz="20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語音泡泡: 圓角矩形 8">
            <a:extLst>
              <a:ext uri="{FF2B5EF4-FFF2-40B4-BE49-F238E27FC236}">
                <a16:creationId xmlns="" xmlns:a16="http://schemas.microsoft.com/office/drawing/2014/main" id="{6E0B21F5-B5B7-CE2B-7239-6757485344F7}"/>
              </a:ext>
            </a:extLst>
          </p:cNvPr>
          <p:cNvSpPr/>
          <p:nvPr/>
        </p:nvSpPr>
        <p:spPr>
          <a:xfrm>
            <a:off x="7315198" y="1229002"/>
            <a:ext cx="4461935" cy="2137713"/>
          </a:xfrm>
          <a:prstGeom prst="wedgeRoundRectCallout">
            <a:avLst>
              <a:gd name="adj1" fmla="val -58962"/>
              <a:gd name="adj2" fmla="val -24339"/>
              <a:gd name="adj3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b="1" dirty="0">
                <a:solidFill>
                  <a:srgbClr val="FF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前一週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須提供一份教學設計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b="1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應提出差異化教學內容、教法、多元評量方式</a:t>
            </a:r>
            <a:r>
              <a:rPr lang="en-US" altLang="zh-TW" b="1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r>
              <a:rPr lang="zh-TW" altLang="en-US" b="1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等。建議可善用科技化平台融入課中差異化教學、可融入分組合作學習進行自學、共學、互學、導學的原則</a:t>
            </a:r>
            <a:r>
              <a:rPr lang="en-US" altLang="zh-TW" b="1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en-US" b="1" dirty="0">
              <a:solidFill>
                <a:srgbClr val="FFC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語音泡泡: 圓角矩形 13">
            <a:extLst>
              <a:ext uri="{FF2B5EF4-FFF2-40B4-BE49-F238E27FC236}">
                <a16:creationId xmlns="" xmlns:a16="http://schemas.microsoft.com/office/drawing/2014/main" id="{18F54475-F9C6-8FB5-70CA-94A885152082}"/>
              </a:ext>
            </a:extLst>
          </p:cNvPr>
          <p:cNvSpPr/>
          <p:nvPr/>
        </p:nvSpPr>
        <p:spPr>
          <a:xfrm>
            <a:off x="8407400" y="4128263"/>
            <a:ext cx="3649842" cy="2137713"/>
          </a:xfrm>
          <a:prstGeom prst="wedgeRoundRectCallout">
            <a:avLst>
              <a:gd name="adj1" fmla="val -58962"/>
              <a:gd name="adj2" fmla="val -24339"/>
              <a:gd name="adj3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●依學校作息時間調整</a:t>
            </a:r>
          </a:p>
          <a:p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●單元自選，但</a:t>
            </a:r>
            <a:r>
              <a:rPr lang="zh-TW" altLang="en-US" sz="2000" b="1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教學重點應以</a:t>
            </a:r>
            <a:r>
              <a:rPr lang="en-US" altLang="zh-TW" sz="2000" b="1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112</a:t>
            </a:r>
            <a:r>
              <a:rPr lang="zh-TW" altLang="en-US" sz="2000" b="1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年學力檢測表現最弱面向為主</a:t>
            </a:r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  <a:p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●學校可邀請其他教師參與觀、議課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100503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="" xmlns:a16="http://schemas.microsoft.com/office/drawing/2014/main" id="{BD1AA6F1-8E1C-9545-E867-CE5C401160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414" y="1564725"/>
            <a:ext cx="10865481" cy="4995938"/>
          </a:xfrm>
          <a:prstGeom prst="rect">
            <a:avLst/>
          </a:prstGeom>
        </p:spPr>
      </p:pic>
      <p:sp>
        <p:nvSpPr>
          <p:cNvPr id="4" name="標題 1">
            <a:extLst>
              <a:ext uri="{FF2B5EF4-FFF2-40B4-BE49-F238E27FC236}">
                <a16:creationId xmlns="" xmlns:a16="http://schemas.microsoft.com/office/drawing/2014/main" id="{C9BFFA7D-6C36-C1D0-0404-97E1B00ACEFC}"/>
              </a:ext>
            </a:extLst>
          </p:cNvPr>
          <p:cNvSpPr txBox="1">
            <a:spLocks/>
          </p:cNvSpPr>
          <p:nvPr/>
        </p:nvSpPr>
        <p:spPr>
          <a:xfrm>
            <a:off x="1142295" y="0"/>
            <a:ext cx="10515600" cy="1036420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rgbClr val="202C4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j-cs"/>
              </a:defRPr>
            </a:lvl1pPr>
          </a:lstStyle>
          <a:p>
            <a:pPr defTabSz="457200">
              <a:lnSpc>
                <a:spcPct val="100000"/>
              </a:lnSpc>
              <a:spcBef>
                <a:spcPts val="0"/>
              </a:spcBef>
              <a:defRPr/>
            </a:pPr>
            <a:r>
              <a:rPr lang="zh-TW" altLang="en-US" sz="4000" dirty="0">
                <a:solidFill>
                  <a:srgbClr val="01738B"/>
                </a:solidFill>
                <a:cs typeface="+mn-cs"/>
              </a:rPr>
              <a:t>第一次到校輔導 規劃時程</a:t>
            </a:r>
          </a:p>
        </p:txBody>
      </p:sp>
      <p:grpSp>
        <p:nvGrpSpPr>
          <p:cNvPr id="5" name="组合 35">
            <a:extLst>
              <a:ext uri="{FF2B5EF4-FFF2-40B4-BE49-F238E27FC236}">
                <a16:creationId xmlns="" xmlns:a16="http://schemas.microsoft.com/office/drawing/2014/main" id="{9C9BCD14-C1DB-F570-AFDC-23AE3BAEA5D3}"/>
              </a:ext>
            </a:extLst>
          </p:cNvPr>
          <p:cNvGrpSpPr>
            <a:grpSpLocks/>
          </p:cNvGrpSpPr>
          <p:nvPr/>
        </p:nvGrpSpPr>
        <p:grpSpPr bwMode="auto">
          <a:xfrm>
            <a:off x="83323" y="105289"/>
            <a:ext cx="1325752" cy="886195"/>
            <a:chOff x="874713" y="304800"/>
            <a:chExt cx="1182909" cy="850419"/>
          </a:xfrm>
        </p:grpSpPr>
        <p:sp>
          <p:nvSpPr>
            <p:cNvPr id="6" name="矩形 16">
              <a:extLst>
                <a:ext uri="{FF2B5EF4-FFF2-40B4-BE49-F238E27FC236}">
                  <a16:creationId xmlns="" xmlns:a16="http://schemas.microsoft.com/office/drawing/2014/main" id="{0ECD1096-663C-EF53-D793-865500DEC05F}"/>
                </a:ext>
              </a:extLst>
            </p:cNvPr>
            <p:cNvSpPr/>
            <p:nvPr/>
          </p:nvSpPr>
          <p:spPr>
            <a:xfrm rot="1800000">
              <a:off x="1220853" y="682411"/>
              <a:ext cx="836769" cy="472808"/>
            </a:xfrm>
            <a:custGeom>
              <a:avLst/>
              <a:gdLst>
                <a:gd name="connsiteX0" fmla="*/ 0 w 1504748"/>
                <a:gd name="connsiteY0" fmla="*/ 0 h 465789"/>
                <a:gd name="connsiteX1" fmla="*/ 1504748 w 1504748"/>
                <a:gd name="connsiteY1" fmla="*/ 0 h 465789"/>
                <a:gd name="connsiteX2" fmla="*/ 1504748 w 1504748"/>
                <a:gd name="connsiteY2" fmla="*/ 465789 h 465789"/>
                <a:gd name="connsiteX3" fmla="*/ 0 w 1504748"/>
                <a:gd name="connsiteY3" fmla="*/ 465789 h 465789"/>
                <a:gd name="connsiteX4" fmla="*/ 0 w 1504748"/>
                <a:gd name="connsiteY4" fmla="*/ 0 h 465789"/>
                <a:gd name="connsiteX0" fmla="*/ 0 w 1504748"/>
                <a:gd name="connsiteY0" fmla="*/ 5104 h 470893"/>
                <a:gd name="connsiteX1" fmla="*/ 342087 w 1504748"/>
                <a:gd name="connsiteY1" fmla="*/ 0 h 470893"/>
                <a:gd name="connsiteX2" fmla="*/ 1504748 w 1504748"/>
                <a:gd name="connsiteY2" fmla="*/ 5104 h 470893"/>
                <a:gd name="connsiteX3" fmla="*/ 1504748 w 1504748"/>
                <a:gd name="connsiteY3" fmla="*/ 470893 h 470893"/>
                <a:gd name="connsiteX4" fmla="*/ 0 w 1504748"/>
                <a:gd name="connsiteY4" fmla="*/ 470893 h 470893"/>
                <a:gd name="connsiteX5" fmla="*/ 0 w 1504748"/>
                <a:gd name="connsiteY5" fmla="*/ 5104 h 470893"/>
                <a:gd name="connsiteX0" fmla="*/ 0 w 1504748"/>
                <a:gd name="connsiteY0" fmla="*/ 5104 h 473453"/>
                <a:gd name="connsiteX1" fmla="*/ 342087 w 1504748"/>
                <a:gd name="connsiteY1" fmla="*/ 0 h 473453"/>
                <a:gd name="connsiteX2" fmla="*/ 1504748 w 1504748"/>
                <a:gd name="connsiteY2" fmla="*/ 5104 h 473453"/>
                <a:gd name="connsiteX3" fmla="*/ 1504748 w 1504748"/>
                <a:gd name="connsiteY3" fmla="*/ 470893 h 473453"/>
                <a:gd name="connsiteX4" fmla="*/ 322141 w 1504748"/>
                <a:gd name="connsiteY4" fmla="*/ 473453 h 473453"/>
                <a:gd name="connsiteX5" fmla="*/ 0 w 1504748"/>
                <a:gd name="connsiteY5" fmla="*/ 470893 h 473453"/>
                <a:gd name="connsiteX6" fmla="*/ 0 w 1504748"/>
                <a:gd name="connsiteY6" fmla="*/ 5104 h 473453"/>
                <a:gd name="connsiteX0" fmla="*/ 0 w 1504748"/>
                <a:gd name="connsiteY0" fmla="*/ 5104 h 473453"/>
                <a:gd name="connsiteX1" fmla="*/ 342087 w 1504748"/>
                <a:gd name="connsiteY1" fmla="*/ 0 h 473453"/>
                <a:gd name="connsiteX2" fmla="*/ 1504748 w 1504748"/>
                <a:gd name="connsiteY2" fmla="*/ 5104 h 473453"/>
                <a:gd name="connsiteX3" fmla="*/ 1504748 w 1504748"/>
                <a:gd name="connsiteY3" fmla="*/ 470893 h 473453"/>
                <a:gd name="connsiteX4" fmla="*/ 322141 w 1504748"/>
                <a:gd name="connsiteY4" fmla="*/ 473453 h 473453"/>
                <a:gd name="connsiteX5" fmla="*/ 0 w 1504748"/>
                <a:gd name="connsiteY5" fmla="*/ 5104 h 473453"/>
                <a:gd name="connsiteX0" fmla="*/ 0 w 1182607"/>
                <a:gd name="connsiteY0" fmla="*/ 473453 h 473453"/>
                <a:gd name="connsiteX1" fmla="*/ 19946 w 1182607"/>
                <a:gd name="connsiteY1" fmla="*/ 0 h 473453"/>
                <a:gd name="connsiteX2" fmla="*/ 1182607 w 1182607"/>
                <a:gd name="connsiteY2" fmla="*/ 5104 h 473453"/>
                <a:gd name="connsiteX3" fmla="*/ 1182607 w 1182607"/>
                <a:gd name="connsiteY3" fmla="*/ 470893 h 473453"/>
                <a:gd name="connsiteX4" fmla="*/ 0 w 1182607"/>
                <a:gd name="connsiteY4" fmla="*/ 473453 h 473453"/>
                <a:gd name="connsiteX0" fmla="*/ 0 w 1182607"/>
                <a:gd name="connsiteY0" fmla="*/ 473453 h 473453"/>
                <a:gd name="connsiteX1" fmla="*/ 187993 w 1182607"/>
                <a:gd name="connsiteY1" fmla="*/ 240265 h 473453"/>
                <a:gd name="connsiteX2" fmla="*/ 19946 w 1182607"/>
                <a:gd name="connsiteY2" fmla="*/ 0 h 473453"/>
                <a:gd name="connsiteX3" fmla="*/ 1182607 w 1182607"/>
                <a:gd name="connsiteY3" fmla="*/ 5104 h 473453"/>
                <a:gd name="connsiteX4" fmla="*/ 1182607 w 1182607"/>
                <a:gd name="connsiteY4" fmla="*/ 470893 h 473453"/>
                <a:gd name="connsiteX5" fmla="*/ 0 w 1182607"/>
                <a:gd name="connsiteY5" fmla="*/ 473453 h 473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82607" h="473453">
                  <a:moveTo>
                    <a:pt x="0" y="473453"/>
                  </a:moveTo>
                  <a:cubicBezTo>
                    <a:pt x="3995" y="397823"/>
                    <a:pt x="183998" y="315895"/>
                    <a:pt x="187993" y="240265"/>
                  </a:cubicBezTo>
                  <a:lnTo>
                    <a:pt x="19946" y="0"/>
                  </a:lnTo>
                  <a:lnTo>
                    <a:pt x="1182607" y="5104"/>
                  </a:lnTo>
                  <a:lnTo>
                    <a:pt x="1182607" y="470893"/>
                  </a:lnTo>
                  <a:lnTo>
                    <a:pt x="0" y="473453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  <a:alpha val="50000"/>
                  </a:schemeClr>
                </a:gs>
                <a:gs pos="84600">
                  <a:schemeClr val="bg1">
                    <a:alpha val="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1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inpin heiti" panose="00000500000000000000" pitchFamily="2" charset="-122"/>
              </a:endParaRPr>
            </a:p>
          </p:txBody>
        </p:sp>
        <p:sp>
          <p:nvSpPr>
            <p:cNvPr id="7" name="任意多边形 37">
              <a:extLst>
                <a:ext uri="{FF2B5EF4-FFF2-40B4-BE49-F238E27FC236}">
                  <a16:creationId xmlns="" xmlns:a16="http://schemas.microsoft.com/office/drawing/2014/main" id="{FBD75EE4-B57C-EF2D-EAE5-87C13EA8C99E}"/>
                </a:ext>
              </a:extLst>
            </p:cNvPr>
            <p:cNvSpPr/>
            <p:nvPr/>
          </p:nvSpPr>
          <p:spPr>
            <a:xfrm>
              <a:off x="874713" y="304800"/>
              <a:ext cx="833593" cy="834553"/>
            </a:xfrm>
            <a:custGeom>
              <a:avLst/>
              <a:gdLst>
                <a:gd name="connsiteX0" fmla="*/ 0 w 834118"/>
                <a:gd name="connsiteY0" fmla="*/ 563336 h 834118"/>
                <a:gd name="connsiteX1" fmla="*/ 23764 w 834118"/>
                <a:gd name="connsiteY1" fmla="*/ 563336 h 834118"/>
                <a:gd name="connsiteX2" fmla="*/ 23764 w 834118"/>
                <a:gd name="connsiteY2" fmla="*/ 810354 h 834118"/>
                <a:gd name="connsiteX3" fmla="*/ 810354 w 834118"/>
                <a:gd name="connsiteY3" fmla="*/ 810354 h 834118"/>
                <a:gd name="connsiteX4" fmla="*/ 810354 w 834118"/>
                <a:gd name="connsiteY4" fmla="*/ 563336 h 834118"/>
                <a:gd name="connsiteX5" fmla="*/ 834118 w 834118"/>
                <a:gd name="connsiteY5" fmla="*/ 563336 h 834118"/>
                <a:gd name="connsiteX6" fmla="*/ 834118 w 834118"/>
                <a:gd name="connsiteY6" fmla="*/ 834118 h 834118"/>
                <a:gd name="connsiteX7" fmla="*/ 0 w 834118"/>
                <a:gd name="connsiteY7" fmla="*/ 834118 h 834118"/>
                <a:gd name="connsiteX8" fmla="*/ 0 w 834118"/>
                <a:gd name="connsiteY8" fmla="*/ 0 h 834118"/>
                <a:gd name="connsiteX9" fmla="*/ 834118 w 834118"/>
                <a:gd name="connsiteY9" fmla="*/ 0 h 834118"/>
                <a:gd name="connsiteX10" fmla="*/ 834118 w 834118"/>
                <a:gd name="connsiteY10" fmla="*/ 270782 h 834118"/>
                <a:gd name="connsiteX11" fmla="*/ 810354 w 834118"/>
                <a:gd name="connsiteY11" fmla="*/ 270782 h 834118"/>
                <a:gd name="connsiteX12" fmla="*/ 810354 w 834118"/>
                <a:gd name="connsiteY12" fmla="*/ 23764 h 834118"/>
                <a:gd name="connsiteX13" fmla="*/ 23764 w 834118"/>
                <a:gd name="connsiteY13" fmla="*/ 23764 h 834118"/>
                <a:gd name="connsiteX14" fmla="*/ 23764 w 834118"/>
                <a:gd name="connsiteY14" fmla="*/ 270782 h 834118"/>
                <a:gd name="connsiteX15" fmla="*/ 0 w 834118"/>
                <a:gd name="connsiteY15" fmla="*/ 270782 h 834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34118" h="834118">
                  <a:moveTo>
                    <a:pt x="0" y="563336"/>
                  </a:moveTo>
                  <a:lnTo>
                    <a:pt x="23764" y="563336"/>
                  </a:lnTo>
                  <a:lnTo>
                    <a:pt x="23764" y="810354"/>
                  </a:lnTo>
                  <a:lnTo>
                    <a:pt x="810354" y="810354"/>
                  </a:lnTo>
                  <a:lnTo>
                    <a:pt x="810354" y="563336"/>
                  </a:lnTo>
                  <a:lnTo>
                    <a:pt x="834118" y="563336"/>
                  </a:lnTo>
                  <a:lnTo>
                    <a:pt x="834118" y="834118"/>
                  </a:lnTo>
                  <a:lnTo>
                    <a:pt x="0" y="834118"/>
                  </a:lnTo>
                  <a:close/>
                  <a:moveTo>
                    <a:pt x="0" y="0"/>
                  </a:moveTo>
                  <a:lnTo>
                    <a:pt x="834118" y="0"/>
                  </a:lnTo>
                  <a:lnTo>
                    <a:pt x="834118" y="270782"/>
                  </a:lnTo>
                  <a:lnTo>
                    <a:pt x="810354" y="270782"/>
                  </a:lnTo>
                  <a:lnTo>
                    <a:pt x="810354" y="23764"/>
                  </a:lnTo>
                  <a:lnTo>
                    <a:pt x="23764" y="23764"/>
                  </a:lnTo>
                  <a:lnTo>
                    <a:pt x="23764" y="270782"/>
                  </a:lnTo>
                  <a:lnTo>
                    <a:pt x="0" y="27078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inpin heiti" panose="00000500000000000000" pitchFamily="2" charset="-122"/>
              </a:endParaRPr>
            </a:p>
          </p:txBody>
        </p:sp>
        <p:sp>
          <p:nvSpPr>
            <p:cNvPr id="8" name="椭圆 13">
              <a:extLst>
                <a:ext uri="{FF2B5EF4-FFF2-40B4-BE49-F238E27FC236}">
                  <a16:creationId xmlns="" xmlns:a16="http://schemas.microsoft.com/office/drawing/2014/main" id="{80AAEC42-8BE6-22DE-6606-08EB9C9D91F9}"/>
                </a:ext>
              </a:extLst>
            </p:cNvPr>
            <p:cNvSpPr/>
            <p:nvPr/>
          </p:nvSpPr>
          <p:spPr>
            <a:xfrm>
              <a:off x="1055722" y="485673"/>
              <a:ext cx="471576" cy="472808"/>
            </a:xfrm>
            <a:custGeom>
              <a:avLst/>
              <a:gdLst>
                <a:gd name="connsiteX0" fmla="*/ 119063 w 330200"/>
                <a:gd name="connsiteY0" fmla="*/ 93662 h 330200"/>
                <a:gd name="connsiteX1" fmla="*/ 119063 w 330200"/>
                <a:gd name="connsiteY1" fmla="*/ 230187 h 330200"/>
                <a:gd name="connsiteX2" fmla="*/ 244476 w 330200"/>
                <a:gd name="connsiteY2" fmla="*/ 161925 h 330200"/>
                <a:gd name="connsiteX3" fmla="*/ 165100 w 330200"/>
                <a:gd name="connsiteY3" fmla="*/ 0 h 330200"/>
                <a:gd name="connsiteX4" fmla="*/ 330200 w 330200"/>
                <a:gd name="connsiteY4" fmla="*/ 165100 h 330200"/>
                <a:gd name="connsiteX5" fmla="*/ 165100 w 330200"/>
                <a:gd name="connsiteY5" fmla="*/ 330200 h 330200"/>
                <a:gd name="connsiteX6" fmla="*/ 0 w 330200"/>
                <a:gd name="connsiteY6" fmla="*/ 165100 h 330200"/>
                <a:gd name="connsiteX7" fmla="*/ 165100 w 330200"/>
                <a:gd name="connsiteY7" fmla="*/ 0 h 33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0200" h="330200">
                  <a:moveTo>
                    <a:pt x="119063" y="93662"/>
                  </a:moveTo>
                  <a:lnTo>
                    <a:pt x="119063" y="230187"/>
                  </a:lnTo>
                  <a:lnTo>
                    <a:pt x="244476" y="161925"/>
                  </a:lnTo>
                  <a:close/>
                  <a:moveTo>
                    <a:pt x="165100" y="0"/>
                  </a:moveTo>
                  <a:cubicBezTo>
                    <a:pt x="256282" y="0"/>
                    <a:pt x="330200" y="73918"/>
                    <a:pt x="330200" y="165100"/>
                  </a:cubicBezTo>
                  <a:cubicBezTo>
                    <a:pt x="330200" y="256282"/>
                    <a:pt x="256282" y="330200"/>
                    <a:pt x="165100" y="330200"/>
                  </a:cubicBezTo>
                  <a:cubicBezTo>
                    <a:pt x="73918" y="330200"/>
                    <a:pt x="0" y="256282"/>
                    <a:pt x="0" y="165100"/>
                  </a:cubicBezTo>
                  <a:cubicBezTo>
                    <a:pt x="0" y="73918"/>
                    <a:pt x="73918" y="0"/>
                    <a:pt x="165100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inpin heiti" panose="00000500000000000000" pitchFamily="2" charset="-122"/>
              </a:endParaRPr>
            </a:p>
          </p:txBody>
        </p:sp>
      </p:grpSp>
      <p:sp>
        <p:nvSpPr>
          <p:cNvPr id="9" name="文字方塊 8">
            <a:extLst>
              <a:ext uri="{FF2B5EF4-FFF2-40B4-BE49-F238E27FC236}">
                <a16:creationId xmlns="" xmlns:a16="http://schemas.microsoft.com/office/drawing/2014/main" id="{135FCF8D-E25D-2630-0165-9BDC9CD5884B}"/>
              </a:ext>
            </a:extLst>
          </p:cNvPr>
          <p:cNvSpPr txBox="1"/>
          <p:nvPr/>
        </p:nvSpPr>
        <p:spPr>
          <a:xfrm>
            <a:off x="940168" y="1133924"/>
            <a:ext cx="730956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solidFill>
                  <a:srgbClr val="26702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週三下午 </a:t>
            </a:r>
            <a:r>
              <a:rPr lang="zh-TW" altLang="en-US" sz="1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至</a:t>
            </a:r>
            <a:r>
              <a:rPr lang="en-US" altLang="zh-TW" sz="1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</a:t>
            </a:r>
            <a:r>
              <a:rPr lang="zh-TW" altLang="en-US" sz="1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類學校到校服務</a:t>
            </a:r>
            <a:r>
              <a:rPr lang="en-US" altLang="zh-TW" sz="1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sz="1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B</a:t>
            </a:r>
            <a:r>
              <a:rPr lang="zh-TW" altLang="en-US" sz="1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類學校派員到</a:t>
            </a:r>
            <a:r>
              <a:rPr lang="en-US" altLang="zh-TW" sz="1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</a:t>
            </a:r>
            <a:r>
              <a:rPr lang="zh-TW" altLang="en-US" sz="1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類學校共備</a:t>
            </a:r>
            <a:r>
              <a:rPr lang="en-US" altLang="zh-TW" sz="1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en-US" sz="18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6989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>
            <a:extLst>
              <a:ext uri="{FF2B5EF4-FFF2-40B4-BE49-F238E27FC236}">
                <a16:creationId xmlns="" xmlns:a16="http://schemas.microsoft.com/office/drawing/2014/main" id="{C9BFFA7D-6C36-C1D0-0404-97E1B00ACEFC}"/>
              </a:ext>
            </a:extLst>
          </p:cNvPr>
          <p:cNvSpPr txBox="1">
            <a:spLocks/>
          </p:cNvSpPr>
          <p:nvPr/>
        </p:nvSpPr>
        <p:spPr>
          <a:xfrm>
            <a:off x="1142295" y="0"/>
            <a:ext cx="10515600" cy="1036420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rgbClr val="202C4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j-cs"/>
              </a:defRPr>
            </a:lvl1pPr>
          </a:lstStyle>
          <a:p>
            <a:pPr defTabSz="457200">
              <a:lnSpc>
                <a:spcPct val="100000"/>
              </a:lnSpc>
              <a:spcBef>
                <a:spcPts val="0"/>
              </a:spcBef>
              <a:defRPr/>
            </a:pPr>
            <a:r>
              <a:rPr lang="zh-TW" altLang="en-US" sz="4000" dirty="0">
                <a:solidFill>
                  <a:srgbClr val="01738B"/>
                </a:solidFill>
                <a:cs typeface="+mn-cs"/>
              </a:rPr>
              <a:t>第二次入校觀課 規劃時程</a:t>
            </a:r>
          </a:p>
        </p:txBody>
      </p:sp>
      <p:grpSp>
        <p:nvGrpSpPr>
          <p:cNvPr id="5" name="组合 35">
            <a:extLst>
              <a:ext uri="{FF2B5EF4-FFF2-40B4-BE49-F238E27FC236}">
                <a16:creationId xmlns="" xmlns:a16="http://schemas.microsoft.com/office/drawing/2014/main" id="{9C9BCD14-C1DB-F570-AFDC-23AE3BAEA5D3}"/>
              </a:ext>
            </a:extLst>
          </p:cNvPr>
          <p:cNvGrpSpPr>
            <a:grpSpLocks/>
          </p:cNvGrpSpPr>
          <p:nvPr/>
        </p:nvGrpSpPr>
        <p:grpSpPr bwMode="auto">
          <a:xfrm>
            <a:off x="83323" y="105289"/>
            <a:ext cx="1325752" cy="886195"/>
            <a:chOff x="874713" y="304800"/>
            <a:chExt cx="1182909" cy="850419"/>
          </a:xfrm>
        </p:grpSpPr>
        <p:sp>
          <p:nvSpPr>
            <p:cNvPr id="6" name="矩形 16">
              <a:extLst>
                <a:ext uri="{FF2B5EF4-FFF2-40B4-BE49-F238E27FC236}">
                  <a16:creationId xmlns="" xmlns:a16="http://schemas.microsoft.com/office/drawing/2014/main" id="{0ECD1096-663C-EF53-D793-865500DEC05F}"/>
                </a:ext>
              </a:extLst>
            </p:cNvPr>
            <p:cNvSpPr/>
            <p:nvPr/>
          </p:nvSpPr>
          <p:spPr>
            <a:xfrm rot="1800000">
              <a:off x="1220853" y="682411"/>
              <a:ext cx="836769" cy="472808"/>
            </a:xfrm>
            <a:custGeom>
              <a:avLst/>
              <a:gdLst>
                <a:gd name="connsiteX0" fmla="*/ 0 w 1504748"/>
                <a:gd name="connsiteY0" fmla="*/ 0 h 465789"/>
                <a:gd name="connsiteX1" fmla="*/ 1504748 w 1504748"/>
                <a:gd name="connsiteY1" fmla="*/ 0 h 465789"/>
                <a:gd name="connsiteX2" fmla="*/ 1504748 w 1504748"/>
                <a:gd name="connsiteY2" fmla="*/ 465789 h 465789"/>
                <a:gd name="connsiteX3" fmla="*/ 0 w 1504748"/>
                <a:gd name="connsiteY3" fmla="*/ 465789 h 465789"/>
                <a:gd name="connsiteX4" fmla="*/ 0 w 1504748"/>
                <a:gd name="connsiteY4" fmla="*/ 0 h 465789"/>
                <a:gd name="connsiteX0" fmla="*/ 0 w 1504748"/>
                <a:gd name="connsiteY0" fmla="*/ 5104 h 470893"/>
                <a:gd name="connsiteX1" fmla="*/ 342087 w 1504748"/>
                <a:gd name="connsiteY1" fmla="*/ 0 h 470893"/>
                <a:gd name="connsiteX2" fmla="*/ 1504748 w 1504748"/>
                <a:gd name="connsiteY2" fmla="*/ 5104 h 470893"/>
                <a:gd name="connsiteX3" fmla="*/ 1504748 w 1504748"/>
                <a:gd name="connsiteY3" fmla="*/ 470893 h 470893"/>
                <a:gd name="connsiteX4" fmla="*/ 0 w 1504748"/>
                <a:gd name="connsiteY4" fmla="*/ 470893 h 470893"/>
                <a:gd name="connsiteX5" fmla="*/ 0 w 1504748"/>
                <a:gd name="connsiteY5" fmla="*/ 5104 h 470893"/>
                <a:gd name="connsiteX0" fmla="*/ 0 w 1504748"/>
                <a:gd name="connsiteY0" fmla="*/ 5104 h 473453"/>
                <a:gd name="connsiteX1" fmla="*/ 342087 w 1504748"/>
                <a:gd name="connsiteY1" fmla="*/ 0 h 473453"/>
                <a:gd name="connsiteX2" fmla="*/ 1504748 w 1504748"/>
                <a:gd name="connsiteY2" fmla="*/ 5104 h 473453"/>
                <a:gd name="connsiteX3" fmla="*/ 1504748 w 1504748"/>
                <a:gd name="connsiteY3" fmla="*/ 470893 h 473453"/>
                <a:gd name="connsiteX4" fmla="*/ 322141 w 1504748"/>
                <a:gd name="connsiteY4" fmla="*/ 473453 h 473453"/>
                <a:gd name="connsiteX5" fmla="*/ 0 w 1504748"/>
                <a:gd name="connsiteY5" fmla="*/ 470893 h 473453"/>
                <a:gd name="connsiteX6" fmla="*/ 0 w 1504748"/>
                <a:gd name="connsiteY6" fmla="*/ 5104 h 473453"/>
                <a:gd name="connsiteX0" fmla="*/ 0 w 1504748"/>
                <a:gd name="connsiteY0" fmla="*/ 5104 h 473453"/>
                <a:gd name="connsiteX1" fmla="*/ 342087 w 1504748"/>
                <a:gd name="connsiteY1" fmla="*/ 0 h 473453"/>
                <a:gd name="connsiteX2" fmla="*/ 1504748 w 1504748"/>
                <a:gd name="connsiteY2" fmla="*/ 5104 h 473453"/>
                <a:gd name="connsiteX3" fmla="*/ 1504748 w 1504748"/>
                <a:gd name="connsiteY3" fmla="*/ 470893 h 473453"/>
                <a:gd name="connsiteX4" fmla="*/ 322141 w 1504748"/>
                <a:gd name="connsiteY4" fmla="*/ 473453 h 473453"/>
                <a:gd name="connsiteX5" fmla="*/ 0 w 1504748"/>
                <a:gd name="connsiteY5" fmla="*/ 5104 h 473453"/>
                <a:gd name="connsiteX0" fmla="*/ 0 w 1182607"/>
                <a:gd name="connsiteY0" fmla="*/ 473453 h 473453"/>
                <a:gd name="connsiteX1" fmla="*/ 19946 w 1182607"/>
                <a:gd name="connsiteY1" fmla="*/ 0 h 473453"/>
                <a:gd name="connsiteX2" fmla="*/ 1182607 w 1182607"/>
                <a:gd name="connsiteY2" fmla="*/ 5104 h 473453"/>
                <a:gd name="connsiteX3" fmla="*/ 1182607 w 1182607"/>
                <a:gd name="connsiteY3" fmla="*/ 470893 h 473453"/>
                <a:gd name="connsiteX4" fmla="*/ 0 w 1182607"/>
                <a:gd name="connsiteY4" fmla="*/ 473453 h 473453"/>
                <a:gd name="connsiteX0" fmla="*/ 0 w 1182607"/>
                <a:gd name="connsiteY0" fmla="*/ 473453 h 473453"/>
                <a:gd name="connsiteX1" fmla="*/ 187993 w 1182607"/>
                <a:gd name="connsiteY1" fmla="*/ 240265 h 473453"/>
                <a:gd name="connsiteX2" fmla="*/ 19946 w 1182607"/>
                <a:gd name="connsiteY2" fmla="*/ 0 h 473453"/>
                <a:gd name="connsiteX3" fmla="*/ 1182607 w 1182607"/>
                <a:gd name="connsiteY3" fmla="*/ 5104 h 473453"/>
                <a:gd name="connsiteX4" fmla="*/ 1182607 w 1182607"/>
                <a:gd name="connsiteY4" fmla="*/ 470893 h 473453"/>
                <a:gd name="connsiteX5" fmla="*/ 0 w 1182607"/>
                <a:gd name="connsiteY5" fmla="*/ 473453 h 473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82607" h="473453">
                  <a:moveTo>
                    <a:pt x="0" y="473453"/>
                  </a:moveTo>
                  <a:cubicBezTo>
                    <a:pt x="3995" y="397823"/>
                    <a:pt x="183998" y="315895"/>
                    <a:pt x="187993" y="240265"/>
                  </a:cubicBezTo>
                  <a:lnTo>
                    <a:pt x="19946" y="0"/>
                  </a:lnTo>
                  <a:lnTo>
                    <a:pt x="1182607" y="5104"/>
                  </a:lnTo>
                  <a:lnTo>
                    <a:pt x="1182607" y="470893"/>
                  </a:lnTo>
                  <a:lnTo>
                    <a:pt x="0" y="473453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  <a:alpha val="50000"/>
                  </a:schemeClr>
                </a:gs>
                <a:gs pos="84600">
                  <a:schemeClr val="bg1">
                    <a:alpha val="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1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inpin heiti" panose="00000500000000000000" pitchFamily="2" charset="-122"/>
              </a:endParaRPr>
            </a:p>
          </p:txBody>
        </p:sp>
        <p:sp>
          <p:nvSpPr>
            <p:cNvPr id="7" name="任意多边形 37">
              <a:extLst>
                <a:ext uri="{FF2B5EF4-FFF2-40B4-BE49-F238E27FC236}">
                  <a16:creationId xmlns="" xmlns:a16="http://schemas.microsoft.com/office/drawing/2014/main" id="{FBD75EE4-B57C-EF2D-EAE5-87C13EA8C99E}"/>
                </a:ext>
              </a:extLst>
            </p:cNvPr>
            <p:cNvSpPr/>
            <p:nvPr/>
          </p:nvSpPr>
          <p:spPr>
            <a:xfrm>
              <a:off x="874713" y="304800"/>
              <a:ext cx="833593" cy="834553"/>
            </a:xfrm>
            <a:custGeom>
              <a:avLst/>
              <a:gdLst>
                <a:gd name="connsiteX0" fmla="*/ 0 w 834118"/>
                <a:gd name="connsiteY0" fmla="*/ 563336 h 834118"/>
                <a:gd name="connsiteX1" fmla="*/ 23764 w 834118"/>
                <a:gd name="connsiteY1" fmla="*/ 563336 h 834118"/>
                <a:gd name="connsiteX2" fmla="*/ 23764 w 834118"/>
                <a:gd name="connsiteY2" fmla="*/ 810354 h 834118"/>
                <a:gd name="connsiteX3" fmla="*/ 810354 w 834118"/>
                <a:gd name="connsiteY3" fmla="*/ 810354 h 834118"/>
                <a:gd name="connsiteX4" fmla="*/ 810354 w 834118"/>
                <a:gd name="connsiteY4" fmla="*/ 563336 h 834118"/>
                <a:gd name="connsiteX5" fmla="*/ 834118 w 834118"/>
                <a:gd name="connsiteY5" fmla="*/ 563336 h 834118"/>
                <a:gd name="connsiteX6" fmla="*/ 834118 w 834118"/>
                <a:gd name="connsiteY6" fmla="*/ 834118 h 834118"/>
                <a:gd name="connsiteX7" fmla="*/ 0 w 834118"/>
                <a:gd name="connsiteY7" fmla="*/ 834118 h 834118"/>
                <a:gd name="connsiteX8" fmla="*/ 0 w 834118"/>
                <a:gd name="connsiteY8" fmla="*/ 0 h 834118"/>
                <a:gd name="connsiteX9" fmla="*/ 834118 w 834118"/>
                <a:gd name="connsiteY9" fmla="*/ 0 h 834118"/>
                <a:gd name="connsiteX10" fmla="*/ 834118 w 834118"/>
                <a:gd name="connsiteY10" fmla="*/ 270782 h 834118"/>
                <a:gd name="connsiteX11" fmla="*/ 810354 w 834118"/>
                <a:gd name="connsiteY11" fmla="*/ 270782 h 834118"/>
                <a:gd name="connsiteX12" fmla="*/ 810354 w 834118"/>
                <a:gd name="connsiteY12" fmla="*/ 23764 h 834118"/>
                <a:gd name="connsiteX13" fmla="*/ 23764 w 834118"/>
                <a:gd name="connsiteY13" fmla="*/ 23764 h 834118"/>
                <a:gd name="connsiteX14" fmla="*/ 23764 w 834118"/>
                <a:gd name="connsiteY14" fmla="*/ 270782 h 834118"/>
                <a:gd name="connsiteX15" fmla="*/ 0 w 834118"/>
                <a:gd name="connsiteY15" fmla="*/ 270782 h 834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34118" h="834118">
                  <a:moveTo>
                    <a:pt x="0" y="563336"/>
                  </a:moveTo>
                  <a:lnTo>
                    <a:pt x="23764" y="563336"/>
                  </a:lnTo>
                  <a:lnTo>
                    <a:pt x="23764" y="810354"/>
                  </a:lnTo>
                  <a:lnTo>
                    <a:pt x="810354" y="810354"/>
                  </a:lnTo>
                  <a:lnTo>
                    <a:pt x="810354" y="563336"/>
                  </a:lnTo>
                  <a:lnTo>
                    <a:pt x="834118" y="563336"/>
                  </a:lnTo>
                  <a:lnTo>
                    <a:pt x="834118" y="834118"/>
                  </a:lnTo>
                  <a:lnTo>
                    <a:pt x="0" y="834118"/>
                  </a:lnTo>
                  <a:close/>
                  <a:moveTo>
                    <a:pt x="0" y="0"/>
                  </a:moveTo>
                  <a:lnTo>
                    <a:pt x="834118" y="0"/>
                  </a:lnTo>
                  <a:lnTo>
                    <a:pt x="834118" y="270782"/>
                  </a:lnTo>
                  <a:lnTo>
                    <a:pt x="810354" y="270782"/>
                  </a:lnTo>
                  <a:lnTo>
                    <a:pt x="810354" y="23764"/>
                  </a:lnTo>
                  <a:lnTo>
                    <a:pt x="23764" y="23764"/>
                  </a:lnTo>
                  <a:lnTo>
                    <a:pt x="23764" y="270782"/>
                  </a:lnTo>
                  <a:lnTo>
                    <a:pt x="0" y="27078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inpin heiti" panose="00000500000000000000" pitchFamily="2" charset="-122"/>
              </a:endParaRPr>
            </a:p>
          </p:txBody>
        </p:sp>
        <p:sp>
          <p:nvSpPr>
            <p:cNvPr id="8" name="椭圆 13">
              <a:extLst>
                <a:ext uri="{FF2B5EF4-FFF2-40B4-BE49-F238E27FC236}">
                  <a16:creationId xmlns="" xmlns:a16="http://schemas.microsoft.com/office/drawing/2014/main" id="{80AAEC42-8BE6-22DE-6606-08EB9C9D91F9}"/>
                </a:ext>
              </a:extLst>
            </p:cNvPr>
            <p:cNvSpPr/>
            <p:nvPr/>
          </p:nvSpPr>
          <p:spPr>
            <a:xfrm>
              <a:off x="1055722" y="485673"/>
              <a:ext cx="471576" cy="472808"/>
            </a:xfrm>
            <a:custGeom>
              <a:avLst/>
              <a:gdLst>
                <a:gd name="connsiteX0" fmla="*/ 119063 w 330200"/>
                <a:gd name="connsiteY0" fmla="*/ 93662 h 330200"/>
                <a:gd name="connsiteX1" fmla="*/ 119063 w 330200"/>
                <a:gd name="connsiteY1" fmla="*/ 230187 h 330200"/>
                <a:gd name="connsiteX2" fmla="*/ 244476 w 330200"/>
                <a:gd name="connsiteY2" fmla="*/ 161925 h 330200"/>
                <a:gd name="connsiteX3" fmla="*/ 165100 w 330200"/>
                <a:gd name="connsiteY3" fmla="*/ 0 h 330200"/>
                <a:gd name="connsiteX4" fmla="*/ 330200 w 330200"/>
                <a:gd name="connsiteY4" fmla="*/ 165100 h 330200"/>
                <a:gd name="connsiteX5" fmla="*/ 165100 w 330200"/>
                <a:gd name="connsiteY5" fmla="*/ 330200 h 330200"/>
                <a:gd name="connsiteX6" fmla="*/ 0 w 330200"/>
                <a:gd name="connsiteY6" fmla="*/ 165100 h 330200"/>
                <a:gd name="connsiteX7" fmla="*/ 165100 w 330200"/>
                <a:gd name="connsiteY7" fmla="*/ 0 h 33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0200" h="330200">
                  <a:moveTo>
                    <a:pt x="119063" y="93662"/>
                  </a:moveTo>
                  <a:lnTo>
                    <a:pt x="119063" y="230187"/>
                  </a:lnTo>
                  <a:lnTo>
                    <a:pt x="244476" y="161925"/>
                  </a:lnTo>
                  <a:close/>
                  <a:moveTo>
                    <a:pt x="165100" y="0"/>
                  </a:moveTo>
                  <a:cubicBezTo>
                    <a:pt x="256282" y="0"/>
                    <a:pt x="330200" y="73918"/>
                    <a:pt x="330200" y="165100"/>
                  </a:cubicBezTo>
                  <a:cubicBezTo>
                    <a:pt x="330200" y="256282"/>
                    <a:pt x="256282" y="330200"/>
                    <a:pt x="165100" y="330200"/>
                  </a:cubicBezTo>
                  <a:cubicBezTo>
                    <a:pt x="73918" y="330200"/>
                    <a:pt x="0" y="256282"/>
                    <a:pt x="0" y="165100"/>
                  </a:cubicBezTo>
                  <a:cubicBezTo>
                    <a:pt x="0" y="73918"/>
                    <a:pt x="73918" y="0"/>
                    <a:pt x="165100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inpin heiti" panose="00000500000000000000" pitchFamily="2" charset="-122"/>
              </a:endParaRPr>
            </a:p>
          </p:txBody>
        </p:sp>
      </p:grpSp>
      <p:pic>
        <p:nvPicPr>
          <p:cNvPr id="10" name="圖片 9">
            <a:extLst>
              <a:ext uri="{FF2B5EF4-FFF2-40B4-BE49-F238E27FC236}">
                <a16:creationId xmlns="" xmlns:a16="http://schemas.microsoft.com/office/drawing/2014/main" id="{74291C61-C186-737E-199D-4EA9AE4939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908" y="1747633"/>
            <a:ext cx="11144465" cy="4619300"/>
          </a:xfrm>
          <a:prstGeom prst="rect">
            <a:avLst/>
          </a:prstGeom>
        </p:spPr>
      </p:pic>
      <p:sp>
        <p:nvSpPr>
          <p:cNvPr id="11" name="文字方塊 10">
            <a:extLst>
              <a:ext uri="{FF2B5EF4-FFF2-40B4-BE49-F238E27FC236}">
                <a16:creationId xmlns="" xmlns:a16="http://schemas.microsoft.com/office/drawing/2014/main" id="{B6FD6FF4-52F3-8C1D-128B-4034217946C5}"/>
              </a:ext>
            </a:extLst>
          </p:cNvPr>
          <p:cNvSpPr txBox="1"/>
          <p:nvPr/>
        </p:nvSpPr>
        <p:spPr>
          <a:xfrm>
            <a:off x="657566" y="1147499"/>
            <a:ext cx="730956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b="1" dirty="0">
                <a:solidFill>
                  <a:srgbClr val="26702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週四下午</a:t>
            </a:r>
            <a:r>
              <a:rPr lang="en-US" altLang="zh-TW" sz="2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AB</a:t>
            </a:r>
            <a:r>
              <a:rPr lang="zh-TW" altLang="en-US" sz="2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類學校皆安排個別入校觀課</a:t>
            </a:r>
            <a:endParaRPr lang="en-US" sz="24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02913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1">
            <a:extLst>
              <a:ext uri="{FF2B5EF4-FFF2-40B4-BE49-F238E27FC236}">
                <a16:creationId xmlns="" xmlns:a16="http://schemas.microsoft.com/office/drawing/2014/main" id="{8ADFF60D-8A67-4143-A8E4-E4B9590978E9}"/>
              </a:ext>
            </a:extLst>
          </p:cNvPr>
          <p:cNvSpPr txBox="1">
            <a:spLocks/>
          </p:cNvSpPr>
          <p:nvPr/>
        </p:nvSpPr>
        <p:spPr>
          <a:xfrm>
            <a:off x="1142295" y="0"/>
            <a:ext cx="10515600" cy="1036420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rgbClr val="202C4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j-cs"/>
              </a:defRPr>
            </a:lvl1pPr>
          </a:lstStyle>
          <a:p>
            <a:pPr defTabSz="457200">
              <a:lnSpc>
                <a:spcPct val="100000"/>
              </a:lnSpc>
              <a:spcBef>
                <a:spcPts val="0"/>
              </a:spcBef>
              <a:defRPr/>
            </a:pPr>
            <a:r>
              <a:rPr lang="zh-TW" altLang="en-US" dirty="0">
                <a:solidFill>
                  <a:srgbClr val="01738B"/>
                </a:solidFill>
                <a:cs typeface="+mn-cs"/>
              </a:rPr>
              <a:t>局端檢核說明</a:t>
            </a:r>
          </a:p>
        </p:txBody>
      </p:sp>
      <p:grpSp>
        <p:nvGrpSpPr>
          <p:cNvPr id="10" name="组合 35">
            <a:extLst>
              <a:ext uri="{FF2B5EF4-FFF2-40B4-BE49-F238E27FC236}">
                <a16:creationId xmlns="" xmlns:a16="http://schemas.microsoft.com/office/drawing/2014/main" id="{781F5CBD-DB65-451E-9519-CF2BC3C2F269}"/>
              </a:ext>
            </a:extLst>
          </p:cNvPr>
          <p:cNvGrpSpPr>
            <a:grpSpLocks/>
          </p:cNvGrpSpPr>
          <p:nvPr/>
        </p:nvGrpSpPr>
        <p:grpSpPr bwMode="auto">
          <a:xfrm>
            <a:off x="83323" y="105289"/>
            <a:ext cx="1325752" cy="886195"/>
            <a:chOff x="874713" y="304800"/>
            <a:chExt cx="1182909" cy="850419"/>
          </a:xfrm>
        </p:grpSpPr>
        <p:sp>
          <p:nvSpPr>
            <p:cNvPr id="11" name="矩形 16">
              <a:extLst>
                <a:ext uri="{FF2B5EF4-FFF2-40B4-BE49-F238E27FC236}">
                  <a16:creationId xmlns="" xmlns:a16="http://schemas.microsoft.com/office/drawing/2014/main" id="{46207488-86DD-4A40-B151-A041D4BE43AA}"/>
                </a:ext>
              </a:extLst>
            </p:cNvPr>
            <p:cNvSpPr/>
            <p:nvPr/>
          </p:nvSpPr>
          <p:spPr>
            <a:xfrm rot="1800000">
              <a:off x="1220853" y="682411"/>
              <a:ext cx="836769" cy="472808"/>
            </a:xfrm>
            <a:custGeom>
              <a:avLst/>
              <a:gdLst>
                <a:gd name="connsiteX0" fmla="*/ 0 w 1504748"/>
                <a:gd name="connsiteY0" fmla="*/ 0 h 465789"/>
                <a:gd name="connsiteX1" fmla="*/ 1504748 w 1504748"/>
                <a:gd name="connsiteY1" fmla="*/ 0 h 465789"/>
                <a:gd name="connsiteX2" fmla="*/ 1504748 w 1504748"/>
                <a:gd name="connsiteY2" fmla="*/ 465789 h 465789"/>
                <a:gd name="connsiteX3" fmla="*/ 0 w 1504748"/>
                <a:gd name="connsiteY3" fmla="*/ 465789 h 465789"/>
                <a:gd name="connsiteX4" fmla="*/ 0 w 1504748"/>
                <a:gd name="connsiteY4" fmla="*/ 0 h 465789"/>
                <a:gd name="connsiteX0" fmla="*/ 0 w 1504748"/>
                <a:gd name="connsiteY0" fmla="*/ 5104 h 470893"/>
                <a:gd name="connsiteX1" fmla="*/ 342087 w 1504748"/>
                <a:gd name="connsiteY1" fmla="*/ 0 h 470893"/>
                <a:gd name="connsiteX2" fmla="*/ 1504748 w 1504748"/>
                <a:gd name="connsiteY2" fmla="*/ 5104 h 470893"/>
                <a:gd name="connsiteX3" fmla="*/ 1504748 w 1504748"/>
                <a:gd name="connsiteY3" fmla="*/ 470893 h 470893"/>
                <a:gd name="connsiteX4" fmla="*/ 0 w 1504748"/>
                <a:gd name="connsiteY4" fmla="*/ 470893 h 470893"/>
                <a:gd name="connsiteX5" fmla="*/ 0 w 1504748"/>
                <a:gd name="connsiteY5" fmla="*/ 5104 h 470893"/>
                <a:gd name="connsiteX0" fmla="*/ 0 w 1504748"/>
                <a:gd name="connsiteY0" fmla="*/ 5104 h 473453"/>
                <a:gd name="connsiteX1" fmla="*/ 342087 w 1504748"/>
                <a:gd name="connsiteY1" fmla="*/ 0 h 473453"/>
                <a:gd name="connsiteX2" fmla="*/ 1504748 w 1504748"/>
                <a:gd name="connsiteY2" fmla="*/ 5104 h 473453"/>
                <a:gd name="connsiteX3" fmla="*/ 1504748 w 1504748"/>
                <a:gd name="connsiteY3" fmla="*/ 470893 h 473453"/>
                <a:gd name="connsiteX4" fmla="*/ 322141 w 1504748"/>
                <a:gd name="connsiteY4" fmla="*/ 473453 h 473453"/>
                <a:gd name="connsiteX5" fmla="*/ 0 w 1504748"/>
                <a:gd name="connsiteY5" fmla="*/ 470893 h 473453"/>
                <a:gd name="connsiteX6" fmla="*/ 0 w 1504748"/>
                <a:gd name="connsiteY6" fmla="*/ 5104 h 473453"/>
                <a:gd name="connsiteX0" fmla="*/ 0 w 1504748"/>
                <a:gd name="connsiteY0" fmla="*/ 5104 h 473453"/>
                <a:gd name="connsiteX1" fmla="*/ 342087 w 1504748"/>
                <a:gd name="connsiteY1" fmla="*/ 0 h 473453"/>
                <a:gd name="connsiteX2" fmla="*/ 1504748 w 1504748"/>
                <a:gd name="connsiteY2" fmla="*/ 5104 h 473453"/>
                <a:gd name="connsiteX3" fmla="*/ 1504748 w 1504748"/>
                <a:gd name="connsiteY3" fmla="*/ 470893 h 473453"/>
                <a:gd name="connsiteX4" fmla="*/ 322141 w 1504748"/>
                <a:gd name="connsiteY4" fmla="*/ 473453 h 473453"/>
                <a:gd name="connsiteX5" fmla="*/ 0 w 1504748"/>
                <a:gd name="connsiteY5" fmla="*/ 5104 h 473453"/>
                <a:gd name="connsiteX0" fmla="*/ 0 w 1182607"/>
                <a:gd name="connsiteY0" fmla="*/ 473453 h 473453"/>
                <a:gd name="connsiteX1" fmla="*/ 19946 w 1182607"/>
                <a:gd name="connsiteY1" fmla="*/ 0 h 473453"/>
                <a:gd name="connsiteX2" fmla="*/ 1182607 w 1182607"/>
                <a:gd name="connsiteY2" fmla="*/ 5104 h 473453"/>
                <a:gd name="connsiteX3" fmla="*/ 1182607 w 1182607"/>
                <a:gd name="connsiteY3" fmla="*/ 470893 h 473453"/>
                <a:gd name="connsiteX4" fmla="*/ 0 w 1182607"/>
                <a:gd name="connsiteY4" fmla="*/ 473453 h 473453"/>
                <a:gd name="connsiteX0" fmla="*/ 0 w 1182607"/>
                <a:gd name="connsiteY0" fmla="*/ 473453 h 473453"/>
                <a:gd name="connsiteX1" fmla="*/ 187993 w 1182607"/>
                <a:gd name="connsiteY1" fmla="*/ 240265 h 473453"/>
                <a:gd name="connsiteX2" fmla="*/ 19946 w 1182607"/>
                <a:gd name="connsiteY2" fmla="*/ 0 h 473453"/>
                <a:gd name="connsiteX3" fmla="*/ 1182607 w 1182607"/>
                <a:gd name="connsiteY3" fmla="*/ 5104 h 473453"/>
                <a:gd name="connsiteX4" fmla="*/ 1182607 w 1182607"/>
                <a:gd name="connsiteY4" fmla="*/ 470893 h 473453"/>
                <a:gd name="connsiteX5" fmla="*/ 0 w 1182607"/>
                <a:gd name="connsiteY5" fmla="*/ 473453 h 473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82607" h="473453">
                  <a:moveTo>
                    <a:pt x="0" y="473453"/>
                  </a:moveTo>
                  <a:cubicBezTo>
                    <a:pt x="3995" y="397823"/>
                    <a:pt x="183998" y="315895"/>
                    <a:pt x="187993" y="240265"/>
                  </a:cubicBezTo>
                  <a:lnTo>
                    <a:pt x="19946" y="0"/>
                  </a:lnTo>
                  <a:lnTo>
                    <a:pt x="1182607" y="5104"/>
                  </a:lnTo>
                  <a:lnTo>
                    <a:pt x="1182607" y="470893"/>
                  </a:lnTo>
                  <a:lnTo>
                    <a:pt x="0" y="473453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  <a:alpha val="50000"/>
                  </a:schemeClr>
                </a:gs>
                <a:gs pos="84600">
                  <a:schemeClr val="bg1">
                    <a:alpha val="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1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inpin heiti" panose="00000500000000000000" pitchFamily="2" charset="-122"/>
              </a:endParaRPr>
            </a:p>
          </p:txBody>
        </p:sp>
        <p:sp>
          <p:nvSpPr>
            <p:cNvPr id="12" name="任意多边形 37">
              <a:extLst>
                <a:ext uri="{FF2B5EF4-FFF2-40B4-BE49-F238E27FC236}">
                  <a16:creationId xmlns="" xmlns:a16="http://schemas.microsoft.com/office/drawing/2014/main" id="{2E1A4C07-BD1A-462E-AB79-186FA9DD7476}"/>
                </a:ext>
              </a:extLst>
            </p:cNvPr>
            <p:cNvSpPr/>
            <p:nvPr/>
          </p:nvSpPr>
          <p:spPr>
            <a:xfrm>
              <a:off x="874713" y="304800"/>
              <a:ext cx="833593" cy="834553"/>
            </a:xfrm>
            <a:custGeom>
              <a:avLst/>
              <a:gdLst>
                <a:gd name="connsiteX0" fmla="*/ 0 w 834118"/>
                <a:gd name="connsiteY0" fmla="*/ 563336 h 834118"/>
                <a:gd name="connsiteX1" fmla="*/ 23764 w 834118"/>
                <a:gd name="connsiteY1" fmla="*/ 563336 h 834118"/>
                <a:gd name="connsiteX2" fmla="*/ 23764 w 834118"/>
                <a:gd name="connsiteY2" fmla="*/ 810354 h 834118"/>
                <a:gd name="connsiteX3" fmla="*/ 810354 w 834118"/>
                <a:gd name="connsiteY3" fmla="*/ 810354 h 834118"/>
                <a:gd name="connsiteX4" fmla="*/ 810354 w 834118"/>
                <a:gd name="connsiteY4" fmla="*/ 563336 h 834118"/>
                <a:gd name="connsiteX5" fmla="*/ 834118 w 834118"/>
                <a:gd name="connsiteY5" fmla="*/ 563336 h 834118"/>
                <a:gd name="connsiteX6" fmla="*/ 834118 w 834118"/>
                <a:gd name="connsiteY6" fmla="*/ 834118 h 834118"/>
                <a:gd name="connsiteX7" fmla="*/ 0 w 834118"/>
                <a:gd name="connsiteY7" fmla="*/ 834118 h 834118"/>
                <a:gd name="connsiteX8" fmla="*/ 0 w 834118"/>
                <a:gd name="connsiteY8" fmla="*/ 0 h 834118"/>
                <a:gd name="connsiteX9" fmla="*/ 834118 w 834118"/>
                <a:gd name="connsiteY9" fmla="*/ 0 h 834118"/>
                <a:gd name="connsiteX10" fmla="*/ 834118 w 834118"/>
                <a:gd name="connsiteY10" fmla="*/ 270782 h 834118"/>
                <a:gd name="connsiteX11" fmla="*/ 810354 w 834118"/>
                <a:gd name="connsiteY11" fmla="*/ 270782 h 834118"/>
                <a:gd name="connsiteX12" fmla="*/ 810354 w 834118"/>
                <a:gd name="connsiteY12" fmla="*/ 23764 h 834118"/>
                <a:gd name="connsiteX13" fmla="*/ 23764 w 834118"/>
                <a:gd name="connsiteY13" fmla="*/ 23764 h 834118"/>
                <a:gd name="connsiteX14" fmla="*/ 23764 w 834118"/>
                <a:gd name="connsiteY14" fmla="*/ 270782 h 834118"/>
                <a:gd name="connsiteX15" fmla="*/ 0 w 834118"/>
                <a:gd name="connsiteY15" fmla="*/ 270782 h 834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34118" h="834118">
                  <a:moveTo>
                    <a:pt x="0" y="563336"/>
                  </a:moveTo>
                  <a:lnTo>
                    <a:pt x="23764" y="563336"/>
                  </a:lnTo>
                  <a:lnTo>
                    <a:pt x="23764" y="810354"/>
                  </a:lnTo>
                  <a:lnTo>
                    <a:pt x="810354" y="810354"/>
                  </a:lnTo>
                  <a:lnTo>
                    <a:pt x="810354" y="563336"/>
                  </a:lnTo>
                  <a:lnTo>
                    <a:pt x="834118" y="563336"/>
                  </a:lnTo>
                  <a:lnTo>
                    <a:pt x="834118" y="834118"/>
                  </a:lnTo>
                  <a:lnTo>
                    <a:pt x="0" y="834118"/>
                  </a:lnTo>
                  <a:close/>
                  <a:moveTo>
                    <a:pt x="0" y="0"/>
                  </a:moveTo>
                  <a:lnTo>
                    <a:pt x="834118" y="0"/>
                  </a:lnTo>
                  <a:lnTo>
                    <a:pt x="834118" y="270782"/>
                  </a:lnTo>
                  <a:lnTo>
                    <a:pt x="810354" y="270782"/>
                  </a:lnTo>
                  <a:lnTo>
                    <a:pt x="810354" y="23764"/>
                  </a:lnTo>
                  <a:lnTo>
                    <a:pt x="23764" y="23764"/>
                  </a:lnTo>
                  <a:lnTo>
                    <a:pt x="23764" y="270782"/>
                  </a:lnTo>
                  <a:lnTo>
                    <a:pt x="0" y="27078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inpin heiti" panose="00000500000000000000" pitchFamily="2" charset="-122"/>
              </a:endParaRPr>
            </a:p>
          </p:txBody>
        </p:sp>
        <p:sp>
          <p:nvSpPr>
            <p:cNvPr id="13" name="椭圆 13">
              <a:extLst>
                <a:ext uri="{FF2B5EF4-FFF2-40B4-BE49-F238E27FC236}">
                  <a16:creationId xmlns="" xmlns:a16="http://schemas.microsoft.com/office/drawing/2014/main" id="{23A08F16-2EBF-43E8-BFF1-A48A354D196C}"/>
                </a:ext>
              </a:extLst>
            </p:cNvPr>
            <p:cNvSpPr/>
            <p:nvPr/>
          </p:nvSpPr>
          <p:spPr>
            <a:xfrm>
              <a:off x="1055722" y="485673"/>
              <a:ext cx="471576" cy="472808"/>
            </a:xfrm>
            <a:custGeom>
              <a:avLst/>
              <a:gdLst>
                <a:gd name="connsiteX0" fmla="*/ 119063 w 330200"/>
                <a:gd name="connsiteY0" fmla="*/ 93662 h 330200"/>
                <a:gd name="connsiteX1" fmla="*/ 119063 w 330200"/>
                <a:gd name="connsiteY1" fmla="*/ 230187 h 330200"/>
                <a:gd name="connsiteX2" fmla="*/ 244476 w 330200"/>
                <a:gd name="connsiteY2" fmla="*/ 161925 h 330200"/>
                <a:gd name="connsiteX3" fmla="*/ 165100 w 330200"/>
                <a:gd name="connsiteY3" fmla="*/ 0 h 330200"/>
                <a:gd name="connsiteX4" fmla="*/ 330200 w 330200"/>
                <a:gd name="connsiteY4" fmla="*/ 165100 h 330200"/>
                <a:gd name="connsiteX5" fmla="*/ 165100 w 330200"/>
                <a:gd name="connsiteY5" fmla="*/ 330200 h 330200"/>
                <a:gd name="connsiteX6" fmla="*/ 0 w 330200"/>
                <a:gd name="connsiteY6" fmla="*/ 165100 h 330200"/>
                <a:gd name="connsiteX7" fmla="*/ 165100 w 330200"/>
                <a:gd name="connsiteY7" fmla="*/ 0 h 33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0200" h="330200">
                  <a:moveTo>
                    <a:pt x="119063" y="93662"/>
                  </a:moveTo>
                  <a:lnTo>
                    <a:pt x="119063" y="230187"/>
                  </a:lnTo>
                  <a:lnTo>
                    <a:pt x="244476" y="161925"/>
                  </a:lnTo>
                  <a:close/>
                  <a:moveTo>
                    <a:pt x="165100" y="0"/>
                  </a:moveTo>
                  <a:cubicBezTo>
                    <a:pt x="256282" y="0"/>
                    <a:pt x="330200" y="73918"/>
                    <a:pt x="330200" y="165100"/>
                  </a:cubicBezTo>
                  <a:cubicBezTo>
                    <a:pt x="330200" y="256282"/>
                    <a:pt x="256282" y="330200"/>
                    <a:pt x="165100" y="330200"/>
                  </a:cubicBezTo>
                  <a:cubicBezTo>
                    <a:pt x="73918" y="330200"/>
                    <a:pt x="0" y="256282"/>
                    <a:pt x="0" y="165100"/>
                  </a:cubicBezTo>
                  <a:cubicBezTo>
                    <a:pt x="0" y="73918"/>
                    <a:pt x="73918" y="0"/>
                    <a:pt x="165100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inpin heiti" panose="00000500000000000000" pitchFamily="2" charset="-122"/>
              </a:endParaRPr>
            </a:p>
          </p:txBody>
        </p:sp>
      </p:grpSp>
      <p:sp>
        <p:nvSpPr>
          <p:cNvPr id="3" name="矩形 2">
            <a:extLst>
              <a:ext uri="{FF2B5EF4-FFF2-40B4-BE49-F238E27FC236}">
                <a16:creationId xmlns="" xmlns:a16="http://schemas.microsoft.com/office/drawing/2014/main" id="{6C4A0B45-C960-1A86-DCE3-9512B9BE8119}"/>
              </a:ext>
            </a:extLst>
          </p:cNvPr>
          <p:cNvSpPr/>
          <p:nvPr/>
        </p:nvSpPr>
        <p:spPr>
          <a:xfrm>
            <a:off x="721918" y="1083806"/>
            <a:ext cx="1074816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800"/>
              </a:lnSpc>
            </a:pPr>
            <a:r>
              <a:rPr lang="zh-TW" altLang="en-US" sz="3200" b="1" dirty="0">
                <a:solidFill>
                  <a:srgbClr val="FF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目標學生</a:t>
            </a:r>
            <a:r>
              <a:rPr lang="zh-TW" altLang="en-US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：中高年級112年5月篩選測驗未通過學生。</a:t>
            </a:r>
          </a:p>
          <a:p>
            <a:pPr marL="457200" indent="-457200">
              <a:lnSpc>
                <a:spcPts val="4800"/>
              </a:lnSpc>
              <a:buFont typeface="Wingdings" panose="05000000000000000000" pitchFamily="2" charset="2"/>
              <a:buChar char="u"/>
            </a:pP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學校應於開學後3週內，對目標學生進行縱貫診斷測驗，並針對112學年上學期學習內容統計每名</a:t>
            </a:r>
            <a:r>
              <a:rPr lang="zh-TW" altLang="en-US" sz="3200" b="1" dirty="0">
                <a:solidFill>
                  <a:srgbClr val="FF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目標學生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概念星空圖亮燈數。</a:t>
            </a:r>
          </a:p>
          <a:p>
            <a:pPr marL="457200" indent="-457200">
              <a:lnSpc>
                <a:spcPts val="4800"/>
              </a:lnSpc>
              <a:buFont typeface="Wingdings" panose="05000000000000000000" pitchFamily="2" charset="2"/>
              <a:buChar char="u"/>
            </a:pP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學校應於每個概念授課完畢後，針對該概念再進行診斷測驗，統計經(補救)教學後每名</a:t>
            </a:r>
            <a:r>
              <a:rPr lang="zh-TW" altLang="en-US" sz="3200" b="1" dirty="0">
                <a:solidFill>
                  <a:srgbClr val="FF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目標學生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概念星空圖亮燈數。</a:t>
            </a:r>
          </a:p>
          <a:p>
            <a:pPr marL="457200" indent="-457200">
              <a:lnSpc>
                <a:spcPts val="4800"/>
              </a:lnSpc>
              <a:buFont typeface="Wingdings" panose="05000000000000000000" pitchFamily="2" charset="2"/>
              <a:buChar char="u"/>
            </a:pP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檢核</a:t>
            </a:r>
            <a:r>
              <a:rPr lang="zh-TW" altLang="en-US" sz="3200" b="1" dirty="0">
                <a:solidFill>
                  <a:srgbClr val="FF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目標學生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經 因材網縱貫診斷，於每次定期評量後，概念星空圖</a:t>
            </a:r>
            <a:r>
              <a:rPr lang="zh-TW" altLang="en-US" sz="4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多通過</a:t>
            </a:r>
            <a:r>
              <a:rPr lang="en-US" altLang="zh-TW" sz="4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sz="4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個節點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87431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131" y="1065992"/>
            <a:ext cx="11136279" cy="5792008"/>
          </a:xfrm>
          <a:prstGeom prst="rect">
            <a:avLst/>
          </a:prstGeom>
        </p:spPr>
      </p:pic>
      <p:sp>
        <p:nvSpPr>
          <p:cNvPr id="4" name="標題 1">
            <a:extLst>
              <a:ext uri="{FF2B5EF4-FFF2-40B4-BE49-F238E27FC236}">
                <a16:creationId xmlns="" xmlns:a16="http://schemas.microsoft.com/office/drawing/2014/main" id="{8ADFF60D-8A67-4143-A8E4-E4B9590978E9}"/>
              </a:ext>
            </a:extLst>
          </p:cNvPr>
          <p:cNvSpPr txBox="1">
            <a:spLocks/>
          </p:cNvSpPr>
          <p:nvPr/>
        </p:nvSpPr>
        <p:spPr>
          <a:xfrm>
            <a:off x="1142295" y="0"/>
            <a:ext cx="10515600" cy="1036420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rgbClr val="202C4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j-cs"/>
              </a:defRPr>
            </a:lvl1pPr>
          </a:lstStyle>
          <a:p>
            <a:pPr defTabSz="457200">
              <a:lnSpc>
                <a:spcPct val="100000"/>
              </a:lnSpc>
              <a:spcBef>
                <a:spcPts val="0"/>
              </a:spcBef>
              <a:defRPr/>
            </a:pPr>
            <a:r>
              <a:rPr lang="zh-TW" altLang="en-US" dirty="0">
                <a:solidFill>
                  <a:srgbClr val="01738B"/>
                </a:solidFill>
                <a:cs typeface="+mn-cs"/>
              </a:rPr>
              <a:t>局端檢核說明</a:t>
            </a:r>
          </a:p>
        </p:txBody>
      </p:sp>
      <p:grpSp>
        <p:nvGrpSpPr>
          <p:cNvPr id="5" name="组合 35">
            <a:extLst>
              <a:ext uri="{FF2B5EF4-FFF2-40B4-BE49-F238E27FC236}">
                <a16:creationId xmlns="" xmlns:a16="http://schemas.microsoft.com/office/drawing/2014/main" id="{781F5CBD-DB65-451E-9519-CF2BC3C2F269}"/>
              </a:ext>
            </a:extLst>
          </p:cNvPr>
          <p:cNvGrpSpPr>
            <a:grpSpLocks/>
          </p:cNvGrpSpPr>
          <p:nvPr/>
        </p:nvGrpSpPr>
        <p:grpSpPr bwMode="auto">
          <a:xfrm>
            <a:off x="83323" y="105289"/>
            <a:ext cx="1325752" cy="886195"/>
            <a:chOff x="874713" y="304800"/>
            <a:chExt cx="1182909" cy="850419"/>
          </a:xfrm>
        </p:grpSpPr>
        <p:sp>
          <p:nvSpPr>
            <p:cNvPr id="6" name="矩形 16">
              <a:extLst>
                <a:ext uri="{FF2B5EF4-FFF2-40B4-BE49-F238E27FC236}">
                  <a16:creationId xmlns="" xmlns:a16="http://schemas.microsoft.com/office/drawing/2014/main" id="{46207488-86DD-4A40-B151-A041D4BE43AA}"/>
                </a:ext>
              </a:extLst>
            </p:cNvPr>
            <p:cNvSpPr/>
            <p:nvPr/>
          </p:nvSpPr>
          <p:spPr>
            <a:xfrm rot="1800000">
              <a:off x="1220853" y="682411"/>
              <a:ext cx="836769" cy="472808"/>
            </a:xfrm>
            <a:custGeom>
              <a:avLst/>
              <a:gdLst>
                <a:gd name="connsiteX0" fmla="*/ 0 w 1504748"/>
                <a:gd name="connsiteY0" fmla="*/ 0 h 465789"/>
                <a:gd name="connsiteX1" fmla="*/ 1504748 w 1504748"/>
                <a:gd name="connsiteY1" fmla="*/ 0 h 465789"/>
                <a:gd name="connsiteX2" fmla="*/ 1504748 w 1504748"/>
                <a:gd name="connsiteY2" fmla="*/ 465789 h 465789"/>
                <a:gd name="connsiteX3" fmla="*/ 0 w 1504748"/>
                <a:gd name="connsiteY3" fmla="*/ 465789 h 465789"/>
                <a:gd name="connsiteX4" fmla="*/ 0 w 1504748"/>
                <a:gd name="connsiteY4" fmla="*/ 0 h 465789"/>
                <a:gd name="connsiteX0" fmla="*/ 0 w 1504748"/>
                <a:gd name="connsiteY0" fmla="*/ 5104 h 470893"/>
                <a:gd name="connsiteX1" fmla="*/ 342087 w 1504748"/>
                <a:gd name="connsiteY1" fmla="*/ 0 h 470893"/>
                <a:gd name="connsiteX2" fmla="*/ 1504748 w 1504748"/>
                <a:gd name="connsiteY2" fmla="*/ 5104 h 470893"/>
                <a:gd name="connsiteX3" fmla="*/ 1504748 w 1504748"/>
                <a:gd name="connsiteY3" fmla="*/ 470893 h 470893"/>
                <a:gd name="connsiteX4" fmla="*/ 0 w 1504748"/>
                <a:gd name="connsiteY4" fmla="*/ 470893 h 470893"/>
                <a:gd name="connsiteX5" fmla="*/ 0 w 1504748"/>
                <a:gd name="connsiteY5" fmla="*/ 5104 h 470893"/>
                <a:gd name="connsiteX0" fmla="*/ 0 w 1504748"/>
                <a:gd name="connsiteY0" fmla="*/ 5104 h 473453"/>
                <a:gd name="connsiteX1" fmla="*/ 342087 w 1504748"/>
                <a:gd name="connsiteY1" fmla="*/ 0 h 473453"/>
                <a:gd name="connsiteX2" fmla="*/ 1504748 w 1504748"/>
                <a:gd name="connsiteY2" fmla="*/ 5104 h 473453"/>
                <a:gd name="connsiteX3" fmla="*/ 1504748 w 1504748"/>
                <a:gd name="connsiteY3" fmla="*/ 470893 h 473453"/>
                <a:gd name="connsiteX4" fmla="*/ 322141 w 1504748"/>
                <a:gd name="connsiteY4" fmla="*/ 473453 h 473453"/>
                <a:gd name="connsiteX5" fmla="*/ 0 w 1504748"/>
                <a:gd name="connsiteY5" fmla="*/ 470893 h 473453"/>
                <a:gd name="connsiteX6" fmla="*/ 0 w 1504748"/>
                <a:gd name="connsiteY6" fmla="*/ 5104 h 473453"/>
                <a:gd name="connsiteX0" fmla="*/ 0 w 1504748"/>
                <a:gd name="connsiteY0" fmla="*/ 5104 h 473453"/>
                <a:gd name="connsiteX1" fmla="*/ 342087 w 1504748"/>
                <a:gd name="connsiteY1" fmla="*/ 0 h 473453"/>
                <a:gd name="connsiteX2" fmla="*/ 1504748 w 1504748"/>
                <a:gd name="connsiteY2" fmla="*/ 5104 h 473453"/>
                <a:gd name="connsiteX3" fmla="*/ 1504748 w 1504748"/>
                <a:gd name="connsiteY3" fmla="*/ 470893 h 473453"/>
                <a:gd name="connsiteX4" fmla="*/ 322141 w 1504748"/>
                <a:gd name="connsiteY4" fmla="*/ 473453 h 473453"/>
                <a:gd name="connsiteX5" fmla="*/ 0 w 1504748"/>
                <a:gd name="connsiteY5" fmla="*/ 5104 h 473453"/>
                <a:gd name="connsiteX0" fmla="*/ 0 w 1182607"/>
                <a:gd name="connsiteY0" fmla="*/ 473453 h 473453"/>
                <a:gd name="connsiteX1" fmla="*/ 19946 w 1182607"/>
                <a:gd name="connsiteY1" fmla="*/ 0 h 473453"/>
                <a:gd name="connsiteX2" fmla="*/ 1182607 w 1182607"/>
                <a:gd name="connsiteY2" fmla="*/ 5104 h 473453"/>
                <a:gd name="connsiteX3" fmla="*/ 1182607 w 1182607"/>
                <a:gd name="connsiteY3" fmla="*/ 470893 h 473453"/>
                <a:gd name="connsiteX4" fmla="*/ 0 w 1182607"/>
                <a:gd name="connsiteY4" fmla="*/ 473453 h 473453"/>
                <a:gd name="connsiteX0" fmla="*/ 0 w 1182607"/>
                <a:gd name="connsiteY0" fmla="*/ 473453 h 473453"/>
                <a:gd name="connsiteX1" fmla="*/ 187993 w 1182607"/>
                <a:gd name="connsiteY1" fmla="*/ 240265 h 473453"/>
                <a:gd name="connsiteX2" fmla="*/ 19946 w 1182607"/>
                <a:gd name="connsiteY2" fmla="*/ 0 h 473453"/>
                <a:gd name="connsiteX3" fmla="*/ 1182607 w 1182607"/>
                <a:gd name="connsiteY3" fmla="*/ 5104 h 473453"/>
                <a:gd name="connsiteX4" fmla="*/ 1182607 w 1182607"/>
                <a:gd name="connsiteY4" fmla="*/ 470893 h 473453"/>
                <a:gd name="connsiteX5" fmla="*/ 0 w 1182607"/>
                <a:gd name="connsiteY5" fmla="*/ 473453 h 473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82607" h="473453">
                  <a:moveTo>
                    <a:pt x="0" y="473453"/>
                  </a:moveTo>
                  <a:cubicBezTo>
                    <a:pt x="3995" y="397823"/>
                    <a:pt x="183998" y="315895"/>
                    <a:pt x="187993" y="240265"/>
                  </a:cubicBezTo>
                  <a:lnTo>
                    <a:pt x="19946" y="0"/>
                  </a:lnTo>
                  <a:lnTo>
                    <a:pt x="1182607" y="5104"/>
                  </a:lnTo>
                  <a:lnTo>
                    <a:pt x="1182607" y="470893"/>
                  </a:lnTo>
                  <a:lnTo>
                    <a:pt x="0" y="473453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  <a:alpha val="50000"/>
                  </a:schemeClr>
                </a:gs>
                <a:gs pos="84600">
                  <a:schemeClr val="bg1">
                    <a:alpha val="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1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inpin heiti" panose="00000500000000000000" pitchFamily="2" charset="-122"/>
              </a:endParaRPr>
            </a:p>
          </p:txBody>
        </p:sp>
        <p:sp>
          <p:nvSpPr>
            <p:cNvPr id="7" name="任意多边形 37">
              <a:extLst>
                <a:ext uri="{FF2B5EF4-FFF2-40B4-BE49-F238E27FC236}">
                  <a16:creationId xmlns="" xmlns:a16="http://schemas.microsoft.com/office/drawing/2014/main" id="{2E1A4C07-BD1A-462E-AB79-186FA9DD7476}"/>
                </a:ext>
              </a:extLst>
            </p:cNvPr>
            <p:cNvSpPr/>
            <p:nvPr/>
          </p:nvSpPr>
          <p:spPr>
            <a:xfrm>
              <a:off x="874713" y="304800"/>
              <a:ext cx="833593" cy="834553"/>
            </a:xfrm>
            <a:custGeom>
              <a:avLst/>
              <a:gdLst>
                <a:gd name="connsiteX0" fmla="*/ 0 w 834118"/>
                <a:gd name="connsiteY0" fmla="*/ 563336 h 834118"/>
                <a:gd name="connsiteX1" fmla="*/ 23764 w 834118"/>
                <a:gd name="connsiteY1" fmla="*/ 563336 h 834118"/>
                <a:gd name="connsiteX2" fmla="*/ 23764 w 834118"/>
                <a:gd name="connsiteY2" fmla="*/ 810354 h 834118"/>
                <a:gd name="connsiteX3" fmla="*/ 810354 w 834118"/>
                <a:gd name="connsiteY3" fmla="*/ 810354 h 834118"/>
                <a:gd name="connsiteX4" fmla="*/ 810354 w 834118"/>
                <a:gd name="connsiteY4" fmla="*/ 563336 h 834118"/>
                <a:gd name="connsiteX5" fmla="*/ 834118 w 834118"/>
                <a:gd name="connsiteY5" fmla="*/ 563336 h 834118"/>
                <a:gd name="connsiteX6" fmla="*/ 834118 w 834118"/>
                <a:gd name="connsiteY6" fmla="*/ 834118 h 834118"/>
                <a:gd name="connsiteX7" fmla="*/ 0 w 834118"/>
                <a:gd name="connsiteY7" fmla="*/ 834118 h 834118"/>
                <a:gd name="connsiteX8" fmla="*/ 0 w 834118"/>
                <a:gd name="connsiteY8" fmla="*/ 0 h 834118"/>
                <a:gd name="connsiteX9" fmla="*/ 834118 w 834118"/>
                <a:gd name="connsiteY9" fmla="*/ 0 h 834118"/>
                <a:gd name="connsiteX10" fmla="*/ 834118 w 834118"/>
                <a:gd name="connsiteY10" fmla="*/ 270782 h 834118"/>
                <a:gd name="connsiteX11" fmla="*/ 810354 w 834118"/>
                <a:gd name="connsiteY11" fmla="*/ 270782 h 834118"/>
                <a:gd name="connsiteX12" fmla="*/ 810354 w 834118"/>
                <a:gd name="connsiteY12" fmla="*/ 23764 h 834118"/>
                <a:gd name="connsiteX13" fmla="*/ 23764 w 834118"/>
                <a:gd name="connsiteY13" fmla="*/ 23764 h 834118"/>
                <a:gd name="connsiteX14" fmla="*/ 23764 w 834118"/>
                <a:gd name="connsiteY14" fmla="*/ 270782 h 834118"/>
                <a:gd name="connsiteX15" fmla="*/ 0 w 834118"/>
                <a:gd name="connsiteY15" fmla="*/ 270782 h 834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34118" h="834118">
                  <a:moveTo>
                    <a:pt x="0" y="563336"/>
                  </a:moveTo>
                  <a:lnTo>
                    <a:pt x="23764" y="563336"/>
                  </a:lnTo>
                  <a:lnTo>
                    <a:pt x="23764" y="810354"/>
                  </a:lnTo>
                  <a:lnTo>
                    <a:pt x="810354" y="810354"/>
                  </a:lnTo>
                  <a:lnTo>
                    <a:pt x="810354" y="563336"/>
                  </a:lnTo>
                  <a:lnTo>
                    <a:pt x="834118" y="563336"/>
                  </a:lnTo>
                  <a:lnTo>
                    <a:pt x="834118" y="834118"/>
                  </a:lnTo>
                  <a:lnTo>
                    <a:pt x="0" y="834118"/>
                  </a:lnTo>
                  <a:close/>
                  <a:moveTo>
                    <a:pt x="0" y="0"/>
                  </a:moveTo>
                  <a:lnTo>
                    <a:pt x="834118" y="0"/>
                  </a:lnTo>
                  <a:lnTo>
                    <a:pt x="834118" y="270782"/>
                  </a:lnTo>
                  <a:lnTo>
                    <a:pt x="810354" y="270782"/>
                  </a:lnTo>
                  <a:lnTo>
                    <a:pt x="810354" y="23764"/>
                  </a:lnTo>
                  <a:lnTo>
                    <a:pt x="23764" y="23764"/>
                  </a:lnTo>
                  <a:lnTo>
                    <a:pt x="23764" y="270782"/>
                  </a:lnTo>
                  <a:lnTo>
                    <a:pt x="0" y="27078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inpin heiti" panose="00000500000000000000" pitchFamily="2" charset="-122"/>
              </a:endParaRPr>
            </a:p>
          </p:txBody>
        </p:sp>
        <p:sp>
          <p:nvSpPr>
            <p:cNvPr id="8" name="椭圆 13">
              <a:extLst>
                <a:ext uri="{FF2B5EF4-FFF2-40B4-BE49-F238E27FC236}">
                  <a16:creationId xmlns="" xmlns:a16="http://schemas.microsoft.com/office/drawing/2014/main" id="{23A08F16-2EBF-43E8-BFF1-A48A354D196C}"/>
                </a:ext>
              </a:extLst>
            </p:cNvPr>
            <p:cNvSpPr/>
            <p:nvPr/>
          </p:nvSpPr>
          <p:spPr>
            <a:xfrm>
              <a:off x="1055722" y="485673"/>
              <a:ext cx="471576" cy="472808"/>
            </a:xfrm>
            <a:custGeom>
              <a:avLst/>
              <a:gdLst>
                <a:gd name="connsiteX0" fmla="*/ 119063 w 330200"/>
                <a:gd name="connsiteY0" fmla="*/ 93662 h 330200"/>
                <a:gd name="connsiteX1" fmla="*/ 119063 w 330200"/>
                <a:gd name="connsiteY1" fmla="*/ 230187 h 330200"/>
                <a:gd name="connsiteX2" fmla="*/ 244476 w 330200"/>
                <a:gd name="connsiteY2" fmla="*/ 161925 h 330200"/>
                <a:gd name="connsiteX3" fmla="*/ 165100 w 330200"/>
                <a:gd name="connsiteY3" fmla="*/ 0 h 330200"/>
                <a:gd name="connsiteX4" fmla="*/ 330200 w 330200"/>
                <a:gd name="connsiteY4" fmla="*/ 165100 h 330200"/>
                <a:gd name="connsiteX5" fmla="*/ 165100 w 330200"/>
                <a:gd name="connsiteY5" fmla="*/ 330200 h 330200"/>
                <a:gd name="connsiteX6" fmla="*/ 0 w 330200"/>
                <a:gd name="connsiteY6" fmla="*/ 165100 h 330200"/>
                <a:gd name="connsiteX7" fmla="*/ 165100 w 330200"/>
                <a:gd name="connsiteY7" fmla="*/ 0 h 33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0200" h="330200">
                  <a:moveTo>
                    <a:pt x="119063" y="93662"/>
                  </a:moveTo>
                  <a:lnTo>
                    <a:pt x="119063" y="230187"/>
                  </a:lnTo>
                  <a:lnTo>
                    <a:pt x="244476" y="161925"/>
                  </a:lnTo>
                  <a:close/>
                  <a:moveTo>
                    <a:pt x="165100" y="0"/>
                  </a:moveTo>
                  <a:cubicBezTo>
                    <a:pt x="256282" y="0"/>
                    <a:pt x="330200" y="73918"/>
                    <a:pt x="330200" y="165100"/>
                  </a:cubicBezTo>
                  <a:cubicBezTo>
                    <a:pt x="330200" y="256282"/>
                    <a:pt x="256282" y="330200"/>
                    <a:pt x="165100" y="330200"/>
                  </a:cubicBezTo>
                  <a:cubicBezTo>
                    <a:pt x="73918" y="330200"/>
                    <a:pt x="0" y="256282"/>
                    <a:pt x="0" y="165100"/>
                  </a:cubicBezTo>
                  <a:cubicBezTo>
                    <a:pt x="0" y="73918"/>
                    <a:pt x="73918" y="0"/>
                    <a:pt x="165100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inpin heiti" panose="00000500000000000000" pitchFamily="2" charset="-122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7774650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8ADFF60D-8A67-4143-A8E4-E4B9590978E9}"/>
              </a:ext>
            </a:extLst>
          </p:cNvPr>
          <p:cNvSpPr txBox="1">
            <a:spLocks/>
          </p:cNvSpPr>
          <p:nvPr/>
        </p:nvSpPr>
        <p:spPr>
          <a:xfrm>
            <a:off x="1142295" y="0"/>
            <a:ext cx="10515600" cy="1036420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rgbClr val="202C4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j-cs"/>
              </a:defRPr>
            </a:lvl1pPr>
          </a:lstStyle>
          <a:p>
            <a:pPr defTabSz="457200">
              <a:lnSpc>
                <a:spcPct val="100000"/>
              </a:lnSpc>
              <a:spcBef>
                <a:spcPts val="0"/>
              </a:spcBef>
              <a:defRPr/>
            </a:pPr>
            <a:r>
              <a:rPr lang="zh-TW" altLang="en-US" dirty="0" smtClean="0">
                <a:solidFill>
                  <a:srgbClr val="01738B"/>
                </a:solidFill>
                <a:cs typeface="+mn-cs"/>
              </a:rPr>
              <a:t>團務分工討論</a:t>
            </a:r>
            <a:endParaRPr lang="zh-TW" altLang="en-US" dirty="0">
              <a:solidFill>
                <a:srgbClr val="01738B"/>
              </a:solidFill>
              <a:cs typeface="+mn-cs"/>
            </a:endParaRPr>
          </a:p>
        </p:txBody>
      </p:sp>
      <p:grpSp>
        <p:nvGrpSpPr>
          <p:cNvPr id="3" name="组合 35">
            <a:extLst>
              <a:ext uri="{FF2B5EF4-FFF2-40B4-BE49-F238E27FC236}">
                <a16:creationId xmlns="" xmlns:a16="http://schemas.microsoft.com/office/drawing/2014/main" id="{781F5CBD-DB65-451E-9519-CF2BC3C2F269}"/>
              </a:ext>
            </a:extLst>
          </p:cNvPr>
          <p:cNvGrpSpPr>
            <a:grpSpLocks/>
          </p:cNvGrpSpPr>
          <p:nvPr/>
        </p:nvGrpSpPr>
        <p:grpSpPr bwMode="auto">
          <a:xfrm>
            <a:off x="83323" y="105289"/>
            <a:ext cx="1325752" cy="886195"/>
            <a:chOff x="874713" y="304800"/>
            <a:chExt cx="1182909" cy="850419"/>
          </a:xfrm>
        </p:grpSpPr>
        <p:sp>
          <p:nvSpPr>
            <p:cNvPr id="4" name="矩形 16">
              <a:extLst>
                <a:ext uri="{FF2B5EF4-FFF2-40B4-BE49-F238E27FC236}">
                  <a16:creationId xmlns="" xmlns:a16="http://schemas.microsoft.com/office/drawing/2014/main" id="{46207488-86DD-4A40-B151-A041D4BE43AA}"/>
                </a:ext>
              </a:extLst>
            </p:cNvPr>
            <p:cNvSpPr/>
            <p:nvPr/>
          </p:nvSpPr>
          <p:spPr>
            <a:xfrm rot="1800000">
              <a:off x="1220853" y="682411"/>
              <a:ext cx="836769" cy="472808"/>
            </a:xfrm>
            <a:custGeom>
              <a:avLst/>
              <a:gdLst>
                <a:gd name="connsiteX0" fmla="*/ 0 w 1504748"/>
                <a:gd name="connsiteY0" fmla="*/ 0 h 465789"/>
                <a:gd name="connsiteX1" fmla="*/ 1504748 w 1504748"/>
                <a:gd name="connsiteY1" fmla="*/ 0 h 465789"/>
                <a:gd name="connsiteX2" fmla="*/ 1504748 w 1504748"/>
                <a:gd name="connsiteY2" fmla="*/ 465789 h 465789"/>
                <a:gd name="connsiteX3" fmla="*/ 0 w 1504748"/>
                <a:gd name="connsiteY3" fmla="*/ 465789 h 465789"/>
                <a:gd name="connsiteX4" fmla="*/ 0 w 1504748"/>
                <a:gd name="connsiteY4" fmla="*/ 0 h 465789"/>
                <a:gd name="connsiteX0" fmla="*/ 0 w 1504748"/>
                <a:gd name="connsiteY0" fmla="*/ 5104 h 470893"/>
                <a:gd name="connsiteX1" fmla="*/ 342087 w 1504748"/>
                <a:gd name="connsiteY1" fmla="*/ 0 h 470893"/>
                <a:gd name="connsiteX2" fmla="*/ 1504748 w 1504748"/>
                <a:gd name="connsiteY2" fmla="*/ 5104 h 470893"/>
                <a:gd name="connsiteX3" fmla="*/ 1504748 w 1504748"/>
                <a:gd name="connsiteY3" fmla="*/ 470893 h 470893"/>
                <a:gd name="connsiteX4" fmla="*/ 0 w 1504748"/>
                <a:gd name="connsiteY4" fmla="*/ 470893 h 470893"/>
                <a:gd name="connsiteX5" fmla="*/ 0 w 1504748"/>
                <a:gd name="connsiteY5" fmla="*/ 5104 h 470893"/>
                <a:gd name="connsiteX0" fmla="*/ 0 w 1504748"/>
                <a:gd name="connsiteY0" fmla="*/ 5104 h 473453"/>
                <a:gd name="connsiteX1" fmla="*/ 342087 w 1504748"/>
                <a:gd name="connsiteY1" fmla="*/ 0 h 473453"/>
                <a:gd name="connsiteX2" fmla="*/ 1504748 w 1504748"/>
                <a:gd name="connsiteY2" fmla="*/ 5104 h 473453"/>
                <a:gd name="connsiteX3" fmla="*/ 1504748 w 1504748"/>
                <a:gd name="connsiteY3" fmla="*/ 470893 h 473453"/>
                <a:gd name="connsiteX4" fmla="*/ 322141 w 1504748"/>
                <a:gd name="connsiteY4" fmla="*/ 473453 h 473453"/>
                <a:gd name="connsiteX5" fmla="*/ 0 w 1504748"/>
                <a:gd name="connsiteY5" fmla="*/ 470893 h 473453"/>
                <a:gd name="connsiteX6" fmla="*/ 0 w 1504748"/>
                <a:gd name="connsiteY6" fmla="*/ 5104 h 473453"/>
                <a:gd name="connsiteX0" fmla="*/ 0 w 1504748"/>
                <a:gd name="connsiteY0" fmla="*/ 5104 h 473453"/>
                <a:gd name="connsiteX1" fmla="*/ 342087 w 1504748"/>
                <a:gd name="connsiteY1" fmla="*/ 0 h 473453"/>
                <a:gd name="connsiteX2" fmla="*/ 1504748 w 1504748"/>
                <a:gd name="connsiteY2" fmla="*/ 5104 h 473453"/>
                <a:gd name="connsiteX3" fmla="*/ 1504748 w 1504748"/>
                <a:gd name="connsiteY3" fmla="*/ 470893 h 473453"/>
                <a:gd name="connsiteX4" fmla="*/ 322141 w 1504748"/>
                <a:gd name="connsiteY4" fmla="*/ 473453 h 473453"/>
                <a:gd name="connsiteX5" fmla="*/ 0 w 1504748"/>
                <a:gd name="connsiteY5" fmla="*/ 5104 h 473453"/>
                <a:gd name="connsiteX0" fmla="*/ 0 w 1182607"/>
                <a:gd name="connsiteY0" fmla="*/ 473453 h 473453"/>
                <a:gd name="connsiteX1" fmla="*/ 19946 w 1182607"/>
                <a:gd name="connsiteY1" fmla="*/ 0 h 473453"/>
                <a:gd name="connsiteX2" fmla="*/ 1182607 w 1182607"/>
                <a:gd name="connsiteY2" fmla="*/ 5104 h 473453"/>
                <a:gd name="connsiteX3" fmla="*/ 1182607 w 1182607"/>
                <a:gd name="connsiteY3" fmla="*/ 470893 h 473453"/>
                <a:gd name="connsiteX4" fmla="*/ 0 w 1182607"/>
                <a:gd name="connsiteY4" fmla="*/ 473453 h 473453"/>
                <a:gd name="connsiteX0" fmla="*/ 0 w 1182607"/>
                <a:gd name="connsiteY0" fmla="*/ 473453 h 473453"/>
                <a:gd name="connsiteX1" fmla="*/ 187993 w 1182607"/>
                <a:gd name="connsiteY1" fmla="*/ 240265 h 473453"/>
                <a:gd name="connsiteX2" fmla="*/ 19946 w 1182607"/>
                <a:gd name="connsiteY2" fmla="*/ 0 h 473453"/>
                <a:gd name="connsiteX3" fmla="*/ 1182607 w 1182607"/>
                <a:gd name="connsiteY3" fmla="*/ 5104 h 473453"/>
                <a:gd name="connsiteX4" fmla="*/ 1182607 w 1182607"/>
                <a:gd name="connsiteY4" fmla="*/ 470893 h 473453"/>
                <a:gd name="connsiteX5" fmla="*/ 0 w 1182607"/>
                <a:gd name="connsiteY5" fmla="*/ 473453 h 473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82607" h="473453">
                  <a:moveTo>
                    <a:pt x="0" y="473453"/>
                  </a:moveTo>
                  <a:cubicBezTo>
                    <a:pt x="3995" y="397823"/>
                    <a:pt x="183998" y="315895"/>
                    <a:pt x="187993" y="240265"/>
                  </a:cubicBezTo>
                  <a:lnTo>
                    <a:pt x="19946" y="0"/>
                  </a:lnTo>
                  <a:lnTo>
                    <a:pt x="1182607" y="5104"/>
                  </a:lnTo>
                  <a:lnTo>
                    <a:pt x="1182607" y="470893"/>
                  </a:lnTo>
                  <a:lnTo>
                    <a:pt x="0" y="473453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  <a:alpha val="50000"/>
                  </a:schemeClr>
                </a:gs>
                <a:gs pos="84600">
                  <a:schemeClr val="bg1">
                    <a:alpha val="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1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inpin heiti" panose="00000500000000000000" pitchFamily="2" charset="-122"/>
              </a:endParaRPr>
            </a:p>
          </p:txBody>
        </p:sp>
        <p:sp>
          <p:nvSpPr>
            <p:cNvPr id="5" name="任意多边形 37">
              <a:extLst>
                <a:ext uri="{FF2B5EF4-FFF2-40B4-BE49-F238E27FC236}">
                  <a16:creationId xmlns="" xmlns:a16="http://schemas.microsoft.com/office/drawing/2014/main" id="{2E1A4C07-BD1A-462E-AB79-186FA9DD7476}"/>
                </a:ext>
              </a:extLst>
            </p:cNvPr>
            <p:cNvSpPr/>
            <p:nvPr/>
          </p:nvSpPr>
          <p:spPr>
            <a:xfrm>
              <a:off x="874713" y="304800"/>
              <a:ext cx="833593" cy="834553"/>
            </a:xfrm>
            <a:custGeom>
              <a:avLst/>
              <a:gdLst>
                <a:gd name="connsiteX0" fmla="*/ 0 w 834118"/>
                <a:gd name="connsiteY0" fmla="*/ 563336 h 834118"/>
                <a:gd name="connsiteX1" fmla="*/ 23764 w 834118"/>
                <a:gd name="connsiteY1" fmla="*/ 563336 h 834118"/>
                <a:gd name="connsiteX2" fmla="*/ 23764 w 834118"/>
                <a:gd name="connsiteY2" fmla="*/ 810354 h 834118"/>
                <a:gd name="connsiteX3" fmla="*/ 810354 w 834118"/>
                <a:gd name="connsiteY3" fmla="*/ 810354 h 834118"/>
                <a:gd name="connsiteX4" fmla="*/ 810354 w 834118"/>
                <a:gd name="connsiteY4" fmla="*/ 563336 h 834118"/>
                <a:gd name="connsiteX5" fmla="*/ 834118 w 834118"/>
                <a:gd name="connsiteY5" fmla="*/ 563336 h 834118"/>
                <a:gd name="connsiteX6" fmla="*/ 834118 w 834118"/>
                <a:gd name="connsiteY6" fmla="*/ 834118 h 834118"/>
                <a:gd name="connsiteX7" fmla="*/ 0 w 834118"/>
                <a:gd name="connsiteY7" fmla="*/ 834118 h 834118"/>
                <a:gd name="connsiteX8" fmla="*/ 0 w 834118"/>
                <a:gd name="connsiteY8" fmla="*/ 0 h 834118"/>
                <a:gd name="connsiteX9" fmla="*/ 834118 w 834118"/>
                <a:gd name="connsiteY9" fmla="*/ 0 h 834118"/>
                <a:gd name="connsiteX10" fmla="*/ 834118 w 834118"/>
                <a:gd name="connsiteY10" fmla="*/ 270782 h 834118"/>
                <a:gd name="connsiteX11" fmla="*/ 810354 w 834118"/>
                <a:gd name="connsiteY11" fmla="*/ 270782 h 834118"/>
                <a:gd name="connsiteX12" fmla="*/ 810354 w 834118"/>
                <a:gd name="connsiteY12" fmla="*/ 23764 h 834118"/>
                <a:gd name="connsiteX13" fmla="*/ 23764 w 834118"/>
                <a:gd name="connsiteY13" fmla="*/ 23764 h 834118"/>
                <a:gd name="connsiteX14" fmla="*/ 23764 w 834118"/>
                <a:gd name="connsiteY14" fmla="*/ 270782 h 834118"/>
                <a:gd name="connsiteX15" fmla="*/ 0 w 834118"/>
                <a:gd name="connsiteY15" fmla="*/ 270782 h 834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34118" h="834118">
                  <a:moveTo>
                    <a:pt x="0" y="563336"/>
                  </a:moveTo>
                  <a:lnTo>
                    <a:pt x="23764" y="563336"/>
                  </a:lnTo>
                  <a:lnTo>
                    <a:pt x="23764" y="810354"/>
                  </a:lnTo>
                  <a:lnTo>
                    <a:pt x="810354" y="810354"/>
                  </a:lnTo>
                  <a:lnTo>
                    <a:pt x="810354" y="563336"/>
                  </a:lnTo>
                  <a:lnTo>
                    <a:pt x="834118" y="563336"/>
                  </a:lnTo>
                  <a:lnTo>
                    <a:pt x="834118" y="834118"/>
                  </a:lnTo>
                  <a:lnTo>
                    <a:pt x="0" y="834118"/>
                  </a:lnTo>
                  <a:close/>
                  <a:moveTo>
                    <a:pt x="0" y="0"/>
                  </a:moveTo>
                  <a:lnTo>
                    <a:pt x="834118" y="0"/>
                  </a:lnTo>
                  <a:lnTo>
                    <a:pt x="834118" y="270782"/>
                  </a:lnTo>
                  <a:lnTo>
                    <a:pt x="810354" y="270782"/>
                  </a:lnTo>
                  <a:lnTo>
                    <a:pt x="810354" y="23764"/>
                  </a:lnTo>
                  <a:lnTo>
                    <a:pt x="23764" y="23764"/>
                  </a:lnTo>
                  <a:lnTo>
                    <a:pt x="23764" y="270782"/>
                  </a:lnTo>
                  <a:lnTo>
                    <a:pt x="0" y="27078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inpin heiti" panose="00000500000000000000" pitchFamily="2" charset="-122"/>
              </a:endParaRPr>
            </a:p>
          </p:txBody>
        </p:sp>
        <p:sp>
          <p:nvSpPr>
            <p:cNvPr id="6" name="椭圆 13">
              <a:extLst>
                <a:ext uri="{FF2B5EF4-FFF2-40B4-BE49-F238E27FC236}">
                  <a16:creationId xmlns="" xmlns:a16="http://schemas.microsoft.com/office/drawing/2014/main" id="{23A08F16-2EBF-43E8-BFF1-A48A354D196C}"/>
                </a:ext>
              </a:extLst>
            </p:cNvPr>
            <p:cNvSpPr/>
            <p:nvPr/>
          </p:nvSpPr>
          <p:spPr>
            <a:xfrm>
              <a:off x="1055722" y="485673"/>
              <a:ext cx="471576" cy="472808"/>
            </a:xfrm>
            <a:custGeom>
              <a:avLst/>
              <a:gdLst>
                <a:gd name="connsiteX0" fmla="*/ 119063 w 330200"/>
                <a:gd name="connsiteY0" fmla="*/ 93662 h 330200"/>
                <a:gd name="connsiteX1" fmla="*/ 119063 w 330200"/>
                <a:gd name="connsiteY1" fmla="*/ 230187 h 330200"/>
                <a:gd name="connsiteX2" fmla="*/ 244476 w 330200"/>
                <a:gd name="connsiteY2" fmla="*/ 161925 h 330200"/>
                <a:gd name="connsiteX3" fmla="*/ 165100 w 330200"/>
                <a:gd name="connsiteY3" fmla="*/ 0 h 330200"/>
                <a:gd name="connsiteX4" fmla="*/ 330200 w 330200"/>
                <a:gd name="connsiteY4" fmla="*/ 165100 h 330200"/>
                <a:gd name="connsiteX5" fmla="*/ 165100 w 330200"/>
                <a:gd name="connsiteY5" fmla="*/ 330200 h 330200"/>
                <a:gd name="connsiteX6" fmla="*/ 0 w 330200"/>
                <a:gd name="connsiteY6" fmla="*/ 165100 h 330200"/>
                <a:gd name="connsiteX7" fmla="*/ 165100 w 330200"/>
                <a:gd name="connsiteY7" fmla="*/ 0 h 33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0200" h="330200">
                  <a:moveTo>
                    <a:pt x="119063" y="93662"/>
                  </a:moveTo>
                  <a:lnTo>
                    <a:pt x="119063" y="230187"/>
                  </a:lnTo>
                  <a:lnTo>
                    <a:pt x="244476" y="161925"/>
                  </a:lnTo>
                  <a:close/>
                  <a:moveTo>
                    <a:pt x="165100" y="0"/>
                  </a:moveTo>
                  <a:cubicBezTo>
                    <a:pt x="256282" y="0"/>
                    <a:pt x="330200" y="73918"/>
                    <a:pt x="330200" y="165100"/>
                  </a:cubicBezTo>
                  <a:cubicBezTo>
                    <a:pt x="330200" y="256282"/>
                    <a:pt x="256282" y="330200"/>
                    <a:pt x="165100" y="330200"/>
                  </a:cubicBezTo>
                  <a:cubicBezTo>
                    <a:pt x="73918" y="330200"/>
                    <a:pt x="0" y="256282"/>
                    <a:pt x="0" y="165100"/>
                  </a:cubicBezTo>
                  <a:cubicBezTo>
                    <a:pt x="0" y="73918"/>
                    <a:pt x="73918" y="0"/>
                    <a:pt x="165100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inpin heiti" panose="00000500000000000000" pitchFamily="2" charset="-122"/>
              </a:endParaRPr>
            </a:p>
          </p:txBody>
        </p:sp>
      </p:grpSp>
      <p:sp>
        <p:nvSpPr>
          <p:cNvPr id="7" name="矩形 6">
            <a:extLst>
              <a:ext uri="{FF2B5EF4-FFF2-40B4-BE49-F238E27FC236}">
                <a16:creationId xmlns="" xmlns:a16="http://schemas.microsoft.com/office/drawing/2014/main" id="{6C4A0B45-C960-1A86-DCE3-9512B9BE8119}"/>
              </a:ext>
            </a:extLst>
          </p:cNvPr>
          <p:cNvSpPr/>
          <p:nvPr/>
        </p:nvSpPr>
        <p:spPr>
          <a:xfrm>
            <a:off x="728302" y="1224902"/>
            <a:ext cx="1074816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800"/>
              </a:lnSpc>
            </a:pPr>
            <a:r>
              <a:rPr lang="zh-TW" altLang="en-US" sz="3200" b="1" dirty="0">
                <a:solidFill>
                  <a:srgbClr val="FF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總計每校都</a:t>
            </a:r>
            <a:r>
              <a:rPr lang="en-US" altLang="zh-TW" sz="3200" b="1" dirty="0">
                <a:solidFill>
                  <a:srgbClr val="FF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3200" b="1" dirty="0">
                <a:solidFill>
                  <a:srgbClr val="FF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次。學校分</a:t>
            </a:r>
            <a:r>
              <a:rPr lang="en-US" altLang="zh-TW" sz="3200" b="1" dirty="0">
                <a:solidFill>
                  <a:srgbClr val="FF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AB</a:t>
            </a:r>
            <a:r>
              <a:rPr lang="zh-TW" altLang="en-US" sz="3200" b="1" dirty="0">
                <a:solidFill>
                  <a:srgbClr val="FF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類</a:t>
            </a:r>
            <a:r>
              <a:rPr lang="en-US" altLang="zh-TW" sz="3200" b="1" dirty="0">
                <a:solidFill>
                  <a:srgbClr val="FF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200" b="1" dirty="0">
                <a:solidFill>
                  <a:srgbClr val="FF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合計共</a:t>
            </a:r>
            <a:r>
              <a:rPr lang="en-US" altLang="zh-TW" sz="3200" b="1" dirty="0">
                <a:solidFill>
                  <a:srgbClr val="FF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38</a:t>
            </a:r>
            <a:r>
              <a:rPr lang="zh-TW" altLang="en-US" sz="3200" b="1" dirty="0">
                <a:solidFill>
                  <a:srgbClr val="FF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所</a:t>
            </a:r>
            <a:r>
              <a:rPr lang="en-US" altLang="zh-TW" sz="3200" b="1" dirty="0">
                <a:solidFill>
                  <a:srgbClr val="FF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3200" b="1" dirty="0" smtClean="0">
                <a:solidFill>
                  <a:srgbClr val="FF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en-US" sz="32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lnSpc>
                <a:spcPts val="4800"/>
              </a:lnSpc>
              <a:buFont typeface="Wingdings" panose="05000000000000000000" pitchFamily="2" charset="2"/>
              <a:buChar char="u"/>
            </a:pP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團員分</a:t>
            </a:r>
            <a: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組</a:t>
            </a:r>
            <a: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每組都要有校長</a:t>
            </a:r>
            <a: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11" name="表格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50700"/>
              </p:ext>
            </p:extLst>
          </p:nvPr>
        </p:nvGraphicFramePr>
        <p:xfrm>
          <a:off x="1248430" y="2434166"/>
          <a:ext cx="9159080" cy="41625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8440"/>
                <a:gridCol w="1308440"/>
                <a:gridCol w="1308440"/>
                <a:gridCol w="1308440"/>
                <a:gridCol w="1308440"/>
                <a:gridCol w="1308440"/>
                <a:gridCol w="130844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組別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第一組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第二組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第三組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第四組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第五組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第六組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學校群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省躬</a:t>
                      </a:r>
                    </a:p>
                    <a:p>
                      <a:pPr algn="ctr"/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東區大同</a:t>
                      </a:r>
                    </a:p>
                    <a:p>
                      <a:pPr algn="ctr"/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茄拔</a:t>
                      </a:r>
                    </a:p>
                    <a:p>
                      <a:pPr algn="ctr"/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三村</a:t>
                      </a:r>
                    </a:p>
                    <a:p>
                      <a:pPr algn="ctr"/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龍崗</a:t>
                      </a:r>
                    </a:p>
                    <a:p>
                      <a:pPr algn="ctr"/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公園</a:t>
                      </a:r>
                    </a:p>
                    <a:p>
                      <a:pPr algn="ctr"/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文昌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安定</a:t>
                      </a:r>
                    </a:p>
                    <a:p>
                      <a:pPr algn="ctr"/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永康勝利</a:t>
                      </a:r>
                    </a:p>
                    <a:p>
                      <a:pPr algn="ctr"/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龍崎</a:t>
                      </a:r>
                    </a:p>
                    <a:p>
                      <a:pPr algn="ctr"/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保西</a:t>
                      </a:r>
                    </a:p>
                    <a:p>
                      <a:pPr algn="ctr"/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文和</a:t>
                      </a:r>
                    </a:p>
                    <a:p>
                      <a:pPr algn="ctr"/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竹埔</a:t>
                      </a:r>
                    </a:p>
                    <a:p>
                      <a:pPr algn="ctr"/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竹門</a:t>
                      </a:r>
                    </a:p>
                    <a:p>
                      <a:pPr algn="ctr"/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南梓</a:t>
                      </a:r>
                    </a:p>
                    <a:p>
                      <a:pPr algn="ctr"/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口埤</a:t>
                      </a:r>
                    </a:p>
                    <a:p>
                      <a:pPr algn="ctr"/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中營</a:t>
                      </a:r>
                    </a:p>
                    <a:p>
                      <a:pPr algn="ctr"/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大內</a:t>
                      </a:r>
                    </a:p>
                    <a:p>
                      <a:pPr algn="ctr"/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官田</a:t>
                      </a:r>
                    </a:p>
                    <a:p>
                      <a:pPr algn="ctr"/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青山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東山</a:t>
                      </a:r>
                    </a:p>
                    <a:p>
                      <a:pPr algn="ctr"/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北門</a:t>
                      </a:r>
                    </a:p>
                    <a:p>
                      <a:pPr algn="ctr"/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土城</a:t>
                      </a:r>
                    </a:p>
                    <a:p>
                      <a:pPr algn="ctr"/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青草</a:t>
                      </a:r>
                    </a:p>
                    <a:p>
                      <a:pPr algn="ctr"/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吉貝耍</a:t>
                      </a:r>
                    </a:p>
                    <a:p>
                      <a:pPr algn="ctr"/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中洲</a:t>
                      </a:r>
                    </a:p>
                    <a:p>
                      <a:pPr algn="ctr"/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東原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安佃</a:t>
                      </a:r>
                    </a:p>
                    <a:p>
                      <a:pPr algn="ctr"/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鎮海</a:t>
                      </a:r>
                    </a:p>
                    <a:p>
                      <a:pPr algn="ctr"/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坔頭港</a:t>
                      </a:r>
                    </a:p>
                    <a:p>
                      <a:pPr algn="ctr"/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鹽水</a:t>
                      </a:r>
                    </a:p>
                    <a:p>
                      <a:pPr algn="ctr"/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新山</a:t>
                      </a:r>
                    </a:p>
                    <a:p>
                      <a:pPr algn="ctr"/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柳營</a:t>
                      </a:r>
                    </a:p>
                    <a:p>
                      <a:pPr algn="ctr"/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關廟</a:t>
                      </a:r>
                    </a:p>
                    <a:p>
                      <a:pPr algn="ctr"/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文賢</a:t>
                      </a:r>
                    </a:p>
                    <a:p>
                      <a:pPr algn="ctr"/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歡雅</a:t>
                      </a:r>
                    </a:p>
                    <a:p>
                      <a:pPr algn="ctr"/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文山</a:t>
                      </a:r>
                    </a:p>
                    <a:p>
                      <a:pPr algn="ctr"/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楠西</a:t>
                      </a:r>
                    </a:p>
                    <a:p>
                      <a:pPr algn="ctr"/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校長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</a:tr>
              <a:tr h="1409217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組員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58531534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MA" val="2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MA" val="2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MA" val="2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MA" val="2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MA" val="2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MA" val="2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MA" val="2.1"/>
</p:tagLst>
</file>

<file path=ppt/theme/theme1.xml><?xml version="1.0" encoding="utf-8"?>
<a:theme xmlns:a="http://schemas.openxmlformats.org/drawingml/2006/main" name="Cover and End Slide Master">
  <a:themeElements>
    <a:clrScheme name="ALLPPT-WEAPON">
      <a:dk1>
        <a:srgbClr val="000000"/>
      </a:dk1>
      <a:lt1>
        <a:sysClr val="window" lastClr="FFFFFF"/>
      </a:lt1>
      <a:dk2>
        <a:srgbClr val="1F497D"/>
      </a:dk2>
      <a:lt2>
        <a:srgbClr val="EEECE1"/>
      </a:lt2>
      <a:accent1>
        <a:srgbClr val="07A398"/>
      </a:accent1>
      <a:accent2>
        <a:srgbClr val="0680C3"/>
      </a:accent2>
      <a:accent3>
        <a:srgbClr val="FBA200"/>
      </a:accent3>
      <a:accent4>
        <a:srgbClr val="E62601"/>
      </a:accent4>
      <a:accent5>
        <a:srgbClr val="2C2F45"/>
      </a:accent5>
      <a:accent6>
        <a:srgbClr val="7F7F7F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WEAPON">
      <a:dk1>
        <a:srgbClr val="000000"/>
      </a:dk1>
      <a:lt1>
        <a:sysClr val="window" lastClr="FFFFFF"/>
      </a:lt1>
      <a:dk2>
        <a:srgbClr val="1F497D"/>
      </a:dk2>
      <a:lt2>
        <a:srgbClr val="EEECE1"/>
      </a:lt2>
      <a:accent1>
        <a:srgbClr val="07A398"/>
      </a:accent1>
      <a:accent2>
        <a:srgbClr val="0680C3"/>
      </a:accent2>
      <a:accent3>
        <a:srgbClr val="FBA200"/>
      </a:accent3>
      <a:accent4>
        <a:srgbClr val="E62601"/>
      </a:accent4>
      <a:accent5>
        <a:srgbClr val="2C2F45"/>
      </a:accent5>
      <a:accent6>
        <a:srgbClr val="2C2F45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WEAPON">
      <a:dk1>
        <a:srgbClr val="000000"/>
      </a:dk1>
      <a:lt1>
        <a:sysClr val="window" lastClr="FFFFFF"/>
      </a:lt1>
      <a:dk2>
        <a:srgbClr val="1F497D"/>
      </a:dk2>
      <a:lt2>
        <a:srgbClr val="EEECE1"/>
      </a:lt2>
      <a:accent1>
        <a:srgbClr val="07A398"/>
      </a:accent1>
      <a:accent2>
        <a:srgbClr val="0680C3"/>
      </a:accent2>
      <a:accent3>
        <a:srgbClr val="FBA200"/>
      </a:accent3>
      <a:accent4>
        <a:srgbClr val="E62601"/>
      </a:accent4>
      <a:accent5>
        <a:srgbClr val="2C2F45"/>
      </a:accent5>
      <a:accent6>
        <a:srgbClr val="7F7F7F"/>
      </a:accent6>
      <a:hlink>
        <a:srgbClr val="0000FF"/>
      </a:hlink>
      <a:folHlink>
        <a:srgbClr val="800080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佈景主題">
  <a:themeElements>
    <a:clrScheme name="觀點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 佈景主題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千图网海量PPT模板www.58pic.com">
  <a:themeElements>
    <a:clrScheme name="MC-欧美风主题色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4276AA"/>
      </a:accent1>
      <a:accent2>
        <a:srgbClr val="178AA1"/>
      </a:accent2>
      <a:accent3>
        <a:srgbClr val="40A693"/>
      </a:accent3>
      <a:accent4>
        <a:srgbClr val="5268A5"/>
      </a:accent4>
      <a:accent5>
        <a:srgbClr val="5E5CA2"/>
      </a:accent5>
      <a:accent6>
        <a:srgbClr val="778495"/>
      </a:accent6>
      <a:hlink>
        <a:srgbClr val="4276AA"/>
      </a:hlink>
      <a:folHlink>
        <a:srgbClr val="BFBFBF"/>
      </a:folHlink>
    </a:clrScheme>
    <a:fontScheme name="Arial+微软雅黑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 anchor="ctr">
        <a:spAutoFit/>
      </a:bodyPr>
      <a:lstStyle>
        <a:defPPr>
          <a:lnSpc>
            <a:spcPct val="120000"/>
          </a:lnSpc>
          <a:defRPr dirty="0" smtClean="0">
            <a:solidFill>
              <a:schemeClr val="tx1">
                <a:lumMod val="75000"/>
                <a:lumOff val="25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1.potx" id="{6E52BFE8-7310-4148-9E7B-5810933452AC}" vid="{282C971F-AF80-4E05-9940-F8AA83372426}"/>
    </a:ext>
  </a:extLst>
</a:theme>
</file>

<file path=ppt/theme/theme6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5801</TotalTime>
  <Words>1031</Words>
  <Application>Microsoft Office PowerPoint</Application>
  <PresentationFormat>寬螢幕</PresentationFormat>
  <Paragraphs>128</Paragraphs>
  <Slides>11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16</vt:i4>
      </vt:variant>
      <vt:variant>
        <vt:lpstr>佈景主題</vt:lpstr>
      </vt:variant>
      <vt:variant>
        <vt:i4>5</vt:i4>
      </vt:variant>
      <vt:variant>
        <vt:lpstr>投影片標題</vt:lpstr>
      </vt:variant>
      <vt:variant>
        <vt:i4>11</vt:i4>
      </vt:variant>
    </vt:vector>
  </HeadingPairs>
  <TitlesOfParts>
    <vt:vector size="32" baseType="lpstr">
      <vt:lpstr>Arial Unicode MS</vt:lpstr>
      <vt:lpstr>Gisha</vt:lpstr>
      <vt:lpstr>inpin heiti</vt:lpstr>
      <vt:lpstr>Microsoft YaHei</vt:lpstr>
      <vt:lpstr>Microsoft YaHei</vt:lpstr>
      <vt:lpstr>Taipei Sans TC Beta</vt:lpstr>
      <vt:lpstr>等线</vt:lpstr>
      <vt:lpstr>微軟正黑體</vt:lpstr>
      <vt:lpstr>新細明體</vt:lpstr>
      <vt:lpstr>Arial</vt:lpstr>
      <vt:lpstr>Arvo</vt:lpstr>
      <vt:lpstr>Calibri</vt:lpstr>
      <vt:lpstr>Calibri Light</vt:lpstr>
      <vt:lpstr>Cooper Black</vt:lpstr>
      <vt:lpstr>Impact</vt:lpstr>
      <vt:lpstr>Wingdings</vt:lpstr>
      <vt:lpstr>Cover and End Slide Master</vt:lpstr>
      <vt:lpstr>Contents Slide Master</vt:lpstr>
      <vt:lpstr>Section Break Slide Master</vt:lpstr>
      <vt:lpstr>3_Office 佈景主題</vt:lpstr>
      <vt:lpstr>千图网海量PPT模板www.58pic.com</vt:lpstr>
      <vt:lpstr>國小數學團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曾鼎育</dc:creator>
  <cp:lastModifiedBy>user</cp:lastModifiedBy>
  <cp:revision>611</cp:revision>
  <cp:lastPrinted>2021-01-14T07:02:10Z</cp:lastPrinted>
  <dcterms:created xsi:type="dcterms:W3CDTF">2020-07-16T02:04:19Z</dcterms:created>
  <dcterms:modified xsi:type="dcterms:W3CDTF">2023-09-07T03:51:16Z</dcterms:modified>
</cp:coreProperties>
</file>