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33"/>
  </p:notesMasterIdLst>
  <p:sldIdLst>
    <p:sldId id="335" r:id="rId3"/>
    <p:sldId id="336" r:id="rId4"/>
    <p:sldId id="347" r:id="rId5"/>
    <p:sldId id="327" r:id="rId6"/>
    <p:sldId id="341" r:id="rId7"/>
    <p:sldId id="358" r:id="rId8"/>
    <p:sldId id="328" r:id="rId9"/>
    <p:sldId id="329" r:id="rId10"/>
    <p:sldId id="277" r:id="rId11"/>
    <p:sldId id="261" r:id="rId12"/>
    <p:sldId id="312" r:id="rId13"/>
    <p:sldId id="313" r:id="rId14"/>
    <p:sldId id="314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354" r:id="rId26"/>
    <p:sldId id="356" r:id="rId27"/>
    <p:sldId id="351" r:id="rId28"/>
    <p:sldId id="343" r:id="rId29"/>
    <p:sldId id="344" r:id="rId30"/>
    <p:sldId id="345" r:id="rId31"/>
    <p:sldId id="346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A97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648"/>
  </p:normalViewPr>
  <p:slideViewPr>
    <p:cSldViewPr>
      <p:cViewPr varScale="1">
        <p:scale>
          <a:sx n="105" d="100"/>
          <a:sy n="105" d="100"/>
        </p:scale>
        <p:origin x="200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4C43-AF89-4033-921A-D96E87104676}" type="datetimeFigureOut">
              <a:rPr lang="zh-TW" altLang="en-US" smtClean="0"/>
              <a:t>2020/8/12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89FA-17F1-4539-9520-CBA3F4C70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86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 dirty="0"/>
              <a:t>:</a:t>
            </a:r>
            <a:r>
              <a:rPr lang="en-US" altLang="zh-TW" dirty="0" err="1"/>
              <a:t>combinedVideo</a:t>
            </a:r>
            <a:r>
              <a:rPr lang="en-US" altLang="zh-TW" dirty="0"/>
              <a:t>  2’33</a:t>
            </a:r>
            <a:r>
              <a:rPr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9E9F-12D3-4C50-AC07-B248EAF73C9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44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 dirty="0"/>
              <a:t>:1</a:t>
            </a:r>
            <a:r>
              <a:rPr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489FA-17F1-4539-9520-CBA3F4C7005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35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9E9F-12D3-4C50-AC07-B248EAF73C9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5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 dirty="0"/>
              <a:t>1:22</a:t>
            </a:r>
            <a:r>
              <a:rPr lang="zh-TW" altLang="en-US" dirty="0"/>
              <a:t>秒</a:t>
            </a:r>
            <a:endParaRPr lang="en-US" altLang="zh-TW" dirty="0"/>
          </a:p>
          <a:p>
            <a:r>
              <a:rPr lang="zh-TW" altLang="en-US" dirty="0"/>
              <a:t>影片</a:t>
            </a:r>
            <a:r>
              <a:rPr lang="en-US" altLang="zh-TW" dirty="0"/>
              <a:t>2:DIY</a:t>
            </a:r>
            <a:r>
              <a:rPr lang="zh-TW" altLang="en-US" dirty="0"/>
              <a:t>口罩（</a:t>
            </a:r>
            <a:r>
              <a:rPr lang="en-US" altLang="zh-TW" dirty="0"/>
              <a:t>DIY MASK</a:t>
            </a:r>
            <a:r>
              <a:rPr lang="zh-TW" altLang="en-US" dirty="0"/>
              <a:t>）用有限的資源做口罩！當緊急時可以快速做出來！ </a:t>
            </a:r>
            <a:r>
              <a:rPr lang="en-US" altLang="zh-TW" dirty="0"/>
              <a:t>- YouTube (360p) 4</a:t>
            </a:r>
            <a:r>
              <a:rPr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9E9F-12D3-4C50-AC07-B248EAF73C9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78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 dirty="0"/>
              <a:t>:</a:t>
            </a:r>
            <a:r>
              <a:rPr lang="zh-TW" altLang="en-US" dirty="0"/>
              <a:t>醫教</a:t>
            </a:r>
            <a:r>
              <a:rPr lang="en-US" altLang="zh-TW" dirty="0"/>
              <a:t>DIY</a:t>
            </a:r>
            <a:r>
              <a:rPr lang="zh-TW" altLang="en-US" dirty="0"/>
              <a:t>不織布口罩　塞「濕紙巾、紗布」防護 </a:t>
            </a:r>
            <a:r>
              <a:rPr lang="en-US" altLang="zh-TW" dirty="0"/>
              <a:t>- YouTube (360p) 2</a:t>
            </a:r>
            <a:r>
              <a:rPr lang="zh-TW" altLang="en-US" dirty="0"/>
              <a:t>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89FA-17F1-4539-9520-CBA3F4C7005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03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 dirty="0"/>
              <a:t>:</a:t>
            </a:r>
            <a:r>
              <a:rPr lang="zh-TW" altLang="en-US" dirty="0"/>
              <a:t>布學防護布口罩套</a:t>
            </a:r>
            <a:r>
              <a:rPr lang="en-US" altLang="zh-TW" dirty="0"/>
              <a:t>-</a:t>
            </a:r>
            <a:r>
              <a:rPr lang="zh-TW" altLang="en-US" dirty="0"/>
              <a:t>手縫版 </a:t>
            </a:r>
            <a:r>
              <a:rPr lang="en-US" altLang="zh-TW" dirty="0"/>
              <a:t>- YouTube (360p) 2’14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89FA-17F1-4539-9520-CBA3F4C7005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49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  <a:r>
              <a:rPr lang="en-US" altLang="zh-TW"/>
              <a:t>:4’18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489FA-17F1-4539-9520-CBA3F4C7005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0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3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6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2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8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8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3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7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6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7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1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537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33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374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66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1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7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3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2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58CA5B4A-E0A4-47DC-9309-88B6D7E8C25A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184785A-C8C7-45E5-9035-945254248F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7BE655A-0A38-4D91-A766-CAC5F497A8F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8" descr="colourpatter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3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59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785A-C8C7-45E5-9035-945254248F4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BE655A-0A38-4D91-A766-CAC5F497A8F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8" descr="colourpattern">
            <a:extLst>
              <a:ext uri="{FF2B5EF4-FFF2-40B4-BE49-F238E27FC236}">
                <a16:creationId xmlns:a16="http://schemas.microsoft.com/office/drawing/2014/main" id="{13A8ACAB-BDB8-404B-8EFB-7D0D7CFC74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137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7">
            <a:extLst>
              <a:ext uri="{FF2B5EF4-FFF2-40B4-BE49-F238E27FC236}">
                <a16:creationId xmlns:a16="http://schemas.microsoft.com/office/drawing/2014/main" id="{C630C832-B458-934A-AEAD-7C31E043E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59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2EE79-752F-2940-84E4-F275620A62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mbinedVideo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_GagLBFuw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2300;&#23615;&#24067;&#22622;&#21475;&#32617;&#12301;&#27665;&#30526;&#36949;&#27861;&#37109;&#23492;&#12288;&#25876;8&#33836;&#29255;&#27794;&#25910;%20-%20YouTube%20(360p)%2000_00_00-00_01_00.70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5&#20491;&#32880;&#26126;&#30340;&#25937;&#24613;&#23567;&#31429;&#38272;%20-%20YouTube%20(360p)%2000_00_09-00_00_32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hyperlink" Target="DIY&#21475;&#32617;&#65288;DIY%20MASK&#65289;&#29992;&#26377;&#38480;&#30340;&#36039;&#28304;&#20570;&#21475;&#32617;&#65281;&#30070;&#32202;&#24613;&#26178;&#21487;&#20197;&#24555;&#36895;&#20570;&#20986;&#20358;&#65281;%20-%20YouTube%20(360p)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7291;&#25945;DIY&#19981;&#32340;&#24067;&#21475;&#32617;&#12288;&#22622;&#12300;&#28629;&#32025;&#24062;&#12289;&#32023;&#24067;&#12301;&#38450;&#35703;%20-%20YouTube%20(360p)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&#24067;&#23416;&#38450;&#35703;&#24067;&#21475;&#32617;&#22871;-&#25163;&#32299;&#29256;%20-%20YouTube%20(360p)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346A00-7204-4309-A720-B6FE348BA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發生了什麼事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04CB4B0-FBDE-4331-A45D-7099E1DC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9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715347"/>
            <a:ext cx="8229600" cy="101644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製作布口罩所需的工具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5446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B36D42-5D2B-45A5-B6CA-4F0855D9D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40210"/>
              </p:ext>
            </p:extLst>
          </p:nvPr>
        </p:nvGraphicFramePr>
        <p:xfrm>
          <a:off x="2279576" y="2420888"/>
          <a:ext cx="6984776" cy="1371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19630">
                  <a:extLst>
                    <a:ext uri="{9D8B030D-6E8A-4147-A177-3AD203B41FA5}">
                      <a16:colId xmlns:a16="http://schemas.microsoft.com/office/drawing/2014/main" val="4132459637"/>
                    </a:ext>
                  </a:extLst>
                </a:gridCol>
                <a:gridCol w="3565146">
                  <a:extLst>
                    <a:ext uri="{9D8B030D-6E8A-4147-A177-3AD203B41FA5}">
                      <a16:colId xmlns:a16="http://schemas.microsoft.com/office/drawing/2014/main" val="1396329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針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(x2)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4. 30cm 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尺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417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</a:rPr>
                        <a:t>珠針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 (x8)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</a:rPr>
                        <a:t>色線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3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3. 3cm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</a:rPr>
                        <a:t>長尾夾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(x4)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6. 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</a:rPr>
                        <a:t>口罩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9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9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不一樣的設計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810" y="2564904"/>
            <a:ext cx="3785079" cy="2835156"/>
          </a:xfrm>
          <a:prstGeom prst="rect">
            <a:avLst/>
          </a:prstGeom>
        </p:spPr>
      </p:pic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844824"/>
            <a:ext cx="3143272" cy="4196430"/>
          </a:xfrm>
          <a:prstGeom prst="rect">
            <a:avLst/>
          </a:prstGeom>
        </p:spPr>
      </p:pic>
      <p:pic>
        <p:nvPicPr>
          <p:cNvPr id="7" name="圖片 6" descr="下載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79" y="2112171"/>
            <a:ext cx="3929083" cy="392908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76C4359-D330-6840-8B84-AE8561703E81}"/>
              </a:ext>
            </a:extLst>
          </p:cNvPr>
          <p:cNvSpPr txBox="1"/>
          <p:nvPr/>
        </p:nvSpPr>
        <p:spPr>
          <a:xfrm>
            <a:off x="4799856" y="746949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dirty="0">
                <a:latin typeface="Wawati SC" pitchFamily="82" charset="-122"/>
                <a:ea typeface="Wawati SC" pitchFamily="82" charset="-122"/>
              </a:rPr>
              <a:t>文字標示法</a:t>
            </a:r>
          </a:p>
        </p:txBody>
      </p:sp>
    </p:spTree>
    <p:extLst>
      <p:ext uri="{BB962C8B-B14F-4D97-AF65-F5344CB8AC3E}">
        <p14:creationId xmlns:p14="http://schemas.microsoft.com/office/powerpoint/2010/main" val="235913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700808"/>
            <a:ext cx="3242696" cy="2428892"/>
          </a:xfrm>
          <a:prstGeom prst="rect">
            <a:avLst/>
          </a:prstGeom>
        </p:spPr>
      </p:pic>
      <p:pic>
        <p:nvPicPr>
          <p:cNvPr id="10" name="圖片 9" descr="images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08" y="2420888"/>
            <a:ext cx="3624191" cy="2714645"/>
          </a:xfrm>
          <a:prstGeom prst="rect">
            <a:avLst/>
          </a:prstGeom>
        </p:spPr>
      </p:pic>
      <p:pic>
        <p:nvPicPr>
          <p:cNvPr id="8" name="圖片 7" descr="images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3284984"/>
            <a:ext cx="4071966" cy="305004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B066623-3F65-A84C-AF37-981CAA046C3B}"/>
              </a:ext>
            </a:extLst>
          </p:cNvPr>
          <p:cNvSpPr txBox="1"/>
          <p:nvPr/>
        </p:nvSpPr>
        <p:spPr>
          <a:xfrm>
            <a:off x="551384" y="62068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dirty="0">
                <a:solidFill>
                  <a:srgbClr val="0070C0"/>
                </a:solidFill>
                <a:latin typeface="Wawati SC" pitchFamily="82" charset="-122"/>
                <a:ea typeface="Wawati SC" pitchFamily="82" charset="-122"/>
              </a:rPr>
              <a:t>花俏圖案法</a:t>
            </a:r>
          </a:p>
        </p:txBody>
      </p:sp>
    </p:spTree>
    <p:extLst>
      <p:ext uri="{BB962C8B-B14F-4D97-AF65-F5344CB8AC3E}">
        <p14:creationId xmlns:p14="http://schemas.microsoft.com/office/powerpoint/2010/main" val="221299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ages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1096">
            <a:off x="4415404" y="1792420"/>
            <a:ext cx="3714769" cy="3714769"/>
          </a:xfrm>
          <a:prstGeom prst="rect">
            <a:avLst/>
          </a:prstGeom>
        </p:spPr>
      </p:pic>
      <p:pic>
        <p:nvPicPr>
          <p:cNvPr id="7" name="圖片 6" descr="images (3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2498">
            <a:off x="8358997" y="3387741"/>
            <a:ext cx="3005093" cy="3005093"/>
          </a:xfrm>
          <a:prstGeom prst="rect">
            <a:avLst/>
          </a:prstGeom>
        </p:spPr>
      </p:pic>
      <p:pic>
        <p:nvPicPr>
          <p:cNvPr id="12" name="圖片 11" descr="images (4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603845"/>
            <a:ext cx="3643338" cy="3643338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EF127693-9F56-C449-88B0-D90D4F41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5618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Wawati SC" pitchFamily="82" charset="-122"/>
                <a:ea typeface="Wawati SC" pitchFamily="82" charset="-122"/>
              </a:rPr>
              <a:t>隨心所慾法</a:t>
            </a:r>
          </a:p>
        </p:txBody>
      </p:sp>
    </p:spTree>
    <p:extLst>
      <p:ext uri="{BB962C8B-B14F-4D97-AF65-F5344CB8AC3E}">
        <p14:creationId xmlns:p14="http://schemas.microsoft.com/office/powerpoint/2010/main" val="45361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352" y="388926"/>
            <a:ext cx="9144000" cy="1325563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：沿周圍距離布料邊緣</a:t>
            </a:r>
            <a:r>
              <a:rPr lang="en-US" altLang="zh-TW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1cm</a:t>
            </a:r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做出記號線</a:t>
            </a:r>
          </a:p>
        </p:txBody>
      </p:sp>
      <p:pic>
        <p:nvPicPr>
          <p:cNvPr id="4" name="內容版面配置區 3" descr="S__1843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22" y="1714489"/>
            <a:ext cx="8534750" cy="4670764"/>
          </a:xfrm>
        </p:spPr>
      </p:pic>
    </p:spTree>
    <p:extLst>
      <p:ext uri="{BB962C8B-B14F-4D97-AF65-F5344CB8AC3E}">
        <p14:creationId xmlns:p14="http://schemas.microsoft.com/office/powerpoint/2010/main" val="341809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8892480" cy="903633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：使用粉土將折線畫清楚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 descr="S__1843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640" y="1412776"/>
            <a:ext cx="7857728" cy="5100884"/>
          </a:xfrm>
        </p:spPr>
      </p:pic>
    </p:spTree>
    <p:extLst>
      <p:ext uri="{BB962C8B-B14F-4D97-AF65-F5344CB8AC3E}">
        <p14:creationId xmlns:p14="http://schemas.microsoft.com/office/powerpoint/2010/main" val="266915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7368" y="1"/>
            <a:ext cx="10260632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：用長尾夾固定摺痕並用熨斗固定褶線</a:t>
            </a:r>
          </a:p>
        </p:txBody>
      </p:sp>
      <p:pic>
        <p:nvPicPr>
          <p:cNvPr id="4" name="內容版面配置區 3" descr="S__18434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21389" y="581045"/>
            <a:ext cx="4459056" cy="5948091"/>
          </a:xfrm>
        </p:spPr>
      </p:pic>
    </p:spTree>
    <p:extLst>
      <p:ext uri="{BB962C8B-B14F-4D97-AF65-F5344CB8AC3E}">
        <p14:creationId xmlns:p14="http://schemas.microsoft.com/office/powerpoint/2010/main" val="404263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0"/>
            <a:ext cx="9180512" cy="1412775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TW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：使用回針縫縫平三摺處</a:t>
            </a:r>
          </a:p>
        </p:txBody>
      </p:sp>
      <p:pic>
        <p:nvPicPr>
          <p:cNvPr id="4" name="內容版面配置區 3" descr="S__1843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360" y="1628800"/>
            <a:ext cx="5707891" cy="3888432"/>
          </a:xfrm>
        </p:spPr>
      </p:pic>
      <p:pic>
        <p:nvPicPr>
          <p:cNvPr id="6" name="內容版面配置區 4" descr="S__1843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111301" y="1001758"/>
            <a:ext cx="3924485" cy="52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"/>
            <a:ext cx="8643998" cy="132556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：縫上英文名字或選擇的設計</a:t>
            </a:r>
          </a:p>
        </p:txBody>
      </p:sp>
      <p:pic>
        <p:nvPicPr>
          <p:cNvPr id="6" name="內容版面配置區 4" descr="S__1843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39638" y="736690"/>
            <a:ext cx="4480475" cy="5976663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BABDB2-DE10-0148-8E46-9B21375F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96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384" y="278153"/>
            <a:ext cx="9901764" cy="125989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：在布料的背面上，將接縫向內折疊</a:t>
            </a:r>
            <a:r>
              <a:rPr lang="en-US" altLang="zh-TW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公分，然後布料邊緣</a:t>
            </a:r>
            <a:r>
              <a:rPr lang="en-US" altLang="zh-TW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0.5</a:t>
            </a:r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公分距離縫邊線</a:t>
            </a:r>
          </a:p>
        </p:txBody>
      </p:sp>
      <p:pic>
        <p:nvPicPr>
          <p:cNvPr id="6" name="內容版面配置區 5" descr="S__1843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97" y="1545622"/>
            <a:ext cx="6290164" cy="5312379"/>
          </a:xfrm>
        </p:spPr>
      </p:pic>
    </p:spTree>
    <p:extLst>
      <p:ext uri="{BB962C8B-B14F-4D97-AF65-F5344CB8AC3E}">
        <p14:creationId xmlns:p14="http://schemas.microsoft.com/office/powerpoint/2010/main" val="107089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730E9E3-E74F-400B-B99D-0545A05B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建築物 的圖片&#10;&#10;自動產生的描述">
            <a:hlinkClick r:id="rId3"/>
            <a:extLst>
              <a:ext uri="{FF2B5EF4-FFF2-40B4-BE49-F238E27FC236}">
                <a16:creationId xmlns:a16="http://schemas.microsoft.com/office/drawing/2014/main" id="{28BD42C0-68F9-4F73-8784-3AD9A7E5B0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0" b="89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6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"/>
            <a:ext cx="8929718" cy="132556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</a:t>
            </a:r>
            <a:r>
              <a:rPr lang="en-US" altLang="zh-TW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：完成後，翻轉到面罩和熨斗的前面</a:t>
            </a:r>
          </a:p>
        </p:txBody>
      </p:sp>
      <p:pic>
        <p:nvPicPr>
          <p:cNvPr id="4" name="內容版面配置區 3" descr="S__1843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1357298"/>
            <a:ext cx="6552728" cy="5169842"/>
          </a:xfrm>
        </p:spPr>
      </p:pic>
    </p:spTree>
    <p:extLst>
      <p:ext uri="{BB962C8B-B14F-4D97-AF65-F5344CB8AC3E}">
        <p14:creationId xmlns:p14="http://schemas.microsoft.com/office/powerpoint/2010/main" val="268891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500043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步驟八：將面罩對折，然後向內縫製接縫</a:t>
            </a:r>
            <a:r>
              <a:rPr lang="en-US" altLang="zh-TW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0.5-1</a:t>
            </a:r>
            <a:r>
              <a:rPr 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cm（</a:t>
            </a:r>
            <a:r>
              <a:rPr lang="zh-TW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縫製前請使用外科口罩以確保准確性）</a:t>
            </a:r>
            <a:br>
              <a:rPr lang="zh-TW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3" descr="S__1843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87248" y="908596"/>
            <a:ext cx="4817636" cy="6429420"/>
          </a:xfrm>
        </p:spPr>
      </p:pic>
    </p:spTree>
    <p:extLst>
      <p:ext uri="{BB962C8B-B14F-4D97-AF65-F5344CB8AC3E}">
        <p14:creationId xmlns:p14="http://schemas.microsoft.com/office/powerpoint/2010/main" val="75454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360" y="764705"/>
            <a:ext cx="11737304" cy="1008112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步驟九：將面罩內翻過來，外科口罩放進去以立即使用</a:t>
            </a:r>
          </a:p>
        </p:txBody>
      </p:sp>
      <p:pic>
        <p:nvPicPr>
          <p:cNvPr id="4" name="內容版面配置區 3" descr="S__1843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948562" y="823911"/>
            <a:ext cx="3851788" cy="7765823"/>
          </a:xfrm>
        </p:spPr>
      </p:pic>
    </p:spTree>
    <p:extLst>
      <p:ext uri="{BB962C8B-B14F-4D97-AF65-F5344CB8AC3E}">
        <p14:creationId xmlns:p14="http://schemas.microsoft.com/office/powerpoint/2010/main" val="16924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b="1" dirty="0"/>
              <a:t>Congratulations for completing your mask!!! </a:t>
            </a:r>
            <a:endParaRPr lang="zh-TW" altLang="en-US" sz="4000" b="1" dirty="0"/>
          </a:p>
        </p:txBody>
      </p:sp>
      <p:pic>
        <p:nvPicPr>
          <p:cNvPr id="4" name="圖片 3" descr="images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71745"/>
            <a:ext cx="9144000" cy="30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>
                <a:solidFill>
                  <a:srgbClr val="FF0000"/>
                </a:solidFill>
              </a:rPr>
              <a:t>省思與回饋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780DE9-372C-426E-9D9B-6B4336DD8246}"/>
              </a:ext>
            </a:extLst>
          </p:cNvPr>
          <p:cNvSpPr/>
          <p:nvPr/>
        </p:nvSpPr>
        <p:spPr>
          <a:xfrm>
            <a:off x="1055440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zh-TW" altLang="en-US" sz="4800" b="1" dirty="0">
                <a:solidFill>
                  <a:srgbClr val="090300"/>
                </a:solidFill>
                <a:latin typeface="Times New Roman" panose="02020603050405020304" pitchFamily="18" charset="0"/>
              </a:rPr>
              <a:t>省思與回饋</a:t>
            </a:r>
            <a:endParaRPr lang="zh-TW" altLang="en-US" sz="4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0B9EC6-1B0D-432D-8F02-480A72C17DBB}"/>
              </a:ext>
            </a:extLst>
          </p:cNvPr>
          <p:cNvSpPr/>
          <p:nvPr/>
        </p:nvSpPr>
        <p:spPr>
          <a:xfrm>
            <a:off x="1081268" y="1556792"/>
            <a:ext cx="10369152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zh-TW" sz="4000" dirty="0">
                <a:solidFill>
                  <a:srgbClr val="0A0900"/>
                </a:solidFill>
                <a:latin typeface="+mn-ea"/>
              </a:rPr>
              <a:t>1. </a:t>
            </a:r>
            <a:r>
              <a:rPr lang="zh-TW" altLang="en-US" sz="4000" dirty="0">
                <a:solidFill>
                  <a:srgbClr val="0A0900"/>
                </a:solidFill>
                <a:latin typeface="+mn-ea"/>
              </a:rPr>
              <a:t>在製作布口罩套過程中，遇到哪些困難</a:t>
            </a:r>
            <a:r>
              <a:rPr lang="en-US" altLang="zh-TW" sz="4000" dirty="0">
                <a:solidFill>
                  <a:srgbClr val="0A0900"/>
                </a:solidFill>
                <a:latin typeface="+mn-ea"/>
              </a:rPr>
              <a:t>? </a:t>
            </a:r>
            <a:r>
              <a:rPr lang="zh-TW" altLang="en-US" sz="4000" dirty="0">
                <a:solidFill>
                  <a:srgbClr val="0A0900"/>
                </a:solidFill>
                <a:latin typeface="+mn-ea"/>
              </a:rPr>
              <a:t>你是如何解决的</a:t>
            </a:r>
            <a:r>
              <a:rPr lang="en-US" altLang="zh-TW" sz="4000" dirty="0">
                <a:solidFill>
                  <a:srgbClr val="0A0900"/>
                </a:solidFill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  <a:p>
            <a:pPr>
              <a:spcAft>
                <a:spcPts val="500"/>
              </a:spcAft>
            </a:pPr>
            <a:r>
              <a:rPr lang="en-US" altLang="zh-TW" sz="4000" dirty="0">
                <a:solidFill>
                  <a:srgbClr val="090900"/>
                </a:solidFill>
                <a:latin typeface="+mn-ea"/>
              </a:rPr>
              <a:t>2.</a:t>
            </a:r>
            <a:r>
              <a:rPr lang="zh-TW" altLang="en-US" sz="4000" dirty="0">
                <a:solidFill>
                  <a:srgbClr val="090900"/>
                </a:solidFill>
                <a:latin typeface="+mn-ea"/>
              </a:rPr>
              <a:t>手縫技巧在生活中的運用，你還想到什麼</a:t>
            </a:r>
            <a:r>
              <a:rPr lang="en-US" altLang="zh-TW" sz="4000" dirty="0">
                <a:solidFill>
                  <a:srgbClr val="090900"/>
                </a:solidFill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  <a:p>
            <a:pPr>
              <a:spcAft>
                <a:spcPts val="500"/>
              </a:spcAft>
            </a:pPr>
            <a:r>
              <a:rPr lang="en-US" altLang="zh-TW" sz="4000" dirty="0">
                <a:solidFill>
                  <a:srgbClr val="060900"/>
                </a:solidFill>
                <a:latin typeface="+mn-ea"/>
              </a:rPr>
              <a:t>3.</a:t>
            </a:r>
            <a:r>
              <a:rPr lang="zh-TW" altLang="en-US" sz="4000" dirty="0">
                <a:solidFill>
                  <a:srgbClr val="060900"/>
                </a:solidFill>
                <a:latin typeface="+mn-ea"/>
              </a:rPr>
              <a:t>製作布口罩套，你學會了什麼</a:t>
            </a:r>
            <a:r>
              <a:rPr lang="en-US" altLang="zh-TW" sz="4000" dirty="0">
                <a:solidFill>
                  <a:srgbClr val="060900"/>
                </a:solidFill>
                <a:latin typeface="+mn-ea"/>
              </a:rPr>
              <a:t>? </a:t>
            </a:r>
            <a:r>
              <a:rPr lang="zh-TW" altLang="en-US" sz="4000" dirty="0">
                <a:solidFill>
                  <a:srgbClr val="060900"/>
                </a:solidFill>
                <a:latin typeface="+mn-ea"/>
              </a:rPr>
              <a:t>有什麼可以和家人朋友分享</a:t>
            </a:r>
            <a:r>
              <a:rPr lang="en-US" altLang="zh-TW" sz="4000" dirty="0">
                <a:solidFill>
                  <a:srgbClr val="060900"/>
                </a:solidFill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  <a:p>
            <a:pPr>
              <a:spcAft>
                <a:spcPts val="500"/>
              </a:spcAft>
            </a:pPr>
            <a:r>
              <a:rPr lang="en-US" altLang="zh-TW" sz="4000" dirty="0">
                <a:solidFill>
                  <a:srgbClr val="070700"/>
                </a:solidFill>
                <a:latin typeface="+mn-ea"/>
              </a:rPr>
              <a:t>4. </a:t>
            </a:r>
            <a:r>
              <a:rPr lang="zh-TW" altLang="en-US" sz="4000" dirty="0">
                <a:solidFill>
                  <a:srgbClr val="070700"/>
                </a:solidFill>
                <a:latin typeface="+mn-ea"/>
              </a:rPr>
              <a:t>疫情期間，你我還需要留意什麼</a:t>
            </a:r>
            <a:r>
              <a:rPr lang="en-US" altLang="zh-TW" sz="4000" dirty="0">
                <a:solidFill>
                  <a:srgbClr val="070700"/>
                </a:solidFill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3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1017224" cy="1800199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再次叮嚀：</a:t>
            </a:r>
            <a:br>
              <a:rPr lang="en-US" altLang="zh-TW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若有上呼吸道感染症狀，請直接配戴醫療口罩，儘速就醫。</a:t>
            </a:r>
            <a:b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除了防疫口罩套製作，</a:t>
            </a:r>
            <a:r>
              <a:rPr lang="zh-TW" altLang="en-US" sz="3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保持正念好心情及健康飲食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，增強免疫力也很重要唷！</a:t>
            </a:r>
          </a:p>
        </p:txBody>
      </p:sp>
      <p:sp>
        <p:nvSpPr>
          <p:cNvPr id="7" name="矩形 6"/>
          <p:cNvSpPr/>
          <p:nvPr/>
        </p:nvSpPr>
        <p:spPr>
          <a:xfrm>
            <a:off x="2135560" y="5877272"/>
            <a:ext cx="572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800" dirty="0">
                <a:solidFill>
                  <a:prstClr val="black"/>
                </a:solidFill>
              </a:rPr>
              <a:t>圖片來源：</a:t>
            </a:r>
            <a:r>
              <a:rPr lang="en-US" altLang="zh-TW" sz="1800" dirty="0">
                <a:solidFill>
                  <a:prstClr val="black"/>
                </a:solidFill>
              </a:rPr>
              <a:t>2020.2.21</a:t>
            </a:r>
            <a:r>
              <a:rPr lang="zh-TW" altLang="en-US" sz="1800" dirty="0">
                <a:solidFill>
                  <a:prstClr val="black"/>
                </a:solidFill>
              </a:rPr>
              <a:t>年代</a:t>
            </a:r>
            <a:r>
              <a:rPr lang="en-US" altLang="zh-TW" sz="1800" dirty="0">
                <a:solidFill>
                  <a:prstClr val="black"/>
                </a:solidFill>
              </a:rPr>
              <a:t>【</a:t>
            </a:r>
            <a:r>
              <a:rPr lang="zh-TW" altLang="en-US" sz="1800" dirty="0">
                <a:solidFill>
                  <a:prstClr val="black"/>
                </a:solidFill>
              </a:rPr>
              <a:t>新聞面對面</a:t>
            </a:r>
            <a:r>
              <a:rPr lang="en-US" altLang="zh-TW" sz="1800" dirty="0">
                <a:solidFill>
                  <a:prstClr val="black"/>
                </a:solidFill>
              </a:rPr>
              <a:t>】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060847"/>
            <a:ext cx="7200799" cy="36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0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9A7C8-706F-4480-AC73-7C0B95AF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22706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2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面對不確切的疫情，我可以做的是</a:t>
            </a:r>
            <a:r>
              <a:rPr lang="en-US" altLang="zh-TW" sz="52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</a:p>
        </p:txBody>
      </p:sp>
      <p:pic>
        <p:nvPicPr>
          <p:cNvPr id="2050" name="Picture 2" descr="憨豆先生與大媽們跳廣場舞">
            <a:extLst>
              <a:ext uri="{FF2B5EF4-FFF2-40B4-BE49-F238E27FC236}">
                <a16:creationId xmlns:a16="http://schemas.microsoft.com/office/drawing/2014/main" id="{BC3D2E3E-6A3A-4618-ABC0-191951B1A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2" b="99536" l="10000" r="90000">
                        <a14:foregroundMark x1="38737" y1="91963" x2="38737" y2="91963"/>
                        <a14:foregroundMark x1="31263" y1="93509" x2="31263" y2="93509"/>
                        <a14:foregroundMark x1="28947" y1="94590" x2="28947" y2="94590"/>
                        <a14:foregroundMark x1="23684" y1="96445" x2="23684" y2="96445"/>
                        <a14:foregroundMark x1="22526" y1="99536" x2="22526" y2="99536"/>
                        <a14:foregroundMark x1="33789" y1="97991" x2="33789" y2="97991"/>
                        <a14:foregroundMark x1="39895" y1="97218" x2="39895" y2="9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28" t="19248" r="29463"/>
          <a:stretch/>
        </p:blipFill>
        <p:spPr bwMode="auto">
          <a:xfrm>
            <a:off x="7356191" y="2019914"/>
            <a:ext cx="3657600" cy="39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3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6A7718-A876-42F4-A60D-CDF3772E4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9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66CEE40-284D-4819-8868-DCDAA69F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74" y="247918"/>
            <a:ext cx="11307651" cy="6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1FB9A5-3CE5-45F3-851E-F0880077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4DE4909-8C1D-4DBC-902C-BEAAFA16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4" y="24831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在照片及影片中</a:t>
            </a:r>
            <a:br>
              <a:rPr lang="en-US" altLang="zh-TW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你看到什麼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說出三個你的看到</a:t>
            </a:r>
          </a:p>
        </p:txBody>
      </p:sp>
    </p:spTree>
    <p:extLst>
      <p:ext uri="{BB962C8B-B14F-4D97-AF65-F5344CB8AC3E}">
        <p14:creationId xmlns:p14="http://schemas.microsoft.com/office/powerpoint/2010/main" val="17200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D56E95-CDD8-4FA7-8BEA-F338F507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3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66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0">
                <a:latin typeface="標楷體" panose="03000509000000000000" pitchFamily="65" charset="-120"/>
                <a:ea typeface="標楷體" panose="03000509000000000000" pitchFamily="65" charset="-120"/>
              </a:rPr>
              <a:t>此波疫情國內外許多國家開始管制口罩的進出口</a:t>
            </a:r>
            <a:r>
              <a:rPr lang="en-US" altLang="zh-TW" sz="33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br>
              <a:rPr lang="en-US" altLang="zh-TW" sz="480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為什麼政府要管制全台的口罩呢？</a:t>
            </a:r>
            <a:br>
              <a:rPr lang="en-US" altLang="zh-TW" sz="48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3" action="ppaction://hlinkfile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32" y="-255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關圖片">
            <a:extLst>
              <a:ext uri="{FF2B5EF4-FFF2-40B4-BE49-F238E27FC236}">
                <a16:creationId xmlns:a16="http://schemas.microsoft.com/office/drawing/2014/main" id="{F1FCAF01-CBA7-4880-BBAB-DAA8B164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922987"/>
            <a:ext cx="3900264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42502B-E79F-4700-97A0-473B35AA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260205"/>
            <a:ext cx="957706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急需口罩或不夠用時，怎麼辦？</a:t>
            </a:r>
            <a:b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說出三個你想到實際可行的方法</a:t>
            </a:r>
            <a:endParaRPr lang="zh-TW" altLang="en-US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83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good idea」的圖片搜尋結果">
            <a:hlinkClick r:id="rId3" action="ppaction://hlinkfile"/>
            <a:extLst>
              <a:ext uri="{FF2B5EF4-FFF2-40B4-BE49-F238E27FC236}">
                <a16:creationId xmlns:a16="http://schemas.microsoft.com/office/drawing/2014/main" id="{BD40268A-ED87-4517-BEBA-D62870E4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47138"/>
            <a:ext cx="5601929" cy="56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642502B-E79F-4700-97A0-473B35AA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72" y="247138"/>
            <a:ext cx="5188974" cy="1325563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這是好方法嗎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>
            <a:hlinkClick r:id="rId5" action="ppaction://hlinkfile"/>
            <a:extLst>
              <a:ext uri="{FF2B5EF4-FFF2-40B4-BE49-F238E27FC236}">
                <a16:creationId xmlns:a16="http://schemas.microsoft.com/office/drawing/2014/main" id="{220FD0FC-A581-4A61-BCE7-AB7CB54C5505}"/>
              </a:ext>
            </a:extLst>
          </p:cNvPr>
          <p:cNvSpPr txBox="1">
            <a:spLocks/>
          </p:cNvSpPr>
          <p:nvPr/>
        </p:nvSpPr>
        <p:spPr>
          <a:xfrm rot="20556207">
            <a:off x="1040371" y="1588576"/>
            <a:ext cx="48546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來試試看吧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3D01753-82B6-40F0-A7DF-9CE5D9642BE6}"/>
              </a:ext>
            </a:extLst>
          </p:cNvPr>
          <p:cNvSpPr txBox="1">
            <a:spLocks/>
          </p:cNvSpPr>
          <p:nvPr/>
        </p:nvSpPr>
        <p:spPr>
          <a:xfrm>
            <a:off x="395746" y="3609557"/>
            <a:ext cx="5400600" cy="182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說說使用後的想法</a:t>
            </a:r>
            <a:r>
              <a:rPr lang="en-US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…(</a:t>
            </a:r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8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你使用過布口罩嗎？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文字 的圖片&#10;&#10;自動產生的描述">
            <a:hlinkClick r:id="rId3" action="ppaction://hlinkfile"/>
            <a:extLst>
              <a:ext uri="{FF2B5EF4-FFF2-40B4-BE49-F238E27FC236}">
                <a16:creationId xmlns:a16="http://schemas.microsoft.com/office/drawing/2014/main" id="{D05D7F31-853A-4E6E-AAFF-83A7242F8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" y="0"/>
            <a:ext cx="12170870" cy="6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360" y="188339"/>
            <a:ext cx="10772775" cy="1658198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製作布口罩需要那些材料呢？</a:t>
            </a:r>
            <a:br>
              <a:rPr lang="en-US" altLang="zh-TW" sz="4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先來看看網路上的布口罩套製作！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336" y="5161756"/>
            <a:ext cx="6888088" cy="2476258"/>
          </a:xfrm>
        </p:spPr>
        <p:txBody>
          <a:bodyPr/>
          <a:lstStyle/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看完影片後，請說說看製作布口罩需要那些用具和材料？</a:t>
            </a:r>
            <a:endParaRPr lang="en-US" altLang="zh-TW" sz="30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17165"/>
          <a:stretch/>
        </p:blipFill>
        <p:spPr>
          <a:xfrm>
            <a:off x="7599533" y="3294112"/>
            <a:ext cx="458975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hlinkClick r:id="rId4" action="ppaction://hlinkfile"/>
            <a:extLst>
              <a:ext uri="{FF2B5EF4-FFF2-40B4-BE49-F238E27FC236}">
                <a16:creationId xmlns:a16="http://schemas.microsoft.com/office/drawing/2014/main" id="{32206B26-8F6D-42B0-B30A-ADC18158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91072"/>
            <a:ext cx="4697000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5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我們的約定</a:t>
            </a:r>
            <a:endParaRPr lang="zh-TW" altLang="en-US" sz="48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6D7A1B1-24D5-461C-87C1-AAFDCCF41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1544" y="1601416"/>
            <a:ext cx="8393241" cy="5256584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安全用針</a:t>
            </a:r>
            <a:endParaRPr lang="en-US" altLang="zh-TW" sz="4000" dirty="0">
              <a:solidFill>
                <a:srgbClr val="0A14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線長度剪一個弓箭手的距離 </a:t>
            </a:r>
            <a:endParaRPr lang="en-US" altLang="zh-TW" sz="4000" dirty="0">
              <a:solidFill>
                <a:srgbClr val="0A14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打結後面的線留 </a:t>
            </a:r>
            <a:r>
              <a:rPr lang="en-US" altLang="zh-TW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 </a:t>
            </a: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公分以下</a:t>
            </a:r>
            <a:endParaRPr lang="en-US" altLang="zh-TW" sz="4000" dirty="0">
              <a:solidFill>
                <a:srgbClr val="0A14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要縫的時候一定要先畫線或記號</a:t>
            </a:r>
            <a:endParaRPr lang="en-US" altLang="zh-TW" sz="4000" dirty="0">
              <a:solidFill>
                <a:srgbClr val="0A14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每一針的針距 </a:t>
            </a:r>
            <a:r>
              <a:rPr lang="en-US" altLang="zh-TW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0.3~0.5</a:t>
            </a: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endParaRPr lang="en-US" altLang="zh-TW" sz="4000" dirty="0">
              <a:solidFill>
                <a:srgbClr val="0A14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zh-TW" altLang="en-US" sz="4000" dirty="0">
                <a:solidFill>
                  <a:srgbClr val="0A14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請珍惜資源，不浪費線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500"/>
              </a:spcAft>
            </a:pPr>
            <a:r>
              <a:rPr lang="zh-TW" altLang="en-US" sz="4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養成良好習慣，保持桌面整潔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EC2D8D-376B-4482-9ECF-F70F218A82A6}"/>
              </a:ext>
            </a:extLst>
          </p:cNvPr>
          <p:cNvSpPr/>
          <p:nvPr/>
        </p:nvSpPr>
        <p:spPr>
          <a:xfrm>
            <a:off x="695400" y="260648"/>
            <a:ext cx="516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我們的約定 </a:t>
            </a:r>
          </a:p>
        </p:txBody>
      </p:sp>
    </p:spTree>
    <p:extLst>
      <p:ext uri="{BB962C8B-B14F-4D97-AF65-F5344CB8AC3E}">
        <p14:creationId xmlns:p14="http://schemas.microsoft.com/office/powerpoint/2010/main" val="1617619762"/>
      </p:ext>
    </p:extLst>
  </p:cSld>
  <p:clrMapOvr>
    <a:masterClrMapping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628</Words>
  <Application>Microsoft Macintosh PowerPoint</Application>
  <PresentationFormat>寬螢幕</PresentationFormat>
  <Paragraphs>68</Paragraphs>
  <Slides>30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4" baseType="lpstr">
      <vt:lpstr>Microsoft JhengHei</vt:lpstr>
      <vt:lpstr>Microsoft JhengHei</vt:lpstr>
      <vt:lpstr>新細明體</vt:lpstr>
      <vt:lpstr>標楷體</vt:lpstr>
      <vt:lpstr>Microsoft JhengHei Light</vt:lpstr>
      <vt:lpstr>Wawati SC</vt:lpstr>
      <vt:lpstr>Arial</vt:lpstr>
      <vt:lpstr>Calibri</vt:lpstr>
      <vt:lpstr>Calibri Light</vt:lpstr>
      <vt:lpstr>Times New Roman</vt:lpstr>
      <vt:lpstr>Trebuchet MS</vt:lpstr>
      <vt:lpstr>Wingdings 3</vt:lpstr>
      <vt:lpstr>都會</vt:lpstr>
      <vt:lpstr>多面向</vt:lpstr>
      <vt:lpstr>發生了什麼事?</vt:lpstr>
      <vt:lpstr>PowerPoint 簡報</vt:lpstr>
      <vt:lpstr>Q1.在照片及影片中 你看到什麼? 說出三個你的看到</vt:lpstr>
      <vt:lpstr> 此波疫情國內外許多國家開始管制口罩的進出口…… 為什麼政府要管制全台的口罩呢？ </vt:lpstr>
      <vt:lpstr>Q2.急需口罩或不夠用時，怎麼辦？ 說出三個你想到實際可行的方法</vt:lpstr>
      <vt:lpstr>這是好方法嗎?</vt:lpstr>
      <vt:lpstr>你使用過布口罩嗎？</vt:lpstr>
      <vt:lpstr>製作布口罩需要那些材料呢？ 先來看看網路上的布口罩套製作！</vt:lpstr>
      <vt:lpstr>我們的約定</vt:lpstr>
      <vt:lpstr>製作布口罩所需的工具</vt:lpstr>
      <vt:lpstr>不一樣的設計</vt:lpstr>
      <vt:lpstr>PowerPoint 簡報</vt:lpstr>
      <vt:lpstr>隨心所慾法</vt:lpstr>
      <vt:lpstr>步驟1：沿周圍距離布料邊緣1cm做出記號線</vt:lpstr>
      <vt:lpstr>步驟2：使用粉土將折線畫清楚 </vt:lpstr>
      <vt:lpstr>步驟3：用長尾夾固定摺痕並用熨斗固定褶線</vt:lpstr>
      <vt:lpstr>步驟4：使用回針縫縫平三摺處</vt:lpstr>
      <vt:lpstr>步驟5：縫上英文名字或選擇的設計</vt:lpstr>
      <vt:lpstr>步驟6：在布料的背面上，將接縫向內折疊1公分，然後布料邊緣0.5公分距離縫邊線</vt:lpstr>
      <vt:lpstr>步驟7：完成後，翻轉到面罩和熨斗的前面</vt:lpstr>
      <vt:lpstr>步驟八：將面罩對折，然後向內縫製接縫0.5-1cm（縫製前請使用外科口罩以確保准確性） </vt:lpstr>
      <vt:lpstr>步驟九：將面罩內翻過來，外科口罩放進去以立即使用</vt:lpstr>
      <vt:lpstr>Congratulations for completing your mask!!! </vt:lpstr>
      <vt:lpstr>省思與回饋</vt:lpstr>
      <vt:lpstr>再次叮嚀： 1.若有上呼吸道感染症狀，請直接配戴醫療口罩，儘速就醫。 2.除了防疫口罩套製作，保持正念好心情及健康飲食，增強免疫力也很重要唷！</vt:lpstr>
      <vt:lpstr>面對不確切的疫情，我可以做的是….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簡易.快速.手縫</dc:title>
  <dc:creator>聖惠 陳</dc:creator>
  <cp:lastModifiedBy>yuehmoon</cp:lastModifiedBy>
  <cp:revision>85</cp:revision>
  <dcterms:created xsi:type="dcterms:W3CDTF">2020-03-09T16:09:41Z</dcterms:created>
  <dcterms:modified xsi:type="dcterms:W3CDTF">2020-08-12T05:12:08Z</dcterms:modified>
</cp:coreProperties>
</file>