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7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5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9464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28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2702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88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0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6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72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1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3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5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4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CB2432-150A-42B9-A880-3BB2E6447B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dirty="0"/>
              <a:t>從波特小姐看性別平等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C19E679-5348-4184-8838-BFACB650F4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zh-TW" altLang="en-US" b="1" dirty="0"/>
              <a:t>教材參考</a:t>
            </a:r>
            <a:r>
              <a:rPr lang="en-US" altLang="zh-TW" b="1" dirty="0"/>
              <a:t>:</a:t>
            </a:r>
            <a:r>
              <a:rPr lang="zh-TW" altLang="zh-TW" b="1" dirty="0"/>
              <a:t>臺南市</a:t>
            </a:r>
            <a:r>
              <a:rPr lang="en-US" altLang="zh-TW" b="1" dirty="0"/>
              <a:t>107</a:t>
            </a:r>
            <a:r>
              <a:rPr lang="zh-TW" altLang="zh-TW" b="1" dirty="0"/>
              <a:t>年度性別平等教育創意教案徵選</a:t>
            </a:r>
            <a:endParaRPr lang="zh-TW" altLang="zh-TW" dirty="0"/>
          </a:p>
          <a:p>
            <a:pPr algn="ctr"/>
            <a:r>
              <a:rPr lang="zh-TW" altLang="en-US" dirty="0"/>
              <a:t>報告者</a:t>
            </a:r>
            <a:r>
              <a:rPr lang="en-US" altLang="zh-TW" dirty="0"/>
              <a:t>:</a:t>
            </a:r>
            <a:r>
              <a:rPr lang="zh-TW" altLang="en-US" dirty="0"/>
              <a:t>仁德國小廖亭堯</a:t>
            </a:r>
            <a:endParaRPr lang="en-US" altLang="zh-TW" dirty="0"/>
          </a:p>
          <a:p>
            <a:pPr algn="ctr"/>
            <a:r>
              <a:rPr lang="zh-TW" altLang="en-US" dirty="0"/>
              <a:t>教學者</a:t>
            </a:r>
            <a:r>
              <a:rPr lang="en-US" altLang="zh-TW" dirty="0"/>
              <a:t>:</a:t>
            </a:r>
            <a:r>
              <a:rPr lang="zh-TW" altLang="en-US" dirty="0"/>
              <a:t>仁德國小黃秀瑋</a:t>
            </a:r>
          </a:p>
        </p:txBody>
      </p:sp>
    </p:spTree>
    <p:extLst>
      <p:ext uri="{BB962C8B-B14F-4D97-AF65-F5344CB8AC3E}">
        <p14:creationId xmlns:p14="http://schemas.microsoft.com/office/powerpoint/2010/main" val="417099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8CEA006-E95B-4472-8A68-744F7F7DB8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報告完畢 </a:t>
            </a:r>
            <a:br>
              <a:rPr lang="en-US" altLang="zh-TW" dirty="0"/>
            </a:br>
            <a:r>
              <a:rPr lang="zh-TW" altLang="en-US" dirty="0"/>
              <a:t>謝謝大家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3FCE691C-8525-428A-BDDD-A3FADD17A7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32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 descr="一張含有 小孩, 個人, 室內, 團體 的圖片&#10;&#10;自動產生的描述">
            <a:extLst>
              <a:ext uri="{FF2B5EF4-FFF2-40B4-BE49-F238E27FC236}">
                <a16:creationId xmlns:a16="http://schemas.microsoft.com/office/drawing/2014/main" id="{D63827D0-56C1-4F45-81B6-7E56446DC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67581" y="262339"/>
            <a:ext cx="4778568" cy="6371426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6A65CEA-34C7-4D8E-83B4-6B717B16DBF0}"/>
              </a:ext>
            </a:extLst>
          </p:cNvPr>
          <p:cNvSpPr txBox="1"/>
          <p:nvPr/>
        </p:nvSpPr>
        <p:spPr>
          <a:xfrm>
            <a:off x="3758382" y="595454"/>
            <a:ext cx="37492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zh-TW" sz="3600" dirty="0"/>
              <a:t>小兔彼得與波特小姐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3600" dirty="0"/>
              <a:t>一文是南一國語的課文，所以學生並沒有文本。所以教學一開始先用一張彼得兔的照片讓學生表達自己的感覺。</a:t>
            </a:r>
          </a:p>
        </p:txBody>
      </p:sp>
    </p:spTree>
    <p:extLst>
      <p:ext uri="{BB962C8B-B14F-4D97-AF65-F5344CB8AC3E}">
        <p14:creationId xmlns:p14="http://schemas.microsoft.com/office/powerpoint/2010/main" val="263268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76A9E5B9-F9C0-4038-BDF0-044198031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18" y="1131994"/>
            <a:ext cx="3451859" cy="4602479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60978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 descr="一張含有 室內, 牆, 地板, 個人 的圖片&#10;&#10;自動產生的描述">
            <a:extLst>
              <a:ext uri="{FF2B5EF4-FFF2-40B4-BE49-F238E27FC236}">
                <a16:creationId xmlns:a16="http://schemas.microsoft.com/office/drawing/2014/main" id="{C1385283-F77A-4C97-ABF2-2E10E9E72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24" t="32744" r="27117" b="29329"/>
          <a:stretch/>
        </p:blipFill>
        <p:spPr>
          <a:xfrm>
            <a:off x="4364219" y="1131995"/>
            <a:ext cx="3637867" cy="460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9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一張含有 室內, 桌, 個人, 牆 的圖片&#10;&#10;自動產生的描述">
            <a:extLst>
              <a:ext uri="{FF2B5EF4-FFF2-40B4-BE49-F238E27FC236}">
                <a16:creationId xmlns:a16="http://schemas.microsoft.com/office/drawing/2014/main" id="{22D13686-373D-4EE4-A2EC-60E9BECD9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7" y="1583974"/>
            <a:ext cx="5175249" cy="388143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A02D9E53-E9B4-4B56-9663-699CD9DDDDC8}"/>
              </a:ext>
            </a:extLst>
          </p:cNvPr>
          <p:cNvSpPr txBox="1"/>
          <p:nvPr/>
        </p:nvSpPr>
        <p:spPr>
          <a:xfrm>
            <a:off x="5310736" y="2274838"/>
            <a:ext cx="37492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接著，用投影片介紹</a:t>
            </a:r>
            <a:r>
              <a:rPr lang="en-US" altLang="zh-TW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zh-TW" sz="3600" dirty="0"/>
              <a:t>小兔彼得與波特小姐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3600" dirty="0"/>
              <a:t>一文，並</a:t>
            </a:r>
            <a:r>
              <a:rPr lang="zh-TW" altLang="zh-TW" sz="3600" dirty="0"/>
              <a:t>補充波特小姐生平資料</a:t>
            </a:r>
            <a:r>
              <a:rPr lang="zh-TW" altLang="en-US" sz="3600" dirty="0"/>
              <a:t>，討論以下問題。</a:t>
            </a:r>
          </a:p>
        </p:txBody>
      </p:sp>
    </p:spTree>
    <p:extLst>
      <p:ext uri="{BB962C8B-B14F-4D97-AF65-F5344CB8AC3E}">
        <p14:creationId xmlns:p14="http://schemas.microsoft.com/office/powerpoint/2010/main" val="24028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B87DE0-915A-430D-A4CB-45E721F5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1.</a:t>
            </a:r>
            <a:r>
              <a:rPr lang="zh-TW" altLang="zh-TW" dirty="0"/>
              <a:t>如果你是波特小姐，當你想要將你的作品印刷出版時，面對出版社的拒絕，你會怎麼做</a:t>
            </a:r>
            <a:r>
              <a:rPr lang="en-US" altLang="zh-TW" dirty="0"/>
              <a:t>?</a:t>
            </a:r>
            <a:br>
              <a:rPr lang="zh-TW" altLang="zh-TW" dirty="0"/>
            </a:br>
            <a:endParaRPr lang="zh-TW" altLang="en-US" dirty="0"/>
          </a:p>
        </p:txBody>
      </p:sp>
      <p:pic>
        <p:nvPicPr>
          <p:cNvPr id="5" name="內容版面配置區 4" descr="一張含有 個人, 坐, 桌, 室內 的圖片&#10;&#10;自動產生的描述">
            <a:extLst>
              <a:ext uri="{FF2B5EF4-FFF2-40B4-BE49-F238E27FC236}">
                <a16:creationId xmlns:a16="http://schemas.microsoft.com/office/drawing/2014/main" id="{45A2F561-F063-47FB-BE94-BD159CCE4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574" y="3097341"/>
            <a:ext cx="3152700" cy="2364525"/>
          </a:xfrm>
        </p:spPr>
      </p:pic>
      <p:pic>
        <p:nvPicPr>
          <p:cNvPr id="7" name="圖片 6" descr="一張含有 個人, 室內, 小孩, 團體 的圖片&#10;&#10;自動產生的描述">
            <a:extLst>
              <a:ext uri="{FF2B5EF4-FFF2-40B4-BE49-F238E27FC236}">
                <a16:creationId xmlns:a16="http://schemas.microsoft.com/office/drawing/2014/main" id="{DBEB65A7-A418-4DD5-927E-11177384F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60" t="9350" r="24086" b="33130"/>
          <a:stretch/>
        </p:blipFill>
        <p:spPr>
          <a:xfrm>
            <a:off x="6706497" y="2775096"/>
            <a:ext cx="1754537" cy="3009014"/>
          </a:xfrm>
          <a:prstGeom prst="rect">
            <a:avLst/>
          </a:prstGeom>
        </p:spPr>
      </p:pic>
      <p:pic>
        <p:nvPicPr>
          <p:cNvPr id="9" name="圖片 8" descr="一張含有 室內, 個人, 小孩, 地板 的圖片&#10;&#10;自動產生的描述">
            <a:extLst>
              <a:ext uri="{FF2B5EF4-FFF2-40B4-BE49-F238E27FC236}">
                <a16:creationId xmlns:a16="http://schemas.microsoft.com/office/drawing/2014/main" id="{BBC814C8-4C1B-4371-A1F6-9BBBF1CADA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792" t="26666" r="20580" b="33024"/>
          <a:stretch/>
        </p:blipFill>
        <p:spPr>
          <a:xfrm>
            <a:off x="3880957" y="2897370"/>
            <a:ext cx="2434856" cy="276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9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F13219-A3B0-4976-961E-B18C8EE2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2.</a:t>
            </a:r>
            <a:r>
              <a:rPr lang="zh-TW" altLang="zh-TW" dirty="0"/>
              <a:t>如果你是出版商，當波特小姐想請你出版他的作品，你會怎麼做</a:t>
            </a:r>
            <a:r>
              <a:rPr lang="en-US" altLang="zh-TW" dirty="0"/>
              <a:t>?</a:t>
            </a:r>
            <a:br>
              <a:rPr lang="zh-TW" altLang="zh-TW" dirty="0"/>
            </a:br>
            <a:endParaRPr lang="zh-TW" altLang="en-US" dirty="0"/>
          </a:p>
        </p:txBody>
      </p:sp>
      <p:pic>
        <p:nvPicPr>
          <p:cNvPr id="5" name="內容版面配置區 4" descr="一張含有 地板, 室內, 牆, 桌 的圖片&#10;&#10;自動產生的描述">
            <a:extLst>
              <a:ext uri="{FF2B5EF4-FFF2-40B4-BE49-F238E27FC236}">
                <a16:creationId xmlns:a16="http://schemas.microsoft.com/office/drawing/2014/main" id="{7B483048-F153-49F0-827A-DAD43D8B8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328" t="16380" r="23677" b="19794"/>
          <a:stretch/>
        </p:blipFill>
        <p:spPr>
          <a:xfrm>
            <a:off x="629539" y="2764465"/>
            <a:ext cx="2099486" cy="3300042"/>
          </a:xfrm>
        </p:spPr>
      </p:pic>
      <p:pic>
        <p:nvPicPr>
          <p:cNvPr id="7" name="圖片 6" descr="一張含有 室內, 個人, 小男孩, 小孩 的圖片&#10;&#10;自動產生的描述">
            <a:extLst>
              <a:ext uri="{FF2B5EF4-FFF2-40B4-BE49-F238E27FC236}">
                <a16:creationId xmlns:a16="http://schemas.microsoft.com/office/drawing/2014/main" id="{175FFCDD-6BBC-4ABD-BEEB-46968F5427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79" t="11860" r="15854" b="31327"/>
          <a:stretch/>
        </p:blipFill>
        <p:spPr>
          <a:xfrm>
            <a:off x="2904462" y="2764464"/>
            <a:ext cx="2932815" cy="3300042"/>
          </a:xfrm>
          <a:prstGeom prst="rect">
            <a:avLst/>
          </a:prstGeom>
        </p:spPr>
      </p:pic>
      <p:pic>
        <p:nvPicPr>
          <p:cNvPr id="11" name="圖片 10" descr="一張含有 室內, 個人, 地板, 桌 的圖片&#10;&#10;自動產生的描述">
            <a:extLst>
              <a:ext uri="{FF2B5EF4-FFF2-40B4-BE49-F238E27FC236}">
                <a16:creationId xmlns:a16="http://schemas.microsoft.com/office/drawing/2014/main" id="{806167A1-2882-4B02-AEC0-2C6BCEE46D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10" t="7060" r="16642"/>
          <a:stretch/>
        </p:blipFill>
        <p:spPr>
          <a:xfrm>
            <a:off x="6012714" y="2764464"/>
            <a:ext cx="2636874" cy="33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8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A88442-2BB4-4031-9C56-8DB40790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3.</a:t>
            </a:r>
            <a:r>
              <a:rPr lang="zh-TW" altLang="zh-TW" dirty="0"/>
              <a:t>波特小姐生活的年代，社會對獨立又聰明的女性很不友善，你認為這樣好嗎？為什麼？</a:t>
            </a:r>
            <a:br>
              <a:rPr lang="zh-TW" altLang="zh-TW" dirty="0"/>
            </a:br>
            <a:endParaRPr lang="zh-TW" altLang="en-US" dirty="0"/>
          </a:p>
        </p:txBody>
      </p:sp>
      <p:pic>
        <p:nvPicPr>
          <p:cNvPr id="5" name="內容版面配置區 4" descr="一張含有 個人, 室內, 桌, 牆 的圖片&#10;&#10;自動產生的描述">
            <a:extLst>
              <a:ext uri="{FF2B5EF4-FFF2-40B4-BE49-F238E27FC236}">
                <a16:creationId xmlns:a16="http://schemas.microsoft.com/office/drawing/2014/main" id="{9C91D9D0-C2AD-4B23-9729-623E79D02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254" t="36265" r="29805"/>
          <a:stretch/>
        </p:blipFill>
        <p:spPr>
          <a:xfrm>
            <a:off x="608760" y="3306725"/>
            <a:ext cx="1709130" cy="2923950"/>
          </a:xfrm>
        </p:spPr>
      </p:pic>
      <p:pic>
        <p:nvPicPr>
          <p:cNvPr id="7" name="圖片 6" descr="一張含有 室內, 桌, 個人, 牆 的圖片&#10;&#10;自動產生的描述">
            <a:extLst>
              <a:ext uri="{FF2B5EF4-FFF2-40B4-BE49-F238E27FC236}">
                <a16:creationId xmlns:a16="http://schemas.microsoft.com/office/drawing/2014/main" id="{DF35D40D-07B8-4389-B74C-0434BE9B6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36" t="37269" r="22912" b="20096"/>
          <a:stretch/>
        </p:blipFill>
        <p:spPr>
          <a:xfrm>
            <a:off x="2658136" y="3306725"/>
            <a:ext cx="3168501" cy="2923951"/>
          </a:xfrm>
          <a:prstGeom prst="rect">
            <a:avLst/>
          </a:prstGeom>
        </p:spPr>
      </p:pic>
      <p:pic>
        <p:nvPicPr>
          <p:cNvPr id="9" name="圖片 8" descr="一張含有 室內, 牆, 個人, 地板 的圖片&#10;&#10;自動產生的描述">
            <a:extLst>
              <a:ext uri="{FF2B5EF4-FFF2-40B4-BE49-F238E27FC236}">
                <a16:creationId xmlns:a16="http://schemas.microsoft.com/office/drawing/2014/main" id="{41EEEC25-5B04-4043-A581-8FD2D998A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40" t="32516" r="31900" b="28811"/>
          <a:stretch/>
        </p:blipFill>
        <p:spPr>
          <a:xfrm>
            <a:off x="6007471" y="3312041"/>
            <a:ext cx="2702822" cy="291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9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01594C-58FD-4556-A11F-DAB38249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學習單討論</a:t>
            </a:r>
          </a:p>
        </p:txBody>
      </p:sp>
      <p:pic>
        <p:nvPicPr>
          <p:cNvPr id="5" name="圖片 4" descr="一張含有 個人, 小孩, 小男孩, 年輕 的圖片&#10;&#10;自動產生的描述">
            <a:extLst>
              <a:ext uri="{FF2B5EF4-FFF2-40B4-BE49-F238E27FC236}">
                <a16:creationId xmlns:a16="http://schemas.microsoft.com/office/drawing/2014/main" id="{F57EC3B8-95E5-42F8-B746-228EA2B0B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32" y="1803992"/>
            <a:ext cx="4164812" cy="312360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0BBAF61-6325-47F9-A8CC-FB6A0DBFA7A5}"/>
              </a:ext>
            </a:extLst>
          </p:cNvPr>
          <p:cNvSpPr txBox="1"/>
          <p:nvPr/>
        </p:nvSpPr>
        <p:spPr>
          <a:xfrm>
            <a:off x="4785134" y="1704722"/>
            <a:ext cx="3749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結合讀報</a:t>
            </a:r>
            <a:endParaRPr lang="en-US" altLang="zh-TW" sz="36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思考問題</a:t>
            </a:r>
            <a:endParaRPr lang="zh-TW" altLang="en-US" sz="3600" dirty="0"/>
          </a:p>
        </p:txBody>
      </p:sp>
      <p:pic>
        <p:nvPicPr>
          <p:cNvPr id="8" name="圖片 7" descr="一張含有 個人, 桌, 室內, 小孩 的圖片&#10;&#10;自動產生的描述">
            <a:extLst>
              <a:ext uri="{FF2B5EF4-FFF2-40B4-BE49-F238E27FC236}">
                <a16:creationId xmlns:a16="http://schemas.microsoft.com/office/drawing/2014/main" id="{9ABBAD22-1C79-4EF2-A895-7F35D831F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209" y="3011376"/>
            <a:ext cx="3891517" cy="291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E5FF27-85BB-4CE5-BB39-B078A2519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22" y="225627"/>
            <a:ext cx="6347713" cy="1320800"/>
          </a:xfrm>
        </p:spPr>
        <p:txBody>
          <a:bodyPr/>
          <a:lstStyle/>
          <a:p>
            <a:r>
              <a:rPr lang="zh-TW" altLang="en-US" dirty="0"/>
              <a:t>學習單書寫</a:t>
            </a:r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8BD10142-2FB7-470F-B92A-96132A2C7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86027"/>
            <a:ext cx="4572000" cy="5884608"/>
          </a:xfr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6E2BE290-C27B-4397-80ED-A468D1D39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805" y="967563"/>
            <a:ext cx="4836890" cy="58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60187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194</Words>
  <Application>Microsoft Office PowerPoint</Application>
  <PresentationFormat>如螢幕大小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新細明體</vt:lpstr>
      <vt:lpstr>Arial</vt:lpstr>
      <vt:lpstr>Trebuchet MS</vt:lpstr>
      <vt:lpstr>Wingdings 3</vt:lpstr>
      <vt:lpstr>多面向</vt:lpstr>
      <vt:lpstr>從波特小姐看性別平等 </vt:lpstr>
      <vt:lpstr>PowerPoint 簡報</vt:lpstr>
      <vt:lpstr>PowerPoint 簡報</vt:lpstr>
      <vt:lpstr>PowerPoint 簡報</vt:lpstr>
      <vt:lpstr>1.如果你是波特小姐，當你想要將你的作品印刷出版時，面對出版社的拒絕，你會怎麼做? </vt:lpstr>
      <vt:lpstr>2.如果你是出版商，當波特小姐想請你出版他的作品，你會怎麼做? </vt:lpstr>
      <vt:lpstr>3.波特小姐生活的年代，社會對獨立又聰明的女性很不友善，你認為這樣好嗎？為什麼？ </vt:lpstr>
      <vt:lpstr>學習單討論</vt:lpstr>
      <vt:lpstr>學習單書寫</vt:lpstr>
      <vt:lpstr>報告完畢  謝謝大家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從波特小姐看性別平等</dc:title>
  <dc:creator>秀瑋</dc:creator>
  <cp:lastModifiedBy>秀瑋</cp:lastModifiedBy>
  <cp:revision>8</cp:revision>
  <dcterms:created xsi:type="dcterms:W3CDTF">2019-05-28T15:47:31Z</dcterms:created>
  <dcterms:modified xsi:type="dcterms:W3CDTF">2019-05-28T17:01:43Z</dcterms:modified>
</cp:coreProperties>
</file>