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92" r:id="rId2"/>
  </p:sldMasterIdLst>
  <p:notesMasterIdLst>
    <p:notesMasterId r:id="rId15"/>
  </p:notesMasterIdLst>
  <p:handoutMasterIdLst>
    <p:handoutMasterId r:id="rId16"/>
  </p:handoutMasterIdLst>
  <p:sldIdLst>
    <p:sldId id="256" r:id="rId3"/>
    <p:sldId id="362" r:id="rId4"/>
    <p:sldId id="366" r:id="rId5"/>
    <p:sldId id="367" r:id="rId6"/>
    <p:sldId id="360" r:id="rId7"/>
    <p:sldId id="361" r:id="rId8"/>
    <p:sldId id="363" r:id="rId9"/>
    <p:sldId id="358" r:id="rId10"/>
    <p:sldId id="364" r:id="rId11"/>
    <p:sldId id="368" r:id="rId12"/>
    <p:sldId id="359" r:id="rId13"/>
    <p:sldId id="365" r:id="rId14"/>
  </p:sldIdLst>
  <p:sldSz cx="9144000" cy="6858000" type="screen4x3"/>
  <p:notesSz cx="6669088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u="sng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u="sng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u="sng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u="sng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F"/>
    <a:srgbClr val="3333CC"/>
    <a:srgbClr val="FF0000"/>
    <a:srgbClr val="FF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2" autoAdjust="0"/>
    <p:restoredTop sz="94660"/>
  </p:normalViewPr>
  <p:slideViewPr>
    <p:cSldViewPr>
      <p:cViewPr varScale="1">
        <p:scale>
          <a:sx n="54" d="100"/>
          <a:sy n="54" d="100"/>
        </p:scale>
        <p:origin x="105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zh-TW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zh-TW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zh-TW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77612F1C-3103-4C85-A5CB-5CDCB3CA85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8739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zh-TW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zh-TW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zh-TW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CC0379C7-BA50-40CF-8D4C-5304A11A3EC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6058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DE488-7817-41F2-A3B1-DF64CCF2BADB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90528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sz="2400" u="none">
                <a:latin typeface="Times New Roman" panose="02020603050405020304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 u="non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 u="non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 u="non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 u="non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 u="non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 u="non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 u="non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 u="non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 u="non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 u="none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9139C3-4F93-496F-AC51-B2CCD624605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D709C6-D7D1-4CD1-AA8B-DB199BB2F2A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43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DCB11-8974-40D3-8307-8ADB8BFB032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981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02EA72-325A-4CD4-8943-05F5566BD88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3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9CB165-90D3-46CC-ADE0-08CB9B8F4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2EED15-F2D9-453A-81F1-F9D41326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5AF645-3376-4565-B84F-E5F4A441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2E99A6-354D-46FD-976A-EBD19F7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56C4DC-DCB3-418D-8E2E-68686FB3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2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447AE9-0650-43CE-9F58-A127D24D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5AF34E-F951-4C9A-8786-286D5E3C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530204-2AA3-4CA4-847D-C4B1D088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80DB68-BF76-4BC9-B12E-7C64CB68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448CED-9699-45DA-BF31-5ECB50C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53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050550-1850-47D9-B723-B5A85802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CF8BD3-C559-45A2-AA6E-D5E242F83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C184A9-E843-44B4-8DA6-A99C476C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064DD1-8AC0-4F2C-80CE-8CBBD0C4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E516C7-EB62-43C7-A427-0F2C1791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57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CF3B01-840B-4C88-8B71-6C39EC57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E1EB69-F60E-40CF-93A5-ABE987459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42720A0-5680-4C5D-9719-C85262D5A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E32355-98B4-465F-99A2-DB3C6A74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390E2B8-5B1B-47E6-9EE1-E2570681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D35CF5-029E-4B8A-9C23-97644651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30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74186-CD40-4D74-8ABA-FB505FAA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EFC4BF-CFF8-4510-B80C-314DF9EBF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971E82D-0167-4A13-B881-87EAD5AD3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5FC146-39BF-457B-9372-C65BB798E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82D342D-B406-40A8-BADF-6D828DB07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C81551A-32A2-4255-B5EF-F68A2995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67AB291-9981-4208-AA56-BC3E567B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A4A0986-EE2F-4923-83B9-38826B60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001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C8EDE1-AB5A-445A-A810-F8B2A0DA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513B5D7-4BEF-4C2E-9633-861BC990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C213C2-B781-4393-A133-41CDE293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D9DB0BD-99EB-4636-AA52-6713DB6D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15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EFB8565-4F09-4718-B1CC-8625635B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E3D1423-5812-467B-BEF9-B5BC39B0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00AA88-AFC3-468E-A76C-339FB1EC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15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38F40A-D251-4B49-B3F6-DC23704978B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5878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E6F190-8FD8-479D-BDDB-565FC0F9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C1A845-8F53-4027-9FDC-722043A0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EC8F52-C2E7-4729-BBAC-6C7FD777F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77CAC75-0D54-457E-AEB2-40A56FAF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75191E-7A12-4AEF-9FCF-E165CB9D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2F8CFD-54E7-4B1F-8867-A601BC1F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689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BAB7E4-17DD-48AC-84B1-AE6FE5F0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2693C7-063A-4052-905D-359FD5C38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94871B-9854-4061-BDE9-41BE41431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52DC64-F637-4D9F-AFEE-01ABE9AA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5200D8-E251-4B1A-9AAD-C2869F5F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31E9882-FADC-42E1-8114-4C8A7A21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679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E318CE-50C8-4622-B84D-5CF09399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06161C1-E58B-4931-AB06-B8B27D7CA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7C6E31-5805-4367-BAB3-FA761774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A5000C-62FF-4389-8CC8-E5E7F9E3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5F38FB-09DC-44A4-BB74-BCFF22EF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432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B5F751A-78B8-4400-9837-BB849D91A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471F6D8-4E34-4614-93C0-1267BE453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9E3D69-16C4-4C26-8608-BBE9F6C8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A21DF1-EFC3-40EC-85C2-7350D294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EFF109-52E3-4757-B423-296D785F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3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31CCB-1807-48BB-836C-7153A36EAA4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1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6B0E45-10F2-4C2C-9E82-803A01B50EA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791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73F5F-0C25-4E94-AEC9-3C225518047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703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B6C978-728F-495E-AFAD-7924B88F56F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95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01AF10-1467-4866-8F7A-A013F7A910F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117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C9DBBD-0136-46C0-A3B3-46AA8792BB8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987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F42C0-6C08-4B82-8ACA-76E62A3E2F6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064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u="none"/>
            </a:lvl1pPr>
          </a:lstStyle>
          <a:p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u="none">
                <a:latin typeface="Arial Black" panose="020B0A04020102020204" pitchFamily="34" charset="0"/>
              </a:defRPr>
            </a:lvl1pPr>
          </a:lstStyle>
          <a:p>
            <a:fld id="{FF90D3E5-E649-4B62-A540-C4BB185918F7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u="none">
                <a:solidFill>
                  <a:schemeClr val="hlink"/>
                </a:solidFill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u="none">
                <a:solidFill>
                  <a:schemeClr val="hlink"/>
                </a:solidFill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u="none">
                <a:solidFill>
                  <a:schemeClr val="accent2"/>
                </a:solidFill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u="none">
                <a:solidFill>
                  <a:schemeClr val="hlink"/>
                </a:solidFill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u="none">
                <a:solidFill>
                  <a:schemeClr val="accent2"/>
                </a:solidFill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u="none">
                <a:solidFill>
                  <a:schemeClr val="accent2"/>
                </a:solidFill>
              </a:endParaRPr>
            </a:p>
          </p:txBody>
        </p:sp>
      </p:grp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u="none"/>
            </a:lvl1pPr>
          </a:lstStyle>
          <a:p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9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59A4BFD-B21A-4AF4-B72A-8CCD9C8A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6C8B4C-0E1B-4E8E-B18D-F97C09DC7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6B9033-4E49-4299-B2B0-4BADA6587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0F67-057E-4A2E-B117-07662B6E53D7}" type="datetimeFigureOut">
              <a:rPr lang="zh-TW" altLang="en-US" smtClean="0"/>
              <a:t>2023/4/4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A2C629-7BF8-4DDB-91BD-FD7CCDACA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DD4B3C-251C-4136-AC54-6AF3F386D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4DE5-4500-4B79-8C2F-B42C64916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10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0" y="2492896"/>
            <a:ext cx="295465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54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國中小</a:t>
            </a:r>
            <a:endParaRPr lang="en-US" altLang="zh-TW" sz="5400" b="1" u="none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團務會議</a:t>
            </a:r>
            <a:endParaRPr lang="en-US" altLang="zh-TW" sz="5400" b="1" u="none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488403" y="4499231"/>
            <a:ext cx="30572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小秘書：李麗菁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1E432FB9-55B8-4BB6-9586-213A3599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663" y="5517232"/>
            <a:ext cx="983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1120406</a:t>
            </a:r>
            <a:endPara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9B12-DFB5-4F0F-90A3-2091BD50CE42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C975F5E-38D4-40E9-8676-71D68241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團務討論</a:t>
            </a:r>
          </a:p>
        </p:txBody>
      </p:sp>
      <p:pic>
        <p:nvPicPr>
          <p:cNvPr id="6" name="圖片 5" descr="一張含有 文字, 收據 的圖片&#10;&#10;自動產生的描述">
            <a:extLst>
              <a:ext uri="{FF2B5EF4-FFF2-40B4-BE49-F238E27FC236}">
                <a16:creationId xmlns:a16="http://schemas.microsoft.com/office/drawing/2014/main" id="{A7E6B0CD-06DB-F031-E3F7-4B2C15E6A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04900"/>
            <a:ext cx="6858000" cy="5143500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89C0663-27F9-48E2-59B2-587C3BC4B492}"/>
              </a:ext>
            </a:extLst>
          </p:cNvPr>
          <p:cNvCxnSpPr/>
          <p:nvPr/>
        </p:nvCxnSpPr>
        <p:spPr bwMode="auto">
          <a:xfrm>
            <a:off x="2915816" y="4509120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5E9CD138-B63D-837A-72F9-84E6F9031B09}"/>
              </a:ext>
            </a:extLst>
          </p:cNvPr>
          <p:cNvCxnSpPr/>
          <p:nvPr/>
        </p:nvCxnSpPr>
        <p:spPr bwMode="auto">
          <a:xfrm>
            <a:off x="2915816" y="515719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F6BAAA1-8AE9-DDCF-2B9A-8ADCDC5A9EFC}"/>
              </a:ext>
            </a:extLst>
          </p:cNvPr>
          <p:cNvSpPr txBox="1"/>
          <p:nvPr/>
        </p:nvSpPr>
        <p:spPr>
          <a:xfrm>
            <a:off x="5868144" y="478786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科教館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C8C1F89-9F85-835F-74BB-8DC017942FE0}"/>
              </a:ext>
            </a:extLst>
          </p:cNvPr>
          <p:cNvSpPr txBox="1"/>
          <p:nvPr/>
        </p:nvSpPr>
        <p:spPr>
          <a:xfrm>
            <a:off x="5580112" y="4007494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個主題館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個攤位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結合產業</a:t>
            </a:r>
          </a:p>
        </p:txBody>
      </p:sp>
    </p:spTree>
    <p:extLst>
      <p:ext uri="{BB962C8B-B14F-4D97-AF65-F5344CB8AC3E}">
        <p14:creationId xmlns:p14="http://schemas.microsoft.com/office/powerpoint/2010/main" val="25668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9B12-DFB5-4F0F-90A3-2091BD50CE42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4E2C9A8-924A-4566-AA2C-8A1D21D1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團務討論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8230DDE-170C-4C93-8315-DD57ACFE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175" y="2967335"/>
            <a:ext cx="4339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54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其他臨時動議</a:t>
            </a:r>
            <a:endParaRPr lang="zh-TW" altLang="en-US" sz="5400" b="1" u="none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8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9B12-DFB5-4F0F-90A3-2091BD50CE42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8230DDE-170C-4C93-8315-DD57ACFE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2875002"/>
            <a:ext cx="31683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66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散  會</a:t>
            </a:r>
            <a:endParaRPr lang="zh-TW" altLang="en-US" sz="6600" b="1" u="none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7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9B12-DFB5-4F0F-90A3-2091BD50CE42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B48DA71-6C5F-4A8B-A939-7431C66E9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2646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總團業務宣導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58D9354-FC06-2847-D419-65D8682D0E3B}"/>
              </a:ext>
            </a:extLst>
          </p:cNvPr>
          <p:cNvSpPr txBox="1"/>
          <p:nvPr/>
        </p:nvSpPr>
        <p:spPr>
          <a:xfrm>
            <a:off x="683568" y="1166842"/>
            <a:ext cx="64798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1120610全臺首學-下營國中</a:t>
            </a:r>
          </a:p>
          <a:p>
            <a:r>
              <a:rPr lang="zh-TW" altLang="en-US" sz="32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差異化教學4組</a:t>
            </a:r>
          </a:p>
          <a:p>
            <a:r>
              <a:rPr lang="zh-TW" altLang="en-US" sz="32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1.坤龍+士哲—3F會議室</a:t>
            </a:r>
          </a:p>
          <a:p>
            <a:r>
              <a:rPr lang="zh-TW" altLang="en-US" sz="32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2.賢宗+棋凱—3F會議室</a:t>
            </a:r>
          </a:p>
          <a:p>
            <a:r>
              <a:rPr lang="zh-TW" altLang="en-US" sz="32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3.冠松+慰華—理化實驗室</a:t>
            </a:r>
          </a:p>
          <a:p>
            <a:r>
              <a:rPr lang="zh-TW" altLang="en-US" sz="32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4.容君+安定國小師—安定國小自理</a:t>
            </a:r>
          </a:p>
          <a:p>
            <a:r>
              <a:rPr lang="zh-TW" altLang="en-US" sz="32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其他議題2組</a:t>
            </a:r>
          </a:p>
          <a:p>
            <a:r>
              <a:rPr lang="zh-TW" altLang="en-US" sz="32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1.智恆+彥佑—3F語文教室</a:t>
            </a:r>
          </a:p>
          <a:p>
            <a:r>
              <a:rPr lang="zh-TW" altLang="en-US" sz="32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2.麗菁+藝珍—3F語文教室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71E79BB-161A-AFA5-7791-3019D1C2D107}"/>
              </a:ext>
            </a:extLst>
          </p:cNvPr>
          <p:cNvSpPr txBox="1"/>
          <p:nvPr/>
        </p:nvSpPr>
        <p:spPr>
          <a:xfrm>
            <a:off x="5076056" y="5691157"/>
            <a:ext cx="3383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u="none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記得填</a:t>
            </a:r>
            <a:r>
              <a:rPr lang="en-US" altLang="zh-TW" sz="3200" u="none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3200" u="none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表單</a:t>
            </a:r>
          </a:p>
        </p:txBody>
      </p:sp>
    </p:spTree>
    <p:extLst>
      <p:ext uri="{BB962C8B-B14F-4D97-AF65-F5344CB8AC3E}">
        <p14:creationId xmlns:p14="http://schemas.microsoft.com/office/powerpoint/2010/main" val="171186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5EC7A93-064A-4409-B0B2-4ED8E0D25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1AF10-1467-4866-8F7A-A013F7A910FC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73E81A6-786A-5DC2-6703-0782EE88E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團務討論</a:t>
            </a:r>
          </a:p>
        </p:txBody>
      </p:sp>
      <p:pic>
        <p:nvPicPr>
          <p:cNvPr id="7" name="圖片 6" descr="一張含有 圖表 的圖片&#10;&#10;自動產生的描述">
            <a:extLst>
              <a:ext uri="{FF2B5EF4-FFF2-40B4-BE49-F238E27FC236}">
                <a16:creationId xmlns:a16="http://schemas.microsoft.com/office/drawing/2014/main" id="{D3B03B45-BFBA-267F-7605-A809DE6B7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47" y="0"/>
            <a:ext cx="4992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2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5EC7A93-064A-4409-B0B2-4ED8E0D25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1AF10-1467-4866-8F7A-A013F7A910FC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73E81A6-786A-5DC2-6703-0782EE88E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團務討論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B70171E-F646-175F-2A15-3BD675F4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175" y="2967335"/>
            <a:ext cx="4339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54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關主說明實驗</a:t>
            </a:r>
            <a:endParaRPr lang="zh-TW" altLang="en-US" sz="5400" b="1" u="none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8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9B12-DFB5-4F0F-90A3-2091BD50CE42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5987808-91F5-DD4F-9F5A-537D2A7B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團務討論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5FC69F-853A-DAAC-F9E1-56A0BF1C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4320"/>
            <a:ext cx="6754987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9B12-DFB5-4F0F-90A3-2091BD50CE42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82A04C4-3891-40D8-A02C-8CD10ECCA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團務討論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F6A4C99-5983-9585-DCD2-8B07BE0AB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064896" cy="53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6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9B12-DFB5-4F0F-90A3-2091BD50CE42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82940D9-2FF3-49D3-80DA-0E43DDEA4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團務討論</a:t>
            </a:r>
          </a:p>
        </p:txBody>
      </p:sp>
      <p:pic>
        <p:nvPicPr>
          <p:cNvPr id="8" name="圖片 7" descr="一張含有 圖表, 地圖 的圖片&#10;&#10;自動產生的描述">
            <a:extLst>
              <a:ext uri="{FF2B5EF4-FFF2-40B4-BE49-F238E27FC236}">
                <a16:creationId xmlns:a16="http://schemas.microsoft.com/office/drawing/2014/main" id="{9CFFA649-05EB-B4A5-3B55-898272866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30232"/>
            <a:ext cx="5107587" cy="6858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D757949-3FA5-7277-08CE-70BE7389D873}"/>
              </a:ext>
            </a:extLst>
          </p:cNvPr>
          <p:cNvSpPr txBox="1"/>
          <p:nvPr/>
        </p:nvSpPr>
        <p:spPr>
          <a:xfrm>
            <a:off x="565912" y="4509120"/>
            <a:ext cx="3023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u="none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確認沒問題後請局端公告</a:t>
            </a:r>
          </a:p>
        </p:txBody>
      </p:sp>
    </p:spTree>
    <p:extLst>
      <p:ext uri="{BB962C8B-B14F-4D97-AF65-F5344CB8AC3E}">
        <p14:creationId xmlns:p14="http://schemas.microsoft.com/office/powerpoint/2010/main" val="419756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9B12-DFB5-4F0F-90A3-2091BD50CE42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C975F5E-38D4-40E9-8676-71D68241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團務討論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A019D39-96F3-01CE-2714-431896C1E623}"/>
              </a:ext>
            </a:extLst>
          </p:cNvPr>
          <p:cNvSpPr txBox="1"/>
          <p:nvPr/>
        </p:nvSpPr>
        <p:spPr>
          <a:xfrm>
            <a:off x="863588" y="2213575"/>
            <a:ext cx="74168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國中小教師實驗研習改到</a:t>
            </a:r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12/9-10</a:t>
            </a:r>
          </a:p>
          <a:p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國中小學生科學實驗營</a:t>
            </a:r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12/16-17</a:t>
            </a:r>
          </a:p>
          <a:p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地點都在下營國中</a:t>
            </a:r>
          </a:p>
        </p:txBody>
      </p:sp>
    </p:spTree>
    <p:extLst>
      <p:ext uri="{BB962C8B-B14F-4D97-AF65-F5344CB8AC3E}">
        <p14:creationId xmlns:p14="http://schemas.microsoft.com/office/powerpoint/2010/main" val="360165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9B12-DFB5-4F0F-90A3-2091BD50CE42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C975F5E-38D4-40E9-8676-71D68241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團務討論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A47522A-6C86-EA79-9098-8A5C9BFBE630}"/>
              </a:ext>
            </a:extLst>
          </p:cNvPr>
          <p:cNvSpPr txBox="1"/>
          <p:nvPr/>
        </p:nvSpPr>
        <p:spPr>
          <a:xfrm>
            <a:off x="827584" y="1536174"/>
            <a:ext cx="74168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</a:t>
            </a:r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5/20</a:t>
            </a:r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安溪國小科學路邊攤</a:t>
            </a:r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--</a:t>
            </a:r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科學市集與國中會考衝堂，順延至暑假。</a:t>
            </a:r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場地也會更動</a:t>
            </a:r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6/1</a:t>
            </a:r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總團期末團務會議</a:t>
            </a:r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籤王</a:t>
            </a:r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要報告</a:t>
            </a:r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得使用心得</a:t>
            </a:r>
            <a:r>
              <a:rPr lang="en-US" altLang="zh-TW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sz="4000" u="none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哪位夥伴可以上臺報告。</a:t>
            </a:r>
            <a:endParaRPr lang="en-US" altLang="zh-TW" sz="4000" u="none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6633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4501</TotalTime>
  <Words>245</Words>
  <Application>Microsoft Office PowerPoint</Application>
  <PresentationFormat>如螢幕大小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標楷體</vt:lpstr>
      <vt:lpstr>Arial</vt:lpstr>
      <vt:lpstr>Arial Black</vt:lpstr>
      <vt:lpstr>Calibri</vt:lpstr>
      <vt:lpstr>Calibri Light</vt:lpstr>
      <vt:lpstr>Times New Roman</vt:lpstr>
      <vt:lpstr>Wingdings</vt:lpstr>
      <vt:lpstr>Pixel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李麗菁</dc:creator>
  <cp:lastModifiedBy>李麗菁</cp:lastModifiedBy>
  <cp:revision>763</cp:revision>
  <dcterms:created xsi:type="dcterms:W3CDTF">2005-08-29T23:44:28Z</dcterms:created>
  <dcterms:modified xsi:type="dcterms:W3CDTF">2023-04-04T13:55:09Z</dcterms:modified>
</cp:coreProperties>
</file>