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BC9667-7ECC-46F2-94AA-9E467F4E0E03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BD069F-BF14-49E5-8734-F2FDE28C03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itest.tn.edu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8062664" cy="1180728"/>
          </a:xfrm>
        </p:spPr>
        <p:txBody>
          <a:bodyPr/>
          <a:lstStyle/>
          <a:p>
            <a:r>
              <a:rPr lang="zh-TW" altLang="en-US" dirty="0" smtClean="0"/>
              <a:t>善用網路資源建構英語學習環境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臺</a:t>
            </a:r>
            <a:r>
              <a:rPr lang="zh-TW" altLang="en-US" dirty="0" smtClean="0">
                <a:solidFill>
                  <a:srgbClr val="FF0000"/>
                </a:solidFill>
              </a:rPr>
              <a:t>南</a:t>
            </a:r>
            <a:r>
              <a:rPr lang="en-US" altLang="zh-TW" dirty="0" err="1" smtClean="0">
                <a:solidFill>
                  <a:srgbClr val="FF0000"/>
                </a:solidFill>
              </a:rPr>
              <a:t>itest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線上檢測平台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教育部</a:t>
            </a:r>
            <a:r>
              <a:rPr lang="en-US" altLang="zh-TW" dirty="0" smtClean="0"/>
              <a:t>Cool English </a:t>
            </a:r>
            <a:r>
              <a:rPr lang="zh-TW" altLang="en-US" dirty="0" smtClean="0"/>
              <a:t>網站</a:t>
            </a:r>
            <a:endParaRPr lang="en-US" altLang="zh-TW" dirty="0" smtClean="0"/>
          </a:p>
          <a:p>
            <a:r>
              <a:rPr lang="en-US" altLang="zh-TW" dirty="0" err="1" smtClean="0"/>
              <a:t>VoiceTube</a:t>
            </a:r>
            <a:r>
              <a:rPr lang="en-US" altLang="zh-TW" dirty="0" smtClean="0"/>
              <a:t> </a:t>
            </a:r>
            <a:r>
              <a:rPr lang="zh-TW" altLang="en-US" dirty="0" smtClean="0"/>
              <a:t>線上英語學習影片平台</a:t>
            </a:r>
            <a:endParaRPr lang="en-US" altLang="zh-TW" dirty="0" smtClean="0"/>
          </a:p>
          <a:p>
            <a:r>
              <a:rPr lang="zh-TW" altLang="en-US" dirty="0" smtClean="0"/>
              <a:t>報告人：玉井國中校長　蔡佳宏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32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學習資源平台：</a:t>
            </a:r>
            <a:endParaRPr lang="en-US" altLang="zh-TW" dirty="0" smtClean="0"/>
          </a:p>
          <a:p>
            <a:pPr lvl="1"/>
            <a:r>
              <a:rPr lang="zh-TW" altLang="en-US" dirty="0"/>
              <a:t>教學</a:t>
            </a:r>
            <a:r>
              <a:rPr lang="zh-TW" altLang="en-US" dirty="0" smtClean="0"/>
              <a:t>影片：</a:t>
            </a:r>
            <a:r>
              <a:rPr lang="en-US" altLang="zh-TW" dirty="0" smtClean="0"/>
              <a:t>Cool English</a:t>
            </a:r>
            <a:r>
              <a:rPr lang="zh-TW" altLang="en-US" dirty="0" smtClean="0"/>
              <a:t>，</a:t>
            </a:r>
            <a:r>
              <a:rPr lang="en-US" altLang="zh-TW" dirty="0" smtClean="0"/>
              <a:t>TED</a:t>
            </a:r>
            <a:r>
              <a:rPr lang="zh-TW" altLang="en-US" dirty="0" smtClean="0"/>
              <a:t>，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 smtClean="0"/>
              <a:t>素材影片：</a:t>
            </a:r>
            <a:r>
              <a:rPr lang="en-US" altLang="zh-TW" dirty="0" err="1" smtClean="0"/>
              <a:t>VoiceTube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TumbleLibrary</a:t>
            </a:r>
            <a:endParaRPr lang="en-US" altLang="zh-TW" dirty="0" smtClean="0"/>
          </a:p>
          <a:p>
            <a:r>
              <a:rPr lang="zh-TW" altLang="en-US" dirty="0"/>
              <a:t>線上檢測</a:t>
            </a:r>
            <a:r>
              <a:rPr lang="zh-TW" altLang="en-US" dirty="0" smtClean="0"/>
              <a:t>平台：</a:t>
            </a:r>
            <a:r>
              <a:rPr lang="en-US" altLang="zh-TW" dirty="0" err="1" smtClean="0"/>
              <a:t>itest</a:t>
            </a:r>
            <a:r>
              <a:rPr lang="zh-TW" altLang="en-US" dirty="0" smtClean="0"/>
              <a:t>，澎湖灣、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 smtClean="0"/>
              <a:t>命題</a:t>
            </a:r>
            <a:endParaRPr lang="en-US" altLang="zh-TW" dirty="0" smtClean="0"/>
          </a:p>
          <a:p>
            <a:pPr lvl="1"/>
            <a:r>
              <a:rPr lang="zh-TW" altLang="en-US" dirty="0"/>
              <a:t>檢測</a:t>
            </a:r>
            <a:endParaRPr lang="en-US" altLang="zh-TW" dirty="0" smtClean="0"/>
          </a:p>
          <a:p>
            <a:r>
              <a:rPr lang="zh-TW" altLang="en-US" dirty="0" smtClean="0"/>
              <a:t>教學媒材社群建置平台：雲遊學、飛番雲</a:t>
            </a:r>
            <a:r>
              <a:rPr lang="en-US" altLang="zh-TW" dirty="0" smtClean="0"/>
              <a:t>…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一、網路英語資源的分類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93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請加入</a:t>
            </a:r>
            <a:r>
              <a:rPr lang="en-US" altLang="zh-TW" dirty="0" err="1" smtClean="0"/>
              <a:t>facebook</a:t>
            </a:r>
            <a:r>
              <a:rPr lang="zh-TW" altLang="en-US" dirty="0" smtClean="0"/>
              <a:t>台南市愛測網</a:t>
            </a:r>
            <a:r>
              <a:rPr lang="en-US" altLang="zh-TW" dirty="0" smtClean="0"/>
              <a:t>_</a:t>
            </a:r>
            <a:r>
              <a:rPr lang="en-US" altLang="zh-TW" dirty="0" err="1" smtClean="0"/>
              <a:t>itest</a:t>
            </a:r>
            <a:r>
              <a:rPr lang="zh-TW" altLang="en-US" dirty="0" smtClean="0"/>
              <a:t>社群。內有詳細使用手冊及互動平台。</a:t>
            </a:r>
            <a:endParaRPr lang="en-US" altLang="zh-TW" dirty="0" smtClean="0"/>
          </a:p>
          <a:p>
            <a:r>
              <a:rPr lang="zh-TW" altLang="en-US" dirty="0"/>
              <a:t>登入方式</a:t>
            </a:r>
            <a:r>
              <a:rPr lang="zh-TW" altLang="en-US" dirty="0" smtClean="0"/>
              <a:t>：師生皆使用ＯＰＥＮＩＤ登入。</a:t>
            </a:r>
            <a:endParaRPr lang="en-US" altLang="zh-TW" dirty="0" smtClean="0"/>
          </a:p>
          <a:p>
            <a:r>
              <a:rPr lang="zh-TW" altLang="en-US" dirty="0"/>
              <a:t>使用載具</a:t>
            </a:r>
            <a:r>
              <a:rPr lang="zh-TW" altLang="en-US" dirty="0" smtClean="0"/>
              <a:t>：平板、手機、電腦皆可以使用，只要能上網，有瀏覽器皆可。</a:t>
            </a:r>
            <a:endParaRPr lang="en-US" altLang="zh-TW" dirty="0" smtClean="0"/>
          </a:p>
          <a:p>
            <a:r>
              <a:rPr lang="zh-TW" altLang="en-US" dirty="0" smtClean="0"/>
              <a:t>ＯＰＥＮＩＤ遺忘處理模式：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OPENID</a:t>
            </a:r>
            <a:r>
              <a:rPr lang="zh-TW" altLang="en-US" dirty="0" smtClean="0"/>
              <a:t>即是資訊中心的電子郵件帳號密碼。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從學校認證系統登入（帳號是身份證字號，應該記得），進入修改資訊中心</a:t>
            </a:r>
            <a:r>
              <a:rPr lang="en-US" altLang="zh-TW" dirty="0" smtClean="0"/>
              <a:t>e</a:t>
            </a:r>
            <a:r>
              <a:rPr lang="en-US" altLang="zh-TW" dirty="0"/>
              <a:t>-</a:t>
            </a:r>
            <a:r>
              <a:rPr lang="en-US" altLang="zh-TW" dirty="0" smtClean="0"/>
              <a:t>mail</a:t>
            </a:r>
            <a:r>
              <a:rPr lang="zh-TW" altLang="en-US" dirty="0" smtClean="0"/>
              <a:t>密碼。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 </a:t>
            </a:r>
            <a:r>
              <a:rPr lang="zh-TW" altLang="en-US" dirty="0" smtClean="0"/>
              <a:t>若忘了資訊中心的電子郵件帳號，請洽貴校人事主任或者網管，資訊組長。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二、本市</a:t>
            </a:r>
            <a:r>
              <a:rPr lang="en-US" altLang="zh-TW" dirty="0" err="1" smtClean="0"/>
              <a:t>itest</a:t>
            </a:r>
            <a:r>
              <a:rPr lang="en-US" altLang="zh-TW" dirty="0" smtClean="0"/>
              <a:t> </a:t>
            </a:r>
            <a:r>
              <a:rPr lang="zh-TW" altLang="en-US" dirty="0" smtClean="0"/>
              <a:t>檢測系統介紹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25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已有試題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本市</a:t>
            </a:r>
            <a:r>
              <a:rPr lang="en-US" altLang="zh-TW" dirty="0" smtClean="0"/>
              <a:t>1500</a:t>
            </a:r>
            <a:r>
              <a:rPr lang="zh-TW" altLang="en-US" dirty="0" smtClean="0"/>
              <a:t>字檢測試題。</a:t>
            </a:r>
            <a:endParaRPr lang="en-US" altLang="zh-TW" dirty="0" smtClean="0"/>
          </a:p>
          <a:p>
            <a:pPr lvl="1"/>
            <a:r>
              <a:rPr lang="zh-TW" altLang="en-US" dirty="0"/>
              <a:t>本市成語測驗試題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基測</a:t>
            </a:r>
            <a:r>
              <a:rPr lang="zh-TW" altLang="en-US" dirty="0" smtClean="0"/>
              <a:t>會考</a:t>
            </a:r>
            <a:r>
              <a:rPr lang="en-US" altLang="zh-TW" dirty="0" smtClean="0"/>
              <a:t>90-105</a:t>
            </a:r>
            <a:r>
              <a:rPr lang="zh-TW" altLang="en-US" dirty="0" smtClean="0"/>
              <a:t>試題建置完成。</a:t>
            </a:r>
            <a:endParaRPr lang="en-US" altLang="zh-TW" dirty="0" smtClean="0"/>
          </a:p>
          <a:p>
            <a:r>
              <a:rPr lang="zh-TW" altLang="en-US" dirty="0" smtClean="0"/>
              <a:t>班級管理功能：</a:t>
            </a:r>
            <a:endParaRPr lang="en-US" altLang="zh-TW" dirty="0" smtClean="0"/>
          </a:p>
          <a:p>
            <a:pPr lvl="1"/>
            <a:r>
              <a:rPr lang="zh-TW" altLang="en-US" dirty="0"/>
              <a:t>班級</a:t>
            </a:r>
            <a:r>
              <a:rPr lang="zh-TW" altLang="en-US" dirty="0" smtClean="0"/>
              <a:t>學生以ＯＰＥＮＩＤ登入後即會自行歸入所屬班級。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被指定到該班的教師具備管理的權限。</a:t>
            </a:r>
            <a:endParaRPr lang="en-US" altLang="zh-TW" dirty="0" smtClean="0"/>
          </a:p>
          <a:p>
            <a:r>
              <a:rPr lang="zh-TW" altLang="en-US" dirty="0" smtClean="0"/>
              <a:t>試題建置功能：</a:t>
            </a:r>
            <a:endParaRPr lang="en-US" altLang="zh-TW" dirty="0" smtClean="0"/>
          </a:p>
          <a:p>
            <a:pPr lvl="1"/>
            <a:r>
              <a:rPr lang="zh-TW" altLang="en-US" dirty="0"/>
              <a:t>三選</a:t>
            </a:r>
            <a:r>
              <a:rPr lang="zh-TW" altLang="en-US" dirty="0" smtClean="0"/>
              <a:t>一選擇題、</a:t>
            </a:r>
            <a:r>
              <a:rPr lang="zh-TW" altLang="en-US" dirty="0"/>
              <a:t>四選</a:t>
            </a:r>
            <a:r>
              <a:rPr lang="zh-TW" altLang="en-US" dirty="0" smtClean="0"/>
              <a:t>一選擇題、填充題、閱讀測驗、克漏字選擇。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題幹及選項都可以是文字、聲音、影像、影片。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</a:t>
            </a:r>
            <a:r>
              <a:rPr lang="en-US" altLang="zh-TW" dirty="0" err="1" smtClean="0"/>
              <a:t>itest</a:t>
            </a:r>
            <a:r>
              <a:rPr lang="en-US" altLang="zh-TW" dirty="0" smtClean="0"/>
              <a:t> </a:t>
            </a:r>
            <a:r>
              <a:rPr lang="zh-TW" altLang="en-US" dirty="0" smtClean="0"/>
              <a:t>功能簡介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04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班級小考。</a:t>
            </a:r>
            <a:endParaRPr lang="en-US" altLang="zh-TW" dirty="0" smtClean="0"/>
          </a:p>
          <a:p>
            <a:r>
              <a:rPr lang="zh-TW" altLang="en-US" dirty="0"/>
              <a:t>定期測驗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補救教學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學生回家作業精熟</a:t>
            </a:r>
            <a:r>
              <a:rPr lang="zh-TW" altLang="en-US" dirty="0" smtClean="0"/>
              <a:t>練習。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</a:t>
            </a:r>
            <a:r>
              <a:rPr lang="en-US" altLang="zh-TW" dirty="0" err="1" smtClean="0"/>
              <a:t>itest</a:t>
            </a:r>
            <a:r>
              <a:rPr lang="en-US" altLang="zh-TW" dirty="0" smtClean="0"/>
              <a:t> </a:t>
            </a:r>
            <a:r>
              <a:rPr lang="zh-TW" altLang="en-US" dirty="0" smtClean="0"/>
              <a:t>可以運用之功能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44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全市國中</a:t>
            </a:r>
            <a:r>
              <a:rPr lang="en-US" altLang="zh-TW" dirty="0" smtClean="0"/>
              <a:t>66</a:t>
            </a:r>
            <a:r>
              <a:rPr lang="zh-TW" altLang="en-US" dirty="0" smtClean="0"/>
              <a:t>％</a:t>
            </a:r>
            <a:endParaRPr lang="en-US" altLang="zh-TW" dirty="0" smtClean="0"/>
          </a:p>
          <a:p>
            <a:r>
              <a:rPr lang="zh-TW" altLang="en-US" dirty="0" smtClean="0"/>
              <a:t>全市國小</a:t>
            </a:r>
            <a:r>
              <a:rPr lang="en-US" altLang="zh-TW" dirty="0" smtClean="0"/>
              <a:t>82</a:t>
            </a:r>
            <a:r>
              <a:rPr lang="zh-TW" altLang="en-US" dirty="0" smtClean="0"/>
              <a:t>％</a:t>
            </a:r>
            <a:endParaRPr lang="en-US" altLang="zh-TW" dirty="0" smtClean="0"/>
          </a:p>
          <a:p>
            <a:r>
              <a:rPr lang="zh-TW" altLang="en-US" dirty="0"/>
              <a:t>各</a:t>
            </a:r>
            <a:r>
              <a:rPr lang="zh-TW" altLang="en-US" dirty="0" smtClean="0"/>
              <a:t>校可以知道自己學校的通過率。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五、去年</a:t>
            </a:r>
            <a:r>
              <a:rPr lang="en-US" altLang="zh-TW" dirty="0" err="1" smtClean="0"/>
              <a:t>itest</a:t>
            </a:r>
            <a:r>
              <a:rPr lang="en-US" altLang="zh-TW" dirty="0" smtClean="0"/>
              <a:t> </a:t>
            </a:r>
            <a:r>
              <a:rPr lang="zh-TW" altLang="en-US" dirty="0" smtClean="0"/>
              <a:t>字彙通過率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8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六、</a:t>
            </a:r>
            <a:r>
              <a:rPr lang="en-US" altLang="zh-TW" dirty="0" err="1" smtClean="0"/>
              <a:t>itest</a:t>
            </a:r>
            <a:r>
              <a:rPr lang="en-US" altLang="zh-TW" dirty="0" smtClean="0"/>
              <a:t> </a:t>
            </a:r>
            <a:r>
              <a:rPr lang="zh-TW" altLang="en-US" dirty="0" smtClean="0"/>
              <a:t>實際操作演練</a:t>
            </a:r>
            <a:endParaRPr lang="zh-TW" altLang="en-US" dirty="0"/>
          </a:p>
        </p:txBody>
      </p:sp>
      <p:pic>
        <p:nvPicPr>
          <p:cNvPr id="1026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42493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6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219</TotalTime>
  <Words>367</Words>
  <Application>Microsoft Office PowerPoint</Application>
  <PresentationFormat>如螢幕大小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波形</vt:lpstr>
      <vt:lpstr>善用網路資源建構英語學習環境</vt:lpstr>
      <vt:lpstr>一、網路英語資源的分類</vt:lpstr>
      <vt:lpstr>二、本市itest 檢測系統介紹</vt:lpstr>
      <vt:lpstr>三、itest 功能簡介</vt:lpstr>
      <vt:lpstr>四、itest 可以運用之功能</vt:lpstr>
      <vt:lpstr>五、去年itest 字彙通過率</vt:lpstr>
      <vt:lpstr>六、itest 實際操作演練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善用網路資源建構英語學習環境</dc:title>
  <dc:creator>principal</dc:creator>
  <cp:lastModifiedBy>principal</cp:lastModifiedBy>
  <cp:revision>8</cp:revision>
  <dcterms:created xsi:type="dcterms:W3CDTF">2016-09-20T23:57:08Z</dcterms:created>
  <dcterms:modified xsi:type="dcterms:W3CDTF">2016-09-21T03:36:37Z</dcterms:modified>
</cp:coreProperties>
</file>