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sldIdLst>
    <p:sldId id="256" r:id="rId2"/>
    <p:sldId id="257" r:id="rId3"/>
    <p:sldId id="258" r:id="rId4"/>
    <p:sldId id="259" r:id="rId5"/>
    <p:sldId id="260" r:id="rId6"/>
    <p:sldId id="261" r:id="rId7"/>
    <p:sldId id="262" r:id="rId8"/>
    <p:sldId id="263" r:id="rId9"/>
    <p:sldId id="265" r:id="rId10"/>
    <p:sldId id="267" r:id="rId11"/>
    <p:sldId id="270" r:id="rId12"/>
    <p:sldId id="272" r:id="rId13"/>
    <p:sldId id="273" r:id="rId14"/>
    <p:sldId id="274" r:id="rId15"/>
    <p:sldId id="275" r:id="rId16"/>
    <p:sldId id="276" r:id="rId17"/>
    <p:sldId id="277" r:id="rId18"/>
    <p:sldId id="278" r:id="rId19"/>
    <p:sldId id="279" r:id="rId20"/>
    <p:sldId id="280" r:id="rId21"/>
    <p:sldId id="281" r:id="rId22"/>
    <p:sldId id="282" r:id="rId23"/>
    <p:sldId id="283" r:id="rId24"/>
    <p:sldId id="269" r:id="rId25"/>
    <p:sldId id="268" r:id="rId26"/>
    <p:sldId id="271" r:id="rId27"/>
    <p:sldId id="284" r:id="rId28"/>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57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276890C-3BE3-4FE5-A781-E10FC7709784}" type="doc">
      <dgm:prSet loTypeId="urn:microsoft.com/office/officeart/2005/8/layout/hierarchy2" loCatId="hierarchy" qsTypeId="urn:microsoft.com/office/officeart/2005/8/quickstyle/simple1" qsCatId="simple" csTypeId="urn:microsoft.com/office/officeart/2005/8/colors/colorful3" csCatId="colorful" phldr="1"/>
      <dgm:spPr/>
      <dgm:t>
        <a:bodyPr/>
        <a:lstStyle/>
        <a:p>
          <a:endParaRPr lang="zh-TW" altLang="en-US"/>
        </a:p>
      </dgm:t>
    </dgm:pt>
    <dgm:pt modelId="{C82FBD8C-915F-4B66-9132-B61915861E90}">
      <dgm:prSet phldrT="[文字]" custT="1"/>
      <dgm:spPr/>
      <dgm:t>
        <a:bodyPr/>
        <a:lstStyle/>
        <a:p>
          <a:r>
            <a:rPr lang="zh-TW" altLang="en-US" sz="1800" b="1" dirty="0" smtClean="0">
              <a:latin typeface="微軟正黑體" pitchFamily="34" charset="-120"/>
              <a:ea typeface="微軟正黑體" pitchFamily="34" charset="-120"/>
            </a:rPr>
            <a:t>影響學習的因素</a:t>
          </a:r>
          <a:endParaRPr lang="zh-TW" altLang="en-US" sz="1800" b="1" dirty="0">
            <a:latin typeface="微軟正黑體" pitchFamily="34" charset="-120"/>
            <a:ea typeface="微軟正黑體" pitchFamily="34" charset="-120"/>
          </a:endParaRPr>
        </a:p>
      </dgm:t>
    </dgm:pt>
    <dgm:pt modelId="{C767F6C8-403B-4C85-817C-4CB6EC3A68EF}" type="parTrans" cxnId="{7D9523DA-2384-45C7-8394-7B5F61771E20}">
      <dgm:prSet/>
      <dgm:spPr/>
      <dgm:t>
        <a:bodyPr/>
        <a:lstStyle/>
        <a:p>
          <a:endParaRPr lang="zh-TW" altLang="en-US"/>
        </a:p>
      </dgm:t>
    </dgm:pt>
    <dgm:pt modelId="{AF0419AB-83FD-4027-9EE8-63DEFB9DFDAF}" type="sibTrans" cxnId="{7D9523DA-2384-45C7-8394-7B5F61771E20}">
      <dgm:prSet/>
      <dgm:spPr/>
      <dgm:t>
        <a:bodyPr/>
        <a:lstStyle/>
        <a:p>
          <a:endParaRPr lang="zh-TW" altLang="en-US"/>
        </a:p>
      </dgm:t>
    </dgm:pt>
    <dgm:pt modelId="{827D49AB-61D9-4E9B-A0C0-0857684D8D31}">
      <dgm:prSet phldrT="[文字]" custT="1"/>
      <dgm:spPr/>
      <dgm:t>
        <a:bodyPr/>
        <a:lstStyle/>
        <a:p>
          <a:r>
            <a:rPr lang="zh-TW" altLang="en-US" sz="1800" b="1" dirty="0" smtClean="0">
              <a:latin typeface="微軟正黑體" pitchFamily="34" charset="-120"/>
              <a:ea typeface="微軟正黑體" pitchFamily="34" charset="-120"/>
            </a:rPr>
            <a:t>外在因素</a:t>
          </a:r>
          <a:endParaRPr lang="zh-TW" altLang="en-US" sz="1800" b="1" dirty="0">
            <a:latin typeface="微軟正黑體" pitchFamily="34" charset="-120"/>
            <a:ea typeface="微軟正黑體" pitchFamily="34" charset="-120"/>
          </a:endParaRPr>
        </a:p>
      </dgm:t>
    </dgm:pt>
    <dgm:pt modelId="{3BD76CEA-63BC-4AF2-B9AD-8EC62FC4A60E}" type="parTrans" cxnId="{BE1D576A-0F79-4C97-84A1-BA1EF02B7584}">
      <dgm:prSet/>
      <dgm:spPr/>
      <dgm:t>
        <a:bodyPr/>
        <a:lstStyle/>
        <a:p>
          <a:endParaRPr lang="zh-TW" altLang="en-US"/>
        </a:p>
      </dgm:t>
    </dgm:pt>
    <dgm:pt modelId="{B76D8472-D37F-4E6C-A55D-AB1F29AF80E5}" type="sibTrans" cxnId="{BE1D576A-0F79-4C97-84A1-BA1EF02B7584}">
      <dgm:prSet/>
      <dgm:spPr/>
      <dgm:t>
        <a:bodyPr/>
        <a:lstStyle/>
        <a:p>
          <a:endParaRPr lang="zh-TW" altLang="en-US"/>
        </a:p>
      </dgm:t>
    </dgm:pt>
    <dgm:pt modelId="{A7AA4D8F-61DA-49DC-80F8-CE884DDC0EBE}">
      <dgm:prSet phldrT="[文字]" custT="1"/>
      <dgm:spPr/>
      <dgm:t>
        <a:bodyPr/>
        <a:lstStyle/>
        <a:p>
          <a:r>
            <a:rPr lang="zh-TW" altLang="en-US" sz="1800" b="1" dirty="0" smtClean="0">
              <a:latin typeface="微軟正黑體" pitchFamily="34" charset="-120"/>
              <a:ea typeface="微軟正黑體" pitchFamily="34" charset="-120"/>
            </a:rPr>
            <a:t>學校</a:t>
          </a:r>
          <a:endParaRPr lang="zh-TW" altLang="en-US" sz="1800" b="1" dirty="0">
            <a:latin typeface="微軟正黑體" pitchFamily="34" charset="-120"/>
            <a:ea typeface="微軟正黑體" pitchFamily="34" charset="-120"/>
          </a:endParaRPr>
        </a:p>
      </dgm:t>
    </dgm:pt>
    <dgm:pt modelId="{D21249C6-48E6-4C3D-8159-07E548C61DF4}" type="parTrans" cxnId="{22FBD5DB-86FB-4655-B160-1CBBC90D978A}">
      <dgm:prSet/>
      <dgm:spPr/>
      <dgm:t>
        <a:bodyPr/>
        <a:lstStyle/>
        <a:p>
          <a:endParaRPr lang="zh-TW" altLang="en-US"/>
        </a:p>
      </dgm:t>
    </dgm:pt>
    <dgm:pt modelId="{5C0F3AA2-0B93-447C-AD73-53ED0EFA265C}" type="sibTrans" cxnId="{22FBD5DB-86FB-4655-B160-1CBBC90D978A}">
      <dgm:prSet/>
      <dgm:spPr/>
      <dgm:t>
        <a:bodyPr/>
        <a:lstStyle/>
        <a:p>
          <a:endParaRPr lang="zh-TW" altLang="en-US"/>
        </a:p>
      </dgm:t>
    </dgm:pt>
    <dgm:pt modelId="{EC070A0C-444B-4B06-BB85-C9D1A58A772D}">
      <dgm:prSet phldrT="[文字]" custT="1"/>
      <dgm:spPr/>
      <dgm:t>
        <a:bodyPr/>
        <a:lstStyle/>
        <a:p>
          <a:r>
            <a:rPr lang="zh-TW" altLang="en-US" sz="1800" b="1" dirty="0" smtClean="0">
              <a:latin typeface="微軟正黑體" pitchFamily="34" charset="-120"/>
              <a:ea typeface="微軟正黑體" pitchFamily="34" charset="-120"/>
            </a:rPr>
            <a:t>家庭</a:t>
          </a:r>
          <a:endParaRPr lang="zh-TW" altLang="en-US" sz="1800" b="1" dirty="0">
            <a:latin typeface="微軟正黑體" pitchFamily="34" charset="-120"/>
            <a:ea typeface="微軟正黑體" pitchFamily="34" charset="-120"/>
          </a:endParaRPr>
        </a:p>
      </dgm:t>
    </dgm:pt>
    <dgm:pt modelId="{244F43A0-0D04-4B55-8FA9-405BB179B562}" type="parTrans" cxnId="{E4D14E4D-2604-4ACC-B244-FD40FDCEF8D4}">
      <dgm:prSet/>
      <dgm:spPr/>
      <dgm:t>
        <a:bodyPr/>
        <a:lstStyle/>
        <a:p>
          <a:endParaRPr lang="zh-TW" altLang="en-US"/>
        </a:p>
      </dgm:t>
    </dgm:pt>
    <dgm:pt modelId="{D056CBBB-86FE-4069-A18C-D5829BF54BD2}" type="sibTrans" cxnId="{E4D14E4D-2604-4ACC-B244-FD40FDCEF8D4}">
      <dgm:prSet/>
      <dgm:spPr/>
      <dgm:t>
        <a:bodyPr/>
        <a:lstStyle/>
        <a:p>
          <a:endParaRPr lang="zh-TW" altLang="en-US"/>
        </a:p>
      </dgm:t>
    </dgm:pt>
    <dgm:pt modelId="{E3333E7F-DE29-4243-AEC6-20F4DE540B82}">
      <dgm:prSet phldrT="[文字]" custT="1"/>
      <dgm:spPr/>
      <dgm:t>
        <a:bodyPr/>
        <a:lstStyle/>
        <a:p>
          <a:r>
            <a:rPr lang="zh-TW" altLang="en-US" sz="1800" b="1" dirty="0" smtClean="0">
              <a:latin typeface="微軟正黑體" pitchFamily="34" charset="-120"/>
              <a:ea typeface="微軟正黑體" pitchFamily="34" charset="-120"/>
            </a:rPr>
            <a:t>內在因素</a:t>
          </a:r>
          <a:endParaRPr lang="zh-TW" altLang="en-US" sz="1800" b="1" dirty="0">
            <a:latin typeface="微軟正黑體" pitchFamily="34" charset="-120"/>
            <a:ea typeface="微軟正黑體" pitchFamily="34" charset="-120"/>
          </a:endParaRPr>
        </a:p>
      </dgm:t>
    </dgm:pt>
    <dgm:pt modelId="{F7434409-6B04-44AF-8EA8-E9784B84D0F1}" type="parTrans" cxnId="{AA22A07E-B7B9-4AEC-AFC7-4FED61F7AA58}">
      <dgm:prSet/>
      <dgm:spPr/>
      <dgm:t>
        <a:bodyPr/>
        <a:lstStyle/>
        <a:p>
          <a:endParaRPr lang="zh-TW" altLang="en-US"/>
        </a:p>
      </dgm:t>
    </dgm:pt>
    <dgm:pt modelId="{8865972A-96E3-4C34-BB81-E66799E69A78}" type="sibTrans" cxnId="{AA22A07E-B7B9-4AEC-AFC7-4FED61F7AA58}">
      <dgm:prSet/>
      <dgm:spPr/>
      <dgm:t>
        <a:bodyPr/>
        <a:lstStyle/>
        <a:p>
          <a:endParaRPr lang="zh-TW" altLang="en-US"/>
        </a:p>
      </dgm:t>
    </dgm:pt>
    <dgm:pt modelId="{440060C9-B5EA-4B4B-B7E4-745CEFA8DD72}">
      <dgm:prSet phldrT="[文字]" custT="1"/>
      <dgm:spPr/>
      <dgm:t>
        <a:bodyPr/>
        <a:lstStyle/>
        <a:p>
          <a:r>
            <a:rPr lang="zh-TW" altLang="en-US" sz="1800" b="1" dirty="0" smtClean="0">
              <a:latin typeface="微軟正黑體" pitchFamily="34" charset="-120"/>
              <a:ea typeface="微軟正黑體" pitchFamily="34" charset="-120"/>
            </a:rPr>
            <a:t>能不能學 </a:t>
          </a:r>
          <a:r>
            <a:rPr lang="en-US" altLang="zh-TW" sz="1800" b="1" dirty="0" smtClean="0">
              <a:latin typeface="微軟正黑體" pitchFamily="34" charset="-120"/>
              <a:ea typeface="微軟正黑體" pitchFamily="34" charset="-120"/>
            </a:rPr>
            <a:t>(</a:t>
          </a:r>
          <a:r>
            <a:rPr lang="zh-TW" altLang="en-US" sz="1800" b="1" dirty="0" smtClean="0">
              <a:latin typeface="微軟正黑體" pitchFamily="34" charset="-120"/>
              <a:ea typeface="微軟正黑體" pitchFamily="34" charset="-120"/>
            </a:rPr>
            <a:t>學習能力</a:t>
          </a:r>
          <a:r>
            <a:rPr lang="en-US" altLang="zh-TW" sz="1800" b="1" dirty="0" smtClean="0">
              <a:latin typeface="微軟正黑體" pitchFamily="34" charset="-120"/>
              <a:ea typeface="微軟正黑體" pitchFamily="34" charset="-120"/>
            </a:rPr>
            <a:t>)</a:t>
          </a:r>
          <a:endParaRPr lang="zh-TW" altLang="en-US" sz="1800" b="1" dirty="0">
            <a:latin typeface="微軟正黑體" pitchFamily="34" charset="-120"/>
            <a:ea typeface="微軟正黑體" pitchFamily="34" charset="-120"/>
          </a:endParaRPr>
        </a:p>
      </dgm:t>
    </dgm:pt>
    <dgm:pt modelId="{60BCB751-D238-4286-957A-31255B51BFF2}" type="parTrans" cxnId="{CD19BA2F-8AA0-4610-B03F-BD0404D49C93}">
      <dgm:prSet/>
      <dgm:spPr/>
      <dgm:t>
        <a:bodyPr/>
        <a:lstStyle/>
        <a:p>
          <a:endParaRPr lang="zh-TW" altLang="en-US"/>
        </a:p>
      </dgm:t>
    </dgm:pt>
    <dgm:pt modelId="{D5ACC2C9-B252-42DF-B5F0-3A83609ABEAF}" type="sibTrans" cxnId="{CD19BA2F-8AA0-4610-B03F-BD0404D49C93}">
      <dgm:prSet/>
      <dgm:spPr/>
      <dgm:t>
        <a:bodyPr/>
        <a:lstStyle/>
        <a:p>
          <a:endParaRPr lang="zh-TW" altLang="en-US"/>
        </a:p>
      </dgm:t>
    </dgm:pt>
    <dgm:pt modelId="{98C7CD8A-53C8-4AF7-8102-217B8E3813FC}">
      <dgm:prSet phldrT="[文字]" custT="1"/>
      <dgm:spPr/>
      <dgm:t>
        <a:bodyPr/>
        <a:lstStyle/>
        <a:p>
          <a:r>
            <a:rPr lang="zh-TW" altLang="en-US" sz="1800" b="1" dirty="0" smtClean="0">
              <a:latin typeface="微軟正黑體" pitchFamily="34" charset="-120"/>
              <a:ea typeface="微軟正黑體" pitchFamily="34" charset="-120"/>
            </a:rPr>
            <a:t>會不會學 </a:t>
          </a:r>
          <a:r>
            <a:rPr lang="en-US" altLang="zh-TW" sz="1800" b="1" dirty="0" smtClean="0">
              <a:latin typeface="微軟正黑體" pitchFamily="34" charset="-120"/>
              <a:ea typeface="微軟正黑體" pitchFamily="34" charset="-120"/>
            </a:rPr>
            <a:t>(</a:t>
          </a:r>
          <a:r>
            <a:rPr lang="zh-TW" altLang="en-US" sz="1800" b="1" dirty="0" smtClean="0">
              <a:latin typeface="微軟正黑體" pitchFamily="34" charset="-120"/>
              <a:ea typeface="微軟正黑體" pitchFamily="34" charset="-120"/>
            </a:rPr>
            <a:t>學習策略</a:t>
          </a:r>
          <a:r>
            <a:rPr lang="en-US" altLang="zh-TW" sz="1800" b="1" dirty="0" smtClean="0">
              <a:latin typeface="微軟正黑體" pitchFamily="34" charset="-120"/>
              <a:ea typeface="微軟正黑體" pitchFamily="34" charset="-120"/>
            </a:rPr>
            <a:t>)</a:t>
          </a:r>
          <a:endParaRPr lang="zh-TW" altLang="en-US" sz="1800" b="1" dirty="0">
            <a:latin typeface="微軟正黑體" pitchFamily="34" charset="-120"/>
            <a:ea typeface="微軟正黑體" pitchFamily="34" charset="-120"/>
          </a:endParaRPr>
        </a:p>
      </dgm:t>
    </dgm:pt>
    <dgm:pt modelId="{E4A64314-9F37-4AD8-939A-BE65558931DC}" type="parTrans" cxnId="{F2ABB52F-B07F-4629-B827-115317070867}">
      <dgm:prSet/>
      <dgm:spPr/>
      <dgm:t>
        <a:bodyPr/>
        <a:lstStyle/>
        <a:p>
          <a:endParaRPr lang="zh-TW" altLang="en-US"/>
        </a:p>
      </dgm:t>
    </dgm:pt>
    <dgm:pt modelId="{DF30355F-24D5-46B2-BFBE-7691B6E58D65}" type="sibTrans" cxnId="{F2ABB52F-B07F-4629-B827-115317070867}">
      <dgm:prSet/>
      <dgm:spPr/>
      <dgm:t>
        <a:bodyPr/>
        <a:lstStyle/>
        <a:p>
          <a:endParaRPr lang="zh-TW" altLang="en-US"/>
        </a:p>
      </dgm:t>
    </dgm:pt>
    <dgm:pt modelId="{56C39F11-61DA-42A7-8042-49C82B161F23}">
      <dgm:prSet phldrT="[文字]" custT="1"/>
      <dgm:spPr/>
      <dgm:t>
        <a:bodyPr/>
        <a:lstStyle/>
        <a:p>
          <a:r>
            <a:rPr lang="zh-TW" altLang="en-US" sz="1800" b="1" dirty="0" smtClean="0">
              <a:latin typeface="微軟正黑體" pitchFamily="34" charset="-120"/>
              <a:ea typeface="微軟正黑體" pitchFamily="34" charset="-120"/>
            </a:rPr>
            <a:t>社區</a:t>
          </a:r>
          <a:endParaRPr lang="zh-TW" altLang="en-US" sz="1800" b="1" dirty="0">
            <a:latin typeface="微軟正黑體" pitchFamily="34" charset="-120"/>
            <a:ea typeface="微軟正黑體" pitchFamily="34" charset="-120"/>
          </a:endParaRPr>
        </a:p>
      </dgm:t>
    </dgm:pt>
    <dgm:pt modelId="{009464DC-7A00-4977-BA6C-D83EDD0D20B5}" type="parTrans" cxnId="{F4FE13F7-C224-4F19-8AC4-82C7B4C100A1}">
      <dgm:prSet/>
      <dgm:spPr/>
      <dgm:t>
        <a:bodyPr/>
        <a:lstStyle/>
        <a:p>
          <a:endParaRPr lang="zh-TW" altLang="en-US"/>
        </a:p>
      </dgm:t>
    </dgm:pt>
    <dgm:pt modelId="{F5EFF09D-8338-4D8B-B97B-977317C973D8}" type="sibTrans" cxnId="{F4FE13F7-C224-4F19-8AC4-82C7B4C100A1}">
      <dgm:prSet/>
      <dgm:spPr/>
      <dgm:t>
        <a:bodyPr/>
        <a:lstStyle/>
        <a:p>
          <a:endParaRPr lang="zh-TW" altLang="en-US"/>
        </a:p>
      </dgm:t>
    </dgm:pt>
    <dgm:pt modelId="{DF4C54D1-3352-463C-87FB-00D37C38DE74}">
      <dgm:prSet phldrT="[文字]" custT="1"/>
      <dgm:spPr/>
      <dgm:t>
        <a:bodyPr/>
        <a:lstStyle/>
        <a:p>
          <a:r>
            <a:rPr lang="zh-TW" altLang="en-US" sz="1800" b="1" dirty="0" smtClean="0">
              <a:latin typeface="微軟正黑體" pitchFamily="34" charset="-120"/>
              <a:ea typeface="微軟正黑體" pitchFamily="34" charset="-120"/>
            </a:rPr>
            <a:t>要不要學 </a:t>
          </a:r>
          <a:r>
            <a:rPr lang="en-US" altLang="zh-TW" sz="1800" b="1" dirty="0" smtClean="0">
              <a:latin typeface="微軟正黑體" pitchFamily="34" charset="-120"/>
              <a:ea typeface="微軟正黑體" pitchFamily="34" charset="-120"/>
            </a:rPr>
            <a:t>(</a:t>
          </a:r>
          <a:r>
            <a:rPr lang="zh-TW" altLang="en-US" sz="1800" b="1" dirty="0" smtClean="0">
              <a:latin typeface="微軟正黑體" pitchFamily="34" charset="-120"/>
              <a:ea typeface="微軟正黑體" pitchFamily="34" charset="-120"/>
            </a:rPr>
            <a:t>學習動機</a:t>
          </a:r>
          <a:r>
            <a:rPr lang="en-US" altLang="zh-TW" sz="1800" b="1" dirty="0" smtClean="0">
              <a:latin typeface="微軟正黑體" pitchFamily="34" charset="-120"/>
              <a:ea typeface="微軟正黑體" pitchFamily="34" charset="-120"/>
            </a:rPr>
            <a:t>)</a:t>
          </a:r>
          <a:endParaRPr lang="zh-TW" altLang="en-US" sz="1800" b="1" dirty="0">
            <a:latin typeface="微軟正黑體" pitchFamily="34" charset="-120"/>
            <a:ea typeface="微軟正黑體" pitchFamily="34" charset="-120"/>
          </a:endParaRPr>
        </a:p>
      </dgm:t>
    </dgm:pt>
    <dgm:pt modelId="{AAF18430-71BD-42DA-B7C8-41AAF36A86BC}" type="parTrans" cxnId="{7D93A690-8BE1-4E36-A583-B18DCFD15ECB}">
      <dgm:prSet/>
      <dgm:spPr/>
      <dgm:t>
        <a:bodyPr/>
        <a:lstStyle/>
        <a:p>
          <a:endParaRPr lang="zh-TW" altLang="en-US"/>
        </a:p>
      </dgm:t>
    </dgm:pt>
    <dgm:pt modelId="{E62C844B-6127-408D-97C8-BE594BE30922}" type="sibTrans" cxnId="{7D93A690-8BE1-4E36-A583-B18DCFD15ECB}">
      <dgm:prSet/>
      <dgm:spPr/>
      <dgm:t>
        <a:bodyPr/>
        <a:lstStyle/>
        <a:p>
          <a:endParaRPr lang="zh-TW" altLang="en-US"/>
        </a:p>
      </dgm:t>
    </dgm:pt>
    <dgm:pt modelId="{E31B5B4A-7798-47CF-B4CA-EB1B25D9B8EB}" type="pres">
      <dgm:prSet presAssocID="{4276890C-3BE3-4FE5-A781-E10FC7709784}" presName="diagram" presStyleCnt="0">
        <dgm:presLayoutVars>
          <dgm:chPref val="1"/>
          <dgm:dir/>
          <dgm:animOne val="branch"/>
          <dgm:animLvl val="lvl"/>
          <dgm:resizeHandles val="exact"/>
        </dgm:presLayoutVars>
      </dgm:prSet>
      <dgm:spPr/>
      <dgm:t>
        <a:bodyPr/>
        <a:lstStyle/>
        <a:p>
          <a:endParaRPr lang="en-US"/>
        </a:p>
      </dgm:t>
    </dgm:pt>
    <dgm:pt modelId="{327C35AF-070B-4C58-B4E7-0086BC7BF4E5}" type="pres">
      <dgm:prSet presAssocID="{C82FBD8C-915F-4B66-9132-B61915861E90}" presName="root1" presStyleCnt="0"/>
      <dgm:spPr/>
    </dgm:pt>
    <dgm:pt modelId="{236519B6-DBE4-41B4-9E2D-FB6B4BB9728A}" type="pres">
      <dgm:prSet presAssocID="{C82FBD8C-915F-4B66-9132-B61915861E90}" presName="LevelOneTextNode" presStyleLbl="node0" presStyleIdx="0" presStyleCnt="1" custScaleX="140478">
        <dgm:presLayoutVars>
          <dgm:chPref val="3"/>
        </dgm:presLayoutVars>
      </dgm:prSet>
      <dgm:spPr/>
      <dgm:t>
        <a:bodyPr/>
        <a:lstStyle/>
        <a:p>
          <a:endParaRPr lang="en-US"/>
        </a:p>
      </dgm:t>
    </dgm:pt>
    <dgm:pt modelId="{02FB6D49-C57F-4F26-AD3A-05B9789EC637}" type="pres">
      <dgm:prSet presAssocID="{C82FBD8C-915F-4B66-9132-B61915861E90}" presName="level2hierChild" presStyleCnt="0"/>
      <dgm:spPr/>
    </dgm:pt>
    <dgm:pt modelId="{05DEDB50-8353-4B60-A161-52D78B4B15D3}" type="pres">
      <dgm:prSet presAssocID="{3BD76CEA-63BC-4AF2-B9AD-8EC62FC4A60E}" presName="conn2-1" presStyleLbl="parChTrans1D2" presStyleIdx="0" presStyleCnt="2"/>
      <dgm:spPr/>
      <dgm:t>
        <a:bodyPr/>
        <a:lstStyle/>
        <a:p>
          <a:endParaRPr lang="en-US"/>
        </a:p>
      </dgm:t>
    </dgm:pt>
    <dgm:pt modelId="{A9F96113-34E7-4D1C-9B82-5E5BD9267F99}" type="pres">
      <dgm:prSet presAssocID="{3BD76CEA-63BC-4AF2-B9AD-8EC62FC4A60E}" presName="connTx" presStyleLbl="parChTrans1D2" presStyleIdx="0" presStyleCnt="2"/>
      <dgm:spPr/>
      <dgm:t>
        <a:bodyPr/>
        <a:lstStyle/>
        <a:p>
          <a:endParaRPr lang="en-US"/>
        </a:p>
      </dgm:t>
    </dgm:pt>
    <dgm:pt modelId="{C842DC69-58C0-4408-BB34-7ED7864A4313}" type="pres">
      <dgm:prSet presAssocID="{827D49AB-61D9-4E9B-A0C0-0857684D8D31}" presName="root2" presStyleCnt="0"/>
      <dgm:spPr/>
    </dgm:pt>
    <dgm:pt modelId="{3C3470F7-21BD-491E-A547-300981948ECA}" type="pres">
      <dgm:prSet presAssocID="{827D49AB-61D9-4E9B-A0C0-0857684D8D31}" presName="LevelTwoTextNode" presStyleLbl="node2" presStyleIdx="0" presStyleCnt="2" custScaleX="140478">
        <dgm:presLayoutVars>
          <dgm:chPref val="3"/>
        </dgm:presLayoutVars>
      </dgm:prSet>
      <dgm:spPr/>
      <dgm:t>
        <a:bodyPr/>
        <a:lstStyle/>
        <a:p>
          <a:endParaRPr lang="en-US"/>
        </a:p>
      </dgm:t>
    </dgm:pt>
    <dgm:pt modelId="{E54DBB4F-6CBF-4FA1-B463-2BE0698B0075}" type="pres">
      <dgm:prSet presAssocID="{827D49AB-61D9-4E9B-A0C0-0857684D8D31}" presName="level3hierChild" presStyleCnt="0"/>
      <dgm:spPr/>
    </dgm:pt>
    <dgm:pt modelId="{7ECE632E-220C-452B-922A-7E9B5C3D629C}" type="pres">
      <dgm:prSet presAssocID="{D21249C6-48E6-4C3D-8159-07E548C61DF4}" presName="conn2-1" presStyleLbl="parChTrans1D3" presStyleIdx="0" presStyleCnt="6"/>
      <dgm:spPr/>
      <dgm:t>
        <a:bodyPr/>
        <a:lstStyle/>
        <a:p>
          <a:endParaRPr lang="en-US"/>
        </a:p>
      </dgm:t>
    </dgm:pt>
    <dgm:pt modelId="{AF22DC1D-EB71-4536-A508-53F51602BD51}" type="pres">
      <dgm:prSet presAssocID="{D21249C6-48E6-4C3D-8159-07E548C61DF4}" presName="connTx" presStyleLbl="parChTrans1D3" presStyleIdx="0" presStyleCnt="6"/>
      <dgm:spPr/>
      <dgm:t>
        <a:bodyPr/>
        <a:lstStyle/>
        <a:p>
          <a:endParaRPr lang="en-US"/>
        </a:p>
      </dgm:t>
    </dgm:pt>
    <dgm:pt modelId="{67E77E90-DFDC-46C2-B77F-4D0FD749E162}" type="pres">
      <dgm:prSet presAssocID="{A7AA4D8F-61DA-49DC-80F8-CE884DDC0EBE}" presName="root2" presStyleCnt="0"/>
      <dgm:spPr/>
    </dgm:pt>
    <dgm:pt modelId="{2238A2E2-3498-46FC-A4C7-79B380C6B4DD}" type="pres">
      <dgm:prSet presAssocID="{A7AA4D8F-61DA-49DC-80F8-CE884DDC0EBE}" presName="LevelTwoTextNode" presStyleLbl="node3" presStyleIdx="0" presStyleCnt="6" custScaleX="93969">
        <dgm:presLayoutVars>
          <dgm:chPref val="3"/>
        </dgm:presLayoutVars>
      </dgm:prSet>
      <dgm:spPr/>
      <dgm:t>
        <a:bodyPr/>
        <a:lstStyle/>
        <a:p>
          <a:endParaRPr lang="en-US"/>
        </a:p>
      </dgm:t>
    </dgm:pt>
    <dgm:pt modelId="{4C52EA58-B225-4F08-9628-A7FD08A7C76F}" type="pres">
      <dgm:prSet presAssocID="{A7AA4D8F-61DA-49DC-80F8-CE884DDC0EBE}" presName="level3hierChild" presStyleCnt="0"/>
      <dgm:spPr/>
    </dgm:pt>
    <dgm:pt modelId="{8118B0AE-108F-47CF-AD3B-B292EE66AEAA}" type="pres">
      <dgm:prSet presAssocID="{244F43A0-0D04-4B55-8FA9-405BB179B562}" presName="conn2-1" presStyleLbl="parChTrans1D3" presStyleIdx="1" presStyleCnt="6"/>
      <dgm:spPr/>
      <dgm:t>
        <a:bodyPr/>
        <a:lstStyle/>
        <a:p>
          <a:endParaRPr lang="en-US"/>
        </a:p>
      </dgm:t>
    </dgm:pt>
    <dgm:pt modelId="{5B22E737-68F0-4E7B-894B-34CB6CD54F96}" type="pres">
      <dgm:prSet presAssocID="{244F43A0-0D04-4B55-8FA9-405BB179B562}" presName="connTx" presStyleLbl="parChTrans1D3" presStyleIdx="1" presStyleCnt="6"/>
      <dgm:spPr/>
      <dgm:t>
        <a:bodyPr/>
        <a:lstStyle/>
        <a:p>
          <a:endParaRPr lang="en-US"/>
        </a:p>
      </dgm:t>
    </dgm:pt>
    <dgm:pt modelId="{A4F36EF3-C960-4C96-B56B-064BD0C8396F}" type="pres">
      <dgm:prSet presAssocID="{EC070A0C-444B-4B06-BB85-C9D1A58A772D}" presName="root2" presStyleCnt="0"/>
      <dgm:spPr/>
    </dgm:pt>
    <dgm:pt modelId="{6022C77D-2AA7-4EEF-9777-83CDC2E3C8D4}" type="pres">
      <dgm:prSet presAssocID="{EC070A0C-444B-4B06-BB85-C9D1A58A772D}" presName="LevelTwoTextNode" presStyleLbl="node3" presStyleIdx="1" presStyleCnt="6" custScaleX="93969">
        <dgm:presLayoutVars>
          <dgm:chPref val="3"/>
        </dgm:presLayoutVars>
      </dgm:prSet>
      <dgm:spPr/>
      <dgm:t>
        <a:bodyPr/>
        <a:lstStyle/>
        <a:p>
          <a:endParaRPr lang="en-US"/>
        </a:p>
      </dgm:t>
    </dgm:pt>
    <dgm:pt modelId="{86DECE41-A02E-4233-9CF9-CB380EA836B6}" type="pres">
      <dgm:prSet presAssocID="{EC070A0C-444B-4B06-BB85-C9D1A58A772D}" presName="level3hierChild" presStyleCnt="0"/>
      <dgm:spPr/>
    </dgm:pt>
    <dgm:pt modelId="{A3C48341-5F7D-4B8F-B696-73E89A8D7E4F}" type="pres">
      <dgm:prSet presAssocID="{009464DC-7A00-4977-BA6C-D83EDD0D20B5}" presName="conn2-1" presStyleLbl="parChTrans1D3" presStyleIdx="2" presStyleCnt="6"/>
      <dgm:spPr/>
      <dgm:t>
        <a:bodyPr/>
        <a:lstStyle/>
        <a:p>
          <a:endParaRPr lang="en-US"/>
        </a:p>
      </dgm:t>
    </dgm:pt>
    <dgm:pt modelId="{FD89C74F-3DAB-4DE8-B605-498388374B44}" type="pres">
      <dgm:prSet presAssocID="{009464DC-7A00-4977-BA6C-D83EDD0D20B5}" presName="connTx" presStyleLbl="parChTrans1D3" presStyleIdx="2" presStyleCnt="6"/>
      <dgm:spPr/>
      <dgm:t>
        <a:bodyPr/>
        <a:lstStyle/>
        <a:p>
          <a:endParaRPr lang="en-US"/>
        </a:p>
      </dgm:t>
    </dgm:pt>
    <dgm:pt modelId="{B5D59953-4CCC-4FEA-B9B6-49D49433B31D}" type="pres">
      <dgm:prSet presAssocID="{56C39F11-61DA-42A7-8042-49C82B161F23}" presName="root2" presStyleCnt="0"/>
      <dgm:spPr/>
    </dgm:pt>
    <dgm:pt modelId="{E47781FB-5795-4E31-A7F0-6E15F1DFA379}" type="pres">
      <dgm:prSet presAssocID="{56C39F11-61DA-42A7-8042-49C82B161F23}" presName="LevelTwoTextNode" presStyleLbl="node3" presStyleIdx="2" presStyleCnt="6" custScaleX="93969">
        <dgm:presLayoutVars>
          <dgm:chPref val="3"/>
        </dgm:presLayoutVars>
      </dgm:prSet>
      <dgm:spPr/>
      <dgm:t>
        <a:bodyPr/>
        <a:lstStyle/>
        <a:p>
          <a:endParaRPr lang="en-US"/>
        </a:p>
      </dgm:t>
    </dgm:pt>
    <dgm:pt modelId="{DA1E08FA-7632-4820-B455-7F582F5A668C}" type="pres">
      <dgm:prSet presAssocID="{56C39F11-61DA-42A7-8042-49C82B161F23}" presName="level3hierChild" presStyleCnt="0"/>
      <dgm:spPr/>
    </dgm:pt>
    <dgm:pt modelId="{3BF755F0-E7F6-4133-A3DC-17B4E47EB4AD}" type="pres">
      <dgm:prSet presAssocID="{F7434409-6B04-44AF-8EA8-E9784B84D0F1}" presName="conn2-1" presStyleLbl="parChTrans1D2" presStyleIdx="1" presStyleCnt="2"/>
      <dgm:spPr/>
      <dgm:t>
        <a:bodyPr/>
        <a:lstStyle/>
        <a:p>
          <a:endParaRPr lang="en-US"/>
        </a:p>
      </dgm:t>
    </dgm:pt>
    <dgm:pt modelId="{B43D7423-3350-4298-A601-6FE63B53DD90}" type="pres">
      <dgm:prSet presAssocID="{F7434409-6B04-44AF-8EA8-E9784B84D0F1}" presName="connTx" presStyleLbl="parChTrans1D2" presStyleIdx="1" presStyleCnt="2"/>
      <dgm:spPr/>
      <dgm:t>
        <a:bodyPr/>
        <a:lstStyle/>
        <a:p>
          <a:endParaRPr lang="en-US"/>
        </a:p>
      </dgm:t>
    </dgm:pt>
    <dgm:pt modelId="{3E73AE9F-545F-4C63-A83E-285D75A5C7C5}" type="pres">
      <dgm:prSet presAssocID="{E3333E7F-DE29-4243-AEC6-20F4DE540B82}" presName="root2" presStyleCnt="0"/>
      <dgm:spPr/>
    </dgm:pt>
    <dgm:pt modelId="{823840BD-B2B3-473F-8C58-F48DF5B828AC}" type="pres">
      <dgm:prSet presAssocID="{E3333E7F-DE29-4243-AEC6-20F4DE540B82}" presName="LevelTwoTextNode" presStyleLbl="node2" presStyleIdx="1" presStyleCnt="2" custScaleX="140478">
        <dgm:presLayoutVars>
          <dgm:chPref val="3"/>
        </dgm:presLayoutVars>
      </dgm:prSet>
      <dgm:spPr/>
      <dgm:t>
        <a:bodyPr/>
        <a:lstStyle/>
        <a:p>
          <a:endParaRPr lang="en-US"/>
        </a:p>
      </dgm:t>
    </dgm:pt>
    <dgm:pt modelId="{BE751B1A-4603-4367-BA65-4126CBD902BB}" type="pres">
      <dgm:prSet presAssocID="{E3333E7F-DE29-4243-AEC6-20F4DE540B82}" presName="level3hierChild" presStyleCnt="0"/>
      <dgm:spPr/>
    </dgm:pt>
    <dgm:pt modelId="{768BBD07-3F7B-499A-AB0B-2A73D6B8800A}" type="pres">
      <dgm:prSet presAssocID="{60BCB751-D238-4286-957A-31255B51BFF2}" presName="conn2-1" presStyleLbl="parChTrans1D3" presStyleIdx="3" presStyleCnt="6"/>
      <dgm:spPr/>
      <dgm:t>
        <a:bodyPr/>
        <a:lstStyle/>
        <a:p>
          <a:endParaRPr lang="en-US"/>
        </a:p>
      </dgm:t>
    </dgm:pt>
    <dgm:pt modelId="{BD80EE98-078A-4B6E-A828-2660CAB1DC8D}" type="pres">
      <dgm:prSet presAssocID="{60BCB751-D238-4286-957A-31255B51BFF2}" presName="connTx" presStyleLbl="parChTrans1D3" presStyleIdx="3" presStyleCnt="6"/>
      <dgm:spPr/>
      <dgm:t>
        <a:bodyPr/>
        <a:lstStyle/>
        <a:p>
          <a:endParaRPr lang="en-US"/>
        </a:p>
      </dgm:t>
    </dgm:pt>
    <dgm:pt modelId="{1DAC8BFF-1DD6-43D7-9CB4-7A05C4F97006}" type="pres">
      <dgm:prSet presAssocID="{440060C9-B5EA-4B4B-B7E4-745CEFA8DD72}" presName="root2" presStyleCnt="0"/>
      <dgm:spPr/>
    </dgm:pt>
    <dgm:pt modelId="{0604D64A-5913-46FB-B6E3-7640EDDB701B}" type="pres">
      <dgm:prSet presAssocID="{440060C9-B5EA-4B4B-B7E4-745CEFA8DD72}" presName="LevelTwoTextNode" presStyleLbl="node3" presStyleIdx="3" presStyleCnt="6" custScaleX="201761">
        <dgm:presLayoutVars>
          <dgm:chPref val="3"/>
        </dgm:presLayoutVars>
      </dgm:prSet>
      <dgm:spPr/>
      <dgm:t>
        <a:bodyPr/>
        <a:lstStyle/>
        <a:p>
          <a:endParaRPr lang="en-US"/>
        </a:p>
      </dgm:t>
    </dgm:pt>
    <dgm:pt modelId="{D59FC6B1-FB6A-457B-A333-2949D5D12155}" type="pres">
      <dgm:prSet presAssocID="{440060C9-B5EA-4B4B-B7E4-745CEFA8DD72}" presName="level3hierChild" presStyleCnt="0"/>
      <dgm:spPr/>
    </dgm:pt>
    <dgm:pt modelId="{1392AFE3-82E3-467F-B6AF-5B369C5BAF66}" type="pres">
      <dgm:prSet presAssocID="{E4A64314-9F37-4AD8-939A-BE65558931DC}" presName="conn2-1" presStyleLbl="parChTrans1D3" presStyleIdx="4" presStyleCnt="6"/>
      <dgm:spPr/>
      <dgm:t>
        <a:bodyPr/>
        <a:lstStyle/>
        <a:p>
          <a:endParaRPr lang="en-US"/>
        </a:p>
      </dgm:t>
    </dgm:pt>
    <dgm:pt modelId="{E79F1A70-6F49-4E18-B206-13CF11CEA631}" type="pres">
      <dgm:prSet presAssocID="{E4A64314-9F37-4AD8-939A-BE65558931DC}" presName="connTx" presStyleLbl="parChTrans1D3" presStyleIdx="4" presStyleCnt="6"/>
      <dgm:spPr/>
      <dgm:t>
        <a:bodyPr/>
        <a:lstStyle/>
        <a:p>
          <a:endParaRPr lang="en-US"/>
        </a:p>
      </dgm:t>
    </dgm:pt>
    <dgm:pt modelId="{2E22161F-4559-41F4-993E-8AA4D046C826}" type="pres">
      <dgm:prSet presAssocID="{98C7CD8A-53C8-4AF7-8102-217B8E3813FC}" presName="root2" presStyleCnt="0"/>
      <dgm:spPr/>
    </dgm:pt>
    <dgm:pt modelId="{10904E77-7756-4CA3-A63E-C9BA569600F8}" type="pres">
      <dgm:prSet presAssocID="{98C7CD8A-53C8-4AF7-8102-217B8E3813FC}" presName="LevelTwoTextNode" presStyleLbl="node3" presStyleIdx="4" presStyleCnt="6" custScaleX="201761">
        <dgm:presLayoutVars>
          <dgm:chPref val="3"/>
        </dgm:presLayoutVars>
      </dgm:prSet>
      <dgm:spPr/>
      <dgm:t>
        <a:bodyPr/>
        <a:lstStyle/>
        <a:p>
          <a:endParaRPr lang="en-US"/>
        </a:p>
      </dgm:t>
    </dgm:pt>
    <dgm:pt modelId="{83641989-9A41-45F3-807C-1E5730BBC203}" type="pres">
      <dgm:prSet presAssocID="{98C7CD8A-53C8-4AF7-8102-217B8E3813FC}" presName="level3hierChild" presStyleCnt="0"/>
      <dgm:spPr/>
    </dgm:pt>
    <dgm:pt modelId="{B2AD667A-7658-46DC-A7AB-390CF4C5BEE7}" type="pres">
      <dgm:prSet presAssocID="{AAF18430-71BD-42DA-B7C8-41AAF36A86BC}" presName="conn2-1" presStyleLbl="parChTrans1D3" presStyleIdx="5" presStyleCnt="6"/>
      <dgm:spPr/>
      <dgm:t>
        <a:bodyPr/>
        <a:lstStyle/>
        <a:p>
          <a:endParaRPr lang="en-US"/>
        </a:p>
      </dgm:t>
    </dgm:pt>
    <dgm:pt modelId="{333C07B4-4CD6-4CC3-A6B3-449DC781F9E7}" type="pres">
      <dgm:prSet presAssocID="{AAF18430-71BD-42DA-B7C8-41AAF36A86BC}" presName="connTx" presStyleLbl="parChTrans1D3" presStyleIdx="5" presStyleCnt="6"/>
      <dgm:spPr/>
      <dgm:t>
        <a:bodyPr/>
        <a:lstStyle/>
        <a:p>
          <a:endParaRPr lang="en-US"/>
        </a:p>
      </dgm:t>
    </dgm:pt>
    <dgm:pt modelId="{91BA8AA5-8D8C-4032-8E49-12EF800CEADB}" type="pres">
      <dgm:prSet presAssocID="{DF4C54D1-3352-463C-87FB-00D37C38DE74}" presName="root2" presStyleCnt="0"/>
      <dgm:spPr/>
    </dgm:pt>
    <dgm:pt modelId="{FD7913EE-8E63-4B91-A49B-0915AE4B0337}" type="pres">
      <dgm:prSet presAssocID="{DF4C54D1-3352-463C-87FB-00D37C38DE74}" presName="LevelTwoTextNode" presStyleLbl="node3" presStyleIdx="5" presStyleCnt="6" custScaleX="201761">
        <dgm:presLayoutVars>
          <dgm:chPref val="3"/>
        </dgm:presLayoutVars>
      </dgm:prSet>
      <dgm:spPr/>
      <dgm:t>
        <a:bodyPr/>
        <a:lstStyle/>
        <a:p>
          <a:endParaRPr lang="zh-TW" altLang="en-US"/>
        </a:p>
      </dgm:t>
    </dgm:pt>
    <dgm:pt modelId="{5C12B90E-9559-4C42-B7F1-57F3DDCE091D}" type="pres">
      <dgm:prSet presAssocID="{DF4C54D1-3352-463C-87FB-00D37C38DE74}" presName="level3hierChild" presStyleCnt="0"/>
      <dgm:spPr/>
    </dgm:pt>
  </dgm:ptLst>
  <dgm:cxnLst>
    <dgm:cxn modelId="{F2ABB52F-B07F-4629-B827-115317070867}" srcId="{E3333E7F-DE29-4243-AEC6-20F4DE540B82}" destId="{98C7CD8A-53C8-4AF7-8102-217B8E3813FC}" srcOrd="1" destOrd="0" parTransId="{E4A64314-9F37-4AD8-939A-BE65558931DC}" sibTransId="{DF30355F-24D5-46B2-BFBE-7691B6E58D65}"/>
    <dgm:cxn modelId="{74CB7BA6-B7D1-4A16-A97B-EF9C7D6E173F}" type="presOf" srcId="{C82FBD8C-915F-4B66-9132-B61915861E90}" destId="{236519B6-DBE4-41B4-9E2D-FB6B4BB9728A}" srcOrd="0" destOrd="0" presId="urn:microsoft.com/office/officeart/2005/8/layout/hierarchy2"/>
    <dgm:cxn modelId="{405C918E-A380-4FC4-B35D-7DA2E8869463}" type="presOf" srcId="{E4A64314-9F37-4AD8-939A-BE65558931DC}" destId="{1392AFE3-82E3-467F-B6AF-5B369C5BAF66}" srcOrd="0" destOrd="0" presId="urn:microsoft.com/office/officeart/2005/8/layout/hierarchy2"/>
    <dgm:cxn modelId="{FAFF9EA4-0E07-41A1-BF9E-BA3138D02988}" type="presOf" srcId="{4276890C-3BE3-4FE5-A781-E10FC7709784}" destId="{E31B5B4A-7798-47CF-B4CA-EB1B25D9B8EB}" srcOrd="0" destOrd="0" presId="urn:microsoft.com/office/officeart/2005/8/layout/hierarchy2"/>
    <dgm:cxn modelId="{ED567362-D75A-4AF0-BE74-7108C58C0025}" type="presOf" srcId="{AAF18430-71BD-42DA-B7C8-41AAF36A86BC}" destId="{333C07B4-4CD6-4CC3-A6B3-449DC781F9E7}" srcOrd="1" destOrd="0" presId="urn:microsoft.com/office/officeart/2005/8/layout/hierarchy2"/>
    <dgm:cxn modelId="{7D93A690-8BE1-4E36-A583-B18DCFD15ECB}" srcId="{E3333E7F-DE29-4243-AEC6-20F4DE540B82}" destId="{DF4C54D1-3352-463C-87FB-00D37C38DE74}" srcOrd="2" destOrd="0" parTransId="{AAF18430-71BD-42DA-B7C8-41AAF36A86BC}" sibTransId="{E62C844B-6127-408D-97C8-BE594BE30922}"/>
    <dgm:cxn modelId="{C49D6E1E-3DE5-4ACF-A127-C1D2FE4D2D9C}" type="presOf" srcId="{E3333E7F-DE29-4243-AEC6-20F4DE540B82}" destId="{823840BD-B2B3-473F-8C58-F48DF5B828AC}" srcOrd="0" destOrd="0" presId="urn:microsoft.com/office/officeart/2005/8/layout/hierarchy2"/>
    <dgm:cxn modelId="{7509244F-20E4-4844-9B3F-F6DA6C9582F8}" type="presOf" srcId="{009464DC-7A00-4977-BA6C-D83EDD0D20B5}" destId="{FD89C74F-3DAB-4DE8-B605-498388374B44}" srcOrd="1" destOrd="0" presId="urn:microsoft.com/office/officeart/2005/8/layout/hierarchy2"/>
    <dgm:cxn modelId="{BE1D576A-0F79-4C97-84A1-BA1EF02B7584}" srcId="{C82FBD8C-915F-4B66-9132-B61915861E90}" destId="{827D49AB-61D9-4E9B-A0C0-0857684D8D31}" srcOrd="0" destOrd="0" parTransId="{3BD76CEA-63BC-4AF2-B9AD-8EC62FC4A60E}" sibTransId="{B76D8472-D37F-4E6C-A55D-AB1F29AF80E5}"/>
    <dgm:cxn modelId="{2308155C-B98D-4B43-B7BB-C79CCBB392CE}" type="presOf" srcId="{244F43A0-0D04-4B55-8FA9-405BB179B562}" destId="{8118B0AE-108F-47CF-AD3B-B292EE66AEAA}" srcOrd="0" destOrd="0" presId="urn:microsoft.com/office/officeart/2005/8/layout/hierarchy2"/>
    <dgm:cxn modelId="{B3CC6E9E-26C7-4271-BB21-0386EC1F9309}" type="presOf" srcId="{F7434409-6B04-44AF-8EA8-E9784B84D0F1}" destId="{B43D7423-3350-4298-A601-6FE63B53DD90}" srcOrd="1" destOrd="0" presId="urn:microsoft.com/office/officeart/2005/8/layout/hierarchy2"/>
    <dgm:cxn modelId="{E7A4FC56-4F52-4F59-B5F0-DA3CDD39A664}" type="presOf" srcId="{60BCB751-D238-4286-957A-31255B51BFF2}" destId="{768BBD07-3F7B-499A-AB0B-2A73D6B8800A}" srcOrd="0" destOrd="0" presId="urn:microsoft.com/office/officeart/2005/8/layout/hierarchy2"/>
    <dgm:cxn modelId="{AA22A07E-B7B9-4AEC-AFC7-4FED61F7AA58}" srcId="{C82FBD8C-915F-4B66-9132-B61915861E90}" destId="{E3333E7F-DE29-4243-AEC6-20F4DE540B82}" srcOrd="1" destOrd="0" parTransId="{F7434409-6B04-44AF-8EA8-E9784B84D0F1}" sibTransId="{8865972A-96E3-4C34-BB81-E66799E69A78}"/>
    <dgm:cxn modelId="{CE9D6D4B-08D4-4D4F-8B79-5F176A68FC66}" type="presOf" srcId="{F7434409-6B04-44AF-8EA8-E9784B84D0F1}" destId="{3BF755F0-E7F6-4133-A3DC-17B4E47EB4AD}" srcOrd="0" destOrd="0" presId="urn:microsoft.com/office/officeart/2005/8/layout/hierarchy2"/>
    <dgm:cxn modelId="{B4BED53A-0230-498F-94FA-8B57C557F968}" type="presOf" srcId="{A7AA4D8F-61DA-49DC-80F8-CE884DDC0EBE}" destId="{2238A2E2-3498-46FC-A4C7-79B380C6B4DD}" srcOrd="0" destOrd="0" presId="urn:microsoft.com/office/officeart/2005/8/layout/hierarchy2"/>
    <dgm:cxn modelId="{F4FE13F7-C224-4F19-8AC4-82C7B4C100A1}" srcId="{827D49AB-61D9-4E9B-A0C0-0857684D8D31}" destId="{56C39F11-61DA-42A7-8042-49C82B161F23}" srcOrd="2" destOrd="0" parTransId="{009464DC-7A00-4977-BA6C-D83EDD0D20B5}" sibTransId="{F5EFF09D-8338-4D8B-B97B-977317C973D8}"/>
    <dgm:cxn modelId="{B94D23F9-7E78-4FCB-804F-BB6EE9E59835}" type="presOf" srcId="{56C39F11-61DA-42A7-8042-49C82B161F23}" destId="{E47781FB-5795-4E31-A7F0-6E15F1DFA379}" srcOrd="0" destOrd="0" presId="urn:microsoft.com/office/officeart/2005/8/layout/hierarchy2"/>
    <dgm:cxn modelId="{2F472FF4-8593-4486-ACE0-4B7CD67C72CD}" type="presOf" srcId="{EC070A0C-444B-4B06-BB85-C9D1A58A772D}" destId="{6022C77D-2AA7-4EEF-9777-83CDC2E3C8D4}" srcOrd="0" destOrd="0" presId="urn:microsoft.com/office/officeart/2005/8/layout/hierarchy2"/>
    <dgm:cxn modelId="{7D9523DA-2384-45C7-8394-7B5F61771E20}" srcId="{4276890C-3BE3-4FE5-A781-E10FC7709784}" destId="{C82FBD8C-915F-4B66-9132-B61915861E90}" srcOrd="0" destOrd="0" parTransId="{C767F6C8-403B-4C85-817C-4CB6EC3A68EF}" sibTransId="{AF0419AB-83FD-4027-9EE8-63DEFB9DFDAF}"/>
    <dgm:cxn modelId="{846CAF0F-8B8E-49FE-B643-A4C35B8E357E}" type="presOf" srcId="{E4A64314-9F37-4AD8-939A-BE65558931DC}" destId="{E79F1A70-6F49-4E18-B206-13CF11CEA631}" srcOrd="1" destOrd="0" presId="urn:microsoft.com/office/officeart/2005/8/layout/hierarchy2"/>
    <dgm:cxn modelId="{22FBD5DB-86FB-4655-B160-1CBBC90D978A}" srcId="{827D49AB-61D9-4E9B-A0C0-0857684D8D31}" destId="{A7AA4D8F-61DA-49DC-80F8-CE884DDC0EBE}" srcOrd="0" destOrd="0" parTransId="{D21249C6-48E6-4C3D-8159-07E548C61DF4}" sibTransId="{5C0F3AA2-0B93-447C-AD73-53ED0EFA265C}"/>
    <dgm:cxn modelId="{97370197-CBC4-4F55-A21A-BF20256E55C6}" type="presOf" srcId="{60BCB751-D238-4286-957A-31255B51BFF2}" destId="{BD80EE98-078A-4B6E-A828-2660CAB1DC8D}" srcOrd="1" destOrd="0" presId="urn:microsoft.com/office/officeart/2005/8/layout/hierarchy2"/>
    <dgm:cxn modelId="{02CB98A2-7F2C-45F0-B449-719ABE5120EC}" type="presOf" srcId="{DF4C54D1-3352-463C-87FB-00D37C38DE74}" destId="{FD7913EE-8E63-4B91-A49B-0915AE4B0337}" srcOrd="0" destOrd="0" presId="urn:microsoft.com/office/officeart/2005/8/layout/hierarchy2"/>
    <dgm:cxn modelId="{E4D14E4D-2604-4ACC-B244-FD40FDCEF8D4}" srcId="{827D49AB-61D9-4E9B-A0C0-0857684D8D31}" destId="{EC070A0C-444B-4B06-BB85-C9D1A58A772D}" srcOrd="1" destOrd="0" parTransId="{244F43A0-0D04-4B55-8FA9-405BB179B562}" sibTransId="{D056CBBB-86FE-4069-A18C-D5829BF54BD2}"/>
    <dgm:cxn modelId="{D555D653-C8CE-4D65-B3A5-FFB80A1BA879}" type="presOf" srcId="{3BD76CEA-63BC-4AF2-B9AD-8EC62FC4A60E}" destId="{05DEDB50-8353-4B60-A161-52D78B4B15D3}" srcOrd="0" destOrd="0" presId="urn:microsoft.com/office/officeart/2005/8/layout/hierarchy2"/>
    <dgm:cxn modelId="{650000E9-8140-494A-9AA7-2EB07085107A}" type="presOf" srcId="{009464DC-7A00-4977-BA6C-D83EDD0D20B5}" destId="{A3C48341-5F7D-4B8F-B696-73E89A8D7E4F}" srcOrd="0" destOrd="0" presId="urn:microsoft.com/office/officeart/2005/8/layout/hierarchy2"/>
    <dgm:cxn modelId="{0DF79F66-1C10-4979-A185-E528C8110D27}" type="presOf" srcId="{AAF18430-71BD-42DA-B7C8-41AAF36A86BC}" destId="{B2AD667A-7658-46DC-A7AB-390CF4C5BEE7}" srcOrd="0" destOrd="0" presId="urn:microsoft.com/office/officeart/2005/8/layout/hierarchy2"/>
    <dgm:cxn modelId="{C4F3043D-0C49-46E1-84A3-2CECD8576979}" type="presOf" srcId="{440060C9-B5EA-4B4B-B7E4-745CEFA8DD72}" destId="{0604D64A-5913-46FB-B6E3-7640EDDB701B}" srcOrd="0" destOrd="0" presId="urn:microsoft.com/office/officeart/2005/8/layout/hierarchy2"/>
    <dgm:cxn modelId="{E706A513-62CD-4E30-998A-17D323576992}" type="presOf" srcId="{827D49AB-61D9-4E9B-A0C0-0857684D8D31}" destId="{3C3470F7-21BD-491E-A547-300981948ECA}" srcOrd="0" destOrd="0" presId="urn:microsoft.com/office/officeart/2005/8/layout/hierarchy2"/>
    <dgm:cxn modelId="{22A76144-8A02-4795-A64E-941D2EF29498}" type="presOf" srcId="{3BD76CEA-63BC-4AF2-B9AD-8EC62FC4A60E}" destId="{A9F96113-34E7-4D1C-9B82-5E5BD9267F99}" srcOrd="1" destOrd="0" presId="urn:microsoft.com/office/officeart/2005/8/layout/hierarchy2"/>
    <dgm:cxn modelId="{044AC929-4EC9-4406-8153-B68BFD25CFFF}" type="presOf" srcId="{D21249C6-48E6-4C3D-8159-07E548C61DF4}" destId="{AF22DC1D-EB71-4536-A508-53F51602BD51}" srcOrd="1" destOrd="0" presId="urn:microsoft.com/office/officeart/2005/8/layout/hierarchy2"/>
    <dgm:cxn modelId="{CD19BA2F-8AA0-4610-B03F-BD0404D49C93}" srcId="{E3333E7F-DE29-4243-AEC6-20F4DE540B82}" destId="{440060C9-B5EA-4B4B-B7E4-745CEFA8DD72}" srcOrd="0" destOrd="0" parTransId="{60BCB751-D238-4286-957A-31255B51BFF2}" sibTransId="{D5ACC2C9-B252-42DF-B5F0-3A83609ABEAF}"/>
    <dgm:cxn modelId="{9FAF4313-4AB3-42E2-91EE-98B786724C54}" type="presOf" srcId="{244F43A0-0D04-4B55-8FA9-405BB179B562}" destId="{5B22E737-68F0-4E7B-894B-34CB6CD54F96}" srcOrd="1" destOrd="0" presId="urn:microsoft.com/office/officeart/2005/8/layout/hierarchy2"/>
    <dgm:cxn modelId="{3E462208-1137-4FF3-980C-BC910673AE3A}" type="presOf" srcId="{98C7CD8A-53C8-4AF7-8102-217B8E3813FC}" destId="{10904E77-7756-4CA3-A63E-C9BA569600F8}" srcOrd="0" destOrd="0" presId="urn:microsoft.com/office/officeart/2005/8/layout/hierarchy2"/>
    <dgm:cxn modelId="{9266B01B-2755-49F8-B2B9-C2EDD6CEB474}" type="presOf" srcId="{D21249C6-48E6-4C3D-8159-07E548C61DF4}" destId="{7ECE632E-220C-452B-922A-7E9B5C3D629C}" srcOrd="0" destOrd="0" presId="urn:microsoft.com/office/officeart/2005/8/layout/hierarchy2"/>
    <dgm:cxn modelId="{E9C65392-B01A-452A-8D48-51957F144B96}" type="presParOf" srcId="{E31B5B4A-7798-47CF-B4CA-EB1B25D9B8EB}" destId="{327C35AF-070B-4C58-B4E7-0086BC7BF4E5}" srcOrd="0" destOrd="0" presId="urn:microsoft.com/office/officeart/2005/8/layout/hierarchy2"/>
    <dgm:cxn modelId="{465F75D9-2E97-4AAF-B6DF-E14CA9E4F503}" type="presParOf" srcId="{327C35AF-070B-4C58-B4E7-0086BC7BF4E5}" destId="{236519B6-DBE4-41B4-9E2D-FB6B4BB9728A}" srcOrd="0" destOrd="0" presId="urn:microsoft.com/office/officeart/2005/8/layout/hierarchy2"/>
    <dgm:cxn modelId="{E2D6ED3A-0A61-4F42-AABB-3DE213CBBA08}" type="presParOf" srcId="{327C35AF-070B-4C58-B4E7-0086BC7BF4E5}" destId="{02FB6D49-C57F-4F26-AD3A-05B9789EC637}" srcOrd="1" destOrd="0" presId="urn:microsoft.com/office/officeart/2005/8/layout/hierarchy2"/>
    <dgm:cxn modelId="{476DC9BE-D39E-4951-80C8-4E41F7C1C15C}" type="presParOf" srcId="{02FB6D49-C57F-4F26-AD3A-05B9789EC637}" destId="{05DEDB50-8353-4B60-A161-52D78B4B15D3}" srcOrd="0" destOrd="0" presId="urn:microsoft.com/office/officeart/2005/8/layout/hierarchy2"/>
    <dgm:cxn modelId="{03DCE44D-A995-4B6E-AA75-C3EA99734A40}" type="presParOf" srcId="{05DEDB50-8353-4B60-A161-52D78B4B15D3}" destId="{A9F96113-34E7-4D1C-9B82-5E5BD9267F99}" srcOrd="0" destOrd="0" presId="urn:microsoft.com/office/officeart/2005/8/layout/hierarchy2"/>
    <dgm:cxn modelId="{44372C76-287C-47CB-95BB-DB8806BE7707}" type="presParOf" srcId="{02FB6D49-C57F-4F26-AD3A-05B9789EC637}" destId="{C842DC69-58C0-4408-BB34-7ED7864A4313}" srcOrd="1" destOrd="0" presId="urn:microsoft.com/office/officeart/2005/8/layout/hierarchy2"/>
    <dgm:cxn modelId="{8BC0D203-CBDB-486B-93CC-78253C1BD2E4}" type="presParOf" srcId="{C842DC69-58C0-4408-BB34-7ED7864A4313}" destId="{3C3470F7-21BD-491E-A547-300981948ECA}" srcOrd="0" destOrd="0" presId="urn:microsoft.com/office/officeart/2005/8/layout/hierarchy2"/>
    <dgm:cxn modelId="{D12634CD-8824-4749-A24D-41B72DC40E85}" type="presParOf" srcId="{C842DC69-58C0-4408-BB34-7ED7864A4313}" destId="{E54DBB4F-6CBF-4FA1-B463-2BE0698B0075}" srcOrd="1" destOrd="0" presId="urn:microsoft.com/office/officeart/2005/8/layout/hierarchy2"/>
    <dgm:cxn modelId="{C0998040-3F50-49FE-8AAA-509B15688D46}" type="presParOf" srcId="{E54DBB4F-6CBF-4FA1-B463-2BE0698B0075}" destId="{7ECE632E-220C-452B-922A-7E9B5C3D629C}" srcOrd="0" destOrd="0" presId="urn:microsoft.com/office/officeart/2005/8/layout/hierarchy2"/>
    <dgm:cxn modelId="{98AD0511-FCE6-428C-8949-B24AB4190A2E}" type="presParOf" srcId="{7ECE632E-220C-452B-922A-7E9B5C3D629C}" destId="{AF22DC1D-EB71-4536-A508-53F51602BD51}" srcOrd="0" destOrd="0" presId="urn:microsoft.com/office/officeart/2005/8/layout/hierarchy2"/>
    <dgm:cxn modelId="{CC6D65E5-CBC4-4F21-9836-64A7C9D01109}" type="presParOf" srcId="{E54DBB4F-6CBF-4FA1-B463-2BE0698B0075}" destId="{67E77E90-DFDC-46C2-B77F-4D0FD749E162}" srcOrd="1" destOrd="0" presId="urn:microsoft.com/office/officeart/2005/8/layout/hierarchy2"/>
    <dgm:cxn modelId="{427FE73B-B1ED-4DD3-B344-65CF2A122F38}" type="presParOf" srcId="{67E77E90-DFDC-46C2-B77F-4D0FD749E162}" destId="{2238A2E2-3498-46FC-A4C7-79B380C6B4DD}" srcOrd="0" destOrd="0" presId="urn:microsoft.com/office/officeart/2005/8/layout/hierarchy2"/>
    <dgm:cxn modelId="{F1568860-95B3-4B55-B43A-5D5B2382BE6A}" type="presParOf" srcId="{67E77E90-DFDC-46C2-B77F-4D0FD749E162}" destId="{4C52EA58-B225-4F08-9628-A7FD08A7C76F}" srcOrd="1" destOrd="0" presId="urn:microsoft.com/office/officeart/2005/8/layout/hierarchy2"/>
    <dgm:cxn modelId="{B1FDAD21-A08D-41CA-8686-49A49DFCB21A}" type="presParOf" srcId="{E54DBB4F-6CBF-4FA1-B463-2BE0698B0075}" destId="{8118B0AE-108F-47CF-AD3B-B292EE66AEAA}" srcOrd="2" destOrd="0" presId="urn:microsoft.com/office/officeart/2005/8/layout/hierarchy2"/>
    <dgm:cxn modelId="{E1934947-8D58-4ACE-AFA7-AFE8FF4D1359}" type="presParOf" srcId="{8118B0AE-108F-47CF-AD3B-B292EE66AEAA}" destId="{5B22E737-68F0-4E7B-894B-34CB6CD54F96}" srcOrd="0" destOrd="0" presId="urn:microsoft.com/office/officeart/2005/8/layout/hierarchy2"/>
    <dgm:cxn modelId="{5DFEE355-A2FD-41AE-B407-DA8F0F5B9E13}" type="presParOf" srcId="{E54DBB4F-6CBF-4FA1-B463-2BE0698B0075}" destId="{A4F36EF3-C960-4C96-B56B-064BD0C8396F}" srcOrd="3" destOrd="0" presId="urn:microsoft.com/office/officeart/2005/8/layout/hierarchy2"/>
    <dgm:cxn modelId="{6BCAE8C9-11B9-418F-AAE3-C1614620154E}" type="presParOf" srcId="{A4F36EF3-C960-4C96-B56B-064BD0C8396F}" destId="{6022C77D-2AA7-4EEF-9777-83CDC2E3C8D4}" srcOrd="0" destOrd="0" presId="urn:microsoft.com/office/officeart/2005/8/layout/hierarchy2"/>
    <dgm:cxn modelId="{850A494A-3A8E-4D29-BB92-611424C6BC39}" type="presParOf" srcId="{A4F36EF3-C960-4C96-B56B-064BD0C8396F}" destId="{86DECE41-A02E-4233-9CF9-CB380EA836B6}" srcOrd="1" destOrd="0" presId="urn:microsoft.com/office/officeart/2005/8/layout/hierarchy2"/>
    <dgm:cxn modelId="{D71EAE24-21B0-4A2A-A26F-B29667C7E894}" type="presParOf" srcId="{E54DBB4F-6CBF-4FA1-B463-2BE0698B0075}" destId="{A3C48341-5F7D-4B8F-B696-73E89A8D7E4F}" srcOrd="4" destOrd="0" presId="urn:microsoft.com/office/officeart/2005/8/layout/hierarchy2"/>
    <dgm:cxn modelId="{46360887-CDF6-40BA-96CB-7B9FC1C70CAE}" type="presParOf" srcId="{A3C48341-5F7D-4B8F-B696-73E89A8D7E4F}" destId="{FD89C74F-3DAB-4DE8-B605-498388374B44}" srcOrd="0" destOrd="0" presId="urn:microsoft.com/office/officeart/2005/8/layout/hierarchy2"/>
    <dgm:cxn modelId="{4B6040B8-3767-4CCB-AA78-F806C9B18B5B}" type="presParOf" srcId="{E54DBB4F-6CBF-4FA1-B463-2BE0698B0075}" destId="{B5D59953-4CCC-4FEA-B9B6-49D49433B31D}" srcOrd="5" destOrd="0" presId="urn:microsoft.com/office/officeart/2005/8/layout/hierarchy2"/>
    <dgm:cxn modelId="{2284A48B-2D5F-4BFB-AAEB-E8407FE6BB07}" type="presParOf" srcId="{B5D59953-4CCC-4FEA-B9B6-49D49433B31D}" destId="{E47781FB-5795-4E31-A7F0-6E15F1DFA379}" srcOrd="0" destOrd="0" presId="urn:microsoft.com/office/officeart/2005/8/layout/hierarchy2"/>
    <dgm:cxn modelId="{61E97AC9-6851-459C-AE60-83C0C05879E7}" type="presParOf" srcId="{B5D59953-4CCC-4FEA-B9B6-49D49433B31D}" destId="{DA1E08FA-7632-4820-B455-7F582F5A668C}" srcOrd="1" destOrd="0" presId="urn:microsoft.com/office/officeart/2005/8/layout/hierarchy2"/>
    <dgm:cxn modelId="{F7DB47E9-4202-41F0-8CC5-FBDB03DD5B9A}" type="presParOf" srcId="{02FB6D49-C57F-4F26-AD3A-05B9789EC637}" destId="{3BF755F0-E7F6-4133-A3DC-17B4E47EB4AD}" srcOrd="2" destOrd="0" presId="urn:microsoft.com/office/officeart/2005/8/layout/hierarchy2"/>
    <dgm:cxn modelId="{499AC7BA-9A4B-4A89-BC18-CB84335DD124}" type="presParOf" srcId="{3BF755F0-E7F6-4133-A3DC-17B4E47EB4AD}" destId="{B43D7423-3350-4298-A601-6FE63B53DD90}" srcOrd="0" destOrd="0" presId="urn:microsoft.com/office/officeart/2005/8/layout/hierarchy2"/>
    <dgm:cxn modelId="{F9C26DB9-9831-4B67-9121-10C3B2CA0738}" type="presParOf" srcId="{02FB6D49-C57F-4F26-AD3A-05B9789EC637}" destId="{3E73AE9F-545F-4C63-A83E-285D75A5C7C5}" srcOrd="3" destOrd="0" presId="urn:microsoft.com/office/officeart/2005/8/layout/hierarchy2"/>
    <dgm:cxn modelId="{463DC255-8B1F-4D78-8AEE-E04E10A39B21}" type="presParOf" srcId="{3E73AE9F-545F-4C63-A83E-285D75A5C7C5}" destId="{823840BD-B2B3-473F-8C58-F48DF5B828AC}" srcOrd="0" destOrd="0" presId="urn:microsoft.com/office/officeart/2005/8/layout/hierarchy2"/>
    <dgm:cxn modelId="{A8BAD4D3-1FF8-45BD-885B-3A03D3BB8C5A}" type="presParOf" srcId="{3E73AE9F-545F-4C63-A83E-285D75A5C7C5}" destId="{BE751B1A-4603-4367-BA65-4126CBD902BB}" srcOrd="1" destOrd="0" presId="urn:microsoft.com/office/officeart/2005/8/layout/hierarchy2"/>
    <dgm:cxn modelId="{E20A11DA-4F9D-415F-871C-BA9DE9008FC1}" type="presParOf" srcId="{BE751B1A-4603-4367-BA65-4126CBD902BB}" destId="{768BBD07-3F7B-499A-AB0B-2A73D6B8800A}" srcOrd="0" destOrd="0" presId="urn:microsoft.com/office/officeart/2005/8/layout/hierarchy2"/>
    <dgm:cxn modelId="{F14EBA21-137C-4280-A846-C3889555560E}" type="presParOf" srcId="{768BBD07-3F7B-499A-AB0B-2A73D6B8800A}" destId="{BD80EE98-078A-4B6E-A828-2660CAB1DC8D}" srcOrd="0" destOrd="0" presId="urn:microsoft.com/office/officeart/2005/8/layout/hierarchy2"/>
    <dgm:cxn modelId="{6ABB7777-3F1E-4B62-9C50-CAA1B22F8886}" type="presParOf" srcId="{BE751B1A-4603-4367-BA65-4126CBD902BB}" destId="{1DAC8BFF-1DD6-43D7-9CB4-7A05C4F97006}" srcOrd="1" destOrd="0" presId="urn:microsoft.com/office/officeart/2005/8/layout/hierarchy2"/>
    <dgm:cxn modelId="{1CAD4355-D7FF-475C-B4D6-1670780238BF}" type="presParOf" srcId="{1DAC8BFF-1DD6-43D7-9CB4-7A05C4F97006}" destId="{0604D64A-5913-46FB-B6E3-7640EDDB701B}" srcOrd="0" destOrd="0" presId="urn:microsoft.com/office/officeart/2005/8/layout/hierarchy2"/>
    <dgm:cxn modelId="{CDAD2EA8-C19C-48DD-868F-5398B3C5FE21}" type="presParOf" srcId="{1DAC8BFF-1DD6-43D7-9CB4-7A05C4F97006}" destId="{D59FC6B1-FB6A-457B-A333-2949D5D12155}" srcOrd="1" destOrd="0" presId="urn:microsoft.com/office/officeart/2005/8/layout/hierarchy2"/>
    <dgm:cxn modelId="{4B1D9B31-97F6-4D40-906E-C6125B82545B}" type="presParOf" srcId="{BE751B1A-4603-4367-BA65-4126CBD902BB}" destId="{1392AFE3-82E3-467F-B6AF-5B369C5BAF66}" srcOrd="2" destOrd="0" presId="urn:microsoft.com/office/officeart/2005/8/layout/hierarchy2"/>
    <dgm:cxn modelId="{26D4BDBF-C0B5-4B48-B5C8-16DAA85DCB0C}" type="presParOf" srcId="{1392AFE3-82E3-467F-B6AF-5B369C5BAF66}" destId="{E79F1A70-6F49-4E18-B206-13CF11CEA631}" srcOrd="0" destOrd="0" presId="urn:microsoft.com/office/officeart/2005/8/layout/hierarchy2"/>
    <dgm:cxn modelId="{79075519-A7B4-4FFA-9067-A3209FBC0AE5}" type="presParOf" srcId="{BE751B1A-4603-4367-BA65-4126CBD902BB}" destId="{2E22161F-4559-41F4-993E-8AA4D046C826}" srcOrd="3" destOrd="0" presId="urn:microsoft.com/office/officeart/2005/8/layout/hierarchy2"/>
    <dgm:cxn modelId="{A54428D9-FC48-4D3B-A79F-5CEE11A04946}" type="presParOf" srcId="{2E22161F-4559-41F4-993E-8AA4D046C826}" destId="{10904E77-7756-4CA3-A63E-C9BA569600F8}" srcOrd="0" destOrd="0" presId="urn:microsoft.com/office/officeart/2005/8/layout/hierarchy2"/>
    <dgm:cxn modelId="{3269B2D2-FCD4-4D48-8F3B-EE0F4443C386}" type="presParOf" srcId="{2E22161F-4559-41F4-993E-8AA4D046C826}" destId="{83641989-9A41-45F3-807C-1E5730BBC203}" srcOrd="1" destOrd="0" presId="urn:microsoft.com/office/officeart/2005/8/layout/hierarchy2"/>
    <dgm:cxn modelId="{E32D5FD2-6009-491D-8293-62B2840698D0}" type="presParOf" srcId="{BE751B1A-4603-4367-BA65-4126CBD902BB}" destId="{B2AD667A-7658-46DC-A7AB-390CF4C5BEE7}" srcOrd="4" destOrd="0" presId="urn:microsoft.com/office/officeart/2005/8/layout/hierarchy2"/>
    <dgm:cxn modelId="{26939093-A52A-44CC-98B7-50A5BBF7906B}" type="presParOf" srcId="{B2AD667A-7658-46DC-A7AB-390CF4C5BEE7}" destId="{333C07B4-4CD6-4CC3-A6B3-449DC781F9E7}" srcOrd="0" destOrd="0" presId="urn:microsoft.com/office/officeart/2005/8/layout/hierarchy2"/>
    <dgm:cxn modelId="{F341ABE3-F762-4344-AC29-12FF324CBBE1}" type="presParOf" srcId="{BE751B1A-4603-4367-BA65-4126CBD902BB}" destId="{91BA8AA5-8D8C-4032-8E49-12EF800CEADB}" srcOrd="5" destOrd="0" presId="urn:microsoft.com/office/officeart/2005/8/layout/hierarchy2"/>
    <dgm:cxn modelId="{88C0AF7B-8897-41E7-9267-C33C2413950E}" type="presParOf" srcId="{91BA8AA5-8D8C-4032-8E49-12EF800CEADB}" destId="{FD7913EE-8E63-4B91-A49B-0915AE4B0337}" srcOrd="0" destOrd="0" presId="urn:microsoft.com/office/officeart/2005/8/layout/hierarchy2"/>
    <dgm:cxn modelId="{A86AD17C-3B68-422C-B3DE-D157F339BF86}" type="presParOf" srcId="{91BA8AA5-8D8C-4032-8E49-12EF800CEADB}" destId="{5C12B90E-9559-4C42-B7F1-57F3DDCE091D}"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1201035-4A57-4C80-841D-FB1D5DE65ADD}" type="doc">
      <dgm:prSet loTypeId="urn:microsoft.com/office/officeart/2005/8/layout/cycle7" loCatId="cycle" qsTypeId="urn:microsoft.com/office/officeart/2005/8/quickstyle/simple1" qsCatId="simple" csTypeId="urn:microsoft.com/office/officeart/2005/8/colors/accent6_2" csCatId="accent6" phldr="1"/>
      <dgm:spPr/>
      <dgm:t>
        <a:bodyPr/>
        <a:lstStyle/>
        <a:p>
          <a:endParaRPr lang="zh-TW" altLang="en-US"/>
        </a:p>
      </dgm:t>
    </dgm:pt>
    <dgm:pt modelId="{2726679D-09D9-4159-A3DA-81FB73FA5D3C}">
      <dgm:prSet phldrT="[文字]"/>
      <dgm:spPr/>
      <dgm:t>
        <a:bodyPr/>
        <a:lstStyle/>
        <a:p>
          <a:r>
            <a:rPr lang="zh-TW" altLang="en-US" dirty="0" smtClean="0">
              <a:latin typeface="微軟正黑體" pitchFamily="34" charset="-120"/>
              <a:ea typeface="微軟正黑體" pitchFamily="34" charset="-120"/>
            </a:rPr>
            <a:t>能不能學</a:t>
          </a:r>
          <a:endParaRPr lang="zh-TW" altLang="en-US" dirty="0">
            <a:latin typeface="微軟正黑體" pitchFamily="34" charset="-120"/>
            <a:ea typeface="微軟正黑體" pitchFamily="34" charset="-120"/>
          </a:endParaRPr>
        </a:p>
      </dgm:t>
    </dgm:pt>
    <dgm:pt modelId="{CE4F60FC-54D2-4173-9F7E-66718EB70056}" type="parTrans" cxnId="{E4C4D0E8-1DE6-43DF-B8AD-33B65BD7BCE1}">
      <dgm:prSet/>
      <dgm:spPr/>
      <dgm:t>
        <a:bodyPr/>
        <a:lstStyle/>
        <a:p>
          <a:endParaRPr lang="zh-TW" altLang="en-US"/>
        </a:p>
      </dgm:t>
    </dgm:pt>
    <dgm:pt modelId="{0080F9AB-B25E-4ED2-978B-9533F15ECF6E}" type="sibTrans" cxnId="{E4C4D0E8-1DE6-43DF-B8AD-33B65BD7BCE1}">
      <dgm:prSet/>
      <dgm:spPr/>
      <dgm:t>
        <a:bodyPr/>
        <a:lstStyle/>
        <a:p>
          <a:endParaRPr lang="zh-TW" altLang="en-US"/>
        </a:p>
      </dgm:t>
    </dgm:pt>
    <dgm:pt modelId="{FAB575E6-0191-4080-8BF8-45F0E115300F}">
      <dgm:prSet phldrT="[文字]"/>
      <dgm:spPr/>
      <dgm:t>
        <a:bodyPr/>
        <a:lstStyle/>
        <a:p>
          <a:r>
            <a:rPr lang="zh-TW" altLang="en-US" dirty="0" smtClean="0">
              <a:latin typeface="微軟正黑體" pitchFamily="34" charset="-120"/>
              <a:ea typeface="微軟正黑體" pitchFamily="34" charset="-120"/>
            </a:rPr>
            <a:t>要不要學</a:t>
          </a:r>
          <a:endParaRPr lang="zh-TW" altLang="en-US" dirty="0">
            <a:latin typeface="微軟正黑體" pitchFamily="34" charset="-120"/>
            <a:ea typeface="微軟正黑體" pitchFamily="34" charset="-120"/>
          </a:endParaRPr>
        </a:p>
      </dgm:t>
    </dgm:pt>
    <dgm:pt modelId="{1BF014B9-F647-4C93-B73D-39762F69E8DC}" type="parTrans" cxnId="{3770E2F2-FFA7-4702-A2A6-2B69FF58E664}">
      <dgm:prSet/>
      <dgm:spPr/>
      <dgm:t>
        <a:bodyPr/>
        <a:lstStyle/>
        <a:p>
          <a:endParaRPr lang="zh-TW" altLang="en-US"/>
        </a:p>
      </dgm:t>
    </dgm:pt>
    <dgm:pt modelId="{EF272212-0A2A-41A6-AAA5-086DD358B657}" type="sibTrans" cxnId="{3770E2F2-FFA7-4702-A2A6-2B69FF58E664}">
      <dgm:prSet/>
      <dgm:spPr/>
      <dgm:t>
        <a:bodyPr/>
        <a:lstStyle/>
        <a:p>
          <a:endParaRPr lang="zh-TW" altLang="en-US"/>
        </a:p>
      </dgm:t>
    </dgm:pt>
    <dgm:pt modelId="{0279D828-1A9C-4CAB-8F67-CDF6ED1C674D}">
      <dgm:prSet phldrT="[文字]"/>
      <dgm:spPr/>
      <dgm:t>
        <a:bodyPr/>
        <a:lstStyle/>
        <a:p>
          <a:r>
            <a:rPr lang="zh-TW" altLang="en-US" dirty="0" smtClean="0">
              <a:latin typeface="微軟正黑體" pitchFamily="34" charset="-120"/>
              <a:ea typeface="微軟正黑體" pitchFamily="34" charset="-120"/>
            </a:rPr>
            <a:t>會不會學</a:t>
          </a:r>
          <a:endParaRPr lang="zh-TW" altLang="en-US" dirty="0">
            <a:latin typeface="微軟正黑體" pitchFamily="34" charset="-120"/>
            <a:ea typeface="微軟正黑體" pitchFamily="34" charset="-120"/>
          </a:endParaRPr>
        </a:p>
      </dgm:t>
    </dgm:pt>
    <dgm:pt modelId="{9FACC686-B7AC-4630-8A1F-58C967C6FE38}" type="parTrans" cxnId="{4DBB7629-5B02-476B-8E02-9F4EA9A13BEF}">
      <dgm:prSet/>
      <dgm:spPr/>
      <dgm:t>
        <a:bodyPr/>
        <a:lstStyle/>
        <a:p>
          <a:endParaRPr lang="zh-TW" altLang="en-US"/>
        </a:p>
      </dgm:t>
    </dgm:pt>
    <dgm:pt modelId="{3A3BA2BD-0124-4587-919B-C0A394D5FB69}" type="sibTrans" cxnId="{4DBB7629-5B02-476B-8E02-9F4EA9A13BEF}">
      <dgm:prSet/>
      <dgm:spPr/>
      <dgm:t>
        <a:bodyPr/>
        <a:lstStyle/>
        <a:p>
          <a:endParaRPr lang="zh-TW" altLang="en-US"/>
        </a:p>
      </dgm:t>
    </dgm:pt>
    <dgm:pt modelId="{8C6E748B-7BE9-4D60-BEB9-8FAB1B45C8D0}" type="pres">
      <dgm:prSet presAssocID="{B1201035-4A57-4C80-841D-FB1D5DE65ADD}" presName="Name0" presStyleCnt="0">
        <dgm:presLayoutVars>
          <dgm:dir/>
          <dgm:resizeHandles val="exact"/>
        </dgm:presLayoutVars>
      </dgm:prSet>
      <dgm:spPr/>
      <dgm:t>
        <a:bodyPr/>
        <a:lstStyle/>
        <a:p>
          <a:endParaRPr lang="en-US"/>
        </a:p>
      </dgm:t>
    </dgm:pt>
    <dgm:pt modelId="{97D01BF2-A47A-430A-BAEB-54E0468ACF6E}" type="pres">
      <dgm:prSet presAssocID="{2726679D-09D9-4159-A3DA-81FB73FA5D3C}" presName="node" presStyleLbl="node1" presStyleIdx="0" presStyleCnt="3">
        <dgm:presLayoutVars>
          <dgm:bulletEnabled val="1"/>
        </dgm:presLayoutVars>
      </dgm:prSet>
      <dgm:spPr/>
      <dgm:t>
        <a:bodyPr/>
        <a:lstStyle/>
        <a:p>
          <a:endParaRPr lang="en-US"/>
        </a:p>
      </dgm:t>
    </dgm:pt>
    <dgm:pt modelId="{F0E8B8A7-83CA-4B80-8539-28785EF88727}" type="pres">
      <dgm:prSet presAssocID="{0080F9AB-B25E-4ED2-978B-9533F15ECF6E}" presName="sibTrans" presStyleLbl="sibTrans2D1" presStyleIdx="0" presStyleCnt="3"/>
      <dgm:spPr/>
      <dgm:t>
        <a:bodyPr/>
        <a:lstStyle/>
        <a:p>
          <a:endParaRPr lang="en-US"/>
        </a:p>
      </dgm:t>
    </dgm:pt>
    <dgm:pt modelId="{5739BC47-1775-4E7E-9793-DB28697474F2}" type="pres">
      <dgm:prSet presAssocID="{0080F9AB-B25E-4ED2-978B-9533F15ECF6E}" presName="connectorText" presStyleLbl="sibTrans2D1" presStyleIdx="0" presStyleCnt="3"/>
      <dgm:spPr/>
      <dgm:t>
        <a:bodyPr/>
        <a:lstStyle/>
        <a:p>
          <a:endParaRPr lang="en-US"/>
        </a:p>
      </dgm:t>
    </dgm:pt>
    <dgm:pt modelId="{41304ABA-3BB9-4780-9C6F-93F79B03E725}" type="pres">
      <dgm:prSet presAssocID="{FAB575E6-0191-4080-8BF8-45F0E115300F}" presName="node" presStyleLbl="node1" presStyleIdx="1" presStyleCnt="3">
        <dgm:presLayoutVars>
          <dgm:bulletEnabled val="1"/>
        </dgm:presLayoutVars>
      </dgm:prSet>
      <dgm:spPr/>
      <dgm:t>
        <a:bodyPr/>
        <a:lstStyle/>
        <a:p>
          <a:endParaRPr lang="zh-TW" altLang="en-US"/>
        </a:p>
      </dgm:t>
    </dgm:pt>
    <dgm:pt modelId="{56B2C180-FA56-427F-867F-5DB5A37B4D22}" type="pres">
      <dgm:prSet presAssocID="{EF272212-0A2A-41A6-AAA5-086DD358B657}" presName="sibTrans" presStyleLbl="sibTrans2D1" presStyleIdx="1" presStyleCnt="3"/>
      <dgm:spPr/>
      <dgm:t>
        <a:bodyPr/>
        <a:lstStyle/>
        <a:p>
          <a:endParaRPr lang="en-US"/>
        </a:p>
      </dgm:t>
    </dgm:pt>
    <dgm:pt modelId="{2AFE398D-2794-4FC9-92CF-3F310F841BF7}" type="pres">
      <dgm:prSet presAssocID="{EF272212-0A2A-41A6-AAA5-086DD358B657}" presName="connectorText" presStyleLbl="sibTrans2D1" presStyleIdx="1" presStyleCnt="3"/>
      <dgm:spPr/>
      <dgm:t>
        <a:bodyPr/>
        <a:lstStyle/>
        <a:p>
          <a:endParaRPr lang="en-US"/>
        </a:p>
      </dgm:t>
    </dgm:pt>
    <dgm:pt modelId="{C0FAF9B5-B97D-4D0A-B154-BC8E3677D265}" type="pres">
      <dgm:prSet presAssocID="{0279D828-1A9C-4CAB-8F67-CDF6ED1C674D}" presName="node" presStyleLbl="node1" presStyleIdx="2" presStyleCnt="3">
        <dgm:presLayoutVars>
          <dgm:bulletEnabled val="1"/>
        </dgm:presLayoutVars>
      </dgm:prSet>
      <dgm:spPr/>
      <dgm:t>
        <a:bodyPr/>
        <a:lstStyle/>
        <a:p>
          <a:endParaRPr lang="en-US"/>
        </a:p>
      </dgm:t>
    </dgm:pt>
    <dgm:pt modelId="{2B16895D-1A8E-4974-8D9D-015B7F76E3C6}" type="pres">
      <dgm:prSet presAssocID="{3A3BA2BD-0124-4587-919B-C0A394D5FB69}" presName="sibTrans" presStyleLbl="sibTrans2D1" presStyleIdx="2" presStyleCnt="3"/>
      <dgm:spPr/>
      <dgm:t>
        <a:bodyPr/>
        <a:lstStyle/>
        <a:p>
          <a:endParaRPr lang="en-US"/>
        </a:p>
      </dgm:t>
    </dgm:pt>
    <dgm:pt modelId="{FC784676-B547-4CBD-9509-B2C17E8F1102}" type="pres">
      <dgm:prSet presAssocID="{3A3BA2BD-0124-4587-919B-C0A394D5FB69}" presName="connectorText" presStyleLbl="sibTrans2D1" presStyleIdx="2" presStyleCnt="3"/>
      <dgm:spPr/>
      <dgm:t>
        <a:bodyPr/>
        <a:lstStyle/>
        <a:p>
          <a:endParaRPr lang="en-US"/>
        </a:p>
      </dgm:t>
    </dgm:pt>
  </dgm:ptLst>
  <dgm:cxnLst>
    <dgm:cxn modelId="{D370B02C-846D-4D3B-A1FB-CBD8B66AA446}" type="presOf" srcId="{2726679D-09D9-4159-A3DA-81FB73FA5D3C}" destId="{97D01BF2-A47A-430A-BAEB-54E0468ACF6E}" srcOrd="0" destOrd="0" presId="urn:microsoft.com/office/officeart/2005/8/layout/cycle7"/>
    <dgm:cxn modelId="{BCCFC4A7-FF1B-4DF8-B4CB-BE9C789C3F35}" type="presOf" srcId="{FAB575E6-0191-4080-8BF8-45F0E115300F}" destId="{41304ABA-3BB9-4780-9C6F-93F79B03E725}" srcOrd="0" destOrd="0" presId="urn:microsoft.com/office/officeart/2005/8/layout/cycle7"/>
    <dgm:cxn modelId="{FF066CD6-5523-45DE-B41C-88D3412E5784}" type="presOf" srcId="{0080F9AB-B25E-4ED2-978B-9533F15ECF6E}" destId="{5739BC47-1775-4E7E-9793-DB28697474F2}" srcOrd="1" destOrd="0" presId="urn:microsoft.com/office/officeart/2005/8/layout/cycle7"/>
    <dgm:cxn modelId="{8560AC2E-865E-4170-9D50-8281341CB72C}" type="presOf" srcId="{B1201035-4A57-4C80-841D-FB1D5DE65ADD}" destId="{8C6E748B-7BE9-4D60-BEB9-8FAB1B45C8D0}" srcOrd="0" destOrd="0" presId="urn:microsoft.com/office/officeart/2005/8/layout/cycle7"/>
    <dgm:cxn modelId="{3770E2F2-FFA7-4702-A2A6-2B69FF58E664}" srcId="{B1201035-4A57-4C80-841D-FB1D5DE65ADD}" destId="{FAB575E6-0191-4080-8BF8-45F0E115300F}" srcOrd="1" destOrd="0" parTransId="{1BF014B9-F647-4C93-B73D-39762F69E8DC}" sibTransId="{EF272212-0A2A-41A6-AAA5-086DD358B657}"/>
    <dgm:cxn modelId="{B4D2EF19-A4FC-4613-8458-8B2C3E9C7941}" type="presOf" srcId="{EF272212-0A2A-41A6-AAA5-086DD358B657}" destId="{56B2C180-FA56-427F-867F-5DB5A37B4D22}" srcOrd="0" destOrd="0" presId="urn:microsoft.com/office/officeart/2005/8/layout/cycle7"/>
    <dgm:cxn modelId="{434A4334-3731-432B-9493-FC61F892CB76}" type="presOf" srcId="{0279D828-1A9C-4CAB-8F67-CDF6ED1C674D}" destId="{C0FAF9B5-B97D-4D0A-B154-BC8E3677D265}" srcOrd="0" destOrd="0" presId="urn:microsoft.com/office/officeart/2005/8/layout/cycle7"/>
    <dgm:cxn modelId="{E4C4D0E8-1DE6-43DF-B8AD-33B65BD7BCE1}" srcId="{B1201035-4A57-4C80-841D-FB1D5DE65ADD}" destId="{2726679D-09D9-4159-A3DA-81FB73FA5D3C}" srcOrd="0" destOrd="0" parTransId="{CE4F60FC-54D2-4173-9F7E-66718EB70056}" sibTransId="{0080F9AB-B25E-4ED2-978B-9533F15ECF6E}"/>
    <dgm:cxn modelId="{4DBB7629-5B02-476B-8E02-9F4EA9A13BEF}" srcId="{B1201035-4A57-4C80-841D-FB1D5DE65ADD}" destId="{0279D828-1A9C-4CAB-8F67-CDF6ED1C674D}" srcOrd="2" destOrd="0" parTransId="{9FACC686-B7AC-4630-8A1F-58C967C6FE38}" sibTransId="{3A3BA2BD-0124-4587-919B-C0A394D5FB69}"/>
    <dgm:cxn modelId="{2298906B-1D52-4B12-8C3D-E46DFA24E782}" type="presOf" srcId="{EF272212-0A2A-41A6-AAA5-086DD358B657}" destId="{2AFE398D-2794-4FC9-92CF-3F310F841BF7}" srcOrd="1" destOrd="0" presId="urn:microsoft.com/office/officeart/2005/8/layout/cycle7"/>
    <dgm:cxn modelId="{3B4840A6-61BF-4894-83CD-826618E59614}" type="presOf" srcId="{0080F9AB-B25E-4ED2-978B-9533F15ECF6E}" destId="{F0E8B8A7-83CA-4B80-8539-28785EF88727}" srcOrd="0" destOrd="0" presId="urn:microsoft.com/office/officeart/2005/8/layout/cycle7"/>
    <dgm:cxn modelId="{F4AB51FD-47CE-4C22-8401-1E14C784B9D5}" type="presOf" srcId="{3A3BA2BD-0124-4587-919B-C0A394D5FB69}" destId="{2B16895D-1A8E-4974-8D9D-015B7F76E3C6}" srcOrd="0" destOrd="0" presId="urn:microsoft.com/office/officeart/2005/8/layout/cycle7"/>
    <dgm:cxn modelId="{9149E751-C7CA-4DDA-94E0-6F5652A5B306}" type="presOf" srcId="{3A3BA2BD-0124-4587-919B-C0A394D5FB69}" destId="{FC784676-B547-4CBD-9509-B2C17E8F1102}" srcOrd="1" destOrd="0" presId="urn:microsoft.com/office/officeart/2005/8/layout/cycle7"/>
    <dgm:cxn modelId="{D2A3E7A3-670A-4FCB-8682-683B0C968EC1}" type="presParOf" srcId="{8C6E748B-7BE9-4D60-BEB9-8FAB1B45C8D0}" destId="{97D01BF2-A47A-430A-BAEB-54E0468ACF6E}" srcOrd="0" destOrd="0" presId="urn:microsoft.com/office/officeart/2005/8/layout/cycle7"/>
    <dgm:cxn modelId="{5DE507E2-5E09-494F-A9C8-992C9420E99E}" type="presParOf" srcId="{8C6E748B-7BE9-4D60-BEB9-8FAB1B45C8D0}" destId="{F0E8B8A7-83CA-4B80-8539-28785EF88727}" srcOrd="1" destOrd="0" presId="urn:microsoft.com/office/officeart/2005/8/layout/cycle7"/>
    <dgm:cxn modelId="{6F5CC9A0-2858-48BF-A4A5-8996A2DBAE36}" type="presParOf" srcId="{F0E8B8A7-83CA-4B80-8539-28785EF88727}" destId="{5739BC47-1775-4E7E-9793-DB28697474F2}" srcOrd="0" destOrd="0" presId="urn:microsoft.com/office/officeart/2005/8/layout/cycle7"/>
    <dgm:cxn modelId="{21C98A0C-2727-4CD7-BB10-CE9239B0D23F}" type="presParOf" srcId="{8C6E748B-7BE9-4D60-BEB9-8FAB1B45C8D0}" destId="{41304ABA-3BB9-4780-9C6F-93F79B03E725}" srcOrd="2" destOrd="0" presId="urn:microsoft.com/office/officeart/2005/8/layout/cycle7"/>
    <dgm:cxn modelId="{DF534D3F-766F-4C68-87B9-BD025E91EE45}" type="presParOf" srcId="{8C6E748B-7BE9-4D60-BEB9-8FAB1B45C8D0}" destId="{56B2C180-FA56-427F-867F-5DB5A37B4D22}" srcOrd="3" destOrd="0" presId="urn:microsoft.com/office/officeart/2005/8/layout/cycle7"/>
    <dgm:cxn modelId="{D001981A-60D0-45EF-B1EF-ACBAE9EA2F97}" type="presParOf" srcId="{56B2C180-FA56-427F-867F-5DB5A37B4D22}" destId="{2AFE398D-2794-4FC9-92CF-3F310F841BF7}" srcOrd="0" destOrd="0" presId="urn:microsoft.com/office/officeart/2005/8/layout/cycle7"/>
    <dgm:cxn modelId="{02ACE679-5545-42AE-961B-EFEF29F66FBB}" type="presParOf" srcId="{8C6E748B-7BE9-4D60-BEB9-8FAB1B45C8D0}" destId="{C0FAF9B5-B97D-4D0A-B154-BC8E3677D265}" srcOrd="4" destOrd="0" presId="urn:microsoft.com/office/officeart/2005/8/layout/cycle7"/>
    <dgm:cxn modelId="{282B22CA-D897-4872-B059-F9FC5880B6BF}" type="presParOf" srcId="{8C6E748B-7BE9-4D60-BEB9-8FAB1B45C8D0}" destId="{2B16895D-1A8E-4974-8D9D-015B7F76E3C6}" srcOrd="5" destOrd="0" presId="urn:microsoft.com/office/officeart/2005/8/layout/cycle7"/>
    <dgm:cxn modelId="{99FB1010-1A99-466A-8CBE-C3098A31F424}" type="presParOf" srcId="{2B16895D-1A8E-4974-8D9D-015B7F76E3C6}" destId="{FC784676-B547-4CBD-9509-B2C17E8F1102}" srcOrd="0" destOrd="0" presId="urn:microsoft.com/office/officeart/2005/8/layout/cycle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52ABA06-85D5-4074-953D-F362B2202BCA}" type="doc">
      <dgm:prSet loTypeId="urn:microsoft.com/office/officeart/2005/8/layout/pyramid2" loCatId="list" qsTypeId="urn:microsoft.com/office/officeart/2005/8/quickstyle/simple1" qsCatId="simple" csTypeId="urn:microsoft.com/office/officeart/2005/8/colors/accent3_3" csCatId="accent3" phldr="1"/>
      <dgm:spPr/>
    </dgm:pt>
    <dgm:pt modelId="{13EECA5A-9CA3-48D6-82C3-9A56439709F1}">
      <dgm:prSet phldrT="[文字]"/>
      <dgm:spPr/>
      <dgm:t>
        <a:bodyPr/>
        <a:lstStyle/>
        <a:p>
          <a:r>
            <a:rPr lang="zh-TW" altLang="en-US" b="1" dirty="0" smtClean="0">
              <a:solidFill>
                <a:srgbClr val="19A719"/>
              </a:solidFill>
              <a:latin typeface="微軟正黑體" pitchFamily="34" charset="-120"/>
              <a:ea typeface="微軟正黑體" pitchFamily="34" charset="-120"/>
            </a:rPr>
            <a:t>三級介入</a:t>
          </a:r>
          <a:r>
            <a:rPr lang="en-US" altLang="zh-TW" b="1" dirty="0" smtClean="0">
              <a:solidFill>
                <a:srgbClr val="19A719"/>
              </a:solidFill>
              <a:latin typeface="微軟正黑體" pitchFamily="34" charset="-120"/>
              <a:ea typeface="微軟正黑體" pitchFamily="34" charset="-120"/>
            </a:rPr>
            <a:t>:</a:t>
          </a:r>
          <a:r>
            <a:rPr lang="zh-TW" altLang="en-US" b="1" dirty="0" smtClean="0">
              <a:solidFill>
                <a:srgbClr val="19A719"/>
              </a:solidFill>
              <a:latin typeface="微軟正黑體" pitchFamily="34" charset="-120"/>
              <a:ea typeface="微軟正黑體" pitchFamily="34" charset="-120"/>
            </a:rPr>
            <a:t> 個別</a:t>
          </a:r>
          <a:endParaRPr lang="zh-TW" altLang="en-US" b="1" dirty="0">
            <a:solidFill>
              <a:srgbClr val="19A719"/>
            </a:solidFill>
            <a:latin typeface="微軟正黑體" pitchFamily="34" charset="-120"/>
            <a:ea typeface="微軟正黑體" pitchFamily="34" charset="-120"/>
          </a:endParaRPr>
        </a:p>
      </dgm:t>
    </dgm:pt>
    <dgm:pt modelId="{B807BDEC-9F13-4436-86B8-474C13FDA5E8}" type="parTrans" cxnId="{17C7EFFE-F26E-46B5-812B-C7DEA46BADBE}">
      <dgm:prSet/>
      <dgm:spPr/>
      <dgm:t>
        <a:bodyPr/>
        <a:lstStyle/>
        <a:p>
          <a:endParaRPr lang="zh-TW" altLang="en-US"/>
        </a:p>
      </dgm:t>
    </dgm:pt>
    <dgm:pt modelId="{FFAA3EAB-55CF-4A22-8251-BFF5F352CF5D}" type="sibTrans" cxnId="{17C7EFFE-F26E-46B5-812B-C7DEA46BADBE}">
      <dgm:prSet/>
      <dgm:spPr/>
      <dgm:t>
        <a:bodyPr/>
        <a:lstStyle/>
        <a:p>
          <a:endParaRPr lang="zh-TW" altLang="en-US"/>
        </a:p>
      </dgm:t>
    </dgm:pt>
    <dgm:pt modelId="{DFB4E3E5-E1DB-4CF0-A193-F1D60A40588E}">
      <dgm:prSet phldrT="[文字]"/>
      <dgm:spPr/>
      <dgm:t>
        <a:bodyPr/>
        <a:lstStyle/>
        <a:p>
          <a:r>
            <a:rPr lang="zh-TW" altLang="en-US" b="1" dirty="0" smtClean="0">
              <a:solidFill>
                <a:srgbClr val="19A719"/>
              </a:solidFill>
              <a:latin typeface="微軟正黑體" pitchFamily="34" charset="-120"/>
              <a:ea typeface="微軟正黑體" pitchFamily="34" charset="-120"/>
            </a:rPr>
            <a:t>二級介入</a:t>
          </a:r>
          <a:r>
            <a:rPr lang="en-US" altLang="zh-TW" b="1" dirty="0" smtClean="0">
              <a:solidFill>
                <a:srgbClr val="19A719"/>
              </a:solidFill>
              <a:latin typeface="微軟正黑體" pitchFamily="34" charset="-120"/>
              <a:ea typeface="微軟正黑體" pitchFamily="34" charset="-120"/>
            </a:rPr>
            <a:t>:</a:t>
          </a:r>
          <a:r>
            <a:rPr lang="zh-TW" altLang="en-US" b="1" dirty="0" smtClean="0">
              <a:solidFill>
                <a:srgbClr val="19A719"/>
              </a:solidFill>
              <a:latin typeface="微軟正黑體" pitchFamily="34" charset="-120"/>
              <a:ea typeface="微軟正黑體" pitchFamily="34" charset="-120"/>
            </a:rPr>
            <a:t> 小組</a:t>
          </a:r>
          <a:endParaRPr lang="zh-TW" altLang="en-US" b="1" dirty="0">
            <a:solidFill>
              <a:srgbClr val="19A719"/>
            </a:solidFill>
            <a:latin typeface="微軟正黑體" pitchFamily="34" charset="-120"/>
            <a:ea typeface="微軟正黑體" pitchFamily="34" charset="-120"/>
          </a:endParaRPr>
        </a:p>
      </dgm:t>
    </dgm:pt>
    <dgm:pt modelId="{182E00D2-EB97-45F7-A611-46BB8283175B}" type="parTrans" cxnId="{9EA842D6-1C36-42F9-AD6C-E4D06F198A58}">
      <dgm:prSet/>
      <dgm:spPr/>
      <dgm:t>
        <a:bodyPr/>
        <a:lstStyle/>
        <a:p>
          <a:endParaRPr lang="zh-TW" altLang="en-US"/>
        </a:p>
      </dgm:t>
    </dgm:pt>
    <dgm:pt modelId="{6D5FF199-FCE9-4BDD-97A5-536F6157B244}" type="sibTrans" cxnId="{9EA842D6-1C36-42F9-AD6C-E4D06F198A58}">
      <dgm:prSet/>
      <dgm:spPr/>
      <dgm:t>
        <a:bodyPr/>
        <a:lstStyle/>
        <a:p>
          <a:endParaRPr lang="zh-TW" altLang="en-US"/>
        </a:p>
      </dgm:t>
    </dgm:pt>
    <dgm:pt modelId="{9E8C6187-6649-43B0-9AB7-D964C03613EA}">
      <dgm:prSet phldrT="[文字]"/>
      <dgm:spPr/>
      <dgm:t>
        <a:bodyPr/>
        <a:lstStyle/>
        <a:p>
          <a:r>
            <a:rPr lang="zh-TW" altLang="en-US" b="1" dirty="0" smtClean="0">
              <a:solidFill>
                <a:srgbClr val="19A719"/>
              </a:solidFill>
              <a:latin typeface="微軟正黑體" pitchFamily="34" charset="-120"/>
              <a:ea typeface="微軟正黑體" pitchFamily="34" charset="-120"/>
            </a:rPr>
            <a:t>初級介入</a:t>
          </a:r>
          <a:r>
            <a:rPr lang="en-US" altLang="zh-TW" b="1" dirty="0" smtClean="0">
              <a:solidFill>
                <a:srgbClr val="19A719"/>
              </a:solidFill>
              <a:latin typeface="微軟正黑體" pitchFamily="34" charset="-120"/>
              <a:ea typeface="微軟正黑體" pitchFamily="34" charset="-120"/>
            </a:rPr>
            <a:t>:</a:t>
          </a:r>
          <a:r>
            <a:rPr lang="zh-TW" altLang="en-US" b="1" dirty="0" smtClean="0">
              <a:solidFill>
                <a:srgbClr val="19A719"/>
              </a:solidFill>
              <a:latin typeface="微軟正黑體" pitchFamily="34" charset="-120"/>
              <a:ea typeface="微軟正黑體" pitchFamily="34" charset="-120"/>
            </a:rPr>
            <a:t> 原班</a:t>
          </a:r>
          <a:endParaRPr lang="zh-TW" altLang="en-US" b="1" dirty="0">
            <a:solidFill>
              <a:srgbClr val="19A719"/>
            </a:solidFill>
            <a:latin typeface="微軟正黑體" pitchFamily="34" charset="-120"/>
            <a:ea typeface="微軟正黑體" pitchFamily="34" charset="-120"/>
          </a:endParaRPr>
        </a:p>
      </dgm:t>
    </dgm:pt>
    <dgm:pt modelId="{063FB1F2-AA6F-4BD6-A1B7-E9A5D55A7DC8}" type="parTrans" cxnId="{51AE7D84-C3CE-4BC4-A0AF-1986B19BDF2D}">
      <dgm:prSet/>
      <dgm:spPr/>
      <dgm:t>
        <a:bodyPr/>
        <a:lstStyle/>
        <a:p>
          <a:endParaRPr lang="zh-TW" altLang="en-US"/>
        </a:p>
      </dgm:t>
    </dgm:pt>
    <dgm:pt modelId="{738383AE-9C25-4CD8-BF94-A8A337E2F09A}" type="sibTrans" cxnId="{51AE7D84-C3CE-4BC4-A0AF-1986B19BDF2D}">
      <dgm:prSet/>
      <dgm:spPr/>
      <dgm:t>
        <a:bodyPr/>
        <a:lstStyle/>
        <a:p>
          <a:endParaRPr lang="zh-TW" altLang="en-US"/>
        </a:p>
      </dgm:t>
    </dgm:pt>
    <dgm:pt modelId="{2CF8CE3E-E2EA-4974-8360-0BFDDD6D112A}" type="pres">
      <dgm:prSet presAssocID="{852ABA06-85D5-4074-953D-F362B2202BCA}" presName="compositeShape" presStyleCnt="0">
        <dgm:presLayoutVars>
          <dgm:dir/>
          <dgm:resizeHandles/>
        </dgm:presLayoutVars>
      </dgm:prSet>
      <dgm:spPr/>
    </dgm:pt>
    <dgm:pt modelId="{4B79F4E2-8E01-41C4-9391-E6F30D86AFAD}" type="pres">
      <dgm:prSet presAssocID="{852ABA06-85D5-4074-953D-F362B2202BCA}" presName="pyramid" presStyleLbl="node1" presStyleIdx="0" presStyleCnt="1"/>
      <dgm:spPr/>
    </dgm:pt>
    <dgm:pt modelId="{13DBD4BA-3C3D-4527-A071-7A230D602C4D}" type="pres">
      <dgm:prSet presAssocID="{852ABA06-85D5-4074-953D-F362B2202BCA}" presName="theList" presStyleCnt="0"/>
      <dgm:spPr/>
    </dgm:pt>
    <dgm:pt modelId="{99FC3E48-7550-4EBE-813D-EA0198EBB885}" type="pres">
      <dgm:prSet presAssocID="{13EECA5A-9CA3-48D6-82C3-9A56439709F1}" presName="aNode" presStyleLbl="fgAcc1" presStyleIdx="0" presStyleCnt="3">
        <dgm:presLayoutVars>
          <dgm:bulletEnabled val="1"/>
        </dgm:presLayoutVars>
      </dgm:prSet>
      <dgm:spPr/>
      <dgm:t>
        <a:bodyPr/>
        <a:lstStyle/>
        <a:p>
          <a:endParaRPr lang="en-US"/>
        </a:p>
      </dgm:t>
    </dgm:pt>
    <dgm:pt modelId="{06838D8A-4B42-4F96-BB02-D8CDF147BBFE}" type="pres">
      <dgm:prSet presAssocID="{13EECA5A-9CA3-48D6-82C3-9A56439709F1}" presName="aSpace" presStyleCnt="0"/>
      <dgm:spPr/>
    </dgm:pt>
    <dgm:pt modelId="{9FE448EC-1167-4B79-A7A1-A7B970A73CD8}" type="pres">
      <dgm:prSet presAssocID="{DFB4E3E5-E1DB-4CF0-A193-F1D60A40588E}" presName="aNode" presStyleLbl="fgAcc1" presStyleIdx="1" presStyleCnt="3">
        <dgm:presLayoutVars>
          <dgm:bulletEnabled val="1"/>
        </dgm:presLayoutVars>
      </dgm:prSet>
      <dgm:spPr/>
      <dgm:t>
        <a:bodyPr/>
        <a:lstStyle/>
        <a:p>
          <a:endParaRPr lang="en-US"/>
        </a:p>
      </dgm:t>
    </dgm:pt>
    <dgm:pt modelId="{772624BA-0A14-4B75-80D0-78A60FF8F207}" type="pres">
      <dgm:prSet presAssocID="{DFB4E3E5-E1DB-4CF0-A193-F1D60A40588E}" presName="aSpace" presStyleCnt="0"/>
      <dgm:spPr/>
    </dgm:pt>
    <dgm:pt modelId="{6C8CE686-C1A9-4A28-9368-D8CCDC6E5595}" type="pres">
      <dgm:prSet presAssocID="{9E8C6187-6649-43B0-9AB7-D964C03613EA}" presName="aNode" presStyleLbl="fgAcc1" presStyleIdx="2" presStyleCnt="3">
        <dgm:presLayoutVars>
          <dgm:bulletEnabled val="1"/>
        </dgm:presLayoutVars>
      </dgm:prSet>
      <dgm:spPr/>
      <dgm:t>
        <a:bodyPr/>
        <a:lstStyle/>
        <a:p>
          <a:endParaRPr lang="zh-TW" altLang="en-US"/>
        </a:p>
      </dgm:t>
    </dgm:pt>
    <dgm:pt modelId="{054FA4E4-BF3E-42D6-BA72-0B1156F25E70}" type="pres">
      <dgm:prSet presAssocID="{9E8C6187-6649-43B0-9AB7-D964C03613EA}" presName="aSpace" presStyleCnt="0"/>
      <dgm:spPr/>
    </dgm:pt>
  </dgm:ptLst>
  <dgm:cxnLst>
    <dgm:cxn modelId="{11B9908A-0E5B-4BB0-9832-A9365861BC3C}" type="presOf" srcId="{DFB4E3E5-E1DB-4CF0-A193-F1D60A40588E}" destId="{9FE448EC-1167-4B79-A7A1-A7B970A73CD8}" srcOrd="0" destOrd="0" presId="urn:microsoft.com/office/officeart/2005/8/layout/pyramid2"/>
    <dgm:cxn modelId="{25D1356A-5BA4-4F78-BAF1-48AC886033DE}" type="presOf" srcId="{9E8C6187-6649-43B0-9AB7-D964C03613EA}" destId="{6C8CE686-C1A9-4A28-9368-D8CCDC6E5595}" srcOrd="0" destOrd="0" presId="urn:microsoft.com/office/officeart/2005/8/layout/pyramid2"/>
    <dgm:cxn modelId="{CBB50B29-0798-4794-8BEF-6A513C7CAA05}" type="presOf" srcId="{852ABA06-85D5-4074-953D-F362B2202BCA}" destId="{2CF8CE3E-E2EA-4974-8360-0BFDDD6D112A}" srcOrd="0" destOrd="0" presId="urn:microsoft.com/office/officeart/2005/8/layout/pyramid2"/>
    <dgm:cxn modelId="{9EA842D6-1C36-42F9-AD6C-E4D06F198A58}" srcId="{852ABA06-85D5-4074-953D-F362B2202BCA}" destId="{DFB4E3E5-E1DB-4CF0-A193-F1D60A40588E}" srcOrd="1" destOrd="0" parTransId="{182E00D2-EB97-45F7-A611-46BB8283175B}" sibTransId="{6D5FF199-FCE9-4BDD-97A5-536F6157B244}"/>
    <dgm:cxn modelId="{51AE7D84-C3CE-4BC4-A0AF-1986B19BDF2D}" srcId="{852ABA06-85D5-4074-953D-F362B2202BCA}" destId="{9E8C6187-6649-43B0-9AB7-D964C03613EA}" srcOrd="2" destOrd="0" parTransId="{063FB1F2-AA6F-4BD6-A1B7-E9A5D55A7DC8}" sibTransId="{738383AE-9C25-4CD8-BF94-A8A337E2F09A}"/>
    <dgm:cxn modelId="{DAF09AD1-B836-4D62-A8D9-525E3DF4CDA9}" type="presOf" srcId="{13EECA5A-9CA3-48D6-82C3-9A56439709F1}" destId="{99FC3E48-7550-4EBE-813D-EA0198EBB885}" srcOrd="0" destOrd="0" presId="urn:microsoft.com/office/officeart/2005/8/layout/pyramid2"/>
    <dgm:cxn modelId="{17C7EFFE-F26E-46B5-812B-C7DEA46BADBE}" srcId="{852ABA06-85D5-4074-953D-F362B2202BCA}" destId="{13EECA5A-9CA3-48D6-82C3-9A56439709F1}" srcOrd="0" destOrd="0" parTransId="{B807BDEC-9F13-4436-86B8-474C13FDA5E8}" sibTransId="{FFAA3EAB-55CF-4A22-8251-BFF5F352CF5D}"/>
    <dgm:cxn modelId="{A29C11DC-25B8-4305-A0F0-EB7541A021BE}" type="presParOf" srcId="{2CF8CE3E-E2EA-4974-8360-0BFDDD6D112A}" destId="{4B79F4E2-8E01-41C4-9391-E6F30D86AFAD}" srcOrd="0" destOrd="0" presId="urn:microsoft.com/office/officeart/2005/8/layout/pyramid2"/>
    <dgm:cxn modelId="{666260AC-FF33-4F10-8D14-9D4BBA9189E5}" type="presParOf" srcId="{2CF8CE3E-E2EA-4974-8360-0BFDDD6D112A}" destId="{13DBD4BA-3C3D-4527-A071-7A230D602C4D}" srcOrd="1" destOrd="0" presId="urn:microsoft.com/office/officeart/2005/8/layout/pyramid2"/>
    <dgm:cxn modelId="{947F492B-0354-47B4-9A2F-B780B69BECE0}" type="presParOf" srcId="{13DBD4BA-3C3D-4527-A071-7A230D602C4D}" destId="{99FC3E48-7550-4EBE-813D-EA0198EBB885}" srcOrd="0" destOrd="0" presId="urn:microsoft.com/office/officeart/2005/8/layout/pyramid2"/>
    <dgm:cxn modelId="{4522996E-1BF8-42A1-AF70-F93C29CE0559}" type="presParOf" srcId="{13DBD4BA-3C3D-4527-A071-7A230D602C4D}" destId="{06838D8A-4B42-4F96-BB02-D8CDF147BBFE}" srcOrd="1" destOrd="0" presId="urn:microsoft.com/office/officeart/2005/8/layout/pyramid2"/>
    <dgm:cxn modelId="{D10C5A9E-388D-4F1A-8254-816C907F8F30}" type="presParOf" srcId="{13DBD4BA-3C3D-4527-A071-7A230D602C4D}" destId="{9FE448EC-1167-4B79-A7A1-A7B970A73CD8}" srcOrd="2" destOrd="0" presId="urn:microsoft.com/office/officeart/2005/8/layout/pyramid2"/>
    <dgm:cxn modelId="{1B3493AD-680A-4AFC-9EC4-551F5DBA3DB5}" type="presParOf" srcId="{13DBD4BA-3C3D-4527-A071-7A230D602C4D}" destId="{772624BA-0A14-4B75-80D0-78A60FF8F207}" srcOrd="3" destOrd="0" presId="urn:microsoft.com/office/officeart/2005/8/layout/pyramid2"/>
    <dgm:cxn modelId="{FAE8C4D9-9984-4132-AB47-BBF5B4A4318A}" type="presParOf" srcId="{13DBD4BA-3C3D-4527-A071-7A230D602C4D}" destId="{6C8CE686-C1A9-4A28-9368-D8CCDC6E5595}" srcOrd="4" destOrd="0" presId="urn:microsoft.com/office/officeart/2005/8/layout/pyramid2"/>
    <dgm:cxn modelId="{D7828E98-E996-4B3B-8B39-8AB777551D05}" type="presParOf" srcId="{13DBD4BA-3C3D-4527-A071-7A230D602C4D}" destId="{054FA4E4-BF3E-42D6-BA72-0B1156F25E70}" srcOrd="5"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8472773-18A0-534F-A5FC-D73845D53E27}" type="doc">
      <dgm:prSet loTypeId="urn:microsoft.com/office/officeart/2005/8/layout/radial6" loCatId="" qsTypeId="urn:microsoft.com/office/officeart/2005/8/quickstyle/simple2" qsCatId="simple" csTypeId="urn:microsoft.com/office/officeart/2005/8/colors/accent5_5" csCatId="accent5" phldr="1"/>
      <dgm:spPr/>
      <dgm:t>
        <a:bodyPr/>
        <a:lstStyle/>
        <a:p>
          <a:endParaRPr lang="en-US"/>
        </a:p>
      </dgm:t>
    </dgm:pt>
    <dgm:pt modelId="{E4FA3CA6-0325-F149-A2F9-86518EB06537}">
      <dgm:prSet phldrT="[Text]"/>
      <dgm:spPr/>
      <dgm:t>
        <a:bodyPr/>
        <a:lstStyle/>
        <a:p>
          <a:r>
            <a:rPr lang="zh-TW" altLang="en-US" b="1" dirty="0" smtClean="0">
              <a:latin typeface="微軟正黑體" pitchFamily="34" charset="-120"/>
              <a:ea typeface="微軟正黑體" pitchFamily="34" charset="-120"/>
            </a:rPr>
            <a:t>教師</a:t>
          </a:r>
          <a:endParaRPr lang="en-US" b="1" dirty="0">
            <a:latin typeface="微軟正黑體" pitchFamily="34" charset="-120"/>
            <a:ea typeface="微軟正黑體" pitchFamily="34" charset="-120"/>
          </a:endParaRPr>
        </a:p>
      </dgm:t>
    </dgm:pt>
    <dgm:pt modelId="{42754431-7615-2D46-9942-94454AEDD3E1}" type="parTrans" cxnId="{54D9C1C3-38F8-CE4E-BD57-F546554F815D}">
      <dgm:prSet/>
      <dgm:spPr/>
      <dgm:t>
        <a:bodyPr/>
        <a:lstStyle/>
        <a:p>
          <a:endParaRPr lang="en-US"/>
        </a:p>
      </dgm:t>
    </dgm:pt>
    <dgm:pt modelId="{E41D78FF-2311-5C46-BB0A-C47A0293A244}" type="sibTrans" cxnId="{54D9C1C3-38F8-CE4E-BD57-F546554F815D}">
      <dgm:prSet/>
      <dgm:spPr/>
      <dgm:t>
        <a:bodyPr/>
        <a:lstStyle/>
        <a:p>
          <a:endParaRPr lang="en-US"/>
        </a:p>
      </dgm:t>
    </dgm:pt>
    <dgm:pt modelId="{E62DB3EC-8410-D54B-A3E6-7C26F9E84532}">
      <dgm:prSet phldrT="[Text]"/>
      <dgm:spPr/>
      <dgm:t>
        <a:bodyPr/>
        <a:lstStyle/>
        <a:p>
          <a:r>
            <a:rPr lang="zh-TW" altLang="en-US" b="1" dirty="0" smtClean="0">
              <a:latin typeface="微軟正黑體" pitchFamily="34" charset="-120"/>
              <a:ea typeface="微軟正黑體" pitchFamily="34" charset="-120"/>
            </a:rPr>
            <a:t>學生</a:t>
          </a:r>
          <a:endParaRPr lang="en-US" b="1" dirty="0">
            <a:latin typeface="微軟正黑體" pitchFamily="34" charset="-120"/>
            <a:ea typeface="微軟正黑體" pitchFamily="34" charset="-120"/>
          </a:endParaRPr>
        </a:p>
      </dgm:t>
    </dgm:pt>
    <dgm:pt modelId="{5B901CBF-29B0-4E40-9557-6C512C14687E}" type="parTrans" cxnId="{C7075B85-C765-0E44-B99C-9396591409B4}">
      <dgm:prSet/>
      <dgm:spPr/>
      <dgm:t>
        <a:bodyPr/>
        <a:lstStyle/>
        <a:p>
          <a:endParaRPr lang="en-US"/>
        </a:p>
      </dgm:t>
    </dgm:pt>
    <dgm:pt modelId="{994BBAF0-066D-964F-924D-15FCCE35880A}" type="sibTrans" cxnId="{C7075B85-C765-0E44-B99C-9396591409B4}">
      <dgm:prSet/>
      <dgm:spPr/>
      <dgm:t>
        <a:bodyPr/>
        <a:lstStyle/>
        <a:p>
          <a:endParaRPr lang="en-US"/>
        </a:p>
      </dgm:t>
    </dgm:pt>
    <dgm:pt modelId="{5A615405-D609-024A-BEAB-DF6B05B89570}">
      <dgm:prSet phldrT="[Text]"/>
      <dgm:spPr/>
      <dgm:t>
        <a:bodyPr/>
        <a:lstStyle/>
        <a:p>
          <a:r>
            <a:rPr lang="zh-TW" altLang="en-US" b="1" dirty="0" smtClean="0">
              <a:latin typeface="微軟正黑體" pitchFamily="34" charset="-120"/>
              <a:ea typeface="微軟正黑體" pitchFamily="34" charset="-120"/>
            </a:rPr>
            <a:t>學生</a:t>
          </a:r>
          <a:endParaRPr lang="en-US" b="1" dirty="0">
            <a:latin typeface="微軟正黑體" pitchFamily="34" charset="-120"/>
            <a:ea typeface="微軟正黑體" pitchFamily="34" charset="-120"/>
          </a:endParaRPr>
        </a:p>
      </dgm:t>
    </dgm:pt>
    <dgm:pt modelId="{34C9AA64-544C-9B46-B347-9138740244B0}" type="parTrans" cxnId="{C0F9AAC2-C001-F642-AC21-15D5590F8BFF}">
      <dgm:prSet/>
      <dgm:spPr/>
      <dgm:t>
        <a:bodyPr/>
        <a:lstStyle/>
        <a:p>
          <a:endParaRPr lang="en-US"/>
        </a:p>
      </dgm:t>
    </dgm:pt>
    <dgm:pt modelId="{C8C21BF2-B0DB-C940-8307-DF989D79B064}" type="sibTrans" cxnId="{C0F9AAC2-C001-F642-AC21-15D5590F8BFF}">
      <dgm:prSet/>
      <dgm:spPr/>
      <dgm:t>
        <a:bodyPr/>
        <a:lstStyle/>
        <a:p>
          <a:endParaRPr lang="en-US"/>
        </a:p>
      </dgm:t>
    </dgm:pt>
    <dgm:pt modelId="{FBF9172A-0003-1549-A027-34EFFC93F22A}">
      <dgm:prSet phldrT="[Text]"/>
      <dgm:spPr/>
      <dgm:t>
        <a:bodyPr/>
        <a:lstStyle/>
        <a:p>
          <a:r>
            <a:rPr lang="zh-TW" altLang="en-US" b="1" dirty="0" smtClean="0">
              <a:latin typeface="微軟正黑體" pitchFamily="34" charset="-120"/>
              <a:ea typeface="微軟正黑體" pitchFamily="34" charset="-120"/>
            </a:rPr>
            <a:t>學生</a:t>
          </a:r>
          <a:endParaRPr lang="en-US" b="1" dirty="0">
            <a:latin typeface="微軟正黑體" pitchFamily="34" charset="-120"/>
            <a:ea typeface="微軟正黑體" pitchFamily="34" charset="-120"/>
          </a:endParaRPr>
        </a:p>
      </dgm:t>
    </dgm:pt>
    <dgm:pt modelId="{49F48E54-5885-9640-ADAC-073F64C471D6}" type="parTrans" cxnId="{E9629A10-3021-1840-81A4-9BDF6D3DFE20}">
      <dgm:prSet/>
      <dgm:spPr/>
      <dgm:t>
        <a:bodyPr/>
        <a:lstStyle/>
        <a:p>
          <a:endParaRPr lang="en-US"/>
        </a:p>
      </dgm:t>
    </dgm:pt>
    <dgm:pt modelId="{05854692-6BA1-6E41-A95A-914C4905447B}" type="sibTrans" cxnId="{E9629A10-3021-1840-81A4-9BDF6D3DFE20}">
      <dgm:prSet/>
      <dgm:spPr/>
      <dgm:t>
        <a:bodyPr/>
        <a:lstStyle/>
        <a:p>
          <a:endParaRPr lang="en-US"/>
        </a:p>
      </dgm:t>
    </dgm:pt>
    <dgm:pt modelId="{FBDC9325-18B6-A34F-AD6A-216F3250DF2A}">
      <dgm:prSet phldrT="[Text]"/>
      <dgm:spPr/>
      <dgm:t>
        <a:bodyPr/>
        <a:lstStyle/>
        <a:p>
          <a:r>
            <a:rPr lang="zh-TW" altLang="en-US" b="1" dirty="0" smtClean="0">
              <a:latin typeface="微軟正黑體" pitchFamily="34" charset="-120"/>
              <a:ea typeface="微軟正黑體" pitchFamily="34" charset="-120"/>
            </a:rPr>
            <a:t>學生</a:t>
          </a:r>
          <a:endParaRPr lang="en-US" b="1" dirty="0">
            <a:latin typeface="微軟正黑體" pitchFamily="34" charset="-120"/>
            <a:ea typeface="微軟正黑體" pitchFamily="34" charset="-120"/>
          </a:endParaRPr>
        </a:p>
      </dgm:t>
    </dgm:pt>
    <dgm:pt modelId="{A7F78947-D9F9-8741-A0C9-52D54961AFA9}" type="parTrans" cxnId="{228DD119-0201-F74E-974A-A25B5B59E67E}">
      <dgm:prSet/>
      <dgm:spPr/>
      <dgm:t>
        <a:bodyPr/>
        <a:lstStyle/>
        <a:p>
          <a:endParaRPr lang="en-US"/>
        </a:p>
      </dgm:t>
    </dgm:pt>
    <dgm:pt modelId="{66D6FC0A-172C-A745-8923-79127243DD14}" type="sibTrans" cxnId="{228DD119-0201-F74E-974A-A25B5B59E67E}">
      <dgm:prSet/>
      <dgm:spPr/>
      <dgm:t>
        <a:bodyPr/>
        <a:lstStyle/>
        <a:p>
          <a:endParaRPr lang="en-US"/>
        </a:p>
      </dgm:t>
    </dgm:pt>
    <dgm:pt modelId="{0ED354F2-6EB5-BC47-89E7-0D8CDD0DCA35}" type="pres">
      <dgm:prSet presAssocID="{38472773-18A0-534F-A5FC-D73845D53E27}" presName="Name0" presStyleCnt="0">
        <dgm:presLayoutVars>
          <dgm:chMax val="1"/>
          <dgm:dir/>
          <dgm:animLvl val="ctr"/>
          <dgm:resizeHandles val="exact"/>
        </dgm:presLayoutVars>
      </dgm:prSet>
      <dgm:spPr/>
      <dgm:t>
        <a:bodyPr/>
        <a:lstStyle/>
        <a:p>
          <a:endParaRPr lang="zh-TW" altLang="en-US"/>
        </a:p>
      </dgm:t>
    </dgm:pt>
    <dgm:pt modelId="{A850A1D7-A555-9E4D-BC01-7A2C8219CFF2}" type="pres">
      <dgm:prSet presAssocID="{E4FA3CA6-0325-F149-A2F9-86518EB06537}" presName="centerShape" presStyleLbl="node0" presStyleIdx="0" presStyleCnt="1"/>
      <dgm:spPr/>
      <dgm:t>
        <a:bodyPr/>
        <a:lstStyle/>
        <a:p>
          <a:endParaRPr lang="zh-TW" altLang="en-US"/>
        </a:p>
      </dgm:t>
    </dgm:pt>
    <dgm:pt modelId="{3E7866E5-FB19-964C-BA67-C730C5B6B177}" type="pres">
      <dgm:prSet presAssocID="{E62DB3EC-8410-D54B-A3E6-7C26F9E84532}" presName="node" presStyleLbl="node1" presStyleIdx="0" presStyleCnt="4">
        <dgm:presLayoutVars>
          <dgm:bulletEnabled val="1"/>
        </dgm:presLayoutVars>
      </dgm:prSet>
      <dgm:spPr/>
      <dgm:t>
        <a:bodyPr/>
        <a:lstStyle/>
        <a:p>
          <a:endParaRPr lang="zh-TW" altLang="en-US"/>
        </a:p>
      </dgm:t>
    </dgm:pt>
    <dgm:pt modelId="{70B2786E-7BAF-CC4A-9347-DB4C91226D7F}" type="pres">
      <dgm:prSet presAssocID="{E62DB3EC-8410-D54B-A3E6-7C26F9E84532}" presName="dummy" presStyleCnt="0"/>
      <dgm:spPr/>
    </dgm:pt>
    <dgm:pt modelId="{31B1E2DE-482B-DA47-8E60-1EB6B8D73E03}" type="pres">
      <dgm:prSet presAssocID="{994BBAF0-066D-964F-924D-15FCCE35880A}" presName="sibTrans" presStyleLbl="sibTrans2D1" presStyleIdx="0" presStyleCnt="4"/>
      <dgm:spPr/>
      <dgm:t>
        <a:bodyPr/>
        <a:lstStyle/>
        <a:p>
          <a:endParaRPr lang="zh-TW" altLang="en-US"/>
        </a:p>
      </dgm:t>
    </dgm:pt>
    <dgm:pt modelId="{FFC8D84C-D2EC-7345-BA1F-EA49DC8A6F2D}" type="pres">
      <dgm:prSet presAssocID="{5A615405-D609-024A-BEAB-DF6B05B89570}" presName="node" presStyleLbl="node1" presStyleIdx="1" presStyleCnt="4">
        <dgm:presLayoutVars>
          <dgm:bulletEnabled val="1"/>
        </dgm:presLayoutVars>
      </dgm:prSet>
      <dgm:spPr/>
      <dgm:t>
        <a:bodyPr/>
        <a:lstStyle/>
        <a:p>
          <a:endParaRPr lang="zh-TW" altLang="en-US"/>
        </a:p>
      </dgm:t>
    </dgm:pt>
    <dgm:pt modelId="{F9E0816C-C169-6048-B4AB-D750D3F670AC}" type="pres">
      <dgm:prSet presAssocID="{5A615405-D609-024A-BEAB-DF6B05B89570}" presName="dummy" presStyleCnt="0"/>
      <dgm:spPr/>
    </dgm:pt>
    <dgm:pt modelId="{0034031E-246B-F248-AC28-4A9B75EFC044}" type="pres">
      <dgm:prSet presAssocID="{C8C21BF2-B0DB-C940-8307-DF989D79B064}" presName="sibTrans" presStyleLbl="sibTrans2D1" presStyleIdx="1" presStyleCnt="4"/>
      <dgm:spPr/>
      <dgm:t>
        <a:bodyPr/>
        <a:lstStyle/>
        <a:p>
          <a:endParaRPr lang="zh-TW" altLang="en-US"/>
        </a:p>
      </dgm:t>
    </dgm:pt>
    <dgm:pt modelId="{071CB044-F3AC-524E-8F3F-4FA3FA3394CF}" type="pres">
      <dgm:prSet presAssocID="{FBF9172A-0003-1549-A027-34EFFC93F22A}" presName="node" presStyleLbl="node1" presStyleIdx="2" presStyleCnt="4">
        <dgm:presLayoutVars>
          <dgm:bulletEnabled val="1"/>
        </dgm:presLayoutVars>
      </dgm:prSet>
      <dgm:spPr/>
      <dgm:t>
        <a:bodyPr/>
        <a:lstStyle/>
        <a:p>
          <a:endParaRPr lang="zh-TW" altLang="en-US"/>
        </a:p>
      </dgm:t>
    </dgm:pt>
    <dgm:pt modelId="{8D64A998-4537-CA44-B393-F82888A1C1DC}" type="pres">
      <dgm:prSet presAssocID="{FBF9172A-0003-1549-A027-34EFFC93F22A}" presName="dummy" presStyleCnt="0"/>
      <dgm:spPr/>
    </dgm:pt>
    <dgm:pt modelId="{20487E4F-D721-F444-8001-D1E029F1EAAE}" type="pres">
      <dgm:prSet presAssocID="{05854692-6BA1-6E41-A95A-914C4905447B}" presName="sibTrans" presStyleLbl="sibTrans2D1" presStyleIdx="2" presStyleCnt="4"/>
      <dgm:spPr/>
      <dgm:t>
        <a:bodyPr/>
        <a:lstStyle/>
        <a:p>
          <a:endParaRPr lang="zh-TW" altLang="en-US"/>
        </a:p>
      </dgm:t>
    </dgm:pt>
    <dgm:pt modelId="{D7BED01C-5782-E849-BE59-C209C52E062E}" type="pres">
      <dgm:prSet presAssocID="{FBDC9325-18B6-A34F-AD6A-216F3250DF2A}" presName="node" presStyleLbl="node1" presStyleIdx="3" presStyleCnt="4">
        <dgm:presLayoutVars>
          <dgm:bulletEnabled val="1"/>
        </dgm:presLayoutVars>
      </dgm:prSet>
      <dgm:spPr/>
      <dgm:t>
        <a:bodyPr/>
        <a:lstStyle/>
        <a:p>
          <a:endParaRPr lang="zh-TW" altLang="en-US"/>
        </a:p>
      </dgm:t>
    </dgm:pt>
    <dgm:pt modelId="{CF8491AF-B197-D944-A60C-3FFF1B543947}" type="pres">
      <dgm:prSet presAssocID="{FBDC9325-18B6-A34F-AD6A-216F3250DF2A}" presName="dummy" presStyleCnt="0"/>
      <dgm:spPr/>
    </dgm:pt>
    <dgm:pt modelId="{27350F79-0F3E-FB49-A922-9E3806ED7B39}" type="pres">
      <dgm:prSet presAssocID="{66D6FC0A-172C-A745-8923-79127243DD14}" presName="sibTrans" presStyleLbl="sibTrans2D1" presStyleIdx="3" presStyleCnt="4"/>
      <dgm:spPr/>
      <dgm:t>
        <a:bodyPr/>
        <a:lstStyle/>
        <a:p>
          <a:endParaRPr lang="zh-TW" altLang="en-US"/>
        </a:p>
      </dgm:t>
    </dgm:pt>
  </dgm:ptLst>
  <dgm:cxnLst>
    <dgm:cxn modelId="{E9629A10-3021-1840-81A4-9BDF6D3DFE20}" srcId="{E4FA3CA6-0325-F149-A2F9-86518EB06537}" destId="{FBF9172A-0003-1549-A027-34EFFC93F22A}" srcOrd="2" destOrd="0" parTransId="{49F48E54-5885-9640-ADAC-073F64C471D6}" sibTransId="{05854692-6BA1-6E41-A95A-914C4905447B}"/>
    <dgm:cxn modelId="{1AF7F94F-35B1-4F78-BC9D-8F9198AC6CEB}" type="presOf" srcId="{E4FA3CA6-0325-F149-A2F9-86518EB06537}" destId="{A850A1D7-A555-9E4D-BC01-7A2C8219CFF2}" srcOrd="0" destOrd="0" presId="urn:microsoft.com/office/officeart/2005/8/layout/radial6"/>
    <dgm:cxn modelId="{16E6BBD2-0205-45B7-AF98-EE8C54DB7AC9}" type="presOf" srcId="{E62DB3EC-8410-D54B-A3E6-7C26F9E84532}" destId="{3E7866E5-FB19-964C-BA67-C730C5B6B177}" srcOrd="0" destOrd="0" presId="urn:microsoft.com/office/officeart/2005/8/layout/radial6"/>
    <dgm:cxn modelId="{54D9C1C3-38F8-CE4E-BD57-F546554F815D}" srcId="{38472773-18A0-534F-A5FC-D73845D53E27}" destId="{E4FA3CA6-0325-F149-A2F9-86518EB06537}" srcOrd="0" destOrd="0" parTransId="{42754431-7615-2D46-9942-94454AEDD3E1}" sibTransId="{E41D78FF-2311-5C46-BB0A-C47A0293A244}"/>
    <dgm:cxn modelId="{BCA4E64F-9D4C-404A-A10B-5921D739795C}" type="presOf" srcId="{66D6FC0A-172C-A745-8923-79127243DD14}" destId="{27350F79-0F3E-FB49-A922-9E3806ED7B39}" srcOrd="0" destOrd="0" presId="urn:microsoft.com/office/officeart/2005/8/layout/radial6"/>
    <dgm:cxn modelId="{EF3D61D4-28AA-4DA9-8B0F-853BC60CD11E}" type="presOf" srcId="{994BBAF0-066D-964F-924D-15FCCE35880A}" destId="{31B1E2DE-482B-DA47-8E60-1EB6B8D73E03}" srcOrd="0" destOrd="0" presId="urn:microsoft.com/office/officeart/2005/8/layout/radial6"/>
    <dgm:cxn modelId="{C0F9AAC2-C001-F642-AC21-15D5590F8BFF}" srcId="{E4FA3CA6-0325-F149-A2F9-86518EB06537}" destId="{5A615405-D609-024A-BEAB-DF6B05B89570}" srcOrd="1" destOrd="0" parTransId="{34C9AA64-544C-9B46-B347-9138740244B0}" sibTransId="{C8C21BF2-B0DB-C940-8307-DF989D79B064}"/>
    <dgm:cxn modelId="{75858F60-9277-44F8-BEC5-64D00765CB0B}" type="presOf" srcId="{05854692-6BA1-6E41-A95A-914C4905447B}" destId="{20487E4F-D721-F444-8001-D1E029F1EAAE}" srcOrd="0" destOrd="0" presId="urn:microsoft.com/office/officeart/2005/8/layout/radial6"/>
    <dgm:cxn modelId="{C7075B85-C765-0E44-B99C-9396591409B4}" srcId="{E4FA3CA6-0325-F149-A2F9-86518EB06537}" destId="{E62DB3EC-8410-D54B-A3E6-7C26F9E84532}" srcOrd="0" destOrd="0" parTransId="{5B901CBF-29B0-4E40-9557-6C512C14687E}" sibTransId="{994BBAF0-066D-964F-924D-15FCCE35880A}"/>
    <dgm:cxn modelId="{D49E83E9-A379-427A-84DB-3027EEDA54AA}" type="presOf" srcId="{FBDC9325-18B6-A34F-AD6A-216F3250DF2A}" destId="{D7BED01C-5782-E849-BE59-C209C52E062E}" srcOrd="0" destOrd="0" presId="urn:microsoft.com/office/officeart/2005/8/layout/radial6"/>
    <dgm:cxn modelId="{C9A421EC-019E-4FBE-A191-A23DB4F31842}" type="presOf" srcId="{5A615405-D609-024A-BEAB-DF6B05B89570}" destId="{FFC8D84C-D2EC-7345-BA1F-EA49DC8A6F2D}" srcOrd="0" destOrd="0" presId="urn:microsoft.com/office/officeart/2005/8/layout/radial6"/>
    <dgm:cxn modelId="{228DD119-0201-F74E-974A-A25B5B59E67E}" srcId="{E4FA3CA6-0325-F149-A2F9-86518EB06537}" destId="{FBDC9325-18B6-A34F-AD6A-216F3250DF2A}" srcOrd="3" destOrd="0" parTransId="{A7F78947-D9F9-8741-A0C9-52D54961AFA9}" sibTransId="{66D6FC0A-172C-A745-8923-79127243DD14}"/>
    <dgm:cxn modelId="{24C15D2F-A3E1-458B-8531-F86B2FC6FEB7}" type="presOf" srcId="{38472773-18A0-534F-A5FC-D73845D53E27}" destId="{0ED354F2-6EB5-BC47-89E7-0D8CDD0DCA35}" srcOrd="0" destOrd="0" presId="urn:microsoft.com/office/officeart/2005/8/layout/radial6"/>
    <dgm:cxn modelId="{23F276BB-D687-440B-9082-E907E9739CA3}" type="presOf" srcId="{FBF9172A-0003-1549-A027-34EFFC93F22A}" destId="{071CB044-F3AC-524E-8F3F-4FA3FA3394CF}" srcOrd="0" destOrd="0" presId="urn:microsoft.com/office/officeart/2005/8/layout/radial6"/>
    <dgm:cxn modelId="{0266422A-A837-49E7-82B5-58961BDFCBCF}" type="presOf" srcId="{C8C21BF2-B0DB-C940-8307-DF989D79B064}" destId="{0034031E-246B-F248-AC28-4A9B75EFC044}" srcOrd="0" destOrd="0" presId="urn:microsoft.com/office/officeart/2005/8/layout/radial6"/>
    <dgm:cxn modelId="{79ECCE25-171D-4A3C-BEB6-B7666C5D00DB}" type="presParOf" srcId="{0ED354F2-6EB5-BC47-89E7-0D8CDD0DCA35}" destId="{A850A1D7-A555-9E4D-BC01-7A2C8219CFF2}" srcOrd="0" destOrd="0" presId="urn:microsoft.com/office/officeart/2005/8/layout/radial6"/>
    <dgm:cxn modelId="{6256E859-3F8B-460E-92D7-09E16F8A9911}" type="presParOf" srcId="{0ED354F2-6EB5-BC47-89E7-0D8CDD0DCA35}" destId="{3E7866E5-FB19-964C-BA67-C730C5B6B177}" srcOrd="1" destOrd="0" presId="urn:microsoft.com/office/officeart/2005/8/layout/radial6"/>
    <dgm:cxn modelId="{96145972-2F64-4B2B-9442-51E7034B6AB7}" type="presParOf" srcId="{0ED354F2-6EB5-BC47-89E7-0D8CDD0DCA35}" destId="{70B2786E-7BAF-CC4A-9347-DB4C91226D7F}" srcOrd="2" destOrd="0" presId="urn:microsoft.com/office/officeart/2005/8/layout/radial6"/>
    <dgm:cxn modelId="{7AFE317B-7B81-45F9-A707-1084BDA38758}" type="presParOf" srcId="{0ED354F2-6EB5-BC47-89E7-0D8CDD0DCA35}" destId="{31B1E2DE-482B-DA47-8E60-1EB6B8D73E03}" srcOrd="3" destOrd="0" presId="urn:microsoft.com/office/officeart/2005/8/layout/radial6"/>
    <dgm:cxn modelId="{E0581240-5080-474E-BB00-1E78F590F8BA}" type="presParOf" srcId="{0ED354F2-6EB5-BC47-89E7-0D8CDD0DCA35}" destId="{FFC8D84C-D2EC-7345-BA1F-EA49DC8A6F2D}" srcOrd="4" destOrd="0" presId="urn:microsoft.com/office/officeart/2005/8/layout/radial6"/>
    <dgm:cxn modelId="{5BE400D4-E851-4269-A2B0-3116E7D060B1}" type="presParOf" srcId="{0ED354F2-6EB5-BC47-89E7-0D8CDD0DCA35}" destId="{F9E0816C-C169-6048-B4AB-D750D3F670AC}" srcOrd="5" destOrd="0" presId="urn:microsoft.com/office/officeart/2005/8/layout/radial6"/>
    <dgm:cxn modelId="{5509661E-5E61-4937-86F7-2ADF5084186D}" type="presParOf" srcId="{0ED354F2-6EB5-BC47-89E7-0D8CDD0DCA35}" destId="{0034031E-246B-F248-AC28-4A9B75EFC044}" srcOrd="6" destOrd="0" presId="urn:microsoft.com/office/officeart/2005/8/layout/radial6"/>
    <dgm:cxn modelId="{52BE7AD6-A53B-4ADD-867F-196C557917E6}" type="presParOf" srcId="{0ED354F2-6EB5-BC47-89E7-0D8CDD0DCA35}" destId="{071CB044-F3AC-524E-8F3F-4FA3FA3394CF}" srcOrd="7" destOrd="0" presId="urn:microsoft.com/office/officeart/2005/8/layout/radial6"/>
    <dgm:cxn modelId="{1E727749-1E20-4609-824B-B74B4004557B}" type="presParOf" srcId="{0ED354F2-6EB5-BC47-89E7-0D8CDD0DCA35}" destId="{8D64A998-4537-CA44-B393-F82888A1C1DC}" srcOrd="8" destOrd="0" presId="urn:microsoft.com/office/officeart/2005/8/layout/radial6"/>
    <dgm:cxn modelId="{2787CADF-BB55-449A-83D4-BC6DE37E0C42}" type="presParOf" srcId="{0ED354F2-6EB5-BC47-89E7-0D8CDD0DCA35}" destId="{20487E4F-D721-F444-8001-D1E029F1EAAE}" srcOrd="9" destOrd="0" presId="urn:microsoft.com/office/officeart/2005/8/layout/radial6"/>
    <dgm:cxn modelId="{E08D31FE-6E2F-498F-9E7B-6572E8CA01E3}" type="presParOf" srcId="{0ED354F2-6EB5-BC47-89E7-0D8CDD0DCA35}" destId="{D7BED01C-5782-E849-BE59-C209C52E062E}" srcOrd="10" destOrd="0" presId="urn:microsoft.com/office/officeart/2005/8/layout/radial6"/>
    <dgm:cxn modelId="{04C31097-3580-4612-B47C-818B34DBFAA2}" type="presParOf" srcId="{0ED354F2-6EB5-BC47-89E7-0D8CDD0DCA35}" destId="{CF8491AF-B197-D944-A60C-3FFF1B543947}" srcOrd="11" destOrd="0" presId="urn:microsoft.com/office/officeart/2005/8/layout/radial6"/>
    <dgm:cxn modelId="{BF6F98B3-DF61-472B-B53F-1BF0D5627682}" type="presParOf" srcId="{0ED354F2-6EB5-BC47-89E7-0D8CDD0DCA35}" destId="{27350F79-0F3E-FB49-A922-9E3806ED7B39}" srcOrd="12"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6519B6-DBE4-41B4-9E2D-FB6B4BB9728A}">
      <dsp:nvSpPr>
        <dsp:cNvPr id="0" name=""/>
        <dsp:cNvSpPr/>
      </dsp:nvSpPr>
      <dsp:spPr>
        <a:xfrm>
          <a:off x="217833" y="1701221"/>
          <a:ext cx="1657976" cy="590119"/>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zh-TW" altLang="en-US" sz="1800" b="1" kern="1200" dirty="0" smtClean="0">
              <a:latin typeface="微軟正黑體" pitchFamily="34" charset="-120"/>
              <a:ea typeface="微軟正黑體" pitchFamily="34" charset="-120"/>
            </a:rPr>
            <a:t>影響學習的因素</a:t>
          </a:r>
          <a:endParaRPr lang="zh-TW" altLang="en-US" sz="1800" b="1" kern="1200" dirty="0">
            <a:latin typeface="微軟正黑體" pitchFamily="34" charset="-120"/>
            <a:ea typeface="微軟正黑體" pitchFamily="34" charset="-120"/>
          </a:endParaRPr>
        </a:p>
      </dsp:txBody>
      <dsp:txXfrm>
        <a:off x="235117" y="1718505"/>
        <a:ext cx="1623408" cy="555551"/>
      </dsp:txXfrm>
    </dsp:sp>
    <dsp:sp modelId="{05DEDB50-8353-4B60-A161-52D78B4B15D3}">
      <dsp:nvSpPr>
        <dsp:cNvPr id="0" name=""/>
        <dsp:cNvSpPr/>
      </dsp:nvSpPr>
      <dsp:spPr>
        <a:xfrm rot="17692822">
          <a:off x="1550807" y="1474000"/>
          <a:ext cx="1122100" cy="26604"/>
        </a:xfrm>
        <a:custGeom>
          <a:avLst/>
          <a:gdLst/>
          <a:ahLst/>
          <a:cxnLst/>
          <a:rect l="0" t="0" r="0" b="0"/>
          <a:pathLst>
            <a:path>
              <a:moveTo>
                <a:pt x="0" y="13302"/>
              </a:moveTo>
              <a:lnTo>
                <a:pt x="1122100" y="13302"/>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kern="1200"/>
        </a:p>
      </dsp:txBody>
      <dsp:txXfrm>
        <a:off x="2083805" y="1459250"/>
        <a:ext cx="56105" cy="56105"/>
      </dsp:txXfrm>
    </dsp:sp>
    <dsp:sp modelId="{3C3470F7-21BD-491E-A547-300981948ECA}">
      <dsp:nvSpPr>
        <dsp:cNvPr id="0" name=""/>
        <dsp:cNvSpPr/>
      </dsp:nvSpPr>
      <dsp:spPr>
        <a:xfrm>
          <a:off x="2347906" y="683265"/>
          <a:ext cx="1657976" cy="590119"/>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zh-TW" altLang="en-US" sz="1800" b="1" kern="1200" dirty="0" smtClean="0">
              <a:latin typeface="微軟正黑體" pitchFamily="34" charset="-120"/>
              <a:ea typeface="微軟正黑體" pitchFamily="34" charset="-120"/>
            </a:rPr>
            <a:t>外在因素</a:t>
          </a:r>
          <a:endParaRPr lang="zh-TW" altLang="en-US" sz="1800" b="1" kern="1200" dirty="0">
            <a:latin typeface="微軟正黑體" pitchFamily="34" charset="-120"/>
            <a:ea typeface="微軟正黑體" pitchFamily="34" charset="-120"/>
          </a:endParaRPr>
        </a:p>
      </dsp:txBody>
      <dsp:txXfrm>
        <a:off x="2365190" y="700549"/>
        <a:ext cx="1623408" cy="555551"/>
      </dsp:txXfrm>
    </dsp:sp>
    <dsp:sp modelId="{7ECE632E-220C-452B-922A-7E9B5C3D629C}">
      <dsp:nvSpPr>
        <dsp:cNvPr id="0" name=""/>
        <dsp:cNvSpPr/>
      </dsp:nvSpPr>
      <dsp:spPr>
        <a:xfrm rot="18289469">
          <a:off x="3828583" y="625703"/>
          <a:ext cx="826694" cy="26604"/>
        </a:xfrm>
        <a:custGeom>
          <a:avLst/>
          <a:gdLst/>
          <a:ahLst/>
          <a:cxnLst/>
          <a:rect l="0" t="0" r="0" b="0"/>
          <a:pathLst>
            <a:path>
              <a:moveTo>
                <a:pt x="0" y="13302"/>
              </a:moveTo>
              <a:lnTo>
                <a:pt x="826694" y="13302"/>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kern="1200"/>
        </a:p>
      </dsp:txBody>
      <dsp:txXfrm>
        <a:off x="4221263" y="618338"/>
        <a:ext cx="41334" cy="41334"/>
      </dsp:txXfrm>
    </dsp:sp>
    <dsp:sp modelId="{2238A2E2-3498-46FC-A4C7-79B380C6B4DD}">
      <dsp:nvSpPr>
        <dsp:cNvPr id="0" name=""/>
        <dsp:cNvSpPr/>
      </dsp:nvSpPr>
      <dsp:spPr>
        <a:xfrm>
          <a:off x="4477978" y="4627"/>
          <a:ext cx="1109059" cy="590119"/>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zh-TW" altLang="en-US" sz="1800" b="1" kern="1200" dirty="0" smtClean="0">
              <a:latin typeface="微軟正黑體" pitchFamily="34" charset="-120"/>
              <a:ea typeface="微軟正黑體" pitchFamily="34" charset="-120"/>
            </a:rPr>
            <a:t>學校</a:t>
          </a:r>
          <a:endParaRPr lang="zh-TW" altLang="en-US" sz="1800" b="1" kern="1200" dirty="0">
            <a:latin typeface="微軟正黑體" pitchFamily="34" charset="-120"/>
            <a:ea typeface="微軟正黑體" pitchFamily="34" charset="-120"/>
          </a:endParaRPr>
        </a:p>
      </dsp:txBody>
      <dsp:txXfrm>
        <a:off x="4495262" y="21911"/>
        <a:ext cx="1074491" cy="555551"/>
      </dsp:txXfrm>
    </dsp:sp>
    <dsp:sp modelId="{8118B0AE-108F-47CF-AD3B-B292EE66AEAA}">
      <dsp:nvSpPr>
        <dsp:cNvPr id="0" name=""/>
        <dsp:cNvSpPr/>
      </dsp:nvSpPr>
      <dsp:spPr>
        <a:xfrm>
          <a:off x="4005882" y="965022"/>
          <a:ext cx="472095" cy="26604"/>
        </a:xfrm>
        <a:custGeom>
          <a:avLst/>
          <a:gdLst/>
          <a:ahLst/>
          <a:cxnLst/>
          <a:rect l="0" t="0" r="0" b="0"/>
          <a:pathLst>
            <a:path>
              <a:moveTo>
                <a:pt x="0" y="13302"/>
              </a:moveTo>
              <a:lnTo>
                <a:pt x="472095" y="13302"/>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kern="1200"/>
        </a:p>
      </dsp:txBody>
      <dsp:txXfrm>
        <a:off x="4230128" y="966522"/>
        <a:ext cx="23604" cy="23604"/>
      </dsp:txXfrm>
    </dsp:sp>
    <dsp:sp modelId="{6022C77D-2AA7-4EEF-9777-83CDC2E3C8D4}">
      <dsp:nvSpPr>
        <dsp:cNvPr id="0" name=""/>
        <dsp:cNvSpPr/>
      </dsp:nvSpPr>
      <dsp:spPr>
        <a:xfrm>
          <a:off x="4477978" y="683265"/>
          <a:ext cx="1109059" cy="590119"/>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zh-TW" altLang="en-US" sz="1800" b="1" kern="1200" dirty="0" smtClean="0">
              <a:latin typeface="微軟正黑體" pitchFamily="34" charset="-120"/>
              <a:ea typeface="微軟正黑體" pitchFamily="34" charset="-120"/>
            </a:rPr>
            <a:t>家庭</a:t>
          </a:r>
          <a:endParaRPr lang="zh-TW" altLang="en-US" sz="1800" b="1" kern="1200" dirty="0">
            <a:latin typeface="微軟正黑體" pitchFamily="34" charset="-120"/>
            <a:ea typeface="微軟正黑體" pitchFamily="34" charset="-120"/>
          </a:endParaRPr>
        </a:p>
      </dsp:txBody>
      <dsp:txXfrm>
        <a:off x="4495262" y="700549"/>
        <a:ext cx="1074491" cy="555551"/>
      </dsp:txXfrm>
    </dsp:sp>
    <dsp:sp modelId="{A3C48341-5F7D-4B8F-B696-73E89A8D7E4F}">
      <dsp:nvSpPr>
        <dsp:cNvPr id="0" name=""/>
        <dsp:cNvSpPr/>
      </dsp:nvSpPr>
      <dsp:spPr>
        <a:xfrm rot="3310531">
          <a:off x="3828583" y="1304341"/>
          <a:ext cx="826694" cy="26604"/>
        </a:xfrm>
        <a:custGeom>
          <a:avLst/>
          <a:gdLst/>
          <a:ahLst/>
          <a:cxnLst/>
          <a:rect l="0" t="0" r="0" b="0"/>
          <a:pathLst>
            <a:path>
              <a:moveTo>
                <a:pt x="0" y="13302"/>
              </a:moveTo>
              <a:lnTo>
                <a:pt x="826694" y="13302"/>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kern="1200"/>
        </a:p>
      </dsp:txBody>
      <dsp:txXfrm>
        <a:off x="4221263" y="1296976"/>
        <a:ext cx="41334" cy="41334"/>
      </dsp:txXfrm>
    </dsp:sp>
    <dsp:sp modelId="{E47781FB-5795-4E31-A7F0-6E15F1DFA379}">
      <dsp:nvSpPr>
        <dsp:cNvPr id="0" name=""/>
        <dsp:cNvSpPr/>
      </dsp:nvSpPr>
      <dsp:spPr>
        <a:xfrm>
          <a:off x="4477978" y="1361902"/>
          <a:ext cx="1109059" cy="590119"/>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zh-TW" altLang="en-US" sz="1800" b="1" kern="1200" dirty="0" smtClean="0">
              <a:latin typeface="微軟正黑體" pitchFamily="34" charset="-120"/>
              <a:ea typeface="微軟正黑體" pitchFamily="34" charset="-120"/>
            </a:rPr>
            <a:t>社區</a:t>
          </a:r>
          <a:endParaRPr lang="zh-TW" altLang="en-US" sz="1800" b="1" kern="1200" dirty="0">
            <a:latin typeface="微軟正黑體" pitchFamily="34" charset="-120"/>
            <a:ea typeface="微軟正黑體" pitchFamily="34" charset="-120"/>
          </a:endParaRPr>
        </a:p>
      </dsp:txBody>
      <dsp:txXfrm>
        <a:off x="4495262" y="1379186"/>
        <a:ext cx="1074491" cy="555551"/>
      </dsp:txXfrm>
    </dsp:sp>
    <dsp:sp modelId="{3BF755F0-E7F6-4133-A3DC-17B4E47EB4AD}">
      <dsp:nvSpPr>
        <dsp:cNvPr id="0" name=""/>
        <dsp:cNvSpPr/>
      </dsp:nvSpPr>
      <dsp:spPr>
        <a:xfrm rot="3907178">
          <a:off x="1550807" y="2491957"/>
          <a:ext cx="1122100" cy="26604"/>
        </a:xfrm>
        <a:custGeom>
          <a:avLst/>
          <a:gdLst/>
          <a:ahLst/>
          <a:cxnLst/>
          <a:rect l="0" t="0" r="0" b="0"/>
          <a:pathLst>
            <a:path>
              <a:moveTo>
                <a:pt x="0" y="13302"/>
              </a:moveTo>
              <a:lnTo>
                <a:pt x="1122100" y="13302"/>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kern="1200"/>
        </a:p>
      </dsp:txBody>
      <dsp:txXfrm>
        <a:off x="2083805" y="2477207"/>
        <a:ext cx="56105" cy="56105"/>
      </dsp:txXfrm>
    </dsp:sp>
    <dsp:sp modelId="{823840BD-B2B3-473F-8C58-F48DF5B828AC}">
      <dsp:nvSpPr>
        <dsp:cNvPr id="0" name=""/>
        <dsp:cNvSpPr/>
      </dsp:nvSpPr>
      <dsp:spPr>
        <a:xfrm>
          <a:off x="2347906" y="2719178"/>
          <a:ext cx="1657976" cy="590119"/>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zh-TW" altLang="en-US" sz="1800" b="1" kern="1200" dirty="0" smtClean="0">
              <a:latin typeface="微軟正黑體" pitchFamily="34" charset="-120"/>
              <a:ea typeface="微軟正黑體" pitchFamily="34" charset="-120"/>
            </a:rPr>
            <a:t>內在因素</a:t>
          </a:r>
          <a:endParaRPr lang="zh-TW" altLang="en-US" sz="1800" b="1" kern="1200" dirty="0">
            <a:latin typeface="微軟正黑體" pitchFamily="34" charset="-120"/>
            <a:ea typeface="微軟正黑體" pitchFamily="34" charset="-120"/>
          </a:endParaRPr>
        </a:p>
      </dsp:txBody>
      <dsp:txXfrm>
        <a:off x="2365190" y="2736462"/>
        <a:ext cx="1623408" cy="555551"/>
      </dsp:txXfrm>
    </dsp:sp>
    <dsp:sp modelId="{768BBD07-3F7B-499A-AB0B-2A73D6B8800A}">
      <dsp:nvSpPr>
        <dsp:cNvPr id="0" name=""/>
        <dsp:cNvSpPr/>
      </dsp:nvSpPr>
      <dsp:spPr>
        <a:xfrm rot="18289469">
          <a:off x="3828583" y="2661616"/>
          <a:ext cx="826694" cy="26604"/>
        </a:xfrm>
        <a:custGeom>
          <a:avLst/>
          <a:gdLst/>
          <a:ahLst/>
          <a:cxnLst/>
          <a:rect l="0" t="0" r="0" b="0"/>
          <a:pathLst>
            <a:path>
              <a:moveTo>
                <a:pt x="0" y="13302"/>
              </a:moveTo>
              <a:lnTo>
                <a:pt x="826694" y="13302"/>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kern="1200"/>
        </a:p>
      </dsp:txBody>
      <dsp:txXfrm>
        <a:off x="4221263" y="2654251"/>
        <a:ext cx="41334" cy="41334"/>
      </dsp:txXfrm>
    </dsp:sp>
    <dsp:sp modelId="{0604D64A-5913-46FB-B6E3-7640EDDB701B}">
      <dsp:nvSpPr>
        <dsp:cNvPr id="0" name=""/>
        <dsp:cNvSpPr/>
      </dsp:nvSpPr>
      <dsp:spPr>
        <a:xfrm>
          <a:off x="4477978" y="2040540"/>
          <a:ext cx="2381262" cy="590119"/>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zh-TW" altLang="en-US" sz="1800" b="1" kern="1200" dirty="0" smtClean="0">
              <a:latin typeface="微軟正黑體" pitchFamily="34" charset="-120"/>
              <a:ea typeface="微軟正黑體" pitchFamily="34" charset="-120"/>
            </a:rPr>
            <a:t>能不能學 </a:t>
          </a:r>
          <a:r>
            <a:rPr lang="en-US" altLang="zh-TW" sz="1800" b="1" kern="1200" dirty="0" smtClean="0">
              <a:latin typeface="微軟正黑體" pitchFamily="34" charset="-120"/>
              <a:ea typeface="微軟正黑體" pitchFamily="34" charset="-120"/>
            </a:rPr>
            <a:t>(</a:t>
          </a:r>
          <a:r>
            <a:rPr lang="zh-TW" altLang="en-US" sz="1800" b="1" kern="1200" dirty="0" smtClean="0">
              <a:latin typeface="微軟正黑體" pitchFamily="34" charset="-120"/>
              <a:ea typeface="微軟正黑體" pitchFamily="34" charset="-120"/>
            </a:rPr>
            <a:t>學習能力</a:t>
          </a:r>
          <a:r>
            <a:rPr lang="en-US" altLang="zh-TW" sz="1800" b="1" kern="1200" dirty="0" smtClean="0">
              <a:latin typeface="微軟正黑體" pitchFamily="34" charset="-120"/>
              <a:ea typeface="微軟正黑體" pitchFamily="34" charset="-120"/>
            </a:rPr>
            <a:t>)</a:t>
          </a:r>
          <a:endParaRPr lang="zh-TW" altLang="en-US" sz="1800" b="1" kern="1200" dirty="0">
            <a:latin typeface="微軟正黑體" pitchFamily="34" charset="-120"/>
            <a:ea typeface="微軟正黑體" pitchFamily="34" charset="-120"/>
          </a:endParaRPr>
        </a:p>
      </dsp:txBody>
      <dsp:txXfrm>
        <a:off x="4495262" y="2057824"/>
        <a:ext cx="2346694" cy="555551"/>
      </dsp:txXfrm>
    </dsp:sp>
    <dsp:sp modelId="{1392AFE3-82E3-467F-B6AF-5B369C5BAF66}">
      <dsp:nvSpPr>
        <dsp:cNvPr id="0" name=""/>
        <dsp:cNvSpPr/>
      </dsp:nvSpPr>
      <dsp:spPr>
        <a:xfrm>
          <a:off x="4005882" y="3000935"/>
          <a:ext cx="472095" cy="26604"/>
        </a:xfrm>
        <a:custGeom>
          <a:avLst/>
          <a:gdLst/>
          <a:ahLst/>
          <a:cxnLst/>
          <a:rect l="0" t="0" r="0" b="0"/>
          <a:pathLst>
            <a:path>
              <a:moveTo>
                <a:pt x="0" y="13302"/>
              </a:moveTo>
              <a:lnTo>
                <a:pt x="472095" y="13302"/>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kern="1200"/>
        </a:p>
      </dsp:txBody>
      <dsp:txXfrm>
        <a:off x="4230128" y="3002435"/>
        <a:ext cx="23604" cy="23604"/>
      </dsp:txXfrm>
    </dsp:sp>
    <dsp:sp modelId="{10904E77-7756-4CA3-A63E-C9BA569600F8}">
      <dsp:nvSpPr>
        <dsp:cNvPr id="0" name=""/>
        <dsp:cNvSpPr/>
      </dsp:nvSpPr>
      <dsp:spPr>
        <a:xfrm>
          <a:off x="4477978" y="2719178"/>
          <a:ext cx="2381262" cy="590119"/>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zh-TW" altLang="en-US" sz="1800" b="1" kern="1200" dirty="0" smtClean="0">
              <a:latin typeface="微軟正黑體" pitchFamily="34" charset="-120"/>
              <a:ea typeface="微軟正黑體" pitchFamily="34" charset="-120"/>
            </a:rPr>
            <a:t>會不會學 </a:t>
          </a:r>
          <a:r>
            <a:rPr lang="en-US" altLang="zh-TW" sz="1800" b="1" kern="1200" dirty="0" smtClean="0">
              <a:latin typeface="微軟正黑體" pitchFamily="34" charset="-120"/>
              <a:ea typeface="微軟正黑體" pitchFamily="34" charset="-120"/>
            </a:rPr>
            <a:t>(</a:t>
          </a:r>
          <a:r>
            <a:rPr lang="zh-TW" altLang="en-US" sz="1800" b="1" kern="1200" dirty="0" smtClean="0">
              <a:latin typeface="微軟正黑體" pitchFamily="34" charset="-120"/>
              <a:ea typeface="微軟正黑體" pitchFamily="34" charset="-120"/>
            </a:rPr>
            <a:t>學習策略</a:t>
          </a:r>
          <a:r>
            <a:rPr lang="en-US" altLang="zh-TW" sz="1800" b="1" kern="1200" dirty="0" smtClean="0">
              <a:latin typeface="微軟正黑體" pitchFamily="34" charset="-120"/>
              <a:ea typeface="微軟正黑體" pitchFamily="34" charset="-120"/>
            </a:rPr>
            <a:t>)</a:t>
          </a:r>
          <a:endParaRPr lang="zh-TW" altLang="en-US" sz="1800" b="1" kern="1200" dirty="0">
            <a:latin typeface="微軟正黑體" pitchFamily="34" charset="-120"/>
            <a:ea typeface="微軟正黑體" pitchFamily="34" charset="-120"/>
          </a:endParaRPr>
        </a:p>
      </dsp:txBody>
      <dsp:txXfrm>
        <a:off x="4495262" y="2736462"/>
        <a:ext cx="2346694" cy="555551"/>
      </dsp:txXfrm>
    </dsp:sp>
    <dsp:sp modelId="{B2AD667A-7658-46DC-A7AB-390CF4C5BEE7}">
      <dsp:nvSpPr>
        <dsp:cNvPr id="0" name=""/>
        <dsp:cNvSpPr/>
      </dsp:nvSpPr>
      <dsp:spPr>
        <a:xfrm rot="3310531">
          <a:off x="3828583" y="3340254"/>
          <a:ext cx="826694" cy="26604"/>
        </a:xfrm>
        <a:custGeom>
          <a:avLst/>
          <a:gdLst/>
          <a:ahLst/>
          <a:cxnLst/>
          <a:rect l="0" t="0" r="0" b="0"/>
          <a:pathLst>
            <a:path>
              <a:moveTo>
                <a:pt x="0" y="13302"/>
              </a:moveTo>
              <a:lnTo>
                <a:pt x="826694" y="13302"/>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kern="1200"/>
        </a:p>
      </dsp:txBody>
      <dsp:txXfrm>
        <a:off x="4221263" y="3332889"/>
        <a:ext cx="41334" cy="41334"/>
      </dsp:txXfrm>
    </dsp:sp>
    <dsp:sp modelId="{FD7913EE-8E63-4B91-A49B-0915AE4B0337}">
      <dsp:nvSpPr>
        <dsp:cNvPr id="0" name=""/>
        <dsp:cNvSpPr/>
      </dsp:nvSpPr>
      <dsp:spPr>
        <a:xfrm>
          <a:off x="4477978" y="3397815"/>
          <a:ext cx="2381262" cy="590119"/>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zh-TW" altLang="en-US" sz="1800" b="1" kern="1200" dirty="0" smtClean="0">
              <a:latin typeface="微軟正黑體" pitchFamily="34" charset="-120"/>
              <a:ea typeface="微軟正黑體" pitchFamily="34" charset="-120"/>
            </a:rPr>
            <a:t>要不要學 </a:t>
          </a:r>
          <a:r>
            <a:rPr lang="en-US" altLang="zh-TW" sz="1800" b="1" kern="1200" dirty="0" smtClean="0">
              <a:latin typeface="微軟正黑體" pitchFamily="34" charset="-120"/>
              <a:ea typeface="微軟正黑體" pitchFamily="34" charset="-120"/>
            </a:rPr>
            <a:t>(</a:t>
          </a:r>
          <a:r>
            <a:rPr lang="zh-TW" altLang="en-US" sz="1800" b="1" kern="1200" dirty="0" smtClean="0">
              <a:latin typeface="微軟正黑體" pitchFamily="34" charset="-120"/>
              <a:ea typeface="微軟正黑體" pitchFamily="34" charset="-120"/>
            </a:rPr>
            <a:t>學習動機</a:t>
          </a:r>
          <a:r>
            <a:rPr lang="en-US" altLang="zh-TW" sz="1800" b="1" kern="1200" dirty="0" smtClean="0">
              <a:latin typeface="微軟正黑體" pitchFamily="34" charset="-120"/>
              <a:ea typeface="微軟正黑體" pitchFamily="34" charset="-120"/>
            </a:rPr>
            <a:t>)</a:t>
          </a:r>
          <a:endParaRPr lang="zh-TW" altLang="en-US" sz="1800" b="1" kern="1200" dirty="0">
            <a:latin typeface="微軟正黑體" pitchFamily="34" charset="-120"/>
            <a:ea typeface="微軟正黑體" pitchFamily="34" charset="-120"/>
          </a:endParaRPr>
        </a:p>
      </dsp:txBody>
      <dsp:txXfrm>
        <a:off x="4495262" y="3415099"/>
        <a:ext cx="2346694" cy="55555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D01BF2-A47A-430A-BAEB-54E0468ACF6E}">
      <dsp:nvSpPr>
        <dsp:cNvPr id="0" name=""/>
        <dsp:cNvSpPr/>
      </dsp:nvSpPr>
      <dsp:spPr>
        <a:xfrm>
          <a:off x="2724799" y="929"/>
          <a:ext cx="2388026" cy="1194013"/>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lvl="0" algn="ctr" defTabSz="1733550">
            <a:lnSpc>
              <a:spcPct val="90000"/>
            </a:lnSpc>
            <a:spcBef>
              <a:spcPct val="0"/>
            </a:spcBef>
            <a:spcAft>
              <a:spcPct val="35000"/>
            </a:spcAft>
          </a:pPr>
          <a:r>
            <a:rPr lang="zh-TW" altLang="en-US" sz="3900" kern="1200" dirty="0" smtClean="0">
              <a:latin typeface="微軟正黑體" pitchFamily="34" charset="-120"/>
              <a:ea typeface="微軟正黑體" pitchFamily="34" charset="-120"/>
            </a:rPr>
            <a:t>能不能學</a:t>
          </a:r>
          <a:endParaRPr lang="zh-TW" altLang="en-US" sz="3900" kern="1200" dirty="0">
            <a:latin typeface="微軟正黑體" pitchFamily="34" charset="-120"/>
            <a:ea typeface="微軟正黑體" pitchFamily="34" charset="-120"/>
          </a:endParaRPr>
        </a:p>
      </dsp:txBody>
      <dsp:txXfrm>
        <a:off x="2759770" y="35900"/>
        <a:ext cx="2318084" cy="1124071"/>
      </dsp:txXfrm>
    </dsp:sp>
    <dsp:sp modelId="{F0E8B8A7-83CA-4B80-8539-28785EF88727}">
      <dsp:nvSpPr>
        <dsp:cNvPr id="0" name=""/>
        <dsp:cNvSpPr/>
      </dsp:nvSpPr>
      <dsp:spPr>
        <a:xfrm rot="3600000">
          <a:off x="4282936" y="2095303"/>
          <a:ext cx="1242039" cy="417904"/>
        </a:xfrm>
        <a:prstGeom prst="leftRigh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zh-TW" altLang="en-US" sz="1800" kern="1200"/>
        </a:p>
      </dsp:txBody>
      <dsp:txXfrm>
        <a:off x="4408307" y="2178884"/>
        <a:ext cx="991297" cy="250742"/>
      </dsp:txXfrm>
    </dsp:sp>
    <dsp:sp modelId="{41304ABA-3BB9-4780-9C6F-93F79B03E725}">
      <dsp:nvSpPr>
        <dsp:cNvPr id="0" name=""/>
        <dsp:cNvSpPr/>
      </dsp:nvSpPr>
      <dsp:spPr>
        <a:xfrm>
          <a:off x="4695087" y="3413568"/>
          <a:ext cx="2388026" cy="1194013"/>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lvl="0" algn="ctr" defTabSz="1733550">
            <a:lnSpc>
              <a:spcPct val="90000"/>
            </a:lnSpc>
            <a:spcBef>
              <a:spcPct val="0"/>
            </a:spcBef>
            <a:spcAft>
              <a:spcPct val="35000"/>
            </a:spcAft>
          </a:pPr>
          <a:r>
            <a:rPr lang="zh-TW" altLang="en-US" sz="3900" kern="1200" dirty="0" smtClean="0">
              <a:latin typeface="微軟正黑體" pitchFamily="34" charset="-120"/>
              <a:ea typeface="微軟正黑體" pitchFamily="34" charset="-120"/>
            </a:rPr>
            <a:t>要不要學</a:t>
          </a:r>
          <a:endParaRPr lang="zh-TW" altLang="en-US" sz="3900" kern="1200" dirty="0">
            <a:latin typeface="微軟正黑體" pitchFamily="34" charset="-120"/>
            <a:ea typeface="微軟正黑體" pitchFamily="34" charset="-120"/>
          </a:endParaRPr>
        </a:p>
      </dsp:txBody>
      <dsp:txXfrm>
        <a:off x="4730058" y="3448539"/>
        <a:ext cx="2318084" cy="1124071"/>
      </dsp:txXfrm>
    </dsp:sp>
    <dsp:sp modelId="{56B2C180-FA56-427F-867F-5DB5A37B4D22}">
      <dsp:nvSpPr>
        <dsp:cNvPr id="0" name=""/>
        <dsp:cNvSpPr/>
      </dsp:nvSpPr>
      <dsp:spPr>
        <a:xfrm rot="10800000">
          <a:off x="3297792" y="3801622"/>
          <a:ext cx="1242039" cy="417904"/>
        </a:xfrm>
        <a:prstGeom prst="leftRigh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zh-TW" altLang="en-US" sz="1800" kern="1200"/>
        </a:p>
      </dsp:txBody>
      <dsp:txXfrm rot="10800000">
        <a:off x="3423163" y="3885203"/>
        <a:ext cx="991297" cy="250742"/>
      </dsp:txXfrm>
    </dsp:sp>
    <dsp:sp modelId="{C0FAF9B5-B97D-4D0A-B154-BC8E3677D265}">
      <dsp:nvSpPr>
        <dsp:cNvPr id="0" name=""/>
        <dsp:cNvSpPr/>
      </dsp:nvSpPr>
      <dsp:spPr>
        <a:xfrm>
          <a:off x="754511" y="3413568"/>
          <a:ext cx="2388026" cy="1194013"/>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lvl="0" algn="ctr" defTabSz="1733550">
            <a:lnSpc>
              <a:spcPct val="90000"/>
            </a:lnSpc>
            <a:spcBef>
              <a:spcPct val="0"/>
            </a:spcBef>
            <a:spcAft>
              <a:spcPct val="35000"/>
            </a:spcAft>
          </a:pPr>
          <a:r>
            <a:rPr lang="zh-TW" altLang="en-US" sz="3900" kern="1200" dirty="0" smtClean="0">
              <a:latin typeface="微軟正黑體" pitchFamily="34" charset="-120"/>
              <a:ea typeface="微軟正黑體" pitchFamily="34" charset="-120"/>
            </a:rPr>
            <a:t>會不會學</a:t>
          </a:r>
          <a:endParaRPr lang="zh-TW" altLang="en-US" sz="3900" kern="1200" dirty="0">
            <a:latin typeface="微軟正黑體" pitchFamily="34" charset="-120"/>
            <a:ea typeface="微軟正黑體" pitchFamily="34" charset="-120"/>
          </a:endParaRPr>
        </a:p>
      </dsp:txBody>
      <dsp:txXfrm>
        <a:off x="789482" y="3448539"/>
        <a:ext cx="2318084" cy="1124071"/>
      </dsp:txXfrm>
    </dsp:sp>
    <dsp:sp modelId="{2B16895D-1A8E-4974-8D9D-015B7F76E3C6}">
      <dsp:nvSpPr>
        <dsp:cNvPr id="0" name=""/>
        <dsp:cNvSpPr/>
      </dsp:nvSpPr>
      <dsp:spPr>
        <a:xfrm rot="18000000">
          <a:off x="2312649" y="2095303"/>
          <a:ext cx="1242039" cy="417904"/>
        </a:xfrm>
        <a:prstGeom prst="leftRigh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zh-TW" altLang="en-US" sz="1800" kern="1200"/>
        </a:p>
      </dsp:txBody>
      <dsp:txXfrm>
        <a:off x="2438020" y="2178884"/>
        <a:ext cx="991297" cy="25074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79F4E2-8E01-41C4-9391-E6F30D86AFAD}">
      <dsp:nvSpPr>
        <dsp:cNvPr id="0" name=""/>
        <dsp:cNvSpPr/>
      </dsp:nvSpPr>
      <dsp:spPr>
        <a:xfrm>
          <a:off x="990959" y="0"/>
          <a:ext cx="3035852" cy="3035852"/>
        </a:xfrm>
        <a:prstGeom prst="triangle">
          <a:avLst/>
        </a:prstGeom>
        <a:solidFill>
          <a:schemeClr val="accent3">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9FC3E48-7550-4EBE-813D-EA0198EBB885}">
      <dsp:nvSpPr>
        <dsp:cNvPr id="0" name=""/>
        <dsp:cNvSpPr/>
      </dsp:nvSpPr>
      <dsp:spPr>
        <a:xfrm>
          <a:off x="2508885" y="305215"/>
          <a:ext cx="1973303" cy="718643"/>
        </a:xfrm>
        <a:prstGeom prst="roundRect">
          <a:avLst/>
        </a:prstGeom>
        <a:solidFill>
          <a:schemeClr val="lt1">
            <a:alpha val="90000"/>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zh-TW" altLang="en-US" sz="2100" b="1" kern="1200" dirty="0" smtClean="0">
              <a:solidFill>
                <a:srgbClr val="19A719"/>
              </a:solidFill>
              <a:latin typeface="微軟正黑體" pitchFamily="34" charset="-120"/>
              <a:ea typeface="微軟正黑體" pitchFamily="34" charset="-120"/>
            </a:rPr>
            <a:t>三級介入</a:t>
          </a:r>
          <a:r>
            <a:rPr lang="en-US" altLang="zh-TW" sz="2100" b="1" kern="1200" dirty="0" smtClean="0">
              <a:solidFill>
                <a:srgbClr val="19A719"/>
              </a:solidFill>
              <a:latin typeface="微軟正黑體" pitchFamily="34" charset="-120"/>
              <a:ea typeface="微軟正黑體" pitchFamily="34" charset="-120"/>
            </a:rPr>
            <a:t>:</a:t>
          </a:r>
          <a:r>
            <a:rPr lang="zh-TW" altLang="en-US" sz="2100" b="1" kern="1200" dirty="0" smtClean="0">
              <a:solidFill>
                <a:srgbClr val="19A719"/>
              </a:solidFill>
              <a:latin typeface="微軟正黑體" pitchFamily="34" charset="-120"/>
              <a:ea typeface="微軟正黑體" pitchFamily="34" charset="-120"/>
            </a:rPr>
            <a:t> 個別</a:t>
          </a:r>
          <a:endParaRPr lang="zh-TW" altLang="en-US" sz="2100" b="1" kern="1200" dirty="0">
            <a:solidFill>
              <a:srgbClr val="19A719"/>
            </a:solidFill>
            <a:latin typeface="微軟正黑體" pitchFamily="34" charset="-120"/>
            <a:ea typeface="微軟正黑體" pitchFamily="34" charset="-120"/>
          </a:endParaRPr>
        </a:p>
      </dsp:txBody>
      <dsp:txXfrm>
        <a:off x="2543966" y="340296"/>
        <a:ext cx="1903141" cy="648481"/>
      </dsp:txXfrm>
    </dsp:sp>
    <dsp:sp modelId="{9FE448EC-1167-4B79-A7A1-A7B970A73CD8}">
      <dsp:nvSpPr>
        <dsp:cNvPr id="0" name=""/>
        <dsp:cNvSpPr/>
      </dsp:nvSpPr>
      <dsp:spPr>
        <a:xfrm>
          <a:off x="2508885" y="1113689"/>
          <a:ext cx="1973303" cy="718643"/>
        </a:xfrm>
        <a:prstGeom prst="roundRect">
          <a:avLst/>
        </a:prstGeom>
        <a:solidFill>
          <a:schemeClr val="lt1">
            <a:alpha val="90000"/>
            <a:hueOff val="0"/>
            <a:satOff val="0"/>
            <a:lumOff val="0"/>
            <a:alphaOff val="0"/>
          </a:schemeClr>
        </a:solidFill>
        <a:ln w="25400" cap="flat" cmpd="sng" algn="ctr">
          <a:solidFill>
            <a:schemeClr val="accent3">
              <a:shade val="80000"/>
              <a:hueOff val="-239152"/>
              <a:satOff val="-4870"/>
              <a:lumOff val="1541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zh-TW" altLang="en-US" sz="2100" b="1" kern="1200" dirty="0" smtClean="0">
              <a:solidFill>
                <a:srgbClr val="19A719"/>
              </a:solidFill>
              <a:latin typeface="微軟正黑體" pitchFamily="34" charset="-120"/>
              <a:ea typeface="微軟正黑體" pitchFamily="34" charset="-120"/>
            </a:rPr>
            <a:t>二級介入</a:t>
          </a:r>
          <a:r>
            <a:rPr lang="en-US" altLang="zh-TW" sz="2100" b="1" kern="1200" dirty="0" smtClean="0">
              <a:solidFill>
                <a:srgbClr val="19A719"/>
              </a:solidFill>
              <a:latin typeface="微軟正黑體" pitchFamily="34" charset="-120"/>
              <a:ea typeface="微軟正黑體" pitchFamily="34" charset="-120"/>
            </a:rPr>
            <a:t>:</a:t>
          </a:r>
          <a:r>
            <a:rPr lang="zh-TW" altLang="en-US" sz="2100" b="1" kern="1200" dirty="0" smtClean="0">
              <a:solidFill>
                <a:srgbClr val="19A719"/>
              </a:solidFill>
              <a:latin typeface="微軟正黑體" pitchFamily="34" charset="-120"/>
              <a:ea typeface="微軟正黑體" pitchFamily="34" charset="-120"/>
            </a:rPr>
            <a:t> 小組</a:t>
          </a:r>
          <a:endParaRPr lang="zh-TW" altLang="en-US" sz="2100" b="1" kern="1200" dirty="0">
            <a:solidFill>
              <a:srgbClr val="19A719"/>
            </a:solidFill>
            <a:latin typeface="微軟正黑體" pitchFamily="34" charset="-120"/>
            <a:ea typeface="微軟正黑體" pitchFamily="34" charset="-120"/>
          </a:endParaRPr>
        </a:p>
      </dsp:txBody>
      <dsp:txXfrm>
        <a:off x="2543966" y="1148770"/>
        <a:ext cx="1903141" cy="648481"/>
      </dsp:txXfrm>
    </dsp:sp>
    <dsp:sp modelId="{6C8CE686-C1A9-4A28-9368-D8CCDC6E5595}">
      <dsp:nvSpPr>
        <dsp:cNvPr id="0" name=""/>
        <dsp:cNvSpPr/>
      </dsp:nvSpPr>
      <dsp:spPr>
        <a:xfrm>
          <a:off x="2508885" y="1922162"/>
          <a:ext cx="1973303" cy="718643"/>
        </a:xfrm>
        <a:prstGeom prst="roundRect">
          <a:avLst/>
        </a:prstGeom>
        <a:solidFill>
          <a:schemeClr val="lt1">
            <a:alpha val="90000"/>
            <a:hueOff val="0"/>
            <a:satOff val="0"/>
            <a:lumOff val="0"/>
            <a:alphaOff val="0"/>
          </a:schemeClr>
        </a:solidFill>
        <a:ln w="25400" cap="flat" cmpd="sng" algn="ctr">
          <a:solidFill>
            <a:schemeClr val="accent3">
              <a:shade val="80000"/>
              <a:hueOff val="-478303"/>
              <a:satOff val="-9740"/>
              <a:lumOff val="3083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zh-TW" altLang="en-US" sz="2100" b="1" kern="1200" dirty="0" smtClean="0">
              <a:solidFill>
                <a:srgbClr val="19A719"/>
              </a:solidFill>
              <a:latin typeface="微軟正黑體" pitchFamily="34" charset="-120"/>
              <a:ea typeface="微軟正黑體" pitchFamily="34" charset="-120"/>
            </a:rPr>
            <a:t>初級介入</a:t>
          </a:r>
          <a:r>
            <a:rPr lang="en-US" altLang="zh-TW" sz="2100" b="1" kern="1200" dirty="0" smtClean="0">
              <a:solidFill>
                <a:srgbClr val="19A719"/>
              </a:solidFill>
              <a:latin typeface="微軟正黑體" pitchFamily="34" charset="-120"/>
              <a:ea typeface="微軟正黑體" pitchFamily="34" charset="-120"/>
            </a:rPr>
            <a:t>:</a:t>
          </a:r>
          <a:r>
            <a:rPr lang="zh-TW" altLang="en-US" sz="2100" b="1" kern="1200" dirty="0" smtClean="0">
              <a:solidFill>
                <a:srgbClr val="19A719"/>
              </a:solidFill>
              <a:latin typeface="微軟正黑體" pitchFamily="34" charset="-120"/>
              <a:ea typeface="微軟正黑體" pitchFamily="34" charset="-120"/>
            </a:rPr>
            <a:t> 原班</a:t>
          </a:r>
          <a:endParaRPr lang="zh-TW" altLang="en-US" sz="2100" b="1" kern="1200" dirty="0">
            <a:solidFill>
              <a:srgbClr val="19A719"/>
            </a:solidFill>
            <a:latin typeface="微軟正黑體" pitchFamily="34" charset="-120"/>
            <a:ea typeface="微軟正黑體" pitchFamily="34" charset="-120"/>
          </a:endParaRPr>
        </a:p>
      </dsp:txBody>
      <dsp:txXfrm>
        <a:off x="2543966" y="1957243"/>
        <a:ext cx="1903141" cy="64848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350F79-0F3E-FB49-A922-9E3806ED7B39}">
      <dsp:nvSpPr>
        <dsp:cNvPr id="0" name=""/>
        <dsp:cNvSpPr/>
      </dsp:nvSpPr>
      <dsp:spPr>
        <a:xfrm>
          <a:off x="1352954" y="388000"/>
          <a:ext cx="2591917" cy="2591917"/>
        </a:xfrm>
        <a:prstGeom prst="blockArc">
          <a:avLst>
            <a:gd name="adj1" fmla="val 10800000"/>
            <a:gd name="adj2" fmla="val 16200000"/>
            <a:gd name="adj3" fmla="val 4638"/>
          </a:avLst>
        </a:prstGeom>
        <a:solidFill>
          <a:schemeClr val="accent5">
            <a:shade val="90000"/>
            <a:hueOff val="-622600"/>
            <a:satOff val="-11477"/>
            <a:lumOff val="35495"/>
            <a:alphaOff val="0"/>
          </a:schemeClr>
        </a:solidFill>
        <a:ln>
          <a:noFill/>
        </a:ln>
        <a:effectLst>
          <a:outerShdw blurRad="38100" dist="25400" dir="5400000" algn="br" rotWithShape="0">
            <a:srgbClr val="000000">
              <a:alpha val="0"/>
            </a:srgbClr>
          </a:outerShdw>
        </a:effectLst>
      </dsp:spPr>
      <dsp:style>
        <a:lnRef idx="0">
          <a:scrgbClr r="0" g="0" b="0"/>
        </a:lnRef>
        <a:fillRef idx="1">
          <a:scrgbClr r="0" g="0" b="0"/>
        </a:fillRef>
        <a:effectRef idx="1">
          <a:scrgbClr r="0" g="0" b="0"/>
        </a:effectRef>
        <a:fontRef idx="minor">
          <a:schemeClr val="lt1"/>
        </a:fontRef>
      </dsp:style>
    </dsp:sp>
    <dsp:sp modelId="{20487E4F-D721-F444-8001-D1E029F1EAAE}">
      <dsp:nvSpPr>
        <dsp:cNvPr id="0" name=""/>
        <dsp:cNvSpPr/>
      </dsp:nvSpPr>
      <dsp:spPr>
        <a:xfrm>
          <a:off x="1352954" y="388000"/>
          <a:ext cx="2591917" cy="2591917"/>
        </a:xfrm>
        <a:prstGeom prst="blockArc">
          <a:avLst>
            <a:gd name="adj1" fmla="val 5400000"/>
            <a:gd name="adj2" fmla="val 10800000"/>
            <a:gd name="adj3" fmla="val 4638"/>
          </a:avLst>
        </a:prstGeom>
        <a:solidFill>
          <a:schemeClr val="accent5">
            <a:shade val="90000"/>
            <a:hueOff val="-415067"/>
            <a:satOff val="-7651"/>
            <a:lumOff val="23663"/>
            <a:alphaOff val="0"/>
          </a:schemeClr>
        </a:solidFill>
        <a:ln>
          <a:noFill/>
        </a:ln>
        <a:effectLst>
          <a:outerShdw blurRad="38100" dist="25400" dir="5400000" algn="br" rotWithShape="0">
            <a:srgbClr val="000000">
              <a:alpha val="0"/>
            </a:srgbClr>
          </a:outerShdw>
        </a:effectLst>
      </dsp:spPr>
      <dsp:style>
        <a:lnRef idx="0">
          <a:scrgbClr r="0" g="0" b="0"/>
        </a:lnRef>
        <a:fillRef idx="1">
          <a:scrgbClr r="0" g="0" b="0"/>
        </a:fillRef>
        <a:effectRef idx="1">
          <a:scrgbClr r="0" g="0" b="0"/>
        </a:effectRef>
        <a:fontRef idx="minor">
          <a:schemeClr val="lt1"/>
        </a:fontRef>
      </dsp:style>
    </dsp:sp>
    <dsp:sp modelId="{0034031E-246B-F248-AC28-4A9B75EFC044}">
      <dsp:nvSpPr>
        <dsp:cNvPr id="0" name=""/>
        <dsp:cNvSpPr/>
      </dsp:nvSpPr>
      <dsp:spPr>
        <a:xfrm>
          <a:off x="1352954" y="388000"/>
          <a:ext cx="2591917" cy="2591917"/>
        </a:xfrm>
        <a:prstGeom prst="blockArc">
          <a:avLst>
            <a:gd name="adj1" fmla="val 0"/>
            <a:gd name="adj2" fmla="val 5400000"/>
            <a:gd name="adj3" fmla="val 4638"/>
          </a:avLst>
        </a:prstGeom>
        <a:solidFill>
          <a:schemeClr val="accent5">
            <a:shade val="90000"/>
            <a:hueOff val="-207533"/>
            <a:satOff val="-3826"/>
            <a:lumOff val="11832"/>
            <a:alphaOff val="0"/>
          </a:schemeClr>
        </a:solidFill>
        <a:ln>
          <a:noFill/>
        </a:ln>
        <a:effectLst>
          <a:outerShdw blurRad="38100" dist="25400" dir="5400000" algn="br" rotWithShape="0">
            <a:srgbClr val="000000">
              <a:alpha val="0"/>
            </a:srgbClr>
          </a:outerShdw>
        </a:effectLst>
      </dsp:spPr>
      <dsp:style>
        <a:lnRef idx="0">
          <a:scrgbClr r="0" g="0" b="0"/>
        </a:lnRef>
        <a:fillRef idx="1">
          <a:scrgbClr r="0" g="0" b="0"/>
        </a:fillRef>
        <a:effectRef idx="1">
          <a:scrgbClr r="0" g="0" b="0"/>
        </a:effectRef>
        <a:fontRef idx="minor">
          <a:schemeClr val="lt1"/>
        </a:fontRef>
      </dsp:style>
    </dsp:sp>
    <dsp:sp modelId="{31B1E2DE-482B-DA47-8E60-1EB6B8D73E03}">
      <dsp:nvSpPr>
        <dsp:cNvPr id="0" name=""/>
        <dsp:cNvSpPr/>
      </dsp:nvSpPr>
      <dsp:spPr>
        <a:xfrm>
          <a:off x="1352954" y="388000"/>
          <a:ext cx="2591917" cy="2591917"/>
        </a:xfrm>
        <a:prstGeom prst="blockArc">
          <a:avLst>
            <a:gd name="adj1" fmla="val 16200000"/>
            <a:gd name="adj2" fmla="val 0"/>
            <a:gd name="adj3" fmla="val 4638"/>
          </a:avLst>
        </a:prstGeom>
        <a:solidFill>
          <a:schemeClr val="accent5">
            <a:shade val="90000"/>
            <a:hueOff val="0"/>
            <a:satOff val="0"/>
            <a:lumOff val="0"/>
            <a:alphaOff val="0"/>
          </a:schemeClr>
        </a:solidFill>
        <a:ln>
          <a:noFill/>
        </a:ln>
        <a:effectLst>
          <a:outerShdw blurRad="38100" dist="25400" dir="5400000" algn="br" rotWithShape="0">
            <a:srgbClr val="000000">
              <a:alpha val="0"/>
            </a:srgbClr>
          </a:outerShdw>
        </a:effectLst>
      </dsp:spPr>
      <dsp:style>
        <a:lnRef idx="0">
          <a:scrgbClr r="0" g="0" b="0"/>
        </a:lnRef>
        <a:fillRef idx="1">
          <a:scrgbClr r="0" g="0" b="0"/>
        </a:fillRef>
        <a:effectRef idx="1">
          <a:scrgbClr r="0" g="0" b="0"/>
        </a:effectRef>
        <a:fontRef idx="minor">
          <a:schemeClr val="lt1"/>
        </a:fontRef>
      </dsp:style>
    </dsp:sp>
    <dsp:sp modelId="{A850A1D7-A555-9E4D-BC01-7A2C8219CFF2}">
      <dsp:nvSpPr>
        <dsp:cNvPr id="0" name=""/>
        <dsp:cNvSpPr/>
      </dsp:nvSpPr>
      <dsp:spPr>
        <a:xfrm>
          <a:off x="2052648" y="1087695"/>
          <a:ext cx="1192528" cy="1192528"/>
        </a:xfrm>
        <a:prstGeom prst="ellipse">
          <a:avLst/>
        </a:prstGeom>
        <a:solidFill>
          <a:schemeClr val="accent5">
            <a:alpha val="80000"/>
            <a:hueOff val="0"/>
            <a:satOff val="0"/>
            <a:lumOff val="0"/>
            <a:alphaOff val="0"/>
          </a:schemeClr>
        </a:solidFill>
        <a:ln w="38100" cap="flat" cmpd="sng" algn="ctr">
          <a:solidFill>
            <a:schemeClr val="lt1">
              <a:hueOff val="0"/>
              <a:satOff val="0"/>
              <a:lumOff val="0"/>
              <a:alphaOff val="0"/>
            </a:schemeClr>
          </a:solidFill>
          <a:prstDash val="solid"/>
        </a:ln>
        <a:effectLst>
          <a:outerShdw blurRad="38100" dist="25400" dir="5400000" algn="br" rotWithShape="0">
            <a:srgbClr val="000000">
              <a:alpha val="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r>
            <a:rPr lang="zh-TW" altLang="en-US" sz="3000" b="1" kern="1200" dirty="0" smtClean="0">
              <a:latin typeface="微軟正黑體" pitchFamily="34" charset="-120"/>
              <a:ea typeface="微軟正黑體" pitchFamily="34" charset="-120"/>
            </a:rPr>
            <a:t>教師</a:t>
          </a:r>
          <a:endParaRPr lang="en-US" sz="3000" b="1" kern="1200" dirty="0">
            <a:latin typeface="微軟正黑體" pitchFamily="34" charset="-120"/>
            <a:ea typeface="微軟正黑體" pitchFamily="34" charset="-120"/>
          </a:endParaRPr>
        </a:p>
      </dsp:txBody>
      <dsp:txXfrm>
        <a:off x="2227290" y="1262337"/>
        <a:ext cx="843244" cy="843244"/>
      </dsp:txXfrm>
    </dsp:sp>
    <dsp:sp modelId="{3E7866E5-FB19-964C-BA67-C730C5B6B177}">
      <dsp:nvSpPr>
        <dsp:cNvPr id="0" name=""/>
        <dsp:cNvSpPr/>
      </dsp:nvSpPr>
      <dsp:spPr>
        <a:xfrm>
          <a:off x="2231528" y="667"/>
          <a:ext cx="834769" cy="834769"/>
        </a:xfrm>
        <a:prstGeom prst="ellipse">
          <a:avLst/>
        </a:prstGeom>
        <a:solidFill>
          <a:schemeClr val="accent5">
            <a:alpha val="90000"/>
            <a:hueOff val="0"/>
            <a:satOff val="0"/>
            <a:lumOff val="0"/>
            <a:alphaOff val="0"/>
          </a:schemeClr>
        </a:solidFill>
        <a:ln w="38100" cap="flat" cmpd="sng" algn="ctr">
          <a:solidFill>
            <a:schemeClr val="lt1">
              <a:hueOff val="0"/>
              <a:satOff val="0"/>
              <a:lumOff val="0"/>
              <a:alphaOff val="0"/>
            </a:schemeClr>
          </a:solidFill>
          <a:prstDash val="solid"/>
        </a:ln>
        <a:effectLst>
          <a:outerShdw blurRad="38100" dist="25400" dir="5400000" algn="br" rotWithShape="0">
            <a:srgbClr val="000000">
              <a:alpha val="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zh-TW" altLang="en-US" sz="2100" b="1" kern="1200" dirty="0" smtClean="0">
              <a:latin typeface="微軟正黑體" pitchFamily="34" charset="-120"/>
              <a:ea typeface="微軟正黑體" pitchFamily="34" charset="-120"/>
            </a:rPr>
            <a:t>學生</a:t>
          </a:r>
          <a:endParaRPr lang="en-US" sz="2100" b="1" kern="1200" dirty="0">
            <a:latin typeface="微軟正黑體" pitchFamily="34" charset="-120"/>
            <a:ea typeface="微軟正黑體" pitchFamily="34" charset="-120"/>
          </a:endParaRPr>
        </a:p>
      </dsp:txBody>
      <dsp:txXfrm>
        <a:off x="2353777" y="122916"/>
        <a:ext cx="590271" cy="590271"/>
      </dsp:txXfrm>
    </dsp:sp>
    <dsp:sp modelId="{FFC8D84C-D2EC-7345-BA1F-EA49DC8A6F2D}">
      <dsp:nvSpPr>
        <dsp:cNvPr id="0" name=""/>
        <dsp:cNvSpPr/>
      </dsp:nvSpPr>
      <dsp:spPr>
        <a:xfrm>
          <a:off x="3497435" y="1266574"/>
          <a:ext cx="834769" cy="834769"/>
        </a:xfrm>
        <a:prstGeom prst="ellipse">
          <a:avLst/>
        </a:prstGeom>
        <a:solidFill>
          <a:schemeClr val="accent5">
            <a:alpha val="90000"/>
            <a:hueOff val="0"/>
            <a:satOff val="0"/>
            <a:lumOff val="0"/>
            <a:alphaOff val="-13333"/>
          </a:schemeClr>
        </a:solidFill>
        <a:ln w="38100" cap="flat" cmpd="sng" algn="ctr">
          <a:solidFill>
            <a:schemeClr val="lt1">
              <a:hueOff val="0"/>
              <a:satOff val="0"/>
              <a:lumOff val="0"/>
              <a:alphaOff val="0"/>
            </a:schemeClr>
          </a:solidFill>
          <a:prstDash val="solid"/>
        </a:ln>
        <a:effectLst>
          <a:outerShdw blurRad="38100" dist="25400" dir="5400000" algn="br" rotWithShape="0">
            <a:srgbClr val="000000">
              <a:alpha val="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zh-TW" altLang="en-US" sz="2100" b="1" kern="1200" dirty="0" smtClean="0">
              <a:latin typeface="微軟正黑體" pitchFamily="34" charset="-120"/>
              <a:ea typeface="微軟正黑體" pitchFamily="34" charset="-120"/>
            </a:rPr>
            <a:t>學生</a:t>
          </a:r>
          <a:endParaRPr lang="en-US" sz="2100" b="1" kern="1200" dirty="0">
            <a:latin typeface="微軟正黑體" pitchFamily="34" charset="-120"/>
            <a:ea typeface="微軟正黑體" pitchFamily="34" charset="-120"/>
          </a:endParaRPr>
        </a:p>
      </dsp:txBody>
      <dsp:txXfrm>
        <a:off x="3619684" y="1388823"/>
        <a:ext cx="590271" cy="590271"/>
      </dsp:txXfrm>
    </dsp:sp>
    <dsp:sp modelId="{071CB044-F3AC-524E-8F3F-4FA3FA3394CF}">
      <dsp:nvSpPr>
        <dsp:cNvPr id="0" name=""/>
        <dsp:cNvSpPr/>
      </dsp:nvSpPr>
      <dsp:spPr>
        <a:xfrm>
          <a:off x="2231528" y="2532481"/>
          <a:ext cx="834769" cy="834769"/>
        </a:xfrm>
        <a:prstGeom prst="ellipse">
          <a:avLst/>
        </a:prstGeom>
        <a:solidFill>
          <a:schemeClr val="accent5">
            <a:alpha val="90000"/>
            <a:hueOff val="0"/>
            <a:satOff val="0"/>
            <a:lumOff val="0"/>
            <a:alphaOff val="-26667"/>
          </a:schemeClr>
        </a:solidFill>
        <a:ln w="38100" cap="flat" cmpd="sng" algn="ctr">
          <a:solidFill>
            <a:schemeClr val="lt1">
              <a:hueOff val="0"/>
              <a:satOff val="0"/>
              <a:lumOff val="0"/>
              <a:alphaOff val="0"/>
            </a:schemeClr>
          </a:solidFill>
          <a:prstDash val="solid"/>
        </a:ln>
        <a:effectLst>
          <a:outerShdw blurRad="38100" dist="25400" dir="5400000" algn="br" rotWithShape="0">
            <a:srgbClr val="000000">
              <a:alpha val="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zh-TW" altLang="en-US" sz="2100" b="1" kern="1200" dirty="0" smtClean="0">
              <a:latin typeface="微軟正黑體" pitchFamily="34" charset="-120"/>
              <a:ea typeface="微軟正黑體" pitchFamily="34" charset="-120"/>
            </a:rPr>
            <a:t>學生</a:t>
          </a:r>
          <a:endParaRPr lang="en-US" sz="2100" b="1" kern="1200" dirty="0">
            <a:latin typeface="微軟正黑體" pitchFamily="34" charset="-120"/>
            <a:ea typeface="微軟正黑體" pitchFamily="34" charset="-120"/>
          </a:endParaRPr>
        </a:p>
      </dsp:txBody>
      <dsp:txXfrm>
        <a:off x="2353777" y="2654730"/>
        <a:ext cx="590271" cy="590271"/>
      </dsp:txXfrm>
    </dsp:sp>
    <dsp:sp modelId="{D7BED01C-5782-E849-BE59-C209C52E062E}">
      <dsp:nvSpPr>
        <dsp:cNvPr id="0" name=""/>
        <dsp:cNvSpPr/>
      </dsp:nvSpPr>
      <dsp:spPr>
        <a:xfrm>
          <a:off x="965621" y="1266574"/>
          <a:ext cx="834769" cy="834769"/>
        </a:xfrm>
        <a:prstGeom prst="ellipse">
          <a:avLst/>
        </a:prstGeom>
        <a:solidFill>
          <a:schemeClr val="accent5">
            <a:alpha val="90000"/>
            <a:hueOff val="0"/>
            <a:satOff val="0"/>
            <a:lumOff val="0"/>
            <a:alphaOff val="-40000"/>
          </a:schemeClr>
        </a:solidFill>
        <a:ln w="38100" cap="flat" cmpd="sng" algn="ctr">
          <a:solidFill>
            <a:schemeClr val="lt1">
              <a:hueOff val="0"/>
              <a:satOff val="0"/>
              <a:lumOff val="0"/>
              <a:alphaOff val="0"/>
            </a:schemeClr>
          </a:solidFill>
          <a:prstDash val="solid"/>
        </a:ln>
        <a:effectLst>
          <a:outerShdw blurRad="38100" dist="25400" dir="5400000" algn="br" rotWithShape="0">
            <a:srgbClr val="000000">
              <a:alpha val="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zh-TW" altLang="en-US" sz="2100" b="1" kern="1200" dirty="0" smtClean="0">
              <a:latin typeface="微軟正黑體" pitchFamily="34" charset="-120"/>
              <a:ea typeface="微軟正黑體" pitchFamily="34" charset="-120"/>
            </a:rPr>
            <a:t>學生</a:t>
          </a:r>
          <a:endParaRPr lang="en-US" sz="2100" b="1" kern="1200" dirty="0">
            <a:latin typeface="微軟正黑體" pitchFamily="34" charset="-120"/>
            <a:ea typeface="微軟正黑體" pitchFamily="34" charset="-120"/>
          </a:endParaRPr>
        </a:p>
      </dsp:txBody>
      <dsp:txXfrm>
        <a:off x="1087870" y="1388823"/>
        <a:ext cx="590271" cy="590271"/>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4.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7AD3BF8-6531-496F-99C8-6FB2E1206EEE}" type="datetimeFigureOut">
              <a:rPr lang="zh-TW" altLang="en-US" smtClean="0"/>
              <a:t>2012/5/15</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A29D546-F7B5-4B9B-96F1-C51F30BAEA45}" type="slidenum">
              <a:rPr lang="zh-TW" altLang="en-US" smtClean="0"/>
              <a:t>‹#›</a:t>
            </a:fld>
            <a:endParaRPr lang="zh-TW" altLang="en-US"/>
          </a:p>
        </p:txBody>
      </p:sp>
    </p:spTree>
    <p:extLst>
      <p:ext uri="{BB962C8B-B14F-4D97-AF65-F5344CB8AC3E}">
        <p14:creationId xmlns:p14="http://schemas.microsoft.com/office/powerpoint/2010/main" val="30763033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6A29D546-F7B5-4B9B-96F1-C51F30BAEA45}" type="slidenum">
              <a:rPr lang="zh-TW" altLang="en-US" smtClean="0"/>
              <a:t>2</a:t>
            </a:fld>
            <a:endParaRPr lang="zh-TW" altLang="en-US"/>
          </a:p>
        </p:txBody>
      </p:sp>
    </p:spTree>
    <p:extLst>
      <p:ext uri="{BB962C8B-B14F-4D97-AF65-F5344CB8AC3E}">
        <p14:creationId xmlns:p14="http://schemas.microsoft.com/office/powerpoint/2010/main" val="34540521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TW" altLang="en-US" smtClean="0"/>
          </a:p>
        </p:txBody>
      </p:sp>
      <p:sp>
        <p:nvSpPr>
          <p:cNvPr id="90116"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Calibri" pitchFamily="34" charset="0"/>
                <a:ea typeface="新細明體" pitchFamily="18" charset="-120"/>
              </a:defRPr>
            </a:lvl1pPr>
            <a:lvl2pPr marL="742950" indent="-285750" eaLnBrk="0" hangingPunct="0">
              <a:defRPr kumimoji="1">
                <a:solidFill>
                  <a:schemeClr val="tx1"/>
                </a:solidFill>
                <a:latin typeface="Calibri" pitchFamily="34" charset="0"/>
                <a:ea typeface="新細明體" pitchFamily="18" charset="-120"/>
              </a:defRPr>
            </a:lvl2pPr>
            <a:lvl3pPr marL="1143000" indent="-228600" eaLnBrk="0" hangingPunct="0">
              <a:defRPr kumimoji="1">
                <a:solidFill>
                  <a:schemeClr val="tx1"/>
                </a:solidFill>
                <a:latin typeface="Calibri" pitchFamily="34" charset="0"/>
                <a:ea typeface="新細明體" pitchFamily="18" charset="-120"/>
              </a:defRPr>
            </a:lvl3pPr>
            <a:lvl4pPr marL="1600200" indent="-228600" eaLnBrk="0" hangingPunct="0">
              <a:defRPr kumimoji="1">
                <a:solidFill>
                  <a:schemeClr val="tx1"/>
                </a:solidFill>
                <a:latin typeface="Calibri" pitchFamily="34" charset="0"/>
                <a:ea typeface="新細明體" pitchFamily="18" charset="-120"/>
              </a:defRPr>
            </a:lvl4pPr>
            <a:lvl5pPr marL="2057400" indent="-228600" eaLnBrk="0" hangingPunct="0">
              <a:defRPr kumimoji="1">
                <a:solidFill>
                  <a:schemeClr val="tx1"/>
                </a:solidFill>
                <a:latin typeface="Calibri"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Calibri"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Calibri"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Calibri"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Calibri" pitchFamily="34" charset="0"/>
                <a:ea typeface="新細明體" pitchFamily="18" charset="-120"/>
              </a:defRPr>
            </a:lvl9pPr>
          </a:lstStyle>
          <a:p>
            <a:pPr eaLnBrk="1" hangingPunct="1"/>
            <a:fld id="{1CC136CC-C2D0-47D7-B88A-59CB16797A0F}" type="slidenum">
              <a:rPr lang="zh-TW" altLang="en-US" smtClean="0"/>
              <a:pPr eaLnBrk="1" hangingPunct="1"/>
              <a:t>22</a:t>
            </a:fld>
            <a:endParaRPr lang="zh-TW"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TW" altLang="en-US" smtClean="0"/>
          </a:p>
        </p:txBody>
      </p:sp>
      <p:sp>
        <p:nvSpPr>
          <p:cNvPr id="81924"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Calibri" pitchFamily="34" charset="0"/>
                <a:ea typeface="新細明體" pitchFamily="18" charset="-120"/>
              </a:defRPr>
            </a:lvl1pPr>
            <a:lvl2pPr marL="742950" indent="-285750" eaLnBrk="0" hangingPunct="0">
              <a:defRPr kumimoji="1">
                <a:solidFill>
                  <a:schemeClr val="tx1"/>
                </a:solidFill>
                <a:latin typeface="Calibri" pitchFamily="34" charset="0"/>
                <a:ea typeface="新細明體" pitchFamily="18" charset="-120"/>
              </a:defRPr>
            </a:lvl2pPr>
            <a:lvl3pPr marL="1143000" indent="-228600" eaLnBrk="0" hangingPunct="0">
              <a:defRPr kumimoji="1">
                <a:solidFill>
                  <a:schemeClr val="tx1"/>
                </a:solidFill>
                <a:latin typeface="Calibri" pitchFamily="34" charset="0"/>
                <a:ea typeface="新細明體" pitchFamily="18" charset="-120"/>
              </a:defRPr>
            </a:lvl3pPr>
            <a:lvl4pPr marL="1600200" indent="-228600" eaLnBrk="0" hangingPunct="0">
              <a:defRPr kumimoji="1">
                <a:solidFill>
                  <a:schemeClr val="tx1"/>
                </a:solidFill>
                <a:latin typeface="Calibri" pitchFamily="34" charset="0"/>
                <a:ea typeface="新細明體" pitchFamily="18" charset="-120"/>
              </a:defRPr>
            </a:lvl4pPr>
            <a:lvl5pPr marL="2057400" indent="-228600" eaLnBrk="0" hangingPunct="0">
              <a:defRPr kumimoji="1">
                <a:solidFill>
                  <a:schemeClr val="tx1"/>
                </a:solidFill>
                <a:latin typeface="Calibri"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Calibri"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Calibri"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Calibri"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Calibri" pitchFamily="34" charset="0"/>
                <a:ea typeface="新細明體" pitchFamily="18" charset="-120"/>
              </a:defRPr>
            </a:lvl9pPr>
          </a:lstStyle>
          <a:p>
            <a:pPr eaLnBrk="1" hangingPunct="1"/>
            <a:fld id="{E036EC80-5266-49C3-9784-FA54C1CE7B96}" type="slidenum">
              <a:rPr lang="zh-TW" altLang="en-US" smtClean="0"/>
              <a:pPr eaLnBrk="1" hangingPunct="1"/>
              <a:t>14</a:t>
            </a:fld>
            <a:endParaRPr lang="zh-TW"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TW" altLang="en-US" smtClean="0"/>
          </a:p>
        </p:txBody>
      </p:sp>
      <p:sp>
        <p:nvSpPr>
          <p:cNvPr id="82948"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Calibri" pitchFamily="34" charset="0"/>
                <a:ea typeface="新細明體" pitchFamily="18" charset="-120"/>
              </a:defRPr>
            </a:lvl1pPr>
            <a:lvl2pPr marL="742950" indent="-285750" eaLnBrk="0" hangingPunct="0">
              <a:defRPr kumimoji="1">
                <a:solidFill>
                  <a:schemeClr val="tx1"/>
                </a:solidFill>
                <a:latin typeface="Calibri" pitchFamily="34" charset="0"/>
                <a:ea typeface="新細明體" pitchFamily="18" charset="-120"/>
              </a:defRPr>
            </a:lvl2pPr>
            <a:lvl3pPr marL="1143000" indent="-228600" eaLnBrk="0" hangingPunct="0">
              <a:defRPr kumimoji="1">
                <a:solidFill>
                  <a:schemeClr val="tx1"/>
                </a:solidFill>
                <a:latin typeface="Calibri" pitchFamily="34" charset="0"/>
                <a:ea typeface="新細明體" pitchFamily="18" charset="-120"/>
              </a:defRPr>
            </a:lvl3pPr>
            <a:lvl4pPr marL="1600200" indent="-228600" eaLnBrk="0" hangingPunct="0">
              <a:defRPr kumimoji="1">
                <a:solidFill>
                  <a:schemeClr val="tx1"/>
                </a:solidFill>
                <a:latin typeface="Calibri" pitchFamily="34" charset="0"/>
                <a:ea typeface="新細明體" pitchFamily="18" charset="-120"/>
              </a:defRPr>
            </a:lvl4pPr>
            <a:lvl5pPr marL="2057400" indent="-228600" eaLnBrk="0" hangingPunct="0">
              <a:defRPr kumimoji="1">
                <a:solidFill>
                  <a:schemeClr val="tx1"/>
                </a:solidFill>
                <a:latin typeface="Calibri"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Calibri"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Calibri"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Calibri"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Calibri" pitchFamily="34" charset="0"/>
                <a:ea typeface="新細明體" pitchFamily="18" charset="-120"/>
              </a:defRPr>
            </a:lvl9pPr>
          </a:lstStyle>
          <a:p>
            <a:pPr eaLnBrk="1" hangingPunct="1"/>
            <a:fld id="{E13EB214-E10E-4EF5-BE26-AA7601EAFB38}" type="slidenum">
              <a:rPr lang="zh-TW" altLang="en-US" smtClean="0"/>
              <a:pPr eaLnBrk="1" hangingPunct="1"/>
              <a:t>15</a:t>
            </a:fld>
            <a:endParaRPr lang="zh-TW"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TW" altLang="en-US" smtClean="0"/>
          </a:p>
        </p:txBody>
      </p:sp>
      <p:sp>
        <p:nvSpPr>
          <p:cNvPr id="83972"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Calibri" pitchFamily="34" charset="0"/>
                <a:ea typeface="新細明體" pitchFamily="18" charset="-120"/>
              </a:defRPr>
            </a:lvl1pPr>
            <a:lvl2pPr marL="742950" indent="-285750" eaLnBrk="0" hangingPunct="0">
              <a:defRPr kumimoji="1">
                <a:solidFill>
                  <a:schemeClr val="tx1"/>
                </a:solidFill>
                <a:latin typeface="Calibri" pitchFamily="34" charset="0"/>
                <a:ea typeface="新細明體" pitchFamily="18" charset="-120"/>
              </a:defRPr>
            </a:lvl2pPr>
            <a:lvl3pPr marL="1143000" indent="-228600" eaLnBrk="0" hangingPunct="0">
              <a:defRPr kumimoji="1">
                <a:solidFill>
                  <a:schemeClr val="tx1"/>
                </a:solidFill>
                <a:latin typeface="Calibri" pitchFamily="34" charset="0"/>
                <a:ea typeface="新細明體" pitchFamily="18" charset="-120"/>
              </a:defRPr>
            </a:lvl3pPr>
            <a:lvl4pPr marL="1600200" indent="-228600" eaLnBrk="0" hangingPunct="0">
              <a:defRPr kumimoji="1">
                <a:solidFill>
                  <a:schemeClr val="tx1"/>
                </a:solidFill>
                <a:latin typeface="Calibri" pitchFamily="34" charset="0"/>
                <a:ea typeface="新細明體" pitchFamily="18" charset="-120"/>
              </a:defRPr>
            </a:lvl4pPr>
            <a:lvl5pPr marL="2057400" indent="-228600" eaLnBrk="0" hangingPunct="0">
              <a:defRPr kumimoji="1">
                <a:solidFill>
                  <a:schemeClr val="tx1"/>
                </a:solidFill>
                <a:latin typeface="Calibri"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Calibri"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Calibri"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Calibri"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Calibri" pitchFamily="34" charset="0"/>
                <a:ea typeface="新細明體" pitchFamily="18" charset="-120"/>
              </a:defRPr>
            </a:lvl9pPr>
          </a:lstStyle>
          <a:p>
            <a:pPr eaLnBrk="1" hangingPunct="1"/>
            <a:fld id="{CA400BE7-6F75-4111-B245-6971256118FE}" type="slidenum">
              <a:rPr lang="zh-TW" altLang="en-US" smtClean="0"/>
              <a:pPr eaLnBrk="1" hangingPunct="1"/>
              <a:t>16</a:t>
            </a:fld>
            <a:endParaRPr lang="zh-TW"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TW" altLang="en-US" smtClean="0"/>
          </a:p>
        </p:txBody>
      </p:sp>
      <p:sp>
        <p:nvSpPr>
          <p:cNvPr id="84996"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Calibri" pitchFamily="34" charset="0"/>
                <a:ea typeface="新細明體" pitchFamily="18" charset="-120"/>
              </a:defRPr>
            </a:lvl1pPr>
            <a:lvl2pPr marL="742950" indent="-285750" eaLnBrk="0" hangingPunct="0">
              <a:defRPr kumimoji="1">
                <a:solidFill>
                  <a:schemeClr val="tx1"/>
                </a:solidFill>
                <a:latin typeface="Calibri" pitchFamily="34" charset="0"/>
                <a:ea typeface="新細明體" pitchFamily="18" charset="-120"/>
              </a:defRPr>
            </a:lvl2pPr>
            <a:lvl3pPr marL="1143000" indent="-228600" eaLnBrk="0" hangingPunct="0">
              <a:defRPr kumimoji="1">
                <a:solidFill>
                  <a:schemeClr val="tx1"/>
                </a:solidFill>
                <a:latin typeface="Calibri" pitchFamily="34" charset="0"/>
                <a:ea typeface="新細明體" pitchFamily="18" charset="-120"/>
              </a:defRPr>
            </a:lvl3pPr>
            <a:lvl4pPr marL="1600200" indent="-228600" eaLnBrk="0" hangingPunct="0">
              <a:defRPr kumimoji="1">
                <a:solidFill>
                  <a:schemeClr val="tx1"/>
                </a:solidFill>
                <a:latin typeface="Calibri" pitchFamily="34" charset="0"/>
                <a:ea typeface="新細明體" pitchFamily="18" charset="-120"/>
              </a:defRPr>
            </a:lvl4pPr>
            <a:lvl5pPr marL="2057400" indent="-228600" eaLnBrk="0" hangingPunct="0">
              <a:defRPr kumimoji="1">
                <a:solidFill>
                  <a:schemeClr val="tx1"/>
                </a:solidFill>
                <a:latin typeface="Calibri"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Calibri"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Calibri"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Calibri"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Calibri" pitchFamily="34" charset="0"/>
                <a:ea typeface="新細明體" pitchFamily="18" charset="-120"/>
              </a:defRPr>
            </a:lvl9pPr>
          </a:lstStyle>
          <a:p>
            <a:pPr eaLnBrk="1" hangingPunct="1"/>
            <a:fld id="{3D471C7C-0EB2-43C7-8944-01400CE1DA81}" type="slidenum">
              <a:rPr lang="zh-TW" altLang="en-US" smtClean="0"/>
              <a:pPr eaLnBrk="1" hangingPunct="1"/>
              <a:t>17</a:t>
            </a:fld>
            <a:endParaRPr lang="zh-TW"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TW" altLang="en-US" smtClean="0"/>
          </a:p>
        </p:txBody>
      </p:sp>
      <p:sp>
        <p:nvSpPr>
          <p:cNvPr id="86020"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Calibri" pitchFamily="34" charset="0"/>
                <a:ea typeface="新細明體" pitchFamily="18" charset="-120"/>
              </a:defRPr>
            </a:lvl1pPr>
            <a:lvl2pPr marL="742950" indent="-285750" eaLnBrk="0" hangingPunct="0">
              <a:defRPr kumimoji="1">
                <a:solidFill>
                  <a:schemeClr val="tx1"/>
                </a:solidFill>
                <a:latin typeface="Calibri" pitchFamily="34" charset="0"/>
                <a:ea typeface="新細明體" pitchFamily="18" charset="-120"/>
              </a:defRPr>
            </a:lvl2pPr>
            <a:lvl3pPr marL="1143000" indent="-228600" eaLnBrk="0" hangingPunct="0">
              <a:defRPr kumimoji="1">
                <a:solidFill>
                  <a:schemeClr val="tx1"/>
                </a:solidFill>
                <a:latin typeface="Calibri" pitchFamily="34" charset="0"/>
                <a:ea typeface="新細明體" pitchFamily="18" charset="-120"/>
              </a:defRPr>
            </a:lvl3pPr>
            <a:lvl4pPr marL="1600200" indent="-228600" eaLnBrk="0" hangingPunct="0">
              <a:defRPr kumimoji="1">
                <a:solidFill>
                  <a:schemeClr val="tx1"/>
                </a:solidFill>
                <a:latin typeface="Calibri" pitchFamily="34" charset="0"/>
                <a:ea typeface="新細明體" pitchFamily="18" charset="-120"/>
              </a:defRPr>
            </a:lvl4pPr>
            <a:lvl5pPr marL="2057400" indent="-228600" eaLnBrk="0" hangingPunct="0">
              <a:defRPr kumimoji="1">
                <a:solidFill>
                  <a:schemeClr val="tx1"/>
                </a:solidFill>
                <a:latin typeface="Calibri"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Calibri"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Calibri"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Calibri"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Calibri" pitchFamily="34" charset="0"/>
                <a:ea typeface="新細明體" pitchFamily="18" charset="-120"/>
              </a:defRPr>
            </a:lvl9pPr>
          </a:lstStyle>
          <a:p>
            <a:pPr eaLnBrk="1" hangingPunct="1"/>
            <a:fld id="{B7CF0D0F-90B7-44B8-9D7B-E660A1A411FD}" type="slidenum">
              <a:rPr lang="zh-TW" altLang="en-US" smtClean="0"/>
              <a:pPr eaLnBrk="1" hangingPunct="1"/>
              <a:t>18</a:t>
            </a:fld>
            <a:endParaRPr lang="zh-TW"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TW" altLang="en-US" smtClean="0"/>
          </a:p>
        </p:txBody>
      </p:sp>
      <p:sp>
        <p:nvSpPr>
          <p:cNvPr id="87044"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Calibri" pitchFamily="34" charset="0"/>
                <a:ea typeface="新細明體" pitchFamily="18" charset="-120"/>
              </a:defRPr>
            </a:lvl1pPr>
            <a:lvl2pPr marL="742950" indent="-285750" eaLnBrk="0" hangingPunct="0">
              <a:defRPr kumimoji="1">
                <a:solidFill>
                  <a:schemeClr val="tx1"/>
                </a:solidFill>
                <a:latin typeface="Calibri" pitchFamily="34" charset="0"/>
                <a:ea typeface="新細明體" pitchFamily="18" charset="-120"/>
              </a:defRPr>
            </a:lvl2pPr>
            <a:lvl3pPr marL="1143000" indent="-228600" eaLnBrk="0" hangingPunct="0">
              <a:defRPr kumimoji="1">
                <a:solidFill>
                  <a:schemeClr val="tx1"/>
                </a:solidFill>
                <a:latin typeface="Calibri" pitchFamily="34" charset="0"/>
                <a:ea typeface="新細明體" pitchFamily="18" charset="-120"/>
              </a:defRPr>
            </a:lvl3pPr>
            <a:lvl4pPr marL="1600200" indent="-228600" eaLnBrk="0" hangingPunct="0">
              <a:defRPr kumimoji="1">
                <a:solidFill>
                  <a:schemeClr val="tx1"/>
                </a:solidFill>
                <a:latin typeface="Calibri" pitchFamily="34" charset="0"/>
                <a:ea typeface="新細明體" pitchFamily="18" charset="-120"/>
              </a:defRPr>
            </a:lvl4pPr>
            <a:lvl5pPr marL="2057400" indent="-228600" eaLnBrk="0" hangingPunct="0">
              <a:defRPr kumimoji="1">
                <a:solidFill>
                  <a:schemeClr val="tx1"/>
                </a:solidFill>
                <a:latin typeface="Calibri"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Calibri"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Calibri"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Calibri"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Calibri" pitchFamily="34" charset="0"/>
                <a:ea typeface="新細明體" pitchFamily="18" charset="-120"/>
              </a:defRPr>
            </a:lvl9pPr>
          </a:lstStyle>
          <a:p>
            <a:pPr eaLnBrk="1" hangingPunct="1"/>
            <a:fld id="{8CD0CB64-FCE4-4CFD-9DD6-5EBE489A9476}" type="slidenum">
              <a:rPr lang="zh-TW" altLang="en-US" smtClean="0"/>
              <a:pPr eaLnBrk="1" hangingPunct="1"/>
              <a:t>19</a:t>
            </a:fld>
            <a:endParaRPr lang="zh-TW"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TW" altLang="en-US" smtClean="0"/>
          </a:p>
        </p:txBody>
      </p:sp>
      <p:sp>
        <p:nvSpPr>
          <p:cNvPr id="88068"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Calibri" pitchFamily="34" charset="0"/>
                <a:ea typeface="新細明體" pitchFamily="18" charset="-120"/>
              </a:defRPr>
            </a:lvl1pPr>
            <a:lvl2pPr marL="742950" indent="-285750" eaLnBrk="0" hangingPunct="0">
              <a:defRPr kumimoji="1">
                <a:solidFill>
                  <a:schemeClr val="tx1"/>
                </a:solidFill>
                <a:latin typeface="Calibri" pitchFamily="34" charset="0"/>
                <a:ea typeface="新細明體" pitchFamily="18" charset="-120"/>
              </a:defRPr>
            </a:lvl2pPr>
            <a:lvl3pPr marL="1143000" indent="-228600" eaLnBrk="0" hangingPunct="0">
              <a:defRPr kumimoji="1">
                <a:solidFill>
                  <a:schemeClr val="tx1"/>
                </a:solidFill>
                <a:latin typeface="Calibri" pitchFamily="34" charset="0"/>
                <a:ea typeface="新細明體" pitchFamily="18" charset="-120"/>
              </a:defRPr>
            </a:lvl3pPr>
            <a:lvl4pPr marL="1600200" indent="-228600" eaLnBrk="0" hangingPunct="0">
              <a:defRPr kumimoji="1">
                <a:solidFill>
                  <a:schemeClr val="tx1"/>
                </a:solidFill>
                <a:latin typeface="Calibri" pitchFamily="34" charset="0"/>
                <a:ea typeface="新細明體" pitchFamily="18" charset="-120"/>
              </a:defRPr>
            </a:lvl4pPr>
            <a:lvl5pPr marL="2057400" indent="-228600" eaLnBrk="0" hangingPunct="0">
              <a:defRPr kumimoji="1">
                <a:solidFill>
                  <a:schemeClr val="tx1"/>
                </a:solidFill>
                <a:latin typeface="Calibri"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Calibri"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Calibri"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Calibri"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Calibri" pitchFamily="34" charset="0"/>
                <a:ea typeface="新細明體" pitchFamily="18" charset="-120"/>
              </a:defRPr>
            </a:lvl9pPr>
          </a:lstStyle>
          <a:p>
            <a:pPr eaLnBrk="1" hangingPunct="1"/>
            <a:fld id="{B0A3CD6A-EADA-45BF-9F5D-3A697599FA81}" type="slidenum">
              <a:rPr lang="zh-TW" altLang="en-US" smtClean="0"/>
              <a:pPr eaLnBrk="1" hangingPunct="1"/>
              <a:t>20</a:t>
            </a:fld>
            <a:endParaRPr lang="zh-TW"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TW" altLang="en-US" smtClean="0"/>
          </a:p>
        </p:txBody>
      </p:sp>
      <p:sp>
        <p:nvSpPr>
          <p:cNvPr id="89092"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Calibri" pitchFamily="34" charset="0"/>
                <a:ea typeface="新細明體" pitchFamily="18" charset="-120"/>
              </a:defRPr>
            </a:lvl1pPr>
            <a:lvl2pPr marL="742950" indent="-285750" eaLnBrk="0" hangingPunct="0">
              <a:defRPr kumimoji="1">
                <a:solidFill>
                  <a:schemeClr val="tx1"/>
                </a:solidFill>
                <a:latin typeface="Calibri" pitchFamily="34" charset="0"/>
                <a:ea typeface="新細明體" pitchFamily="18" charset="-120"/>
              </a:defRPr>
            </a:lvl2pPr>
            <a:lvl3pPr marL="1143000" indent="-228600" eaLnBrk="0" hangingPunct="0">
              <a:defRPr kumimoji="1">
                <a:solidFill>
                  <a:schemeClr val="tx1"/>
                </a:solidFill>
                <a:latin typeface="Calibri" pitchFamily="34" charset="0"/>
                <a:ea typeface="新細明體" pitchFamily="18" charset="-120"/>
              </a:defRPr>
            </a:lvl3pPr>
            <a:lvl4pPr marL="1600200" indent="-228600" eaLnBrk="0" hangingPunct="0">
              <a:defRPr kumimoji="1">
                <a:solidFill>
                  <a:schemeClr val="tx1"/>
                </a:solidFill>
                <a:latin typeface="Calibri" pitchFamily="34" charset="0"/>
                <a:ea typeface="新細明體" pitchFamily="18" charset="-120"/>
              </a:defRPr>
            </a:lvl4pPr>
            <a:lvl5pPr marL="2057400" indent="-228600" eaLnBrk="0" hangingPunct="0">
              <a:defRPr kumimoji="1">
                <a:solidFill>
                  <a:schemeClr val="tx1"/>
                </a:solidFill>
                <a:latin typeface="Calibri"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Calibri"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Calibri"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Calibri"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Calibri" pitchFamily="34" charset="0"/>
                <a:ea typeface="新細明體" pitchFamily="18" charset="-120"/>
              </a:defRPr>
            </a:lvl9pPr>
          </a:lstStyle>
          <a:p>
            <a:pPr eaLnBrk="1" hangingPunct="1"/>
            <a:fld id="{02F43A37-143F-4B1B-866D-817F3FF0F685}" type="slidenum">
              <a:rPr lang="zh-TW" altLang="en-US" smtClean="0"/>
              <a:pPr eaLnBrk="1" hangingPunct="1"/>
              <a:t>21</a:t>
            </a:fld>
            <a:endParaRPr lang="zh-TW"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bg>
      <p:bgRef idx="1003">
        <a:schemeClr val="bg2"/>
      </p:bgRef>
    </p:bg>
    <p:spTree>
      <p:nvGrpSpPr>
        <p:cNvPr id="1" name=""/>
        <p:cNvGrpSpPr/>
        <p:nvPr/>
      </p:nvGrpSpPr>
      <p:grpSpPr>
        <a:xfrm>
          <a:off x="0" y="0"/>
          <a:ext cx="0" cy="0"/>
          <a:chOff x="0" y="0"/>
          <a:chExt cx="0" cy="0"/>
        </a:xfrm>
      </p:grpSpPr>
      <p:grpSp>
        <p:nvGrpSpPr>
          <p:cNvPr id="7" name="Group 16"/>
          <p:cNvGrpSpPr/>
          <p:nvPr/>
        </p:nvGrpSpPr>
        <p:grpSpPr>
          <a:xfrm>
            <a:off x="0" y="3268345"/>
            <a:ext cx="9144000" cy="146304"/>
            <a:chOff x="0" y="3268345"/>
            <a:chExt cx="9144000" cy="146304"/>
          </a:xfrm>
        </p:grpSpPr>
        <p:sp>
          <p:nvSpPr>
            <p:cNvPr id="13" name="Rectangle 12"/>
            <p:cNvSpPr/>
            <p:nvPr userDrawn="1"/>
          </p:nvSpPr>
          <p:spPr>
            <a:xfrm>
              <a:off x="0" y="3268345"/>
              <a:ext cx="9144000" cy="14630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5181600" y="3268345"/>
              <a:ext cx="1097280" cy="1463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6278880" y="3268345"/>
              <a:ext cx="1097280" cy="1463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userDrawn="1"/>
          </p:nvSpPr>
          <p:spPr>
            <a:xfrm>
              <a:off x="7376160" y="3268345"/>
              <a:ext cx="1097280" cy="14630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ctrTitle"/>
          </p:nvPr>
        </p:nvSpPr>
        <p:spPr>
          <a:xfrm>
            <a:off x="609600" y="1752600"/>
            <a:ext cx="7924800" cy="1470025"/>
          </a:xfrm>
          <a:prstGeom prst="rect">
            <a:avLst/>
          </a:prstGeom>
        </p:spPr>
        <p:txBody>
          <a:bodyPr anchor="b"/>
          <a:lstStyle>
            <a:lvl1pPr algn="ctr">
              <a:defRPr/>
            </a:lvl1pPr>
          </a:lstStyle>
          <a:p>
            <a:r>
              <a:rPr lang="zh-TW" altLang="en-US" smtClean="0"/>
              <a:t>按一下以編輯母片標題樣式</a:t>
            </a:r>
            <a:endParaRPr lang="en-US"/>
          </a:p>
        </p:txBody>
      </p:sp>
      <p:sp>
        <p:nvSpPr>
          <p:cNvPr id="3" name="Subtitle 2"/>
          <p:cNvSpPr>
            <a:spLocks noGrp="1"/>
          </p:cNvSpPr>
          <p:nvPr>
            <p:ph type="subTitle" idx="1"/>
          </p:nvPr>
        </p:nvSpPr>
        <p:spPr>
          <a:xfrm>
            <a:off x="1371600" y="3505200"/>
            <a:ext cx="6400800" cy="1752600"/>
          </a:xfrm>
        </p:spPr>
        <p:txBody>
          <a:bodyPr>
            <a:normAutofit/>
          </a:bodyPr>
          <a:lstStyle>
            <a:lvl1pPr marL="0" indent="0" algn="ctr">
              <a:buNone/>
              <a:defRPr sz="2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en-US"/>
          </a:p>
        </p:txBody>
      </p:sp>
      <p:sp>
        <p:nvSpPr>
          <p:cNvPr id="4" name="Date Placeholder 3"/>
          <p:cNvSpPr>
            <a:spLocks noGrp="1"/>
          </p:cNvSpPr>
          <p:nvPr>
            <p:ph type="dt" sz="half" idx="10"/>
          </p:nvPr>
        </p:nvSpPr>
        <p:spPr/>
        <p:txBody>
          <a:bodyPr/>
          <a:lstStyle/>
          <a:p>
            <a:fld id="{497B8922-3A0A-440A-8672-E73DF5F8DCF5}" type="datetimeFigureOut">
              <a:rPr lang="zh-TW" altLang="en-US" smtClean="0"/>
              <a:t>2012/5/15</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F97D7E6D-3756-45E0-AD7F-C89B1503BE72}" type="slidenum">
              <a:rPr lang="zh-TW" altLang="en-US" smtClean="0"/>
              <a:t>‹#›</a:t>
            </a:fld>
            <a:endParaRPr lang="zh-TW"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標題及直排文字">
    <p:bg>
      <p:bgRef idx="1003">
        <a:schemeClr val="bg2"/>
      </p:bgRef>
    </p:bg>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Date Placeholder 3"/>
          <p:cNvSpPr>
            <a:spLocks noGrp="1"/>
          </p:cNvSpPr>
          <p:nvPr>
            <p:ph type="dt" sz="half" idx="10"/>
          </p:nvPr>
        </p:nvSpPr>
        <p:spPr/>
        <p:txBody>
          <a:bodyPr/>
          <a:lstStyle/>
          <a:p>
            <a:fld id="{497B8922-3A0A-440A-8672-E73DF5F8DCF5}" type="datetimeFigureOut">
              <a:rPr lang="zh-TW" altLang="en-US" smtClean="0"/>
              <a:t>2012/5/15</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F97D7E6D-3756-45E0-AD7F-C89B1503BE72}" type="slidenum">
              <a:rPr lang="zh-TW" altLang="en-US" smtClean="0"/>
              <a:t>‹#›</a:t>
            </a:fld>
            <a:endParaRPr lang="zh-TW" altLang="en-US"/>
          </a:p>
        </p:txBody>
      </p:sp>
      <p:sp>
        <p:nvSpPr>
          <p:cNvPr id="7" name="Title 6"/>
          <p:cNvSpPr>
            <a:spLocks noGrp="1"/>
          </p:cNvSpPr>
          <p:nvPr>
            <p:ph type="title"/>
          </p:nvPr>
        </p:nvSpPr>
        <p:spPr/>
        <p:txBody>
          <a:bodyPr/>
          <a:lstStyle/>
          <a:p>
            <a:r>
              <a:rPr lang="zh-TW" altLang="en-US" smtClean="0"/>
              <a:t>按一下以編輯母片標題樣式</a:t>
            </a:r>
            <a:endParaRPr lang="en-US"/>
          </a:p>
        </p:txBody>
      </p:sp>
      <p:grpSp>
        <p:nvGrpSpPr>
          <p:cNvPr id="2" name="Group 7"/>
          <p:cNvGrpSpPr/>
          <p:nvPr/>
        </p:nvGrpSpPr>
        <p:grpSpPr>
          <a:xfrm flipH="1">
            <a:off x="0" y="1371600"/>
            <a:ext cx="9144000" cy="73152"/>
            <a:chOff x="0" y="3268345"/>
            <a:chExt cx="9144000" cy="146304"/>
          </a:xfrm>
        </p:grpSpPr>
        <p:sp>
          <p:nvSpPr>
            <p:cNvPr id="9" name="Rectangle 8"/>
            <p:cNvSpPr/>
            <p:nvPr userDrawn="1"/>
          </p:nvSpPr>
          <p:spPr>
            <a:xfrm>
              <a:off x="0" y="3268345"/>
              <a:ext cx="9144000" cy="14630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5181600" y="3268345"/>
              <a:ext cx="1097280" cy="1463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6278880" y="3268345"/>
              <a:ext cx="1097280" cy="1463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7376160" y="3268345"/>
              <a:ext cx="1097280" cy="14630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8"/>
            <a:ext cx="1828800" cy="5851525"/>
          </a:xfrm>
          <a:prstGeom prst="rect">
            <a:avLst/>
          </a:prstGeom>
        </p:spPr>
        <p:txBody>
          <a:bodyPr vert="eaVert"/>
          <a:lstStyle/>
          <a:p>
            <a:r>
              <a:rPr lang="zh-TW" altLang="en-US" smtClean="0"/>
              <a:t>按一下以編輯母片標題樣式</a:t>
            </a:r>
            <a:endParaRPr lang="en-US"/>
          </a:p>
        </p:txBody>
      </p:sp>
      <p:sp>
        <p:nvSpPr>
          <p:cNvPr id="3" name="Vertical Text Placeholder 2"/>
          <p:cNvSpPr>
            <a:spLocks noGrp="1"/>
          </p:cNvSpPr>
          <p:nvPr>
            <p:ph type="body" orient="vert" idx="1"/>
          </p:nvPr>
        </p:nvSpPr>
        <p:spPr>
          <a:xfrm>
            <a:off x="457200" y="274638"/>
            <a:ext cx="61722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Date Placeholder 3"/>
          <p:cNvSpPr>
            <a:spLocks noGrp="1"/>
          </p:cNvSpPr>
          <p:nvPr>
            <p:ph type="dt" sz="half" idx="10"/>
          </p:nvPr>
        </p:nvSpPr>
        <p:spPr>
          <a:xfrm>
            <a:off x="6839712" y="6356350"/>
            <a:ext cx="1868424" cy="365125"/>
          </a:xfrm>
        </p:spPr>
        <p:txBody>
          <a:bodyPr/>
          <a:lstStyle/>
          <a:p>
            <a:fld id="{497B8922-3A0A-440A-8672-E73DF5F8DCF5}" type="datetimeFigureOut">
              <a:rPr lang="zh-TW" altLang="en-US" smtClean="0"/>
              <a:t>2012/5/15</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F97D7E6D-3756-45E0-AD7F-C89B1503BE72}" type="slidenum">
              <a:rPr lang="zh-TW" altLang="en-US" smtClean="0"/>
              <a:t>‹#›</a:t>
            </a:fld>
            <a:endParaRPr lang="zh-TW" altLang="en-US"/>
          </a:p>
        </p:txBody>
      </p:sp>
      <p:grpSp>
        <p:nvGrpSpPr>
          <p:cNvPr id="7" name="Group 6"/>
          <p:cNvGrpSpPr/>
          <p:nvPr/>
        </p:nvGrpSpPr>
        <p:grpSpPr>
          <a:xfrm rot="5400000" flipH="1">
            <a:off x="3332988" y="3384804"/>
            <a:ext cx="6867144" cy="73152"/>
            <a:chOff x="0" y="3268345"/>
            <a:chExt cx="9144000" cy="146304"/>
          </a:xfrm>
        </p:grpSpPr>
        <p:sp>
          <p:nvSpPr>
            <p:cNvPr id="8" name="Rectangle 7"/>
            <p:cNvSpPr/>
            <p:nvPr userDrawn="1"/>
          </p:nvSpPr>
          <p:spPr>
            <a:xfrm>
              <a:off x="0" y="3268345"/>
              <a:ext cx="9144000" cy="14630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5181600" y="3268345"/>
              <a:ext cx="1097280" cy="1463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6278880" y="3268345"/>
              <a:ext cx="1097280" cy="1463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7376160" y="3268345"/>
              <a:ext cx="1097280" cy="14630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標題及物件">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99616"/>
            <a:ext cx="8229600" cy="4626547"/>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Date Placeholder 3"/>
          <p:cNvSpPr>
            <a:spLocks noGrp="1"/>
          </p:cNvSpPr>
          <p:nvPr>
            <p:ph type="dt" sz="half" idx="10"/>
          </p:nvPr>
        </p:nvSpPr>
        <p:spPr/>
        <p:txBody>
          <a:bodyPr/>
          <a:lstStyle/>
          <a:p>
            <a:fld id="{497B8922-3A0A-440A-8672-E73DF5F8DCF5}" type="datetimeFigureOut">
              <a:rPr lang="zh-TW" altLang="en-US" smtClean="0"/>
              <a:t>2012/5/15</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F97D7E6D-3756-45E0-AD7F-C89B1503BE72}" type="slidenum">
              <a:rPr lang="zh-TW" altLang="en-US" smtClean="0"/>
              <a:t>‹#›</a:t>
            </a:fld>
            <a:endParaRPr lang="zh-TW" altLang="en-US"/>
          </a:p>
        </p:txBody>
      </p:sp>
      <p:grpSp>
        <p:nvGrpSpPr>
          <p:cNvPr id="2" name="Group 13"/>
          <p:cNvGrpSpPr/>
          <p:nvPr/>
        </p:nvGrpSpPr>
        <p:grpSpPr>
          <a:xfrm>
            <a:off x="0" y="1371600"/>
            <a:ext cx="9144000" cy="73152"/>
            <a:chOff x="0" y="3268345"/>
            <a:chExt cx="9144000" cy="146304"/>
          </a:xfrm>
        </p:grpSpPr>
        <p:sp>
          <p:nvSpPr>
            <p:cNvPr id="15" name="Rectangle 14"/>
            <p:cNvSpPr/>
            <p:nvPr userDrawn="1"/>
          </p:nvSpPr>
          <p:spPr>
            <a:xfrm>
              <a:off x="0" y="3268345"/>
              <a:ext cx="9144000" cy="14630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userDrawn="1"/>
          </p:nvSpPr>
          <p:spPr>
            <a:xfrm>
              <a:off x="5181600" y="3268345"/>
              <a:ext cx="1097280" cy="1463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a:off x="6278880" y="3268345"/>
              <a:ext cx="1097280" cy="1463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7376160" y="3268345"/>
              <a:ext cx="1097280" cy="14630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Title 18"/>
          <p:cNvSpPr>
            <a:spLocks noGrp="1"/>
          </p:cNvSpPr>
          <p:nvPr>
            <p:ph type="title"/>
          </p:nvPr>
        </p:nvSpPr>
        <p:spPr/>
        <p:txBody>
          <a:bodyPr/>
          <a:lstStyle/>
          <a:p>
            <a:r>
              <a:rPr lang="zh-TW" altLang="en-US" smtClean="0"/>
              <a:t>按一下以編輯母片標題樣式</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667512" y="4406900"/>
            <a:ext cx="7827201" cy="1362075"/>
          </a:xfrm>
          <a:prstGeom prst="rect">
            <a:avLst/>
          </a:prstGeom>
        </p:spPr>
        <p:txBody>
          <a:bodyPr anchor="t"/>
          <a:lstStyle>
            <a:lvl1pPr algn="l">
              <a:defRPr sz="4000" b="1" cap="all"/>
            </a:lvl1pPr>
          </a:lstStyle>
          <a:p>
            <a:r>
              <a:rPr lang="zh-TW" altLang="en-US" smtClean="0"/>
              <a:t>按一下以編輯母片標題樣式</a:t>
            </a:r>
            <a:endParaRPr lang="en-US"/>
          </a:p>
        </p:txBody>
      </p:sp>
      <p:sp>
        <p:nvSpPr>
          <p:cNvPr id="3" name="Text Placeholder 2"/>
          <p:cNvSpPr>
            <a:spLocks noGrp="1"/>
          </p:cNvSpPr>
          <p:nvPr>
            <p:ph type="body" idx="1"/>
          </p:nvPr>
        </p:nvSpPr>
        <p:spPr>
          <a:xfrm>
            <a:off x="667512" y="2667000"/>
            <a:ext cx="7827201"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fld id="{497B8922-3A0A-440A-8672-E73DF5F8DCF5}" type="datetimeFigureOut">
              <a:rPr lang="zh-TW" altLang="en-US" smtClean="0"/>
              <a:t>2012/5/15</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F97D7E6D-3756-45E0-AD7F-C89B1503BE72}" type="slidenum">
              <a:rPr lang="zh-TW" altLang="en-US" smtClean="0"/>
              <a:t>‹#›</a:t>
            </a:fld>
            <a:endParaRPr lang="zh-TW" altLang="en-US"/>
          </a:p>
        </p:txBody>
      </p:sp>
      <p:grpSp>
        <p:nvGrpSpPr>
          <p:cNvPr id="7" name="Group 12"/>
          <p:cNvGrpSpPr/>
          <p:nvPr/>
        </p:nvGrpSpPr>
        <p:grpSpPr>
          <a:xfrm flipH="1">
            <a:off x="0" y="4228465"/>
            <a:ext cx="9144000" cy="146304"/>
            <a:chOff x="0" y="3268345"/>
            <a:chExt cx="9144000" cy="146304"/>
          </a:xfrm>
        </p:grpSpPr>
        <p:sp>
          <p:nvSpPr>
            <p:cNvPr id="14" name="Rectangle 13"/>
            <p:cNvSpPr/>
            <p:nvPr userDrawn="1"/>
          </p:nvSpPr>
          <p:spPr>
            <a:xfrm>
              <a:off x="0" y="3268345"/>
              <a:ext cx="9144000" cy="14630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5181600" y="3268345"/>
              <a:ext cx="1097280" cy="1463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userDrawn="1"/>
          </p:nvSpPr>
          <p:spPr>
            <a:xfrm>
              <a:off x="6278880" y="3268345"/>
              <a:ext cx="1097280" cy="1463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a:off x="7376160" y="3268345"/>
              <a:ext cx="1097280" cy="14630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兩項物件">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5" name="Date Placeholder 4"/>
          <p:cNvSpPr>
            <a:spLocks noGrp="1"/>
          </p:cNvSpPr>
          <p:nvPr>
            <p:ph type="dt" sz="half" idx="10"/>
          </p:nvPr>
        </p:nvSpPr>
        <p:spPr/>
        <p:txBody>
          <a:bodyPr/>
          <a:lstStyle/>
          <a:p>
            <a:fld id="{497B8922-3A0A-440A-8672-E73DF5F8DCF5}" type="datetimeFigureOut">
              <a:rPr lang="zh-TW" altLang="en-US" smtClean="0"/>
              <a:t>2012/5/15</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F97D7E6D-3756-45E0-AD7F-C89B1503BE72}" type="slidenum">
              <a:rPr lang="zh-TW" altLang="en-US" smtClean="0"/>
              <a:t>‹#›</a:t>
            </a:fld>
            <a:endParaRPr lang="zh-TW" altLang="en-US"/>
          </a:p>
        </p:txBody>
      </p:sp>
      <p:sp>
        <p:nvSpPr>
          <p:cNvPr id="14" name="Title 13"/>
          <p:cNvSpPr>
            <a:spLocks noGrp="1"/>
          </p:cNvSpPr>
          <p:nvPr>
            <p:ph type="title"/>
          </p:nvPr>
        </p:nvSpPr>
        <p:spPr/>
        <p:txBody>
          <a:bodyPr/>
          <a:lstStyle/>
          <a:p>
            <a:r>
              <a:rPr lang="zh-TW" altLang="en-US" smtClean="0"/>
              <a:t>按一下以編輯母片標題樣式</a:t>
            </a:r>
            <a:endParaRPr lang="en-US"/>
          </a:p>
        </p:txBody>
      </p:sp>
      <p:grpSp>
        <p:nvGrpSpPr>
          <p:cNvPr id="2" name="Group 14"/>
          <p:cNvGrpSpPr/>
          <p:nvPr/>
        </p:nvGrpSpPr>
        <p:grpSpPr>
          <a:xfrm>
            <a:off x="0" y="1371600"/>
            <a:ext cx="9144000" cy="73152"/>
            <a:chOff x="0" y="3268345"/>
            <a:chExt cx="9144000" cy="146304"/>
          </a:xfrm>
        </p:grpSpPr>
        <p:sp>
          <p:nvSpPr>
            <p:cNvPr id="16" name="Rectangle 15"/>
            <p:cNvSpPr/>
            <p:nvPr userDrawn="1"/>
          </p:nvSpPr>
          <p:spPr>
            <a:xfrm>
              <a:off x="0" y="3268345"/>
              <a:ext cx="9144000" cy="14630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a:off x="5181600" y="3268345"/>
              <a:ext cx="1097280" cy="1463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6278880" y="3268345"/>
              <a:ext cx="1097280" cy="1463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7376160" y="3268345"/>
              <a:ext cx="1097280" cy="14630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比對">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Content Placeholder 3"/>
          <p:cNvSpPr>
            <a:spLocks noGrp="1"/>
          </p:cNvSpPr>
          <p:nvPr>
            <p:ph sz="half" idx="2"/>
          </p:nvPr>
        </p:nvSpPr>
        <p:spPr>
          <a:xfrm>
            <a:off x="457200" y="22971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5" name="Text Placeholder 4"/>
          <p:cNvSpPr>
            <a:spLocks noGrp="1"/>
          </p:cNvSpPr>
          <p:nvPr>
            <p:ph type="body" sz="quarter" idx="3"/>
          </p:nvPr>
        </p:nvSpPr>
        <p:spPr>
          <a:xfrm>
            <a:off x="4645025" y="1600200"/>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Content Placeholder 5"/>
          <p:cNvSpPr>
            <a:spLocks noGrp="1"/>
          </p:cNvSpPr>
          <p:nvPr>
            <p:ph sz="quarter" idx="4"/>
          </p:nvPr>
        </p:nvSpPr>
        <p:spPr>
          <a:xfrm>
            <a:off x="4645025" y="22971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7" name="Date Placeholder 6"/>
          <p:cNvSpPr>
            <a:spLocks noGrp="1"/>
          </p:cNvSpPr>
          <p:nvPr>
            <p:ph type="dt" sz="half" idx="10"/>
          </p:nvPr>
        </p:nvSpPr>
        <p:spPr/>
        <p:txBody>
          <a:bodyPr/>
          <a:lstStyle/>
          <a:p>
            <a:fld id="{497B8922-3A0A-440A-8672-E73DF5F8DCF5}" type="datetimeFigureOut">
              <a:rPr lang="zh-TW" altLang="en-US" smtClean="0"/>
              <a:t>2012/5/15</a:t>
            </a:fld>
            <a:endParaRPr lang="zh-TW" altLang="en-US"/>
          </a:p>
        </p:txBody>
      </p:sp>
      <p:sp>
        <p:nvSpPr>
          <p:cNvPr id="8" name="Footer Placeholder 7"/>
          <p:cNvSpPr>
            <a:spLocks noGrp="1"/>
          </p:cNvSpPr>
          <p:nvPr>
            <p:ph type="ftr" sz="quarter" idx="11"/>
          </p:nvPr>
        </p:nvSpPr>
        <p:spPr/>
        <p:txBody>
          <a:bodyPr/>
          <a:lstStyle/>
          <a:p>
            <a:endParaRPr lang="zh-TW" altLang="en-US"/>
          </a:p>
        </p:txBody>
      </p:sp>
      <p:sp>
        <p:nvSpPr>
          <p:cNvPr id="9" name="Slide Number Placeholder 8"/>
          <p:cNvSpPr>
            <a:spLocks noGrp="1"/>
          </p:cNvSpPr>
          <p:nvPr>
            <p:ph type="sldNum" sz="quarter" idx="12"/>
          </p:nvPr>
        </p:nvSpPr>
        <p:spPr/>
        <p:txBody>
          <a:bodyPr/>
          <a:lstStyle/>
          <a:p>
            <a:fld id="{F97D7E6D-3756-45E0-AD7F-C89B1503BE72}" type="slidenum">
              <a:rPr lang="zh-TW" altLang="en-US" smtClean="0"/>
              <a:t>‹#›</a:t>
            </a:fld>
            <a:endParaRPr lang="zh-TW" altLang="en-US"/>
          </a:p>
        </p:txBody>
      </p:sp>
      <p:sp>
        <p:nvSpPr>
          <p:cNvPr id="16" name="Title 15"/>
          <p:cNvSpPr>
            <a:spLocks noGrp="1"/>
          </p:cNvSpPr>
          <p:nvPr>
            <p:ph type="title"/>
          </p:nvPr>
        </p:nvSpPr>
        <p:spPr/>
        <p:txBody>
          <a:bodyPr/>
          <a:lstStyle/>
          <a:p>
            <a:r>
              <a:rPr lang="zh-TW" altLang="en-US" smtClean="0"/>
              <a:t>按一下以編輯母片標題樣式</a:t>
            </a:r>
            <a:endParaRPr lang="en-US"/>
          </a:p>
        </p:txBody>
      </p:sp>
      <p:grpSp>
        <p:nvGrpSpPr>
          <p:cNvPr id="2" name="Group 16"/>
          <p:cNvGrpSpPr/>
          <p:nvPr/>
        </p:nvGrpSpPr>
        <p:grpSpPr>
          <a:xfrm>
            <a:off x="0" y="1371600"/>
            <a:ext cx="9144000" cy="73152"/>
            <a:chOff x="0" y="3268345"/>
            <a:chExt cx="9144000" cy="146304"/>
          </a:xfrm>
        </p:grpSpPr>
        <p:sp>
          <p:nvSpPr>
            <p:cNvPr id="18" name="Rectangle 17"/>
            <p:cNvSpPr/>
            <p:nvPr userDrawn="1"/>
          </p:nvSpPr>
          <p:spPr>
            <a:xfrm>
              <a:off x="0" y="3268345"/>
              <a:ext cx="9144000" cy="14630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5181600" y="3268345"/>
              <a:ext cx="1097280" cy="1463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userDrawn="1"/>
          </p:nvSpPr>
          <p:spPr>
            <a:xfrm>
              <a:off x="6278880" y="3268345"/>
              <a:ext cx="1097280" cy="1463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userDrawn="1"/>
          </p:nvSpPr>
          <p:spPr>
            <a:xfrm>
              <a:off x="7376160" y="3268345"/>
              <a:ext cx="1097280" cy="14630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只有標題">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97B8922-3A0A-440A-8672-E73DF5F8DCF5}" type="datetimeFigureOut">
              <a:rPr lang="zh-TW" altLang="en-US" smtClean="0"/>
              <a:t>2012/5/15</a:t>
            </a:fld>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5" name="Slide Number Placeholder 4"/>
          <p:cNvSpPr>
            <a:spLocks noGrp="1"/>
          </p:cNvSpPr>
          <p:nvPr>
            <p:ph type="sldNum" sz="quarter" idx="12"/>
          </p:nvPr>
        </p:nvSpPr>
        <p:spPr/>
        <p:txBody>
          <a:bodyPr/>
          <a:lstStyle/>
          <a:p>
            <a:fld id="{F97D7E6D-3756-45E0-AD7F-C89B1503BE72}" type="slidenum">
              <a:rPr lang="zh-TW" altLang="en-US" smtClean="0"/>
              <a:t>‹#›</a:t>
            </a:fld>
            <a:endParaRPr lang="zh-TW" altLang="en-US"/>
          </a:p>
        </p:txBody>
      </p:sp>
      <p:sp>
        <p:nvSpPr>
          <p:cNvPr id="12" name="Title 11"/>
          <p:cNvSpPr>
            <a:spLocks noGrp="1"/>
          </p:cNvSpPr>
          <p:nvPr>
            <p:ph type="title"/>
          </p:nvPr>
        </p:nvSpPr>
        <p:spPr/>
        <p:txBody>
          <a:bodyPr/>
          <a:lstStyle/>
          <a:p>
            <a:r>
              <a:rPr lang="zh-TW" altLang="en-US" smtClean="0"/>
              <a:t>按一下以編輯母片標題樣式</a:t>
            </a:r>
            <a:endParaRPr lang="en-US"/>
          </a:p>
        </p:txBody>
      </p:sp>
      <p:grpSp>
        <p:nvGrpSpPr>
          <p:cNvPr id="2" name="Group 12"/>
          <p:cNvGrpSpPr/>
          <p:nvPr/>
        </p:nvGrpSpPr>
        <p:grpSpPr>
          <a:xfrm flipH="1">
            <a:off x="0" y="1371600"/>
            <a:ext cx="9144000" cy="73152"/>
            <a:chOff x="0" y="3268345"/>
            <a:chExt cx="9144000" cy="146304"/>
          </a:xfrm>
        </p:grpSpPr>
        <p:sp>
          <p:nvSpPr>
            <p:cNvPr id="14" name="Rectangle 13"/>
            <p:cNvSpPr/>
            <p:nvPr userDrawn="1"/>
          </p:nvSpPr>
          <p:spPr>
            <a:xfrm>
              <a:off x="0" y="3268345"/>
              <a:ext cx="9144000" cy="14630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5181600" y="3268345"/>
              <a:ext cx="1097280" cy="1463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userDrawn="1"/>
          </p:nvSpPr>
          <p:spPr>
            <a:xfrm>
              <a:off x="6278880" y="3268345"/>
              <a:ext cx="1097280" cy="1463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a:off x="7376160" y="3268345"/>
              <a:ext cx="1097280" cy="14630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Ref idx="1003">
        <a:schemeClr val="bg2"/>
      </p:bgRef>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7B8922-3A0A-440A-8672-E73DF5F8DCF5}" type="datetimeFigureOut">
              <a:rPr lang="zh-TW" altLang="en-US" smtClean="0"/>
              <a:t>2012/5/15</a:t>
            </a:fld>
            <a:endParaRPr lang="zh-TW" altLang="en-US"/>
          </a:p>
        </p:txBody>
      </p:sp>
      <p:sp>
        <p:nvSpPr>
          <p:cNvPr id="3" name="Footer Placeholder 2"/>
          <p:cNvSpPr>
            <a:spLocks noGrp="1"/>
          </p:cNvSpPr>
          <p:nvPr>
            <p:ph type="ftr" sz="quarter" idx="11"/>
          </p:nvPr>
        </p:nvSpPr>
        <p:spPr/>
        <p:txBody>
          <a:bodyPr/>
          <a:lstStyle/>
          <a:p>
            <a:endParaRPr lang="zh-TW" altLang="en-US"/>
          </a:p>
        </p:txBody>
      </p:sp>
      <p:sp>
        <p:nvSpPr>
          <p:cNvPr id="4" name="Slide Number Placeholder 3"/>
          <p:cNvSpPr>
            <a:spLocks noGrp="1"/>
          </p:cNvSpPr>
          <p:nvPr>
            <p:ph type="sldNum" sz="quarter" idx="12"/>
          </p:nvPr>
        </p:nvSpPr>
        <p:spPr/>
        <p:txBody>
          <a:bodyPr/>
          <a:lstStyle/>
          <a:p>
            <a:fld id="{F97D7E6D-3756-45E0-AD7F-C89B1503BE72}" type="slidenum">
              <a:rPr lang="zh-TW" altLang="en-US" smtClean="0"/>
              <a:t>‹#›</a:t>
            </a:fld>
            <a:endParaRPr lang="zh-TW" altLang="en-US"/>
          </a:p>
        </p:txBody>
      </p:sp>
      <p:grpSp>
        <p:nvGrpSpPr>
          <p:cNvPr id="5" name="Group 10"/>
          <p:cNvGrpSpPr/>
          <p:nvPr/>
        </p:nvGrpSpPr>
        <p:grpSpPr>
          <a:xfrm>
            <a:off x="-9144" y="-18288"/>
            <a:ext cx="9144000" cy="146304"/>
            <a:chOff x="0" y="3268345"/>
            <a:chExt cx="9144000" cy="146304"/>
          </a:xfrm>
        </p:grpSpPr>
        <p:sp>
          <p:nvSpPr>
            <p:cNvPr id="12" name="Rectangle 11"/>
            <p:cNvSpPr/>
            <p:nvPr userDrawn="1"/>
          </p:nvSpPr>
          <p:spPr>
            <a:xfrm>
              <a:off x="0" y="3268345"/>
              <a:ext cx="9144000" cy="14630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5495544" y="3268345"/>
              <a:ext cx="1097280" cy="1463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6592824" y="3268345"/>
              <a:ext cx="1097280" cy="1463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7690104" y="3268345"/>
              <a:ext cx="1097280" cy="14630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793750"/>
          </a:xfrm>
          <a:prstGeom prst="rect">
            <a:avLst/>
          </a:prstGeom>
        </p:spPr>
        <p:txBody>
          <a:bodyPr anchor="b">
            <a:normAutofit/>
          </a:bodyPr>
          <a:lstStyle>
            <a:lvl1pPr algn="l">
              <a:defRPr sz="2800" b="1"/>
            </a:lvl1pPr>
          </a:lstStyle>
          <a:p>
            <a:r>
              <a:rPr lang="zh-TW" altLang="en-US" smtClean="0"/>
              <a:t>按一下以編輯母片標題樣式</a:t>
            </a:r>
            <a:endParaRPr lang="en-US"/>
          </a:p>
        </p:txBody>
      </p:sp>
      <p:sp>
        <p:nvSpPr>
          <p:cNvPr id="3" name="Content Placeholder 2"/>
          <p:cNvSpPr>
            <a:spLocks noGrp="1"/>
          </p:cNvSpPr>
          <p:nvPr>
            <p:ph idx="1"/>
          </p:nvPr>
        </p:nvSpPr>
        <p:spPr>
          <a:xfrm>
            <a:off x="3575050" y="1371600"/>
            <a:ext cx="5111750" cy="47545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Text Placeholder 3"/>
          <p:cNvSpPr>
            <a:spLocks noGrp="1"/>
          </p:cNvSpPr>
          <p:nvPr>
            <p:ph type="body" sz="half" idx="2"/>
          </p:nvPr>
        </p:nvSpPr>
        <p:spPr>
          <a:xfrm>
            <a:off x="457200" y="1371600"/>
            <a:ext cx="3008313" cy="47545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497B8922-3A0A-440A-8672-E73DF5F8DCF5}" type="datetimeFigureOut">
              <a:rPr lang="zh-TW" altLang="en-US" smtClean="0"/>
              <a:t>2012/5/15</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F97D7E6D-3756-45E0-AD7F-C89B1503BE72}" type="slidenum">
              <a:rPr lang="zh-TW" altLang="en-US" smtClean="0"/>
              <a:t>‹#›</a:t>
            </a:fld>
            <a:endParaRPr lang="zh-TW" altLang="en-US"/>
          </a:p>
        </p:txBody>
      </p:sp>
      <p:grpSp>
        <p:nvGrpSpPr>
          <p:cNvPr id="8" name="Group 13"/>
          <p:cNvGrpSpPr/>
          <p:nvPr/>
        </p:nvGrpSpPr>
        <p:grpSpPr>
          <a:xfrm flipH="1">
            <a:off x="0" y="1143000"/>
            <a:ext cx="9144000" cy="73152"/>
            <a:chOff x="0" y="3268345"/>
            <a:chExt cx="9144000" cy="146304"/>
          </a:xfrm>
        </p:grpSpPr>
        <p:sp>
          <p:nvSpPr>
            <p:cNvPr id="15" name="Rectangle 14"/>
            <p:cNvSpPr/>
            <p:nvPr userDrawn="1"/>
          </p:nvSpPr>
          <p:spPr>
            <a:xfrm>
              <a:off x="0" y="3268345"/>
              <a:ext cx="9144000" cy="14630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userDrawn="1"/>
          </p:nvSpPr>
          <p:spPr>
            <a:xfrm>
              <a:off x="5181600" y="3268345"/>
              <a:ext cx="1097280" cy="1463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a:off x="6278880" y="3268345"/>
              <a:ext cx="1097280" cy="1463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7376160" y="3268345"/>
              <a:ext cx="1097280" cy="14630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含標題的圖片">
    <p:spTree>
      <p:nvGrpSpPr>
        <p:cNvPr id="1" name=""/>
        <p:cNvGrpSpPr/>
        <p:nvPr/>
      </p:nvGrpSpPr>
      <p:grpSpPr>
        <a:xfrm>
          <a:off x="0" y="0"/>
          <a:ext cx="0" cy="0"/>
          <a:chOff x="0" y="0"/>
          <a:chExt cx="0" cy="0"/>
        </a:xfrm>
      </p:grpSpPr>
      <p:sp>
        <p:nvSpPr>
          <p:cNvPr id="15" name="Picture Placeholder 14"/>
          <p:cNvSpPr>
            <a:spLocks noGrp="1"/>
          </p:cNvSpPr>
          <p:nvPr>
            <p:ph type="pic" sz="quarter" idx="13"/>
          </p:nvPr>
        </p:nvSpPr>
        <p:spPr>
          <a:xfrm>
            <a:off x="1801368" y="685800"/>
            <a:ext cx="5495544" cy="3886200"/>
          </a:xfrm>
          <a:solidFill>
            <a:schemeClr val="accent1"/>
          </a:solidFill>
          <a:effectLst>
            <a:reflection blurRad="6350" stA="52000" endA="300" endPos="35000" dir="5400000" sy="-100000" algn="bl" rotWithShape="0"/>
          </a:effectLst>
          <a:scene3d>
            <a:camera prst="orthographicFront"/>
            <a:lightRig rig="contrasting" dir="t"/>
          </a:scene3d>
          <a:sp3d contourW="12700" prstMaterial="softEdge">
            <a:bevelT prst="cross"/>
            <a:contourClr>
              <a:srgbClr val="FFFFFF"/>
            </a:contourClr>
          </a:sp3d>
        </p:spPr>
        <p:txBody>
          <a:bodyPr/>
          <a:lstStyle/>
          <a:p>
            <a:r>
              <a:rPr lang="zh-TW" altLang="en-US" smtClean="0"/>
              <a:t>按一下圖示以新增圖片</a:t>
            </a:r>
            <a:endParaRPr lang="en-US"/>
          </a:p>
        </p:txBody>
      </p:sp>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TW" altLang="en-US" smtClean="0"/>
              <a:t>按一下以編輯母片標題樣式</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497B8922-3A0A-440A-8672-E73DF5F8DCF5}" type="datetimeFigureOut">
              <a:rPr lang="zh-TW" altLang="en-US" smtClean="0"/>
              <a:t>2012/5/15</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F97D7E6D-3756-45E0-AD7F-C89B1503BE72}" type="slidenum">
              <a:rPr lang="zh-TW" altLang="en-US" smtClean="0"/>
              <a:t>‹#›</a:t>
            </a:fld>
            <a:endParaRPr lang="zh-TW" altLang="en-US"/>
          </a:p>
        </p:txBody>
      </p:sp>
      <p:grpSp>
        <p:nvGrpSpPr>
          <p:cNvPr id="3" name="Group 15"/>
          <p:cNvGrpSpPr/>
          <p:nvPr/>
        </p:nvGrpSpPr>
        <p:grpSpPr>
          <a:xfrm>
            <a:off x="-9144" y="-18288"/>
            <a:ext cx="9144000" cy="146304"/>
            <a:chOff x="0" y="3268345"/>
            <a:chExt cx="9144000" cy="146304"/>
          </a:xfrm>
        </p:grpSpPr>
        <p:sp>
          <p:nvSpPr>
            <p:cNvPr id="17" name="Rectangle 16"/>
            <p:cNvSpPr/>
            <p:nvPr userDrawn="1"/>
          </p:nvSpPr>
          <p:spPr>
            <a:xfrm>
              <a:off x="0" y="3268345"/>
              <a:ext cx="9144000" cy="14630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5495544" y="3268345"/>
              <a:ext cx="1097280" cy="1463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6592824" y="3268345"/>
              <a:ext cx="1097280" cy="1463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userDrawn="1"/>
          </p:nvSpPr>
          <p:spPr>
            <a:xfrm>
              <a:off x="7690104" y="3268345"/>
              <a:ext cx="1097280" cy="14630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6826" y="0"/>
            <a:ext cx="9144000" cy="6286520"/>
          </a:xfrm>
          <a:prstGeom prst="rect">
            <a:avLst/>
          </a:prstGeom>
          <a:gradFill flip="none" rotWithShape="1">
            <a:gsLst>
              <a:gs pos="1000">
                <a:schemeClr val="bg2">
                  <a:alpha val="0"/>
                </a:schemeClr>
              </a:gs>
              <a:gs pos="100000">
                <a:schemeClr val="bg1">
                  <a:alpha val="92000"/>
                </a:schemeClr>
              </a:gs>
            </a:gsLst>
            <a:lin ang="16200000" scaled="1"/>
            <a:tileRect/>
          </a:gradFill>
          <a:ln w="28575"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Date Placeholder 3"/>
          <p:cNvSpPr>
            <a:spLocks noGrp="1"/>
          </p:cNvSpPr>
          <p:nvPr>
            <p:ph type="dt" sz="half" idx="2"/>
          </p:nvPr>
        </p:nvSpPr>
        <p:spPr>
          <a:xfrm>
            <a:off x="6574536" y="6356350"/>
            <a:ext cx="2133600" cy="365125"/>
          </a:xfrm>
          <a:prstGeom prst="rect">
            <a:avLst/>
          </a:prstGeom>
        </p:spPr>
        <p:txBody>
          <a:bodyPr vert="horz" lIns="91440" tIns="45720" rIns="91440" bIns="45720" rtlCol="0" anchor="ctr"/>
          <a:lstStyle>
            <a:lvl1pPr algn="r">
              <a:defRPr sz="1200">
                <a:solidFill>
                  <a:sysClr val="windowText" lastClr="000000"/>
                </a:solidFill>
              </a:defRPr>
            </a:lvl1pPr>
          </a:lstStyle>
          <a:p>
            <a:fld id="{497B8922-3A0A-440A-8672-E73DF5F8DCF5}" type="datetimeFigureOut">
              <a:rPr lang="zh-TW" altLang="en-US" smtClean="0"/>
              <a:t>2012/5/15</a:t>
            </a:fld>
            <a:endParaRPr lang="zh-TW" alt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ysClr val="windowText" lastClr="000000"/>
                </a:solidFill>
              </a:defRPr>
            </a:lvl1pPr>
          </a:lstStyle>
          <a:p>
            <a:endParaRPr lang="zh-TW" altLang="en-US"/>
          </a:p>
        </p:txBody>
      </p:sp>
      <p:sp>
        <p:nvSpPr>
          <p:cNvPr id="6" name="Slide Number Placeholder 5"/>
          <p:cNvSpPr>
            <a:spLocks noGrp="1"/>
          </p:cNvSpPr>
          <p:nvPr>
            <p:ph type="sldNum" sz="quarter" idx="4"/>
          </p:nvPr>
        </p:nvSpPr>
        <p:spPr>
          <a:xfrm>
            <a:off x="460248" y="6356350"/>
            <a:ext cx="2133600" cy="365125"/>
          </a:xfrm>
          <a:prstGeom prst="rect">
            <a:avLst/>
          </a:prstGeom>
        </p:spPr>
        <p:txBody>
          <a:bodyPr vert="horz" lIns="91440" tIns="45720" rIns="91440" bIns="45720" rtlCol="0" anchor="ctr"/>
          <a:lstStyle>
            <a:lvl1pPr algn="l">
              <a:defRPr sz="1200">
                <a:solidFill>
                  <a:sysClr val="windowText" lastClr="000000"/>
                </a:solidFill>
              </a:defRPr>
            </a:lvl1pPr>
          </a:lstStyle>
          <a:p>
            <a:fld id="{F97D7E6D-3756-45E0-AD7F-C89B1503BE72}" type="slidenum">
              <a:rPr lang="zh-TW" altLang="en-US" smtClean="0"/>
              <a:t>‹#›</a:t>
            </a:fld>
            <a:endParaRPr lang="zh-TW" altLang="en-US"/>
          </a:p>
        </p:txBody>
      </p:sp>
      <p:sp>
        <p:nvSpPr>
          <p:cNvPr id="8" name="Title Placeholder 7"/>
          <p:cNvSpPr>
            <a:spLocks noGrp="1"/>
          </p:cNvSpPr>
          <p:nvPr>
            <p:ph type="title"/>
          </p:nvPr>
        </p:nvSpPr>
        <p:spPr>
          <a:xfrm>
            <a:off x="457200" y="152400"/>
            <a:ext cx="8229600" cy="1143000"/>
          </a:xfrm>
          <a:prstGeom prst="rect">
            <a:avLst/>
          </a:prstGeom>
        </p:spPr>
        <p:txBody>
          <a:bodyPr vert="horz" lIns="91440" tIns="45720" rIns="91440" bIns="45720" rtlCol="0" anchor="ctr">
            <a:normAutofit/>
          </a:bodyPr>
          <a:lstStyle/>
          <a:p>
            <a:r>
              <a:rPr lang="zh-TW" altLang="en-US" smtClean="0"/>
              <a:t>按一下以編輯母片標題樣式</a:t>
            </a: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400" kern="1200">
          <a:ln>
            <a:noFill/>
          </a:ln>
          <a:solidFill>
            <a:srgbClr val="FFFFFF"/>
          </a:solidFill>
          <a:effectLst>
            <a:glow rad="101600">
              <a:schemeClr val="tx2"/>
            </a:glo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spcBef>
          <a:spcPct val="20000"/>
        </a:spcBef>
        <a:buClr>
          <a:schemeClr val="tx2"/>
        </a:buClr>
        <a:buSzPct val="70000"/>
        <a:buFont typeface="Wingdings 2" pitchFamily="18"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chemeClr val="accent4"/>
        </a:buClr>
        <a:buSzPct val="60000"/>
        <a:buFont typeface="Wingdings 2" pitchFamily="18" charset="2"/>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chemeClr val="accent5"/>
        </a:buClr>
        <a:buSzPct val="57000"/>
        <a:buFont typeface="Wingdings 2" pitchFamily="18" charset="2"/>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chemeClr val="accent6"/>
        </a:buClr>
        <a:buSzPct val="55000"/>
        <a:buFont typeface="Wingdings 2" pitchFamily="18"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chemeClr val="accent2"/>
        </a:buClr>
        <a:buSzPct val="50000"/>
        <a:buFont typeface="Wingdings 2" pitchFamily="18" charset="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www.youtube.com/watch?v=Jr2NHZnzpvA&amp;feature=related" TargetMode="Externa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hyperlink" Target="http://asaptbt.nutn.edu.tw/tbtweb/" TargetMode="Externa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8" Type="http://schemas.openxmlformats.org/officeDocument/2006/relationships/slide" Target="slide25.xml"/><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xml.rels><?xml version="1.0" encoding="UTF-8" standalone="yes"?>
<Relationships xmlns="http://schemas.openxmlformats.org/package/2006/relationships"><Relationship Id="rId3" Type="http://schemas.openxmlformats.org/officeDocument/2006/relationships/hyperlink" Target="http://www.youtube.com/watch?v=ZOumv-Vu98E"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Brown%20bear%2001.ppt" TargetMode="External"/><Relationship Id="rId2" Type="http://schemas.openxmlformats.org/officeDocument/2006/relationships/hyperlink" Target="Book_1.pdf"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hyperlink" Target="P1012111.AVI" TargetMode="External"/><Relationship Id="rId3" Type="http://schemas.openxmlformats.org/officeDocument/2006/relationships/hyperlink" Target="http://www.roythezebra.com/reading-games-sentence-level.html" TargetMode="External"/><Relationship Id="rId7" Type="http://schemas.openxmlformats.org/officeDocument/2006/relationships/hyperlink" Target="P1011334.AVI" TargetMode="External"/><Relationship Id="rId12" Type="http://schemas.openxmlformats.org/officeDocument/2006/relationships/hyperlink" Target="P1012127.AVI" TargetMode="External"/><Relationship Id="rId2" Type="http://schemas.openxmlformats.org/officeDocument/2006/relationships/hyperlink" Target="&#32893;&#35498;&#35712;&#23531;avi.avi" TargetMode="External"/><Relationship Id="rId1" Type="http://schemas.openxmlformats.org/officeDocument/2006/relationships/slideLayout" Target="../slideLayouts/slideLayout2.xml"/><Relationship Id="rId6" Type="http://schemas.openxmlformats.org/officeDocument/2006/relationships/hyperlink" Target="http://mail.tn.edu.tw/cgi-bin/start?m=89696437&amp;wrap=1" TargetMode="External"/><Relationship Id="rId11" Type="http://schemas.openxmlformats.org/officeDocument/2006/relationships/hyperlink" Target="P1012122.AVI" TargetMode="External"/><Relationship Id="rId5" Type="http://schemas.openxmlformats.org/officeDocument/2006/relationships/hyperlink" Target="&#27604;&#36611;&#32026;.pptx" TargetMode="External"/><Relationship Id="rId10" Type="http://schemas.openxmlformats.org/officeDocument/2006/relationships/hyperlink" Target="P1012118.AVI" TargetMode="External"/><Relationship Id="rId4" Type="http://schemas.openxmlformats.org/officeDocument/2006/relationships/hyperlink" Target="http://www.digimagic.com.tw/ikids/" TargetMode="External"/><Relationship Id="rId9" Type="http://schemas.openxmlformats.org/officeDocument/2006/relationships/hyperlink" Target="P1012115.AVI"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20491;&#26696;/P1012138.AVI"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163.26.2.3/" TargetMode="External"/><Relationship Id="rId2" Type="http://schemas.openxmlformats.org/officeDocument/2006/relationships/hyperlink" Target="&#27963;&#21205;&#24335;&#35413;&#37327;.pptx"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251520" y="548680"/>
            <a:ext cx="8712968" cy="1872208"/>
          </a:xfrm>
        </p:spPr>
        <p:txBody>
          <a:bodyPr>
            <a:normAutofit/>
          </a:bodyPr>
          <a:lstStyle/>
          <a:p>
            <a:r>
              <a:rPr lang="en-US" altLang="zh-TW" sz="4800" dirty="0" smtClean="0"/>
              <a:t>100</a:t>
            </a:r>
            <a:r>
              <a:rPr lang="zh-TW" altLang="en-US" sz="4800" dirty="0" smtClean="0">
                <a:latin typeface="標楷體" pitchFamily="65" charset="-120"/>
                <a:ea typeface="標楷體" pitchFamily="65" charset="-120"/>
              </a:rPr>
              <a:t>學年度第</a:t>
            </a:r>
            <a:r>
              <a:rPr lang="en-US" altLang="zh-TW" sz="4800" dirty="0" smtClean="0">
                <a:latin typeface="標楷體" pitchFamily="65" charset="-120"/>
                <a:ea typeface="標楷體" pitchFamily="65" charset="-120"/>
              </a:rPr>
              <a:t>2</a:t>
            </a:r>
            <a:r>
              <a:rPr lang="zh-TW" altLang="en-US" sz="4800" dirty="0" smtClean="0">
                <a:latin typeface="標楷體" pitchFamily="65" charset="-120"/>
                <a:ea typeface="標楷體" pitchFamily="65" charset="-120"/>
              </a:rPr>
              <a:t>學期國教輔導團到校服務</a:t>
            </a:r>
            <a:r>
              <a:rPr lang="en-US" altLang="zh-TW" sz="4800" dirty="0" smtClean="0">
                <a:latin typeface="標楷體" pitchFamily="65" charset="-120"/>
                <a:ea typeface="標楷體" pitchFamily="65" charset="-120"/>
              </a:rPr>
              <a:t>—</a:t>
            </a:r>
            <a:r>
              <a:rPr lang="zh-TW" altLang="en-US" sz="4800" dirty="0" smtClean="0">
                <a:latin typeface="標楷體" pitchFamily="65" charset="-120"/>
                <a:ea typeface="標楷體" pitchFamily="65" charset="-120"/>
              </a:rPr>
              <a:t>策略聯盟</a:t>
            </a:r>
            <a:endParaRPr lang="zh-TW" altLang="en-US" sz="4800" dirty="0">
              <a:latin typeface="標楷體" pitchFamily="65" charset="-120"/>
              <a:ea typeface="標楷體" pitchFamily="65" charset="-120"/>
            </a:endParaRPr>
          </a:p>
        </p:txBody>
      </p:sp>
      <p:sp>
        <p:nvSpPr>
          <p:cNvPr id="3" name="副標題 2"/>
          <p:cNvSpPr>
            <a:spLocks noGrp="1"/>
          </p:cNvSpPr>
          <p:nvPr>
            <p:ph type="subTitle" idx="1"/>
          </p:nvPr>
        </p:nvSpPr>
        <p:spPr>
          <a:xfrm>
            <a:off x="1331640" y="3429000"/>
            <a:ext cx="7272808" cy="2376264"/>
          </a:xfrm>
        </p:spPr>
        <p:txBody>
          <a:bodyPr>
            <a:normAutofit/>
          </a:bodyPr>
          <a:lstStyle/>
          <a:p>
            <a:pPr algn="l"/>
            <a:r>
              <a:rPr lang="zh-TW" altLang="en-US" sz="4000" dirty="0" smtClean="0">
                <a:solidFill>
                  <a:schemeClr val="tx1"/>
                </a:solidFill>
                <a:latin typeface="標楷體" pitchFamily="65" charset="-120"/>
                <a:ea typeface="標楷體" pitchFamily="65" charset="-120"/>
              </a:rPr>
              <a:t>主講者</a:t>
            </a:r>
            <a:r>
              <a:rPr lang="en-US" altLang="zh-TW" sz="4000" dirty="0" smtClean="0">
                <a:solidFill>
                  <a:schemeClr val="tx1"/>
                </a:solidFill>
                <a:latin typeface="標楷體" pitchFamily="65" charset="-120"/>
                <a:ea typeface="標楷體" pitchFamily="65" charset="-120"/>
              </a:rPr>
              <a:t>:</a:t>
            </a:r>
            <a:r>
              <a:rPr lang="zh-TW" altLang="en-US" sz="4000" dirty="0" smtClean="0">
                <a:solidFill>
                  <a:schemeClr val="tx1"/>
                </a:solidFill>
                <a:latin typeface="標楷體" pitchFamily="65" charset="-120"/>
                <a:ea typeface="標楷體" pitchFamily="65" charset="-120"/>
              </a:rPr>
              <a:t>台南市國中英語輔導團</a:t>
            </a:r>
            <a:endParaRPr lang="en-US" altLang="zh-TW" sz="4000" dirty="0">
              <a:solidFill>
                <a:schemeClr val="tx1"/>
              </a:solidFill>
              <a:latin typeface="標楷體" pitchFamily="65" charset="-120"/>
              <a:ea typeface="標楷體" pitchFamily="65" charset="-120"/>
            </a:endParaRPr>
          </a:p>
          <a:p>
            <a:pPr algn="l"/>
            <a:r>
              <a:rPr lang="zh-TW" altLang="en-US" sz="4000" dirty="0" smtClean="0">
                <a:solidFill>
                  <a:schemeClr val="tx1"/>
                </a:solidFill>
                <a:latin typeface="標楷體" pitchFamily="65" charset="-120"/>
                <a:ea typeface="標楷體" pitchFamily="65" charset="-120"/>
              </a:rPr>
              <a:t>地點</a:t>
            </a:r>
            <a:r>
              <a:rPr lang="en-US" altLang="zh-TW" sz="4000" dirty="0" smtClean="0">
                <a:solidFill>
                  <a:schemeClr val="tx1"/>
                </a:solidFill>
                <a:latin typeface="標楷體" pitchFamily="65" charset="-120"/>
                <a:ea typeface="標楷體" pitchFamily="65" charset="-120"/>
              </a:rPr>
              <a:t>:</a:t>
            </a:r>
            <a:r>
              <a:rPr lang="zh-TW" altLang="en-US" sz="4000" dirty="0" smtClean="0">
                <a:solidFill>
                  <a:schemeClr val="tx1"/>
                </a:solidFill>
                <a:latin typeface="標楷體" pitchFamily="65" charset="-120"/>
                <a:ea typeface="標楷體" pitchFamily="65" charset="-120"/>
              </a:rPr>
              <a:t>台南市永康區永康國中</a:t>
            </a:r>
            <a:endParaRPr lang="en-US" altLang="zh-TW" sz="4000" dirty="0">
              <a:solidFill>
                <a:schemeClr val="tx1"/>
              </a:solidFill>
              <a:latin typeface="標楷體" pitchFamily="65" charset="-120"/>
              <a:ea typeface="標楷體" pitchFamily="65" charset="-120"/>
            </a:endParaRPr>
          </a:p>
          <a:p>
            <a:pPr algn="l"/>
            <a:r>
              <a:rPr lang="zh-TW" altLang="en-US" sz="4000" dirty="0" smtClean="0">
                <a:solidFill>
                  <a:schemeClr val="tx1"/>
                </a:solidFill>
                <a:latin typeface="標楷體" pitchFamily="65" charset="-120"/>
                <a:ea typeface="標楷體" pitchFamily="65" charset="-120"/>
              </a:rPr>
              <a:t>時間</a:t>
            </a:r>
            <a:r>
              <a:rPr lang="en-US" altLang="zh-TW" sz="4000" dirty="0">
                <a:solidFill>
                  <a:schemeClr val="tx1"/>
                </a:solidFill>
                <a:latin typeface="標楷體" pitchFamily="65" charset="-120"/>
                <a:ea typeface="標楷體" pitchFamily="65" charset="-120"/>
              </a:rPr>
              <a:t>:101</a:t>
            </a:r>
            <a:r>
              <a:rPr lang="zh-TW" altLang="en-US" sz="4000" dirty="0" smtClean="0">
                <a:solidFill>
                  <a:schemeClr val="tx1"/>
                </a:solidFill>
                <a:latin typeface="標楷體" pitchFamily="65" charset="-120"/>
                <a:ea typeface="標楷體" pitchFamily="65" charset="-120"/>
              </a:rPr>
              <a:t>年</a:t>
            </a:r>
            <a:r>
              <a:rPr lang="en-US" altLang="zh-TW" sz="4000" dirty="0" smtClean="0">
                <a:solidFill>
                  <a:schemeClr val="tx1"/>
                </a:solidFill>
                <a:latin typeface="標楷體" pitchFamily="65" charset="-120"/>
                <a:ea typeface="標楷體" pitchFamily="65" charset="-120"/>
              </a:rPr>
              <a:t>5</a:t>
            </a:r>
            <a:r>
              <a:rPr lang="zh-TW" altLang="en-US" sz="4000" dirty="0" smtClean="0">
                <a:solidFill>
                  <a:schemeClr val="tx1"/>
                </a:solidFill>
                <a:latin typeface="標楷體" pitchFamily="65" charset="-120"/>
                <a:ea typeface="標楷體" pitchFamily="65" charset="-120"/>
              </a:rPr>
              <a:t>月</a:t>
            </a:r>
            <a:r>
              <a:rPr lang="en-US" altLang="zh-TW" sz="4000" dirty="0" smtClean="0">
                <a:solidFill>
                  <a:schemeClr val="tx1"/>
                </a:solidFill>
                <a:latin typeface="標楷體" pitchFamily="65" charset="-120"/>
                <a:ea typeface="標楷體" pitchFamily="65" charset="-120"/>
              </a:rPr>
              <a:t>18</a:t>
            </a:r>
            <a:r>
              <a:rPr lang="zh-TW" altLang="en-US" sz="4000" dirty="0" smtClean="0">
                <a:solidFill>
                  <a:schemeClr val="tx1"/>
                </a:solidFill>
                <a:latin typeface="標楷體" pitchFamily="65" charset="-120"/>
                <a:ea typeface="標楷體" pitchFamily="65" charset="-120"/>
              </a:rPr>
              <a:t>日</a:t>
            </a:r>
            <a:endParaRPr lang="zh-TW" altLang="en-US" sz="4000" dirty="0">
              <a:solidFill>
                <a:schemeClr val="tx1"/>
              </a:solidFill>
              <a:latin typeface="標楷體" pitchFamily="65" charset="-120"/>
              <a:ea typeface="標楷體" pitchFamily="65" charset="-120"/>
            </a:endParaRPr>
          </a:p>
        </p:txBody>
      </p:sp>
    </p:spTree>
    <p:extLst>
      <p:ext uri="{BB962C8B-B14F-4D97-AF65-F5344CB8AC3E}">
        <p14:creationId xmlns:p14="http://schemas.microsoft.com/office/powerpoint/2010/main" val="7523121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副標題 1"/>
          <p:cNvSpPr>
            <a:spLocks noGrp="1"/>
          </p:cNvSpPr>
          <p:nvPr>
            <p:ph type="subTitle" idx="1"/>
          </p:nvPr>
        </p:nvSpPr>
        <p:spPr>
          <a:xfrm>
            <a:off x="1473200" y="5053013"/>
            <a:ext cx="5637213" cy="881062"/>
          </a:xfrm>
        </p:spPr>
        <p:txBody>
          <a:bodyPr/>
          <a:lstStyle/>
          <a:p>
            <a:endParaRPr lang="zh-TW" altLang="en-US" smtClean="0"/>
          </a:p>
        </p:txBody>
      </p:sp>
      <p:sp>
        <p:nvSpPr>
          <p:cNvPr id="3" name="標題 2"/>
          <p:cNvSpPr>
            <a:spLocks noGrp="1"/>
          </p:cNvSpPr>
          <p:nvPr>
            <p:ph type="ctrTitle"/>
          </p:nvPr>
        </p:nvSpPr>
        <p:spPr>
          <a:xfrm>
            <a:off x="1475656" y="404664"/>
            <a:ext cx="6048672" cy="1232814"/>
          </a:xfrm>
        </p:spPr>
        <p:txBody>
          <a:bodyPr>
            <a:noAutofit/>
          </a:bodyPr>
          <a:lstStyle/>
          <a:p>
            <a:pPr>
              <a:defRPr/>
            </a:pPr>
            <a:r>
              <a:rPr lang="zh-TW" altLang="en-US" sz="6600" dirty="0">
                <a:latin typeface="標楷體" pitchFamily="65" charset="-120"/>
                <a:ea typeface="標楷體" pitchFamily="65" charset="-120"/>
              </a:rPr>
              <a:t>補救教學</a:t>
            </a:r>
            <a:endParaRPr lang="zh-TW" altLang="en-US" sz="6600" dirty="0"/>
          </a:p>
        </p:txBody>
      </p:sp>
      <p:pic>
        <p:nvPicPr>
          <p:cNvPr id="4" name="Picture Placeholder 6" descr="Doggy Poo.jpg">
            <a:hlinkClick r:id="rId2"/>
          </p:cNvPr>
          <p:cNvPicPr>
            <a:picLocks noChangeAspect="1"/>
          </p:cNvPicPr>
          <p:nvPr/>
        </p:nvPicPr>
        <p:blipFill>
          <a:blip r:embed="rId3">
            <a:extLst>
              <a:ext uri="{28A0092B-C50C-407E-A947-70E740481C1C}">
                <a14:useLocalDpi xmlns:a14="http://schemas.microsoft.com/office/drawing/2010/main" val="0"/>
              </a:ext>
            </a:extLst>
          </a:blip>
          <a:srcRect l="-28505" r="-28505"/>
          <a:stretch>
            <a:fillRect/>
          </a:stretch>
        </p:blipFill>
        <p:spPr bwMode="auto">
          <a:xfrm>
            <a:off x="395536" y="1844823"/>
            <a:ext cx="8277225" cy="422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079129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副標題 1"/>
          <p:cNvSpPr>
            <a:spLocks noGrp="1"/>
          </p:cNvSpPr>
          <p:nvPr>
            <p:ph type="subTitle" idx="1"/>
          </p:nvPr>
        </p:nvSpPr>
        <p:spPr>
          <a:xfrm>
            <a:off x="250825" y="1700213"/>
            <a:ext cx="8893175" cy="4233862"/>
          </a:xfrm>
        </p:spPr>
        <p:txBody>
          <a:bodyPr>
            <a:normAutofit fontScale="92500" lnSpcReduction="10000"/>
          </a:bodyPr>
          <a:lstStyle/>
          <a:p>
            <a:pPr algn="l"/>
            <a:r>
              <a:rPr lang="zh-TW" altLang="en-US" sz="4000" dirty="0" smtClean="0">
                <a:latin typeface="標楷體" pitchFamily="65" charset="-120"/>
                <a:ea typeface="標楷體" pitchFamily="65" charset="-120"/>
              </a:rPr>
              <a:t>您是否比較注意學習成就高的學生？</a:t>
            </a:r>
            <a:endParaRPr lang="en-US" altLang="zh-TW" sz="4000" dirty="0" smtClean="0">
              <a:latin typeface="標楷體" pitchFamily="65" charset="-120"/>
              <a:ea typeface="標楷體" pitchFamily="65" charset="-120"/>
            </a:endParaRPr>
          </a:p>
          <a:p>
            <a:pPr algn="l"/>
            <a:r>
              <a:rPr lang="zh-TW" altLang="en-US" sz="4000" dirty="0" smtClean="0">
                <a:latin typeface="標楷體" pitchFamily="65" charset="-120"/>
                <a:ea typeface="標楷體" pitchFamily="65" charset="-120"/>
              </a:rPr>
              <a:t>您是否太重視升學率而忽略弱勢學生的受教權？</a:t>
            </a:r>
            <a:endParaRPr lang="en-US" altLang="zh-TW" sz="4000" dirty="0" smtClean="0">
              <a:latin typeface="標楷體" pitchFamily="65" charset="-120"/>
              <a:ea typeface="標楷體" pitchFamily="65" charset="-120"/>
            </a:endParaRPr>
          </a:p>
          <a:p>
            <a:pPr algn="l"/>
            <a:r>
              <a:rPr lang="zh-TW" altLang="en-US" sz="4000" dirty="0" smtClean="0">
                <a:latin typeface="標楷體" pitchFamily="65" charset="-120"/>
                <a:ea typeface="標楷體" pitchFamily="65" charset="-120"/>
              </a:rPr>
              <a:t>您是否擔心標籤作用而將學習弱勢的學生混於一般學生中進行補救教學？</a:t>
            </a:r>
            <a:endParaRPr lang="en-US" altLang="zh-TW" sz="4000" dirty="0" smtClean="0">
              <a:latin typeface="標楷體" pitchFamily="65" charset="-120"/>
              <a:ea typeface="標楷體" pitchFamily="65" charset="-120"/>
            </a:endParaRPr>
          </a:p>
          <a:p>
            <a:pPr algn="l"/>
            <a:r>
              <a:rPr lang="zh-TW" altLang="en-US" sz="4000" dirty="0" smtClean="0">
                <a:latin typeface="標楷體" pitchFamily="65" charset="-120"/>
                <a:ea typeface="標楷體" pitchFamily="65" charset="-120"/>
              </a:rPr>
              <a:t>您覺得哪些學生該補救？有篩選工具嗎？</a:t>
            </a:r>
            <a:endParaRPr lang="en-US" altLang="zh-TW" sz="4000" dirty="0" smtClean="0">
              <a:latin typeface="標楷體" pitchFamily="65" charset="-120"/>
              <a:ea typeface="標楷體" pitchFamily="65" charset="-120"/>
            </a:endParaRPr>
          </a:p>
          <a:p>
            <a:pPr algn="l"/>
            <a:r>
              <a:rPr lang="zh-TW" altLang="en-US" sz="4000" dirty="0" smtClean="0">
                <a:latin typeface="標楷體" pitchFamily="65" charset="-120"/>
                <a:ea typeface="標楷體" pitchFamily="65" charset="-120"/>
              </a:rPr>
              <a:t>您覺得補救教學應該如何實施，才有成效？</a:t>
            </a:r>
            <a:endParaRPr lang="en-US" altLang="zh-TW" sz="4000" dirty="0" smtClean="0">
              <a:latin typeface="標楷體" pitchFamily="65" charset="-120"/>
              <a:ea typeface="標楷體" pitchFamily="65" charset="-120"/>
            </a:endParaRPr>
          </a:p>
          <a:p>
            <a:endParaRPr lang="zh-TW" altLang="en-US" dirty="0" smtClean="0"/>
          </a:p>
        </p:txBody>
      </p:sp>
      <p:sp>
        <p:nvSpPr>
          <p:cNvPr id="3" name="標題 2"/>
          <p:cNvSpPr>
            <a:spLocks noGrp="1"/>
          </p:cNvSpPr>
          <p:nvPr>
            <p:ph type="ctrTitle"/>
          </p:nvPr>
        </p:nvSpPr>
        <p:spPr>
          <a:xfrm>
            <a:off x="683568" y="332656"/>
            <a:ext cx="3754419" cy="1160806"/>
          </a:xfrm>
        </p:spPr>
        <p:txBody>
          <a:bodyPr>
            <a:noAutofit/>
          </a:bodyPr>
          <a:lstStyle/>
          <a:p>
            <a:pPr>
              <a:defRPr/>
            </a:pPr>
            <a:r>
              <a:rPr lang="zh-TW" altLang="en-US" sz="6600" dirty="0" smtClean="0"/>
              <a:t>思考</a:t>
            </a:r>
            <a:endParaRPr lang="zh-TW" altLang="en-US" sz="6600" dirty="0"/>
          </a:p>
        </p:txBody>
      </p:sp>
    </p:spTree>
    <p:extLst>
      <p:ext uri="{BB962C8B-B14F-4D97-AF65-F5344CB8AC3E}">
        <p14:creationId xmlns:p14="http://schemas.microsoft.com/office/powerpoint/2010/main" val="31791657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副標題 1"/>
          <p:cNvSpPr>
            <a:spLocks noGrp="1"/>
          </p:cNvSpPr>
          <p:nvPr>
            <p:ph type="subTitle" idx="1"/>
          </p:nvPr>
        </p:nvSpPr>
        <p:spPr>
          <a:xfrm>
            <a:off x="467544" y="1700808"/>
            <a:ext cx="8208912" cy="3944937"/>
          </a:xfrm>
        </p:spPr>
        <p:txBody>
          <a:bodyPr>
            <a:normAutofit/>
          </a:bodyPr>
          <a:lstStyle/>
          <a:p>
            <a:pPr algn="l"/>
            <a:r>
              <a:rPr lang="zh-TW" altLang="en-US" sz="4400" dirty="0" smtClean="0">
                <a:latin typeface="標楷體" pitchFamily="65" charset="-120"/>
                <a:ea typeface="標楷體" pitchFamily="65" charset="-120"/>
              </a:rPr>
              <a:t>補救教學的對象</a:t>
            </a:r>
            <a:endParaRPr lang="en-US" altLang="zh-TW" sz="4400" dirty="0" smtClean="0">
              <a:latin typeface="標楷體" pitchFamily="65" charset="-120"/>
              <a:ea typeface="標楷體" pitchFamily="65" charset="-120"/>
            </a:endParaRPr>
          </a:p>
          <a:p>
            <a:pPr algn="l"/>
            <a:r>
              <a:rPr lang="zh-TW" altLang="en-US" sz="4400" dirty="0" smtClean="0">
                <a:latin typeface="標楷體" pitchFamily="65" charset="-120"/>
                <a:ea typeface="標楷體" pitchFamily="65" charset="-120"/>
              </a:rPr>
              <a:t>補救教學學生的篩選工具</a:t>
            </a:r>
            <a:endParaRPr lang="en-US" altLang="zh-TW" sz="4400" dirty="0" smtClean="0">
              <a:latin typeface="標楷體" pitchFamily="65" charset="-120"/>
              <a:ea typeface="標楷體" pitchFamily="65" charset="-120"/>
            </a:endParaRPr>
          </a:p>
          <a:p>
            <a:pPr algn="l"/>
            <a:r>
              <a:rPr lang="zh-TW" altLang="en-US" sz="4400" dirty="0" smtClean="0">
                <a:latin typeface="標楷體" pitchFamily="65" charset="-120"/>
                <a:ea typeface="標楷體" pitchFamily="65" charset="-120"/>
              </a:rPr>
              <a:t>補救教學學生的特質和實施策略</a:t>
            </a:r>
            <a:endParaRPr lang="en-US" altLang="zh-TW" sz="4400" dirty="0" smtClean="0">
              <a:latin typeface="標楷體" pitchFamily="65" charset="-120"/>
              <a:ea typeface="標楷體" pitchFamily="65" charset="-120"/>
            </a:endParaRPr>
          </a:p>
          <a:p>
            <a:pPr algn="l"/>
            <a:endParaRPr lang="zh-TW" altLang="en-US" sz="4400" dirty="0" smtClean="0"/>
          </a:p>
        </p:txBody>
      </p:sp>
      <p:sp>
        <p:nvSpPr>
          <p:cNvPr id="3" name="標題 2"/>
          <p:cNvSpPr>
            <a:spLocks noGrp="1"/>
          </p:cNvSpPr>
          <p:nvPr>
            <p:ph type="ctrTitle"/>
          </p:nvPr>
        </p:nvSpPr>
        <p:spPr>
          <a:xfrm>
            <a:off x="395536" y="188640"/>
            <a:ext cx="4320480" cy="1440160"/>
          </a:xfrm>
        </p:spPr>
        <p:txBody>
          <a:bodyPr>
            <a:normAutofit/>
          </a:bodyPr>
          <a:lstStyle/>
          <a:p>
            <a:pPr>
              <a:defRPr/>
            </a:pPr>
            <a:r>
              <a:rPr lang="zh-TW" altLang="en-US" sz="6000" dirty="0" smtClean="0">
                <a:latin typeface="標楷體" pitchFamily="65" charset="-120"/>
                <a:ea typeface="標楷體" pitchFamily="65" charset="-120"/>
              </a:rPr>
              <a:t>大綱</a:t>
            </a:r>
            <a:endParaRPr lang="zh-TW" altLang="en-US" sz="6000" dirty="0">
              <a:latin typeface="標楷體" pitchFamily="65" charset="-120"/>
              <a:ea typeface="標楷體" pitchFamily="65" charset="-120"/>
            </a:endParaRPr>
          </a:p>
        </p:txBody>
      </p:sp>
    </p:spTree>
    <p:extLst>
      <p:ext uri="{BB962C8B-B14F-4D97-AF65-F5344CB8AC3E}">
        <p14:creationId xmlns:p14="http://schemas.microsoft.com/office/powerpoint/2010/main" val="36806923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副標題 1"/>
          <p:cNvSpPr>
            <a:spLocks noGrp="1"/>
          </p:cNvSpPr>
          <p:nvPr>
            <p:ph type="subTitle" idx="1"/>
          </p:nvPr>
        </p:nvSpPr>
        <p:spPr>
          <a:xfrm>
            <a:off x="1473200" y="1773238"/>
            <a:ext cx="5637213" cy="4751387"/>
          </a:xfrm>
        </p:spPr>
        <p:txBody>
          <a:bodyPr/>
          <a:lstStyle/>
          <a:p>
            <a:r>
              <a:rPr lang="zh-TW" altLang="en-US" sz="2800" dirty="0" smtClean="0">
                <a:latin typeface="微軟正黑體" pitchFamily="34" charset="-120"/>
                <a:hlinkClick r:id="rId2"/>
              </a:rPr>
              <a:t>教育部攜手計畫電腦化測驗系統</a:t>
            </a:r>
            <a:endParaRPr lang="en-US" altLang="zh-TW" sz="2800" dirty="0" smtClean="0">
              <a:latin typeface="微軟正黑體" pitchFamily="34" charset="-120"/>
            </a:endParaRPr>
          </a:p>
          <a:p>
            <a:pPr algn="l"/>
            <a:r>
              <a:rPr lang="zh-TW" altLang="en-US" sz="2800" dirty="0" smtClean="0">
                <a:latin typeface="微軟正黑體" pitchFamily="34" charset="-120"/>
              </a:rPr>
              <a:t>涵蓋年級：三至九年級</a:t>
            </a:r>
            <a:endParaRPr lang="en-US" altLang="zh-TW" sz="2800" dirty="0" smtClean="0">
              <a:latin typeface="微軟正黑體" pitchFamily="34" charset="-120"/>
            </a:endParaRPr>
          </a:p>
          <a:p>
            <a:pPr algn="l"/>
            <a:r>
              <a:rPr lang="zh-TW" altLang="en-US" sz="2800" dirty="0" smtClean="0">
                <a:latin typeface="微軟正黑體" pitchFamily="34" charset="-120"/>
              </a:rPr>
              <a:t>題型</a:t>
            </a:r>
            <a:r>
              <a:rPr lang="zh-TW" altLang="en-US" sz="2800" dirty="0" smtClean="0">
                <a:latin typeface="微軟正黑體" pitchFamily="34" charset="-120"/>
              </a:rPr>
              <a:t>：</a:t>
            </a:r>
            <a:endParaRPr lang="en-US" altLang="zh-TW" sz="2800" dirty="0" smtClean="0">
              <a:latin typeface="微軟正黑體" pitchFamily="34" charset="-120"/>
            </a:endParaRPr>
          </a:p>
          <a:p>
            <a:pPr algn="l"/>
            <a:endParaRPr lang="en-US" altLang="zh-TW" sz="2800" dirty="0" smtClean="0">
              <a:latin typeface="微軟正黑體" pitchFamily="34" charset="-120"/>
            </a:endParaRPr>
          </a:p>
          <a:p>
            <a:pPr algn="l">
              <a:lnSpc>
                <a:spcPts val="663"/>
              </a:lnSpc>
            </a:pPr>
            <a:r>
              <a:rPr lang="en-US" altLang="zh-TW" sz="2800" dirty="0" smtClean="0">
                <a:latin typeface="微軟正黑體" pitchFamily="34" charset="-120"/>
              </a:rPr>
              <a:t>	1. </a:t>
            </a:r>
            <a:r>
              <a:rPr lang="zh-TW" altLang="en-US" sz="2800" dirty="0" smtClean="0">
                <a:latin typeface="微軟正黑體" pitchFamily="34" charset="-120"/>
              </a:rPr>
              <a:t>字首字尾聽音辨識</a:t>
            </a:r>
            <a:endParaRPr lang="en-US" altLang="zh-TW" sz="2800" dirty="0" smtClean="0">
              <a:latin typeface="微軟正黑體" pitchFamily="34" charset="-120"/>
            </a:endParaRPr>
          </a:p>
          <a:p>
            <a:pPr algn="l">
              <a:lnSpc>
                <a:spcPts val="663"/>
              </a:lnSpc>
            </a:pPr>
            <a:endParaRPr lang="en-US" altLang="zh-TW" sz="2800" dirty="0" smtClean="0">
              <a:latin typeface="微軟正黑體" pitchFamily="34" charset="-120"/>
            </a:endParaRPr>
          </a:p>
          <a:p>
            <a:pPr algn="l">
              <a:lnSpc>
                <a:spcPts val="663"/>
              </a:lnSpc>
            </a:pPr>
            <a:r>
              <a:rPr lang="en-US" altLang="zh-TW" sz="2800" dirty="0" smtClean="0">
                <a:latin typeface="微軟正黑體" pitchFamily="34" charset="-120"/>
              </a:rPr>
              <a:t>	2. </a:t>
            </a:r>
            <a:r>
              <a:rPr lang="zh-TW" altLang="en-US" sz="2800" dirty="0" smtClean="0">
                <a:latin typeface="微軟正黑體" pitchFamily="34" charset="-120"/>
              </a:rPr>
              <a:t>單字發音辨識</a:t>
            </a:r>
            <a:endParaRPr lang="en-US" altLang="zh-TW" sz="2800" dirty="0" smtClean="0">
              <a:latin typeface="微軟正黑體" pitchFamily="34" charset="-120"/>
            </a:endParaRPr>
          </a:p>
          <a:p>
            <a:pPr algn="l">
              <a:lnSpc>
                <a:spcPts val="663"/>
              </a:lnSpc>
            </a:pPr>
            <a:endParaRPr lang="en-US" altLang="zh-TW" sz="2800" dirty="0" smtClean="0">
              <a:latin typeface="微軟正黑體" pitchFamily="34" charset="-120"/>
            </a:endParaRPr>
          </a:p>
          <a:p>
            <a:pPr algn="l">
              <a:lnSpc>
                <a:spcPts val="663"/>
              </a:lnSpc>
            </a:pPr>
            <a:r>
              <a:rPr lang="en-US" altLang="zh-TW" sz="2800" dirty="0" smtClean="0">
                <a:latin typeface="微軟正黑體" pitchFamily="34" charset="-120"/>
              </a:rPr>
              <a:t>	3. </a:t>
            </a:r>
            <a:r>
              <a:rPr lang="zh-TW" altLang="en-US" sz="2800" dirty="0" smtClean="0">
                <a:latin typeface="微軟正黑體" pitchFamily="34" charset="-120"/>
              </a:rPr>
              <a:t>圖片理解</a:t>
            </a:r>
            <a:endParaRPr lang="en-US" altLang="zh-TW" sz="2800" dirty="0" smtClean="0">
              <a:latin typeface="微軟正黑體" pitchFamily="34" charset="-120"/>
            </a:endParaRPr>
          </a:p>
          <a:p>
            <a:pPr algn="l">
              <a:lnSpc>
                <a:spcPts val="663"/>
              </a:lnSpc>
            </a:pPr>
            <a:endParaRPr lang="en-US" altLang="zh-TW" sz="2800" dirty="0" smtClean="0">
              <a:latin typeface="微軟正黑體" pitchFamily="34" charset="-120"/>
            </a:endParaRPr>
          </a:p>
          <a:p>
            <a:pPr algn="l">
              <a:lnSpc>
                <a:spcPts val="663"/>
              </a:lnSpc>
            </a:pPr>
            <a:r>
              <a:rPr lang="en-US" altLang="zh-TW" sz="2800" dirty="0" smtClean="0">
                <a:latin typeface="微軟正黑體" pitchFamily="34" charset="-120"/>
              </a:rPr>
              <a:t>	4. </a:t>
            </a:r>
            <a:r>
              <a:rPr lang="zh-TW" altLang="en-US" sz="2800" dirty="0" smtClean="0">
                <a:latin typeface="微軟正黑體" pitchFamily="34" charset="-120"/>
              </a:rPr>
              <a:t>對話回應與理解</a:t>
            </a:r>
            <a:endParaRPr lang="en-US" altLang="zh-TW" sz="2800" dirty="0" smtClean="0">
              <a:latin typeface="微軟正黑體" pitchFamily="34" charset="-120"/>
            </a:endParaRPr>
          </a:p>
          <a:p>
            <a:pPr algn="l">
              <a:lnSpc>
                <a:spcPts val="663"/>
              </a:lnSpc>
            </a:pPr>
            <a:endParaRPr lang="en-US" altLang="zh-TW" sz="2800" dirty="0" smtClean="0">
              <a:latin typeface="微軟正黑體" pitchFamily="34" charset="-120"/>
            </a:endParaRPr>
          </a:p>
          <a:p>
            <a:pPr algn="l">
              <a:lnSpc>
                <a:spcPts val="663"/>
              </a:lnSpc>
            </a:pPr>
            <a:r>
              <a:rPr lang="en-US" altLang="zh-TW" sz="2800" dirty="0" smtClean="0">
                <a:latin typeface="微軟正黑體" pitchFamily="34" charset="-120"/>
              </a:rPr>
              <a:t>	5. </a:t>
            </a:r>
            <a:r>
              <a:rPr lang="zh-TW" altLang="en-US" sz="2800" dirty="0" smtClean="0">
                <a:latin typeface="微軟正黑體" pitchFamily="34" charset="-120"/>
              </a:rPr>
              <a:t>短文聽力理解</a:t>
            </a:r>
            <a:endParaRPr lang="en-US" altLang="zh-TW" sz="2800" dirty="0" smtClean="0">
              <a:latin typeface="微軟正黑體" pitchFamily="34" charset="-120"/>
            </a:endParaRPr>
          </a:p>
          <a:p>
            <a:pPr algn="l">
              <a:lnSpc>
                <a:spcPts val="663"/>
              </a:lnSpc>
            </a:pPr>
            <a:endParaRPr lang="en-US" altLang="zh-TW" sz="2800" dirty="0" smtClean="0">
              <a:latin typeface="微軟正黑體" pitchFamily="34" charset="-120"/>
            </a:endParaRPr>
          </a:p>
          <a:p>
            <a:pPr algn="l">
              <a:lnSpc>
                <a:spcPts val="663"/>
              </a:lnSpc>
            </a:pPr>
            <a:r>
              <a:rPr lang="en-US" altLang="zh-TW" sz="2800" dirty="0" smtClean="0">
                <a:latin typeface="微軟正黑體" pitchFamily="34" charset="-120"/>
              </a:rPr>
              <a:t>	6. </a:t>
            </a:r>
            <a:r>
              <a:rPr lang="zh-TW" altLang="en-US" sz="2800" dirty="0" smtClean="0">
                <a:latin typeface="微軟正黑體" pitchFamily="34" charset="-120"/>
              </a:rPr>
              <a:t>文句與段落理解</a:t>
            </a:r>
            <a:endParaRPr lang="en-US" altLang="zh-TW" sz="2800" dirty="0" smtClean="0">
              <a:latin typeface="微軟正黑體" pitchFamily="34" charset="-120"/>
            </a:endParaRPr>
          </a:p>
          <a:p>
            <a:pPr algn="l">
              <a:lnSpc>
                <a:spcPts val="663"/>
              </a:lnSpc>
            </a:pPr>
            <a:endParaRPr lang="en-US" altLang="zh-TW" sz="2800" dirty="0" smtClean="0">
              <a:latin typeface="微軟正黑體" pitchFamily="34" charset="-120"/>
            </a:endParaRPr>
          </a:p>
          <a:p>
            <a:pPr algn="l">
              <a:lnSpc>
                <a:spcPts val="663"/>
              </a:lnSpc>
            </a:pPr>
            <a:r>
              <a:rPr lang="en-US" altLang="zh-TW" sz="2800" dirty="0" smtClean="0">
                <a:latin typeface="微軟正黑體" pitchFamily="34" charset="-120"/>
              </a:rPr>
              <a:t>	7. </a:t>
            </a:r>
            <a:r>
              <a:rPr lang="zh-TW" altLang="en-US" sz="2800" dirty="0" smtClean="0">
                <a:latin typeface="微軟正黑體" pitchFamily="34" charset="-120"/>
              </a:rPr>
              <a:t>圖表與文章理解</a:t>
            </a:r>
            <a:endParaRPr lang="en-US" altLang="zh-TW" sz="2800" dirty="0" smtClean="0">
              <a:latin typeface="微軟正黑體" pitchFamily="34" charset="-120"/>
            </a:endParaRPr>
          </a:p>
          <a:p>
            <a:endParaRPr lang="zh-TW" altLang="en-US" sz="2800" dirty="0" smtClean="0"/>
          </a:p>
        </p:txBody>
      </p:sp>
      <p:sp>
        <p:nvSpPr>
          <p:cNvPr id="3" name="標題 2"/>
          <p:cNvSpPr>
            <a:spLocks noGrp="1"/>
          </p:cNvSpPr>
          <p:nvPr>
            <p:ph type="ctrTitle"/>
          </p:nvPr>
        </p:nvSpPr>
        <p:spPr>
          <a:xfrm>
            <a:off x="251520" y="404664"/>
            <a:ext cx="8676455" cy="944782"/>
          </a:xfrm>
        </p:spPr>
        <p:txBody>
          <a:bodyPr/>
          <a:lstStyle/>
          <a:p>
            <a:pPr>
              <a:defRPr/>
            </a:pPr>
            <a:r>
              <a:rPr lang="zh-TW" altLang="en-US" dirty="0" smtClean="0">
                <a:latin typeface="微軟正黑體" pitchFamily="34" charset="-120"/>
              </a:rPr>
              <a:t>學生</a:t>
            </a:r>
            <a:r>
              <a:rPr lang="zh-TW" altLang="en-US" dirty="0">
                <a:latin typeface="微軟正黑體" pitchFamily="34" charset="-120"/>
              </a:rPr>
              <a:t>的篩選工具</a:t>
            </a:r>
            <a:endParaRPr lang="zh-TW" altLang="en-US" dirty="0"/>
          </a:p>
        </p:txBody>
      </p:sp>
    </p:spTree>
    <p:extLst>
      <p:ext uri="{BB962C8B-B14F-4D97-AF65-F5344CB8AC3E}">
        <p14:creationId xmlns:p14="http://schemas.microsoft.com/office/powerpoint/2010/main" val="25728040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88640"/>
            <a:ext cx="6624736" cy="1143000"/>
          </a:xfrm>
        </p:spPr>
        <p:txBody>
          <a:bodyPr>
            <a:normAutofit/>
          </a:bodyPr>
          <a:lstStyle/>
          <a:p>
            <a:pPr>
              <a:defRPr/>
            </a:pPr>
            <a:r>
              <a:rPr lang="zh-TW" altLang="en-US" dirty="0" smtClean="0">
                <a:latin typeface="微軟正黑體" pitchFamily="34" charset="-120"/>
              </a:rPr>
              <a:t>學生的特質</a:t>
            </a:r>
            <a:r>
              <a:rPr lang="zh-TW" altLang="en-US" dirty="0">
                <a:latin typeface="微軟正黑體" pitchFamily="34" charset="-120"/>
              </a:rPr>
              <a:t>和實施策</a:t>
            </a:r>
            <a:r>
              <a:rPr lang="zh-TW" altLang="en-US" dirty="0" smtClean="0">
                <a:latin typeface="微軟正黑體" pitchFamily="34" charset="-120"/>
              </a:rPr>
              <a:t>略</a:t>
            </a:r>
            <a:endParaRPr lang="en-US" dirty="0">
              <a:latin typeface="微軟正黑體" pitchFamily="34" charset="-120"/>
              <a:ea typeface="微軟正黑體" pitchFamily="34" charset="-120"/>
            </a:endParaRPr>
          </a:p>
        </p:txBody>
      </p:sp>
      <p:sp>
        <p:nvSpPr>
          <p:cNvPr id="3" name="Content Placeholder 2"/>
          <p:cNvSpPr>
            <a:spLocks noGrp="1"/>
          </p:cNvSpPr>
          <p:nvPr>
            <p:ph idx="4294967295"/>
          </p:nvPr>
        </p:nvSpPr>
        <p:spPr>
          <a:xfrm>
            <a:off x="755650" y="1484313"/>
            <a:ext cx="8102600" cy="4641850"/>
          </a:xfrm>
        </p:spPr>
        <p:txBody>
          <a:bodyPr/>
          <a:lstStyle/>
          <a:p>
            <a:r>
              <a:rPr lang="zh-TW" altLang="en-US" sz="3200" smtClean="0">
                <a:latin typeface="微軟正黑體" pitchFamily="34" charset="-120"/>
              </a:rPr>
              <a:t>學生屬性：</a:t>
            </a:r>
            <a:endParaRPr lang="en-US" altLang="zh-TW" sz="3200" smtClean="0">
              <a:latin typeface="微軟正黑體" pitchFamily="34" charset="-120"/>
            </a:endParaRPr>
          </a:p>
          <a:p>
            <a:pPr>
              <a:buFont typeface="Georgia" pitchFamily="18" charset="0"/>
              <a:buNone/>
            </a:pPr>
            <a:r>
              <a:rPr lang="en-US" altLang="zh-TW" sz="3200" smtClean="0">
                <a:latin typeface="微軟正黑體" pitchFamily="34" charset="-120"/>
              </a:rPr>
              <a:t>	</a:t>
            </a:r>
            <a:r>
              <a:rPr lang="zh-TW" altLang="en-US" sz="3200" b="1" smtClean="0">
                <a:solidFill>
                  <a:srgbClr val="19A719"/>
                </a:solidFill>
                <a:latin typeface="微軟正黑體" pitchFamily="34" charset="-120"/>
              </a:rPr>
              <a:t>弱勢</a:t>
            </a:r>
            <a:r>
              <a:rPr lang="zh-TW" altLang="en-US" sz="3200" smtClean="0">
                <a:latin typeface="微軟正黑體" pitchFamily="34" charset="-120"/>
              </a:rPr>
              <a:t>且</a:t>
            </a:r>
            <a:r>
              <a:rPr lang="zh-TW" altLang="en-US" sz="3200" b="1" smtClean="0">
                <a:solidFill>
                  <a:srgbClr val="19A719"/>
                </a:solidFill>
                <a:latin typeface="微軟正黑體" pitchFamily="34" charset="-120"/>
              </a:rPr>
              <a:t>低成就</a:t>
            </a:r>
            <a:r>
              <a:rPr lang="zh-TW" altLang="en-US" sz="3200" smtClean="0">
                <a:latin typeface="微軟正黑體" pitchFamily="34" charset="-120"/>
              </a:rPr>
              <a:t>國中小學生</a:t>
            </a:r>
            <a:endParaRPr lang="en-US" altLang="zh-TW" sz="3200" smtClean="0">
              <a:latin typeface="微軟正黑體" pitchFamily="34" charset="-120"/>
            </a:endParaRPr>
          </a:p>
          <a:p>
            <a:r>
              <a:rPr lang="zh-TW" altLang="en-US" sz="3200" smtClean="0">
                <a:latin typeface="微軟正黑體" pitchFamily="34" charset="-120"/>
              </a:rPr>
              <a:t>應了解弱勢低成就學生的</a:t>
            </a:r>
            <a:r>
              <a:rPr lang="zh-TW" altLang="en-US" sz="3200" b="1" smtClean="0">
                <a:solidFill>
                  <a:srgbClr val="FF0000"/>
                </a:solidFill>
                <a:latin typeface="微軟正黑體" pitchFamily="34" charset="-120"/>
              </a:rPr>
              <a:t>學習需求</a:t>
            </a:r>
            <a:endParaRPr lang="en-US" altLang="zh-TW" sz="3200" b="1" smtClean="0">
              <a:solidFill>
                <a:srgbClr val="FF0000"/>
              </a:solidFill>
              <a:latin typeface="微軟正黑體" pitchFamily="34" charset="-120"/>
            </a:endParaRPr>
          </a:p>
          <a:p>
            <a:r>
              <a:rPr lang="zh-TW" altLang="en-US" sz="3200" smtClean="0">
                <a:latin typeface="微軟正黑體" pitchFamily="34" charset="-120"/>
              </a:rPr>
              <a:t>問題：</a:t>
            </a:r>
            <a:endParaRPr lang="en-US" altLang="zh-TW" sz="3200" smtClean="0">
              <a:latin typeface="微軟正黑體" pitchFamily="34" charset="-120"/>
            </a:endParaRPr>
          </a:p>
          <a:p>
            <a:pPr>
              <a:lnSpc>
                <a:spcPts val="1500"/>
              </a:lnSpc>
              <a:buFont typeface="Georgia" pitchFamily="18" charset="0"/>
              <a:buNone/>
            </a:pPr>
            <a:r>
              <a:rPr lang="en-US" altLang="zh-TW" sz="3200" smtClean="0">
                <a:latin typeface="微軟正黑體" pitchFamily="34" charset="-120"/>
              </a:rPr>
              <a:t>	</a:t>
            </a:r>
            <a:r>
              <a:rPr lang="zh-TW" altLang="en-US" sz="3200" smtClean="0">
                <a:latin typeface="微軟正黑體" pitchFamily="34" charset="-120"/>
              </a:rPr>
              <a:t>他們沒有動機？</a:t>
            </a:r>
            <a:endParaRPr lang="en-US" altLang="zh-TW" sz="3200" smtClean="0">
              <a:latin typeface="微軟正黑體" pitchFamily="34" charset="-120"/>
            </a:endParaRPr>
          </a:p>
          <a:p>
            <a:pPr>
              <a:lnSpc>
                <a:spcPts val="1500"/>
              </a:lnSpc>
              <a:buFont typeface="Georgia" pitchFamily="18" charset="0"/>
              <a:buNone/>
            </a:pPr>
            <a:endParaRPr lang="en-US" altLang="zh-TW" sz="3200" smtClean="0">
              <a:latin typeface="微軟正黑體" pitchFamily="34" charset="-120"/>
            </a:endParaRPr>
          </a:p>
          <a:p>
            <a:pPr>
              <a:lnSpc>
                <a:spcPts val="1500"/>
              </a:lnSpc>
              <a:buFont typeface="Georgia" pitchFamily="18" charset="0"/>
              <a:buNone/>
            </a:pPr>
            <a:r>
              <a:rPr lang="en-US" altLang="zh-TW" sz="3200" smtClean="0">
                <a:latin typeface="微軟正黑體" pitchFamily="34" charset="-120"/>
              </a:rPr>
              <a:t>	</a:t>
            </a:r>
            <a:r>
              <a:rPr lang="zh-TW" altLang="en-US" sz="3200" smtClean="0">
                <a:latin typeface="微軟正黑體" pitchFamily="34" charset="-120"/>
              </a:rPr>
              <a:t>他們很懶惰？</a:t>
            </a:r>
            <a:endParaRPr lang="en-US" altLang="zh-TW" sz="3200" smtClean="0">
              <a:latin typeface="微軟正黑體" pitchFamily="34" charset="-120"/>
            </a:endParaRPr>
          </a:p>
          <a:p>
            <a:pPr>
              <a:lnSpc>
                <a:spcPts val="1500"/>
              </a:lnSpc>
              <a:buFont typeface="Georgia" pitchFamily="18" charset="0"/>
              <a:buNone/>
            </a:pPr>
            <a:endParaRPr lang="en-US" altLang="zh-TW" sz="3200" smtClean="0">
              <a:latin typeface="微軟正黑體" pitchFamily="34" charset="-120"/>
            </a:endParaRPr>
          </a:p>
          <a:p>
            <a:pPr>
              <a:lnSpc>
                <a:spcPts val="1500"/>
              </a:lnSpc>
              <a:buFont typeface="Georgia" pitchFamily="18" charset="0"/>
              <a:buNone/>
            </a:pPr>
            <a:r>
              <a:rPr lang="en-US" altLang="zh-TW" sz="3200" smtClean="0">
                <a:latin typeface="微軟正黑體" pitchFamily="34" charset="-120"/>
              </a:rPr>
              <a:t>	</a:t>
            </a:r>
            <a:r>
              <a:rPr lang="zh-TW" altLang="en-US" sz="3200" smtClean="0">
                <a:latin typeface="微軟正黑體" pitchFamily="34" charset="-120"/>
              </a:rPr>
              <a:t>他們不在乎</a:t>
            </a:r>
            <a:r>
              <a:rPr lang="en-US" altLang="zh-TW" sz="3200" smtClean="0">
                <a:latin typeface="微軟正黑體" pitchFamily="34" charset="-120"/>
              </a:rPr>
              <a:t>?</a:t>
            </a:r>
          </a:p>
          <a:p>
            <a:endParaRPr lang="en-US" smtClean="0">
              <a:latin typeface="微軟正黑體" pitchFamily="34" charset="-120"/>
              <a:ea typeface="微軟正黑體" pitchFamily="34" charset="-120"/>
            </a:endParaRPr>
          </a:p>
        </p:txBody>
      </p:sp>
    </p:spTree>
    <p:extLst>
      <p:ext uri="{BB962C8B-B14F-4D97-AF65-F5344CB8AC3E}">
        <p14:creationId xmlns:p14="http://schemas.microsoft.com/office/powerpoint/2010/main" val="36497987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ssolve">
                                      <p:cBhvr>
                                        <p:cTn id="10" dur="500"/>
                                        <p:tgtEl>
                                          <p:spTgt spid="3">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dissolve">
                                      <p:cBhvr>
                                        <p:cTn id="15" dur="500"/>
                                        <p:tgtEl>
                                          <p:spTgt spid="3">
                                            <p:txEl>
                                              <p:pRg st="2" end="2"/>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9"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dissolve">
                                      <p:cBhvr>
                                        <p:cTn id="20" dur="500"/>
                                        <p:tgtEl>
                                          <p:spTgt spid="3">
                                            <p:txEl>
                                              <p:pRg st="3" end="3"/>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9"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dissolve">
                                      <p:cBhvr>
                                        <p:cTn id="25" dur="500"/>
                                        <p:tgtEl>
                                          <p:spTgt spid="3">
                                            <p:txEl>
                                              <p:pRg st="4" end="4"/>
                                            </p:txEl>
                                          </p:spTgt>
                                        </p:tgtEl>
                                      </p:cBhvr>
                                    </p:animEffect>
                                  </p:childTnLst>
                                </p:cTn>
                              </p:par>
                              <p:par>
                                <p:cTn id="26" presetID="9" presetClass="entr" presetSubtype="0" fill="hold" nodeType="with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dissolve">
                                      <p:cBhvr>
                                        <p:cTn id="28" dur="500"/>
                                        <p:tgtEl>
                                          <p:spTgt spid="3">
                                            <p:txEl>
                                              <p:pRg st="6" end="6"/>
                                            </p:txEl>
                                          </p:spTgt>
                                        </p:tgtEl>
                                      </p:cBhvr>
                                    </p:animEffect>
                                  </p:childTnLst>
                                </p:cTn>
                              </p:par>
                              <p:par>
                                <p:cTn id="29" presetID="9" presetClass="entr" presetSubtype="0" fill="hold"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dissolve">
                                      <p:cBhvr>
                                        <p:cTn id="31"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332656"/>
            <a:ext cx="6511925" cy="1143000"/>
          </a:xfrm>
        </p:spPr>
        <p:txBody>
          <a:bodyPr/>
          <a:lstStyle/>
          <a:p>
            <a:pPr>
              <a:defRPr/>
            </a:pPr>
            <a:r>
              <a:rPr lang="zh-TW" altLang="en-US" dirty="0" smtClean="0">
                <a:latin typeface="微軟正黑體" pitchFamily="34" charset="-120"/>
              </a:rPr>
              <a:t>學生的特質和實施策略</a:t>
            </a:r>
            <a:endParaRPr lang="zh-TW" altLang="en-US" dirty="0"/>
          </a:p>
        </p:txBody>
      </p:sp>
      <p:graphicFrame>
        <p:nvGraphicFramePr>
          <p:cNvPr id="4" name="內容版面配置區 3"/>
          <p:cNvGraphicFramePr>
            <a:graphicFrameLocks noGrp="1"/>
          </p:cNvGraphicFramePr>
          <p:nvPr>
            <p:ph idx="4294967295"/>
          </p:nvPr>
        </p:nvGraphicFramePr>
        <p:xfrm>
          <a:off x="611560" y="1844824"/>
          <a:ext cx="7077075" cy="39925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01781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lide(fromBottom)">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73796" y="260648"/>
            <a:ext cx="6511925" cy="1143000"/>
          </a:xfrm>
        </p:spPr>
        <p:txBody>
          <a:bodyPr/>
          <a:lstStyle/>
          <a:p>
            <a:pPr>
              <a:defRPr/>
            </a:pPr>
            <a:r>
              <a:rPr lang="zh-TW" altLang="en-US" dirty="0" smtClean="0">
                <a:latin typeface="微軟正黑體" pitchFamily="34" charset="-120"/>
              </a:rPr>
              <a:t>學生的特質和實施策略</a:t>
            </a:r>
            <a:endParaRPr lang="zh-TW" altLang="en-US" dirty="0"/>
          </a:p>
        </p:txBody>
      </p:sp>
      <p:graphicFrame>
        <p:nvGraphicFramePr>
          <p:cNvPr id="4" name="內容版面配置區 3"/>
          <p:cNvGraphicFramePr>
            <a:graphicFrameLocks noGrp="1"/>
          </p:cNvGraphicFramePr>
          <p:nvPr>
            <p:ph idx="4294967295"/>
          </p:nvPr>
        </p:nvGraphicFramePr>
        <p:xfrm>
          <a:off x="710027" y="1700808"/>
          <a:ext cx="7837625" cy="46085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文字方塊 4"/>
          <p:cNvSpPr txBox="1">
            <a:spLocks noChangeArrowheads="1"/>
          </p:cNvSpPr>
          <p:nvPr/>
        </p:nvSpPr>
        <p:spPr bwMode="auto">
          <a:xfrm>
            <a:off x="2366963" y="2319338"/>
            <a:ext cx="188118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新細明體" pitchFamily="18" charset="-120"/>
              </a:defRPr>
            </a:lvl1pPr>
            <a:lvl2pPr marL="742950" indent="-285750" eaLnBrk="0" hangingPunct="0">
              <a:defRPr kumimoji="1">
                <a:solidFill>
                  <a:schemeClr val="tx1"/>
                </a:solidFill>
                <a:latin typeface="Calibri" pitchFamily="34" charset="0"/>
                <a:ea typeface="新細明體" pitchFamily="18" charset="-120"/>
              </a:defRPr>
            </a:lvl2pPr>
            <a:lvl3pPr marL="1143000" indent="-228600" eaLnBrk="0" hangingPunct="0">
              <a:defRPr kumimoji="1">
                <a:solidFill>
                  <a:schemeClr val="tx1"/>
                </a:solidFill>
                <a:latin typeface="Calibri" pitchFamily="34" charset="0"/>
                <a:ea typeface="新細明體" pitchFamily="18" charset="-120"/>
              </a:defRPr>
            </a:lvl3pPr>
            <a:lvl4pPr marL="1600200" indent="-228600" eaLnBrk="0" hangingPunct="0">
              <a:defRPr kumimoji="1">
                <a:solidFill>
                  <a:schemeClr val="tx1"/>
                </a:solidFill>
                <a:latin typeface="Calibri" pitchFamily="34" charset="0"/>
                <a:ea typeface="新細明體" pitchFamily="18" charset="-120"/>
              </a:defRPr>
            </a:lvl4pPr>
            <a:lvl5pPr marL="2057400" indent="-228600" eaLnBrk="0" hangingPunct="0">
              <a:defRPr kumimoji="1">
                <a:solidFill>
                  <a:schemeClr val="tx1"/>
                </a:solidFill>
                <a:latin typeface="Calibri"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Calibri"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Calibri"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Calibri"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Calibri" pitchFamily="34" charset="0"/>
                <a:ea typeface="新細明體" pitchFamily="18" charset="-120"/>
              </a:defRPr>
            </a:lvl9pPr>
          </a:lstStyle>
          <a:p>
            <a:pPr eaLnBrk="1" hangingPunct="1"/>
            <a:r>
              <a:rPr lang="zh-TW" altLang="en-US">
                <a:latin typeface="微軟正黑體" pitchFamily="34" charset="-120"/>
                <a:ea typeface="微軟正黑體" pitchFamily="34" charset="-120"/>
              </a:rPr>
              <a:t>是沒有</a:t>
            </a:r>
            <a:r>
              <a:rPr lang="en-US" altLang="zh-TW">
                <a:latin typeface="微軟正黑體" pitchFamily="34" charset="-120"/>
                <a:ea typeface="微軟正黑體" pitchFamily="34" charset="-120"/>
              </a:rPr>
              <a:t>[</a:t>
            </a:r>
            <a:r>
              <a:rPr lang="zh-TW" altLang="en-US">
                <a:latin typeface="微軟正黑體" pitchFamily="34" charset="-120"/>
                <a:ea typeface="微軟正黑體" pitchFamily="34" charset="-120"/>
              </a:rPr>
              <a:t>能力</a:t>
            </a:r>
            <a:r>
              <a:rPr lang="en-US" altLang="zh-TW">
                <a:latin typeface="微軟正黑體" pitchFamily="34" charset="-120"/>
                <a:ea typeface="微軟正黑體" pitchFamily="34" charset="-120"/>
              </a:rPr>
              <a:t>]?</a:t>
            </a:r>
          </a:p>
          <a:p>
            <a:pPr eaLnBrk="1" hangingPunct="1"/>
            <a:r>
              <a:rPr lang="zh-TW" altLang="en-US">
                <a:latin typeface="微軟正黑體" pitchFamily="34" charset="-120"/>
                <a:ea typeface="微軟正黑體" pitchFamily="34" charset="-120"/>
              </a:rPr>
              <a:t>還是缺少</a:t>
            </a:r>
            <a:r>
              <a:rPr lang="en-US" altLang="zh-TW">
                <a:latin typeface="微軟正黑體" pitchFamily="34" charset="-120"/>
                <a:ea typeface="微軟正黑體" pitchFamily="34" charset="-120"/>
              </a:rPr>
              <a:t>[</a:t>
            </a:r>
            <a:r>
              <a:rPr lang="zh-TW" altLang="en-US">
                <a:latin typeface="微軟正黑體" pitchFamily="34" charset="-120"/>
                <a:ea typeface="微軟正黑體" pitchFamily="34" charset="-120"/>
              </a:rPr>
              <a:t>資源</a:t>
            </a:r>
            <a:r>
              <a:rPr lang="en-US" altLang="zh-TW">
                <a:latin typeface="微軟正黑體" pitchFamily="34" charset="-120"/>
                <a:ea typeface="微軟正黑體" pitchFamily="34" charset="-120"/>
              </a:rPr>
              <a:t>]?</a:t>
            </a:r>
            <a:endParaRPr lang="zh-TW" altLang="en-US">
              <a:latin typeface="微軟正黑體" pitchFamily="34" charset="-120"/>
              <a:ea typeface="微軟正黑體" pitchFamily="34" charset="-120"/>
            </a:endParaRPr>
          </a:p>
        </p:txBody>
      </p:sp>
      <p:sp>
        <p:nvSpPr>
          <p:cNvPr id="6" name="文字方塊 5"/>
          <p:cNvSpPr txBox="1">
            <a:spLocks noChangeArrowheads="1"/>
          </p:cNvSpPr>
          <p:nvPr/>
        </p:nvSpPr>
        <p:spPr bwMode="auto">
          <a:xfrm>
            <a:off x="2212975" y="4121150"/>
            <a:ext cx="20351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新細明體" pitchFamily="18" charset="-120"/>
              </a:defRPr>
            </a:lvl1pPr>
            <a:lvl2pPr marL="742950" indent="-285750" eaLnBrk="0" hangingPunct="0">
              <a:defRPr kumimoji="1">
                <a:solidFill>
                  <a:schemeClr val="tx1"/>
                </a:solidFill>
                <a:latin typeface="Calibri" pitchFamily="34" charset="0"/>
                <a:ea typeface="新細明體" pitchFamily="18" charset="-120"/>
              </a:defRPr>
            </a:lvl2pPr>
            <a:lvl3pPr marL="1143000" indent="-228600" eaLnBrk="0" hangingPunct="0">
              <a:defRPr kumimoji="1">
                <a:solidFill>
                  <a:schemeClr val="tx1"/>
                </a:solidFill>
                <a:latin typeface="Calibri" pitchFamily="34" charset="0"/>
                <a:ea typeface="新細明體" pitchFamily="18" charset="-120"/>
              </a:defRPr>
            </a:lvl3pPr>
            <a:lvl4pPr marL="1600200" indent="-228600" eaLnBrk="0" hangingPunct="0">
              <a:defRPr kumimoji="1">
                <a:solidFill>
                  <a:schemeClr val="tx1"/>
                </a:solidFill>
                <a:latin typeface="Calibri" pitchFamily="34" charset="0"/>
                <a:ea typeface="新細明體" pitchFamily="18" charset="-120"/>
              </a:defRPr>
            </a:lvl4pPr>
            <a:lvl5pPr marL="2057400" indent="-228600" eaLnBrk="0" hangingPunct="0">
              <a:defRPr kumimoji="1">
                <a:solidFill>
                  <a:schemeClr val="tx1"/>
                </a:solidFill>
                <a:latin typeface="Calibri"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Calibri"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Calibri"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Calibri"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Calibri" pitchFamily="34" charset="0"/>
                <a:ea typeface="新細明體" pitchFamily="18" charset="-120"/>
              </a:defRPr>
            </a:lvl9pPr>
          </a:lstStyle>
          <a:p>
            <a:pPr eaLnBrk="1" hangingPunct="1"/>
            <a:r>
              <a:rPr lang="zh-TW" altLang="en-US">
                <a:latin typeface="微軟正黑體" pitchFamily="34" charset="-120"/>
                <a:ea typeface="微軟正黑體" pitchFamily="34" charset="-120"/>
              </a:rPr>
              <a:t>是</a:t>
            </a:r>
            <a:r>
              <a:rPr lang="en-US" altLang="zh-TW">
                <a:latin typeface="微軟正黑體" pitchFamily="34" charset="-120"/>
                <a:ea typeface="微軟正黑體" pitchFamily="34" charset="-120"/>
              </a:rPr>
              <a:t>[</a:t>
            </a:r>
            <a:r>
              <a:rPr lang="zh-TW" altLang="en-US">
                <a:latin typeface="微軟正黑體" pitchFamily="34" charset="-120"/>
                <a:ea typeface="微軟正黑體" pitchFamily="34" charset="-120"/>
              </a:rPr>
              <a:t>懶惰</a:t>
            </a:r>
            <a:r>
              <a:rPr lang="en-US" altLang="zh-TW">
                <a:latin typeface="微軟正黑體" pitchFamily="34" charset="-120"/>
                <a:ea typeface="微軟正黑體" pitchFamily="34" charset="-120"/>
              </a:rPr>
              <a:t>]?</a:t>
            </a:r>
          </a:p>
          <a:p>
            <a:pPr eaLnBrk="1" hangingPunct="1"/>
            <a:r>
              <a:rPr lang="zh-TW" altLang="en-US">
                <a:latin typeface="微軟正黑體" pitchFamily="34" charset="-120"/>
                <a:ea typeface="微軟正黑體" pitchFamily="34" charset="-120"/>
              </a:rPr>
              <a:t>還是沒有好的</a:t>
            </a:r>
            <a:r>
              <a:rPr lang="en-US" altLang="zh-TW">
                <a:latin typeface="微軟正黑體" pitchFamily="34" charset="-120"/>
                <a:ea typeface="微軟正黑體" pitchFamily="34" charset="-120"/>
              </a:rPr>
              <a:t>[</a:t>
            </a:r>
            <a:r>
              <a:rPr lang="zh-TW" altLang="en-US">
                <a:latin typeface="微軟正黑體" pitchFamily="34" charset="-120"/>
                <a:ea typeface="微軟正黑體" pitchFamily="34" charset="-120"/>
              </a:rPr>
              <a:t>學習方法</a:t>
            </a:r>
            <a:r>
              <a:rPr lang="en-US" altLang="zh-TW">
                <a:latin typeface="微軟正黑體" pitchFamily="34" charset="-120"/>
                <a:ea typeface="微軟正黑體" pitchFamily="34" charset="-120"/>
              </a:rPr>
              <a:t>]?</a:t>
            </a:r>
            <a:endParaRPr lang="zh-TW" altLang="en-US">
              <a:latin typeface="微軟正黑體" pitchFamily="34" charset="-120"/>
              <a:ea typeface="微軟正黑體" pitchFamily="34" charset="-120"/>
            </a:endParaRPr>
          </a:p>
        </p:txBody>
      </p:sp>
      <p:sp>
        <p:nvSpPr>
          <p:cNvPr id="7" name="文字方塊 6"/>
          <p:cNvSpPr txBox="1">
            <a:spLocks noChangeArrowheads="1"/>
          </p:cNvSpPr>
          <p:nvPr/>
        </p:nvSpPr>
        <p:spPr bwMode="auto">
          <a:xfrm>
            <a:off x="6684963" y="4121150"/>
            <a:ext cx="18827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新細明體" pitchFamily="18" charset="-120"/>
              </a:defRPr>
            </a:lvl1pPr>
            <a:lvl2pPr marL="742950" indent="-285750" eaLnBrk="0" hangingPunct="0">
              <a:defRPr kumimoji="1">
                <a:solidFill>
                  <a:schemeClr val="tx1"/>
                </a:solidFill>
                <a:latin typeface="Calibri" pitchFamily="34" charset="0"/>
                <a:ea typeface="新細明體" pitchFamily="18" charset="-120"/>
              </a:defRPr>
            </a:lvl2pPr>
            <a:lvl3pPr marL="1143000" indent="-228600" eaLnBrk="0" hangingPunct="0">
              <a:defRPr kumimoji="1">
                <a:solidFill>
                  <a:schemeClr val="tx1"/>
                </a:solidFill>
                <a:latin typeface="Calibri" pitchFamily="34" charset="0"/>
                <a:ea typeface="新細明體" pitchFamily="18" charset="-120"/>
              </a:defRPr>
            </a:lvl3pPr>
            <a:lvl4pPr marL="1600200" indent="-228600" eaLnBrk="0" hangingPunct="0">
              <a:defRPr kumimoji="1">
                <a:solidFill>
                  <a:schemeClr val="tx1"/>
                </a:solidFill>
                <a:latin typeface="Calibri" pitchFamily="34" charset="0"/>
                <a:ea typeface="新細明體" pitchFamily="18" charset="-120"/>
              </a:defRPr>
            </a:lvl4pPr>
            <a:lvl5pPr marL="2057400" indent="-228600" eaLnBrk="0" hangingPunct="0">
              <a:defRPr kumimoji="1">
                <a:solidFill>
                  <a:schemeClr val="tx1"/>
                </a:solidFill>
                <a:latin typeface="Calibri"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Calibri"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Calibri"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Calibri"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Calibri" pitchFamily="34" charset="0"/>
                <a:ea typeface="新細明體" pitchFamily="18" charset="-120"/>
              </a:defRPr>
            </a:lvl9pPr>
          </a:lstStyle>
          <a:p>
            <a:pPr eaLnBrk="1" hangingPunct="1"/>
            <a:r>
              <a:rPr lang="zh-TW" altLang="en-US">
                <a:latin typeface="微軟正黑體" pitchFamily="34" charset="-120"/>
                <a:ea typeface="微軟正黑體" pitchFamily="34" charset="-120"/>
              </a:rPr>
              <a:t>是</a:t>
            </a:r>
            <a:r>
              <a:rPr lang="en-US" altLang="zh-TW">
                <a:latin typeface="微軟正黑體" pitchFamily="34" charset="-120"/>
                <a:ea typeface="微軟正黑體" pitchFamily="34" charset="-120"/>
              </a:rPr>
              <a:t>[</a:t>
            </a:r>
            <a:r>
              <a:rPr lang="zh-TW" altLang="en-US">
                <a:latin typeface="微軟正黑體" pitchFamily="34" charset="-120"/>
                <a:ea typeface="微軟正黑體" pitchFamily="34" charset="-120"/>
              </a:rPr>
              <a:t>不在乎</a:t>
            </a:r>
            <a:r>
              <a:rPr lang="en-US" altLang="zh-TW">
                <a:latin typeface="微軟正黑體" pitchFamily="34" charset="-120"/>
                <a:ea typeface="微軟正黑體" pitchFamily="34" charset="-120"/>
              </a:rPr>
              <a:t>]?</a:t>
            </a:r>
          </a:p>
          <a:p>
            <a:pPr eaLnBrk="1" hangingPunct="1"/>
            <a:r>
              <a:rPr lang="zh-TW" altLang="en-US">
                <a:latin typeface="微軟正黑體" pitchFamily="34" charset="-120"/>
                <a:ea typeface="微軟正黑體" pitchFamily="34" charset="-120"/>
              </a:rPr>
              <a:t>還是不相信</a:t>
            </a:r>
            <a:r>
              <a:rPr lang="en-US" altLang="zh-TW">
                <a:latin typeface="微軟正黑體" pitchFamily="34" charset="-120"/>
                <a:ea typeface="微軟正黑體" pitchFamily="34" charset="-120"/>
              </a:rPr>
              <a:t>[</a:t>
            </a:r>
            <a:r>
              <a:rPr lang="zh-TW" altLang="en-US">
                <a:latin typeface="微軟正黑體" pitchFamily="34" charset="-120"/>
                <a:ea typeface="微軟正黑體" pitchFamily="34" charset="-120"/>
              </a:rPr>
              <a:t>努力是有用的</a:t>
            </a:r>
            <a:r>
              <a:rPr lang="en-US" altLang="zh-TW">
                <a:latin typeface="微軟正黑體" pitchFamily="34" charset="-120"/>
                <a:ea typeface="微軟正黑體" pitchFamily="34" charset="-120"/>
              </a:rPr>
              <a:t>]?</a:t>
            </a:r>
            <a:endParaRPr lang="zh-TW" altLang="en-US">
              <a:latin typeface="微軟正黑體" pitchFamily="34" charset="-120"/>
              <a:ea typeface="微軟正黑體" pitchFamily="34" charset="-120"/>
            </a:endParaRPr>
          </a:p>
        </p:txBody>
      </p:sp>
      <p:sp>
        <p:nvSpPr>
          <p:cNvPr id="58375" name="矩形 7">
            <a:hlinkClick r:id="rId8" action="ppaction://hlinksldjump"/>
          </p:cNvPr>
          <p:cNvSpPr>
            <a:spLocks noChangeArrowheads="1"/>
          </p:cNvSpPr>
          <p:nvPr/>
        </p:nvSpPr>
        <p:spPr bwMode="auto">
          <a:xfrm>
            <a:off x="8132763" y="5756275"/>
            <a:ext cx="4143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TW" altLang="en-US"/>
              <a:t>★</a:t>
            </a:r>
          </a:p>
        </p:txBody>
      </p:sp>
    </p:spTree>
    <p:extLst>
      <p:ext uri="{BB962C8B-B14F-4D97-AF65-F5344CB8AC3E}">
        <p14:creationId xmlns:p14="http://schemas.microsoft.com/office/powerpoint/2010/main" val="31164155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5" grpId="0"/>
      <p:bldP spid="6"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60648"/>
            <a:ext cx="6511925" cy="1143000"/>
          </a:xfrm>
        </p:spPr>
        <p:txBody>
          <a:bodyPr>
            <a:normAutofit/>
          </a:bodyPr>
          <a:lstStyle/>
          <a:p>
            <a:pPr>
              <a:defRPr/>
            </a:pPr>
            <a:r>
              <a:rPr lang="zh-TW" altLang="en-US" dirty="0" smtClean="0">
                <a:latin typeface="微軟正黑體" pitchFamily="34" charset="-120"/>
              </a:rPr>
              <a:t>學生的特質</a:t>
            </a:r>
            <a:r>
              <a:rPr lang="zh-TW" altLang="en-US" dirty="0">
                <a:latin typeface="微軟正黑體" pitchFamily="34" charset="-120"/>
              </a:rPr>
              <a:t>和實施策</a:t>
            </a:r>
            <a:r>
              <a:rPr lang="zh-TW" altLang="en-US" dirty="0" smtClean="0">
                <a:latin typeface="微軟正黑體" pitchFamily="34" charset="-120"/>
              </a:rPr>
              <a:t>略</a:t>
            </a:r>
            <a:endParaRPr lang="en-US" dirty="0">
              <a:latin typeface="微軟正黑體" pitchFamily="34" charset="-120"/>
              <a:ea typeface="微軟正黑體" pitchFamily="34" charset="-120"/>
            </a:endParaRPr>
          </a:p>
        </p:txBody>
      </p:sp>
      <p:sp>
        <p:nvSpPr>
          <p:cNvPr id="3" name="Content Placeholder 2"/>
          <p:cNvSpPr>
            <a:spLocks noGrp="1"/>
          </p:cNvSpPr>
          <p:nvPr>
            <p:ph idx="4294967295"/>
          </p:nvPr>
        </p:nvSpPr>
        <p:spPr>
          <a:xfrm>
            <a:off x="1042988" y="1844675"/>
            <a:ext cx="7077075" cy="3992563"/>
          </a:xfrm>
        </p:spPr>
        <p:txBody>
          <a:bodyPr/>
          <a:lstStyle/>
          <a:p>
            <a:r>
              <a:rPr lang="zh-TW" altLang="en-US" sz="2800" smtClean="0">
                <a:latin typeface="微軟正黑體" pitchFamily="34" charset="-120"/>
              </a:rPr>
              <a:t>教學方式：</a:t>
            </a:r>
            <a:endParaRPr lang="en-US" altLang="zh-TW" sz="2800" smtClean="0">
              <a:latin typeface="微軟正黑體" pitchFamily="34" charset="-120"/>
            </a:endParaRPr>
          </a:p>
          <a:p>
            <a:pPr>
              <a:buFont typeface="Georgia" pitchFamily="18" charset="0"/>
              <a:buNone/>
            </a:pPr>
            <a:r>
              <a:rPr lang="en-US" altLang="zh-TW" sz="2800" smtClean="0">
                <a:latin typeface="微軟正黑體" pitchFamily="34" charset="-120"/>
              </a:rPr>
              <a:t>	</a:t>
            </a:r>
            <a:r>
              <a:rPr lang="zh-TW" altLang="en-US" sz="2800" smtClean="0">
                <a:latin typeface="微軟正黑體" pitchFamily="34" charset="-120"/>
              </a:rPr>
              <a:t>提供課業補救教學與</a:t>
            </a:r>
            <a:r>
              <a:rPr lang="zh-TW" altLang="en-US" sz="2800" b="1" smtClean="0">
                <a:solidFill>
                  <a:srgbClr val="19A719"/>
                </a:solidFill>
                <a:latin typeface="微軟正黑體" pitchFamily="34" charset="-120"/>
              </a:rPr>
              <a:t>適性多元</a:t>
            </a:r>
            <a:r>
              <a:rPr lang="zh-TW" altLang="en-US" sz="2800" smtClean="0">
                <a:latin typeface="微軟正黑體" pitchFamily="34" charset="-120"/>
              </a:rPr>
              <a:t>學習機會</a:t>
            </a:r>
            <a:endParaRPr lang="en-US" altLang="zh-TW" sz="2800" smtClean="0">
              <a:latin typeface="微軟正黑體" pitchFamily="34" charset="-120"/>
            </a:endParaRPr>
          </a:p>
          <a:p>
            <a:r>
              <a:rPr lang="en-US" altLang="zh-TW" sz="2800" smtClean="0">
                <a:latin typeface="微軟正黑體" pitchFamily="34" charset="-120"/>
              </a:rPr>
              <a:t>1. </a:t>
            </a:r>
            <a:r>
              <a:rPr lang="zh-TW" altLang="en-US" sz="2800" smtClean="0">
                <a:latin typeface="微軟正黑體" pitchFamily="34" charset="-120"/>
              </a:rPr>
              <a:t>應了解補救教材的</a:t>
            </a:r>
            <a:r>
              <a:rPr lang="zh-TW" altLang="en-US" sz="2800" b="1" smtClean="0">
                <a:solidFill>
                  <a:srgbClr val="FF0000"/>
                </a:solidFill>
                <a:latin typeface="微軟正黑體" pitchFamily="34" charset="-120"/>
              </a:rPr>
              <a:t>選用原則</a:t>
            </a:r>
            <a:endParaRPr lang="en-US" altLang="zh-TW" sz="2800" b="1" smtClean="0">
              <a:solidFill>
                <a:srgbClr val="FF0000"/>
              </a:solidFill>
              <a:latin typeface="微軟正黑體" pitchFamily="34" charset="-120"/>
            </a:endParaRPr>
          </a:p>
          <a:p>
            <a:pPr>
              <a:buFont typeface="Georgia" pitchFamily="18" charset="0"/>
              <a:buNone/>
            </a:pPr>
            <a:r>
              <a:rPr lang="en-US" altLang="zh-TW" sz="2800" smtClean="0">
                <a:latin typeface="微軟正黑體" pitchFamily="34" charset="-120"/>
              </a:rPr>
              <a:t>	2. </a:t>
            </a:r>
            <a:r>
              <a:rPr lang="zh-TW" altLang="en-US" sz="2800" smtClean="0">
                <a:latin typeface="微軟正黑體" pitchFamily="34" charset="-120"/>
              </a:rPr>
              <a:t>應運用有科學證據為基礎的</a:t>
            </a:r>
            <a:r>
              <a:rPr lang="zh-TW" altLang="en-US" sz="2800" b="1" smtClean="0">
                <a:solidFill>
                  <a:srgbClr val="FF0000"/>
                </a:solidFill>
                <a:latin typeface="微軟正黑體" pitchFamily="34" charset="-120"/>
              </a:rPr>
              <a:t>教學法</a:t>
            </a:r>
            <a:endParaRPr lang="en-US" altLang="zh-TW" sz="2800" b="1" smtClean="0">
              <a:solidFill>
                <a:srgbClr val="FF0000"/>
              </a:solidFill>
              <a:latin typeface="微軟正黑體" pitchFamily="34" charset="-120"/>
            </a:endParaRPr>
          </a:p>
          <a:p>
            <a:r>
              <a:rPr lang="zh-TW" altLang="en-US" sz="2800" smtClean="0">
                <a:latin typeface="微軟正黑體" pitchFamily="34" charset="-120"/>
              </a:rPr>
              <a:t>問題：</a:t>
            </a:r>
            <a:endParaRPr lang="en-US" altLang="zh-TW" sz="2800" smtClean="0">
              <a:latin typeface="微軟正黑體" pitchFamily="34" charset="-120"/>
            </a:endParaRPr>
          </a:p>
          <a:p>
            <a:pPr>
              <a:lnSpc>
                <a:spcPts val="1500"/>
              </a:lnSpc>
              <a:buFont typeface="Georgia" pitchFamily="18" charset="0"/>
              <a:buNone/>
            </a:pPr>
            <a:r>
              <a:rPr lang="en-US" altLang="zh-TW" sz="2800" smtClean="0">
                <a:latin typeface="微軟正黑體" pitchFamily="34" charset="-120"/>
              </a:rPr>
              <a:t>	</a:t>
            </a:r>
            <a:r>
              <a:rPr lang="zh-TW" altLang="en-US" sz="2800" smtClean="0">
                <a:latin typeface="微軟正黑體" pitchFamily="34" charset="-120"/>
              </a:rPr>
              <a:t>他們習得無助感？</a:t>
            </a:r>
            <a:endParaRPr lang="en-US" altLang="zh-TW" sz="2800" smtClean="0">
              <a:latin typeface="微軟正黑體" pitchFamily="34" charset="-120"/>
            </a:endParaRPr>
          </a:p>
          <a:p>
            <a:pPr>
              <a:lnSpc>
                <a:spcPts val="1500"/>
              </a:lnSpc>
              <a:buFont typeface="Georgia" pitchFamily="18" charset="0"/>
              <a:buNone/>
            </a:pPr>
            <a:r>
              <a:rPr lang="en-US" altLang="zh-TW" sz="2800" smtClean="0">
                <a:latin typeface="微軟正黑體" pitchFamily="34" charset="-120"/>
              </a:rPr>
              <a:t>	</a:t>
            </a:r>
            <a:r>
              <a:rPr lang="zh-TW" altLang="en-US" sz="2800" smtClean="0">
                <a:latin typeface="微軟正黑體" pitchFamily="34" charset="-120"/>
              </a:rPr>
              <a:t>失敗為成功之母？</a:t>
            </a:r>
            <a:endParaRPr lang="en-US" altLang="zh-TW" sz="2800" smtClean="0">
              <a:latin typeface="微軟正黑體" pitchFamily="34" charset="-120"/>
            </a:endParaRPr>
          </a:p>
          <a:p>
            <a:pPr>
              <a:lnSpc>
                <a:spcPts val="1500"/>
              </a:lnSpc>
              <a:buFont typeface="Georgia" pitchFamily="18" charset="0"/>
              <a:buNone/>
            </a:pPr>
            <a:r>
              <a:rPr lang="en-US" altLang="zh-TW" sz="2800" smtClean="0">
                <a:latin typeface="微軟正黑體" pitchFamily="34" charset="-120"/>
              </a:rPr>
              <a:t>	</a:t>
            </a:r>
            <a:r>
              <a:rPr lang="zh-TW" altLang="en-US" sz="2800" smtClean="0">
                <a:latin typeface="微軟正黑體" pitchFamily="34" charset="-120"/>
              </a:rPr>
              <a:t>學習有捷徑</a:t>
            </a:r>
            <a:r>
              <a:rPr lang="en-US" altLang="zh-TW" sz="2800" smtClean="0">
                <a:latin typeface="微軟正黑體" pitchFamily="34" charset="-120"/>
              </a:rPr>
              <a:t>?</a:t>
            </a:r>
          </a:p>
          <a:p>
            <a:endParaRPr lang="en-US" smtClean="0">
              <a:latin typeface="微軟正黑體" pitchFamily="34" charset="-120"/>
              <a:ea typeface="微軟正黑體" pitchFamily="34" charset="-120"/>
            </a:endParaRPr>
          </a:p>
        </p:txBody>
      </p:sp>
    </p:spTree>
    <p:extLst>
      <p:ext uri="{BB962C8B-B14F-4D97-AF65-F5344CB8AC3E}">
        <p14:creationId xmlns:p14="http://schemas.microsoft.com/office/powerpoint/2010/main" val="21029081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ssolve">
                                      <p:cBhvr>
                                        <p:cTn id="10" dur="500"/>
                                        <p:tgtEl>
                                          <p:spTgt spid="3">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dissolve">
                                      <p:cBhvr>
                                        <p:cTn id="15" dur="500"/>
                                        <p:tgtEl>
                                          <p:spTgt spid="3">
                                            <p:txEl>
                                              <p:pRg st="2" end="2"/>
                                            </p:txEl>
                                          </p:spTgt>
                                        </p:tgtEl>
                                      </p:cBhvr>
                                    </p:animEffect>
                                  </p:childTnLst>
                                </p:cTn>
                              </p:par>
                              <p:par>
                                <p:cTn id="16" presetID="9"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dissolve">
                                      <p:cBhvr>
                                        <p:cTn id="18" dur="500"/>
                                        <p:tgtEl>
                                          <p:spTgt spid="3">
                                            <p:txEl>
                                              <p:pRg st="3" end="3"/>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9"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dissolve">
                                      <p:cBhvr>
                                        <p:cTn id="23" dur="500"/>
                                        <p:tgtEl>
                                          <p:spTgt spid="3">
                                            <p:txEl>
                                              <p:pRg st="4" end="4"/>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9" presetClass="entr" presetSubtype="0"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dissolve">
                                      <p:cBhvr>
                                        <p:cTn id="28" dur="500"/>
                                        <p:tgtEl>
                                          <p:spTgt spid="3">
                                            <p:txEl>
                                              <p:pRg st="5" end="5"/>
                                            </p:txEl>
                                          </p:spTgt>
                                        </p:tgtEl>
                                      </p:cBhvr>
                                    </p:animEffect>
                                  </p:childTnLst>
                                </p:cTn>
                              </p:par>
                              <p:par>
                                <p:cTn id="29" presetID="9" presetClass="entr" presetSubtype="0" fill="hold"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dissolve">
                                      <p:cBhvr>
                                        <p:cTn id="31" dur="500"/>
                                        <p:tgtEl>
                                          <p:spTgt spid="3">
                                            <p:txEl>
                                              <p:pRg st="6" end="6"/>
                                            </p:txEl>
                                          </p:spTgt>
                                        </p:tgtEl>
                                      </p:cBhvr>
                                    </p:animEffect>
                                  </p:childTnLst>
                                </p:cTn>
                              </p:par>
                              <p:par>
                                <p:cTn id="32" presetID="9" presetClass="entr" presetSubtype="0" fill="hold" nodeType="with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dissolve">
                                      <p:cBhvr>
                                        <p:cTn id="34"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95536" y="188640"/>
            <a:ext cx="6511925" cy="1143000"/>
          </a:xfrm>
        </p:spPr>
        <p:txBody>
          <a:bodyPr/>
          <a:lstStyle/>
          <a:p>
            <a:pPr>
              <a:defRPr/>
            </a:pPr>
            <a:r>
              <a:rPr lang="zh-TW" altLang="en-US" dirty="0" smtClean="0">
                <a:latin typeface="微軟正黑體" pitchFamily="34" charset="-120"/>
              </a:rPr>
              <a:t>學生的特質和實施策略</a:t>
            </a:r>
            <a:endParaRPr lang="zh-TW" altLang="en-US" dirty="0"/>
          </a:p>
        </p:txBody>
      </p:sp>
      <p:sp>
        <p:nvSpPr>
          <p:cNvPr id="3" name="內容版面配置區 2"/>
          <p:cNvSpPr>
            <a:spLocks noGrp="1"/>
          </p:cNvSpPr>
          <p:nvPr>
            <p:ph sz="half" idx="4294967295"/>
          </p:nvPr>
        </p:nvSpPr>
        <p:spPr>
          <a:xfrm>
            <a:off x="30162" y="1268413"/>
            <a:ext cx="5549949" cy="5473700"/>
          </a:xfrm>
        </p:spPr>
        <p:txBody>
          <a:bodyPr>
            <a:normAutofit lnSpcReduction="10000"/>
          </a:bodyPr>
          <a:lstStyle/>
          <a:p>
            <a:pPr>
              <a:defRPr/>
            </a:pPr>
            <a:endParaRPr lang="en-US" altLang="zh-TW" dirty="0" smtClean="0">
              <a:latin typeface="微軟正黑體" pitchFamily="34" charset="-120"/>
            </a:endParaRPr>
          </a:p>
          <a:p>
            <a:pPr>
              <a:defRPr/>
            </a:pPr>
            <a:r>
              <a:rPr lang="zh-TW" altLang="en-US" dirty="0" smtClean="0">
                <a:latin typeface="微軟正黑體" pitchFamily="34" charset="-120"/>
              </a:rPr>
              <a:t>提供</a:t>
            </a:r>
            <a:r>
              <a:rPr lang="zh-TW" altLang="en-US" dirty="0" smtClean="0">
                <a:latin typeface="微軟正黑體" pitchFamily="34" charset="-120"/>
              </a:rPr>
              <a:t>適性多元的</a:t>
            </a:r>
            <a:r>
              <a:rPr lang="zh-TW" altLang="en-US" sz="2800" b="1" dirty="0" smtClean="0">
                <a:solidFill>
                  <a:srgbClr val="19A719"/>
                </a:solidFill>
                <a:latin typeface="微軟正黑體" pitchFamily="34" charset="-120"/>
              </a:rPr>
              <a:t>學習材料</a:t>
            </a:r>
            <a:endParaRPr lang="en-US" altLang="zh-TW" sz="2800" b="1" dirty="0" smtClean="0">
              <a:solidFill>
                <a:srgbClr val="19A719"/>
              </a:solidFill>
              <a:latin typeface="微軟正黑體" pitchFamily="34" charset="-120"/>
            </a:endParaRPr>
          </a:p>
          <a:p>
            <a:pPr>
              <a:defRPr/>
            </a:pPr>
            <a:r>
              <a:rPr lang="en-US" altLang="zh-TW" dirty="0" smtClean="0">
                <a:latin typeface="微軟正黑體" pitchFamily="34" charset="-120"/>
              </a:rPr>
              <a:t>1. </a:t>
            </a:r>
            <a:r>
              <a:rPr lang="zh-TW" altLang="en-US" dirty="0" smtClean="0">
                <a:latin typeface="微軟正黑體" pitchFamily="34" charset="-120"/>
              </a:rPr>
              <a:t>應能有效提升學生的</a:t>
            </a:r>
            <a:r>
              <a:rPr lang="zh-TW" altLang="en-US" sz="2400" b="1" dirty="0" smtClean="0">
                <a:solidFill>
                  <a:srgbClr val="34269A"/>
                </a:solidFill>
                <a:latin typeface="微軟正黑體" pitchFamily="34" charset="-120"/>
              </a:rPr>
              <a:t>勝任感</a:t>
            </a:r>
            <a:endParaRPr lang="en-US" altLang="zh-TW" sz="2400" b="1" dirty="0" smtClean="0">
              <a:solidFill>
                <a:srgbClr val="34269A"/>
              </a:solidFill>
              <a:latin typeface="微軟正黑體" pitchFamily="34" charset="-120"/>
            </a:endParaRPr>
          </a:p>
          <a:p>
            <a:pPr marL="46037" indent="0">
              <a:buFont typeface="Georgia" pitchFamily="18" charset="0"/>
              <a:buNone/>
              <a:defRPr/>
            </a:pPr>
            <a:endParaRPr lang="en-US" altLang="zh-TW" sz="2400" b="1" dirty="0" smtClean="0">
              <a:solidFill>
                <a:srgbClr val="34269A"/>
              </a:solidFill>
              <a:latin typeface="微軟正黑體" pitchFamily="34" charset="-120"/>
            </a:endParaRPr>
          </a:p>
          <a:p>
            <a:pPr>
              <a:lnSpc>
                <a:spcPts val="800"/>
              </a:lnSpc>
              <a:buFont typeface="Georgia" pitchFamily="18" charset="0"/>
              <a:buNone/>
              <a:defRPr/>
            </a:pPr>
            <a:r>
              <a:rPr lang="en-US" altLang="zh-TW" sz="1900" b="1" dirty="0" smtClean="0">
                <a:solidFill>
                  <a:srgbClr val="34269A"/>
                </a:solidFill>
                <a:latin typeface="微軟正黑體" pitchFamily="34" charset="-120"/>
              </a:rPr>
              <a:t>		</a:t>
            </a:r>
            <a:r>
              <a:rPr lang="zh-TW" altLang="en-US" sz="3200" b="1" dirty="0" smtClean="0">
                <a:solidFill>
                  <a:schemeClr val="tx1"/>
                </a:solidFill>
                <a:latin typeface="微軟正黑體" pitchFamily="34" charset="-120"/>
              </a:rPr>
              <a:t>學習任務難易適中</a:t>
            </a:r>
            <a:endParaRPr lang="en-US" altLang="zh-TW" sz="3200" b="1" dirty="0" smtClean="0">
              <a:solidFill>
                <a:schemeClr val="tx1"/>
              </a:solidFill>
              <a:latin typeface="微軟正黑體" pitchFamily="34" charset="-120"/>
            </a:endParaRPr>
          </a:p>
          <a:p>
            <a:pPr>
              <a:lnSpc>
                <a:spcPts val="800"/>
              </a:lnSpc>
              <a:buFont typeface="Georgia" pitchFamily="18" charset="0"/>
              <a:buNone/>
              <a:defRPr/>
            </a:pPr>
            <a:endParaRPr lang="en-US" altLang="zh-TW" sz="3200" b="1" dirty="0" smtClean="0">
              <a:solidFill>
                <a:schemeClr val="tx1"/>
              </a:solidFill>
              <a:latin typeface="微軟正黑體" pitchFamily="34" charset="-120"/>
            </a:endParaRPr>
          </a:p>
          <a:p>
            <a:pPr>
              <a:lnSpc>
                <a:spcPts val="800"/>
              </a:lnSpc>
              <a:buFont typeface="Georgia" pitchFamily="18" charset="0"/>
              <a:buNone/>
              <a:defRPr/>
            </a:pPr>
            <a:r>
              <a:rPr lang="en-US" altLang="zh-TW" sz="3200" b="1" dirty="0" smtClean="0">
                <a:solidFill>
                  <a:schemeClr val="tx1"/>
                </a:solidFill>
                <a:latin typeface="微軟正黑體" pitchFamily="34" charset="-120"/>
              </a:rPr>
              <a:t>		</a:t>
            </a:r>
            <a:r>
              <a:rPr lang="zh-TW" altLang="en-US" sz="3200" b="1" dirty="0" smtClean="0">
                <a:solidFill>
                  <a:schemeClr val="tx1"/>
                </a:solidFill>
                <a:latin typeface="微軟正黑體" pitchFamily="34" charset="-120"/>
              </a:rPr>
              <a:t>鼓勵挑戰與犯錯</a:t>
            </a:r>
            <a:endParaRPr lang="en-US" altLang="zh-TW" sz="3200" b="1" dirty="0" smtClean="0">
              <a:solidFill>
                <a:schemeClr val="tx1"/>
              </a:solidFill>
              <a:latin typeface="微軟正黑體" pitchFamily="34" charset="-120"/>
            </a:endParaRPr>
          </a:p>
          <a:p>
            <a:pPr>
              <a:lnSpc>
                <a:spcPts val="800"/>
              </a:lnSpc>
              <a:buFont typeface="Georgia" pitchFamily="18" charset="0"/>
              <a:buNone/>
              <a:defRPr/>
            </a:pPr>
            <a:endParaRPr lang="en-US" altLang="zh-TW" sz="3200" b="1" dirty="0" smtClean="0">
              <a:solidFill>
                <a:schemeClr val="tx1"/>
              </a:solidFill>
              <a:latin typeface="微軟正黑體" pitchFamily="34" charset="-120"/>
            </a:endParaRPr>
          </a:p>
          <a:p>
            <a:pPr>
              <a:lnSpc>
                <a:spcPts val="800"/>
              </a:lnSpc>
              <a:buFont typeface="Georgia" pitchFamily="18" charset="0"/>
              <a:buNone/>
              <a:defRPr/>
            </a:pPr>
            <a:r>
              <a:rPr lang="en-US" altLang="zh-TW" sz="3200" b="1" dirty="0" smtClean="0">
                <a:solidFill>
                  <a:schemeClr val="tx1"/>
                </a:solidFill>
                <a:latin typeface="微軟正黑體" pitchFamily="34" charset="-120"/>
              </a:rPr>
              <a:t>		</a:t>
            </a:r>
            <a:r>
              <a:rPr lang="zh-TW" altLang="en-US" sz="3200" b="1" dirty="0" smtClean="0">
                <a:solidFill>
                  <a:schemeClr val="tx1"/>
                </a:solidFill>
                <a:latin typeface="微軟正黑體" pitchFamily="34" charset="-120"/>
              </a:rPr>
              <a:t>鼓勵努力而非能力</a:t>
            </a:r>
            <a:endParaRPr lang="en-US" altLang="zh-TW" sz="3200" b="1" dirty="0" smtClean="0">
              <a:solidFill>
                <a:schemeClr val="tx1"/>
              </a:solidFill>
              <a:latin typeface="微軟正黑體" pitchFamily="34" charset="-120"/>
            </a:endParaRPr>
          </a:p>
          <a:p>
            <a:pPr>
              <a:defRPr/>
            </a:pPr>
            <a:r>
              <a:rPr lang="en-US" altLang="zh-TW" dirty="0" smtClean="0">
                <a:latin typeface="微軟正黑體" pitchFamily="34" charset="-120"/>
              </a:rPr>
              <a:t>2. </a:t>
            </a:r>
            <a:r>
              <a:rPr lang="zh-TW" altLang="en-US" dirty="0" smtClean="0">
                <a:latin typeface="微軟正黑體" pitchFamily="34" charset="-120"/>
              </a:rPr>
              <a:t>符合</a:t>
            </a:r>
            <a:r>
              <a:rPr lang="zh-TW" altLang="en-US" sz="2400" b="1" dirty="0" smtClean="0">
                <a:solidFill>
                  <a:srgbClr val="34269A"/>
                </a:solidFill>
                <a:latin typeface="微軟正黑體" pitchFamily="34" charset="-120"/>
              </a:rPr>
              <a:t>自主性</a:t>
            </a:r>
            <a:r>
              <a:rPr lang="zh-TW" altLang="en-US" dirty="0" smtClean="0">
                <a:latin typeface="微軟正黑體" pitchFamily="34" charset="-120"/>
              </a:rPr>
              <a:t>的精神</a:t>
            </a:r>
            <a:endParaRPr lang="en-US" altLang="zh-TW" dirty="0" smtClean="0">
              <a:latin typeface="微軟正黑體" pitchFamily="34" charset="-120"/>
            </a:endParaRPr>
          </a:p>
          <a:p>
            <a:pPr marL="46037" indent="0">
              <a:buFont typeface="Georgia" pitchFamily="18" charset="0"/>
              <a:buNone/>
              <a:defRPr/>
            </a:pPr>
            <a:endParaRPr lang="en-US" altLang="zh-TW" dirty="0" smtClean="0">
              <a:latin typeface="微軟正黑體" pitchFamily="34" charset="-120"/>
            </a:endParaRPr>
          </a:p>
          <a:p>
            <a:pPr>
              <a:lnSpc>
                <a:spcPts val="800"/>
              </a:lnSpc>
              <a:buFont typeface="Georgia" pitchFamily="18" charset="0"/>
              <a:buNone/>
              <a:defRPr/>
            </a:pPr>
            <a:r>
              <a:rPr lang="en-US" altLang="zh-TW" dirty="0" smtClean="0">
                <a:latin typeface="微軟正黑體" pitchFamily="34" charset="-120"/>
              </a:rPr>
              <a:t>		</a:t>
            </a:r>
            <a:r>
              <a:rPr lang="zh-TW" altLang="en-US" sz="2800" b="1" dirty="0" smtClean="0">
                <a:latin typeface="微軟正黑體" pitchFamily="34" charset="-120"/>
              </a:rPr>
              <a:t>設定個人學習目標</a:t>
            </a:r>
            <a:endParaRPr lang="en-US" altLang="zh-TW" sz="2800" b="1" dirty="0" smtClean="0">
              <a:latin typeface="微軟正黑體" pitchFamily="34" charset="-120"/>
            </a:endParaRPr>
          </a:p>
          <a:p>
            <a:pPr>
              <a:lnSpc>
                <a:spcPts val="800"/>
              </a:lnSpc>
              <a:buFont typeface="Georgia" pitchFamily="18" charset="0"/>
              <a:buNone/>
              <a:defRPr/>
            </a:pPr>
            <a:endParaRPr lang="en-US" altLang="zh-TW" sz="2800" b="1" dirty="0" smtClean="0">
              <a:latin typeface="微軟正黑體" pitchFamily="34" charset="-120"/>
            </a:endParaRPr>
          </a:p>
          <a:p>
            <a:pPr>
              <a:lnSpc>
                <a:spcPts val="800"/>
              </a:lnSpc>
              <a:buFont typeface="Georgia" pitchFamily="18" charset="0"/>
              <a:buNone/>
              <a:defRPr/>
            </a:pPr>
            <a:r>
              <a:rPr lang="en-US" altLang="zh-TW" sz="2800" b="1" dirty="0" smtClean="0">
                <a:latin typeface="微軟正黑體" pitchFamily="34" charset="-120"/>
              </a:rPr>
              <a:t>		</a:t>
            </a:r>
            <a:r>
              <a:rPr lang="zh-TW" altLang="en-US" sz="2800" b="1" dirty="0" smtClean="0">
                <a:latin typeface="微軟正黑體" pitchFamily="34" charset="-120"/>
              </a:rPr>
              <a:t>鼓勵學生思考學習價值</a:t>
            </a:r>
            <a:endParaRPr lang="en-US" altLang="zh-TW" sz="2800" b="1" dirty="0" smtClean="0">
              <a:latin typeface="微軟正黑體" pitchFamily="34" charset="-120"/>
            </a:endParaRPr>
          </a:p>
          <a:p>
            <a:pPr>
              <a:lnSpc>
                <a:spcPts val="800"/>
              </a:lnSpc>
              <a:buFont typeface="Georgia" pitchFamily="18" charset="0"/>
              <a:buNone/>
              <a:defRPr/>
            </a:pPr>
            <a:endParaRPr lang="en-US" altLang="zh-TW" sz="2800" b="1" dirty="0" smtClean="0">
              <a:latin typeface="微軟正黑體" pitchFamily="34" charset="-120"/>
            </a:endParaRPr>
          </a:p>
          <a:p>
            <a:pPr>
              <a:lnSpc>
                <a:spcPts val="800"/>
              </a:lnSpc>
              <a:buFont typeface="Georgia" pitchFamily="18" charset="0"/>
              <a:buNone/>
              <a:defRPr/>
            </a:pPr>
            <a:r>
              <a:rPr lang="en-US" altLang="zh-TW" sz="2800" b="1" dirty="0" smtClean="0">
                <a:latin typeface="微軟正黑體" pitchFamily="34" charset="-120"/>
              </a:rPr>
              <a:t>		</a:t>
            </a:r>
            <a:r>
              <a:rPr lang="zh-TW" altLang="en-US" sz="2800" b="1" dirty="0" smtClean="0">
                <a:latin typeface="微軟正黑體" pitchFamily="34" charset="-120"/>
              </a:rPr>
              <a:t>避免競爭，鼓勵合作</a:t>
            </a:r>
            <a:endParaRPr lang="en-US" altLang="zh-TW" sz="2800" b="1" dirty="0" smtClean="0">
              <a:latin typeface="微軟正黑體" pitchFamily="34" charset="-120"/>
            </a:endParaRPr>
          </a:p>
          <a:p>
            <a:pPr>
              <a:lnSpc>
                <a:spcPts val="800"/>
              </a:lnSpc>
              <a:buFont typeface="Georgia" pitchFamily="18" charset="0"/>
              <a:buNone/>
              <a:defRPr/>
            </a:pPr>
            <a:endParaRPr lang="en-US" altLang="zh-TW" sz="2800" b="1" dirty="0" smtClean="0">
              <a:latin typeface="微軟正黑體" pitchFamily="34" charset="-120"/>
            </a:endParaRPr>
          </a:p>
          <a:p>
            <a:pPr>
              <a:lnSpc>
                <a:spcPts val="800"/>
              </a:lnSpc>
              <a:buFont typeface="Georgia" pitchFamily="18" charset="0"/>
              <a:buNone/>
              <a:defRPr/>
            </a:pPr>
            <a:r>
              <a:rPr lang="en-US" altLang="zh-TW" sz="2800" b="1" dirty="0" smtClean="0">
                <a:latin typeface="微軟正黑體" pitchFamily="34" charset="-120"/>
              </a:rPr>
              <a:t>		</a:t>
            </a:r>
            <a:r>
              <a:rPr lang="zh-TW" altLang="en-US" sz="2800" b="1" dirty="0" smtClean="0">
                <a:latin typeface="微軟正黑體" pitchFamily="34" charset="-120"/>
              </a:rPr>
              <a:t>培養自我管理的能力</a:t>
            </a:r>
            <a:endParaRPr lang="zh-TW" altLang="en-US" sz="2800" b="1" dirty="0">
              <a:latin typeface="微軟正黑體" pitchFamily="34" charset="-120"/>
            </a:endParaRPr>
          </a:p>
        </p:txBody>
      </p:sp>
    </p:spTree>
    <p:extLst>
      <p:ext uri="{BB962C8B-B14F-4D97-AF65-F5344CB8AC3E}">
        <p14:creationId xmlns:p14="http://schemas.microsoft.com/office/powerpoint/2010/main" val="467890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ssolve">
                                      <p:cBhvr>
                                        <p:cTn id="7" dur="500"/>
                                        <p:tgtEl>
                                          <p:spTgt spid="3">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par>
                                <p:cTn id="13" presetID="9"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dissolve">
                                      <p:cBhvr>
                                        <p:cTn id="15" dur="500"/>
                                        <p:tgtEl>
                                          <p:spTgt spid="3">
                                            <p:txEl>
                                              <p:pRg st="4" end="4"/>
                                            </p:txEl>
                                          </p:spTgt>
                                        </p:tgtEl>
                                      </p:cBhvr>
                                    </p:animEffect>
                                  </p:childTnLst>
                                </p:cTn>
                              </p:par>
                              <p:par>
                                <p:cTn id="16" presetID="9" presetClass="entr" presetSubtype="0" fill="hold" nodeType="withEffect">
                                  <p:stCondLst>
                                    <p:cond delay="0"/>
                                  </p:stCondLst>
                                  <p:childTnLst>
                                    <p:set>
                                      <p:cBhvr>
                                        <p:cTn id="17" dur="1" fill="hold">
                                          <p:stCondLst>
                                            <p:cond delay="0"/>
                                          </p:stCondLst>
                                        </p:cTn>
                                        <p:tgtEl>
                                          <p:spTgt spid="3">
                                            <p:txEl>
                                              <p:pRg st="6" end="6"/>
                                            </p:txEl>
                                          </p:spTgt>
                                        </p:tgtEl>
                                        <p:attrNameLst>
                                          <p:attrName>style.visibility</p:attrName>
                                        </p:attrNameLst>
                                      </p:cBhvr>
                                      <p:to>
                                        <p:strVal val="visible"/>
                                      </p:to>
                                    </p:set>
                                    <p:animEffect transition="in" filter="dissolve">
                                      <p:cBhvr>
                                        <p:cTn id="18" dur="500"/>
                                        <p:tgtEl>
                                          <p:spTgt spid="3">
                                            <p:txEl>
                                              <p:pRg st="6" end="6"/>
                                            </p:txEl>
                                          </p:spTgt>
                                        </p:tgtEl>
                                      </p:cBhvr>
                                    </p:animEffect>
                                  </p:childTnLst>
                                </p:cTn>
                              </p:par>
                              <p:par>
                                <p:cTn id="19" presetID="9"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animEffect transition="in" filter="dissolve">
                                      <p:cBhvr>
                                        <p:cTn id="21" dur="500"/>
                                        <p:tgtEl>
                                          <p:spTgt spid="3">
                                            <p:txEl>
                                              <p:pRg st="8" end="8"/>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9" presetClass="entr" presetSubtype="0" fill="hold" nodeType="clickEffect">
                                  <p:stCondLst>
                                    <p:cond delay="0"/>
                                  </p:stCondLst>
                                  <p:childTnLst>
                                    <p:set>
                                      <p:cBhvr>
                                        <p:cTn id="25" dur="1" fill="hold">
                                          <p:stCondLst>
                                            <p:cond delay="0"/>
                                          </p:stCondLst>
                                        </p:cTn>
                                        <p:tgtEl>
                                          <p:spTgt spid="3">
                                            <p:txEl>
                                              <p:pRg st="9" end="9"/>
                                            </p:txEl>
                                          </p:spTgt>
                                        </p:tgtEl>
                                        <p:attrNameLst>
                                          <p:attrName>style.visibility</p:attrName>
                                        </p:attrNameLst>
                                      </p:cBhvr>
                                      <p:to>
                                        <p:strVal val="visible"/>
                                      </p:to>
                                    </p:set>
                                    <p:animEffect transition="in" filter="dissolve">
                                      <p:cBhvr>
                                        <p:cTn id="26" dur="500"/>
                                        <p:tgtEl>
                                          <p:spTgt spid="3">
                                            <p:txEl>
                                              <p:pRg st="9" end="9"/>
                                            </p:txEl>
                                          </p:spTgt>
                                        </p:tgtEl>
                                      </p:cBhvr>
                                    </p:animEffect>
                                  </p:childTnLst>
                                </p:cTn>
                              </p:par>
                              <p:par>
                                <p:cTn id="27" presetID="9" presetClass="entr" presetSubtype="0" fill="hold"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animEffect transition="in" filter="dissolve">
                                      <p:cBhvr>
                                        <p:cTn id="29" dur="500"/>
                                        <p:tgtEl>
                                          <p:spTgt spid="3">
                                            <p:txEl>
                                              <p:pRg st="11" end="11"/>
                                            </p:txEl>
                                          </p:spTgt>
                                        </p:tgtEl>
                                      </p:cBhvr>
                                    </p:animEffect>
                                  </p:childTnLst>
                                </p:cTn>
                              </p:par>
                              <p:par>
                                <p:cTn id="30" presetID="9" presetClass="entr" presetSubtype="0" fill="hold" nodeType="withEffect">
                                  <p:stCondLst>
                                    <p:cond delay="0"/>
                                  </p:stCondLst>
                                  <p:childTnLst>
                                    <p:set>
                                      <p:cBhvr>
                                        <p:cTn id="31" dur="1" fill="hold">
                                          <p:stCondLst>
                                            <p:cond delay="0"/>
                                          </p:stCondLst>
                                        </p:cTn>
                                        <p:tgtEl>
                                          <p:spTgt spid="3">
                                            <p:txEl>
                                              <p:pRg st="13" end="13"/>
                                            </p:txEl>
                                          </p:spTgt>
                                        </p:tgtEl>
                                        <p:attrNameLst>
                                          <p:attrName>style.visibility</p:attrName>
                                        </p:attrNameLst>
                                      </p:cBhvr>
                                      <p:to>
                                        <p:strVal val="visible"/>
                                      </p:to>
                                    </p:set>
                                    <p:animEffect transition="in" filter="dissolve">
                                      <p:cBhvr>
                                        <p:cTn id="32" dur="500"/>
                                        <p:tgtEl>
                                          <p:spTgt spid="3">
                                            <p:txEl>
                                              <p:pRg st="13" end="13"/>
                                            </p:txEl>
                                          </p:spTgt>
                                        </p:tgtEl>
                                      </p:cBhvr>
                                    </p:animEffect>
                                  </p:childTnLst>
                                </p:cTn>
                              </p:par>
                              <p:par>
                                <p:cTn id="33" presetID="9" presetClass="entr" presetSubtype="0" fill="hold" nodeType="withEffect">
                                  <p:stCondLst>
                                    <p:cond delay="0"/>
                                  </p:stCondLst>
                                  <p:childTnLst>
                                    <p:set>
                                      <p:cBhvr>
                                        <p:cTn id="34" dur="1" fill="hold">
                                          <p:stCondLst>
                                            <p:cond delay="0"/>
                                          </p:stCondLst>
                                        </p:cTn>
                                        <p:tgtEl>
                                          <p:spTgt spid="3">
                                            <p:txEl>
                                              <p:pRg st="15" end="15"/>
                                            </p:txEl>
                                          </p:spTgt>
                                        </p:tgtEl>
                                        <p:attrNameLst>
                                          <p:attrName>style.visibility</p:attrName>
                                        </p:attrNameLst>
                                      </p:cBhvr>
                                      <p:to>
                                        <p:strVal val="visible"/>
                                      </p:to>
                                    </p:set>
                                    <p:animEffect transition="in" filter="dissolve">
                                      <p:cBhvr>
                                        <p:cTn id="35" dur="500"/>
                                        <p:tgtEl>
                                          <p:spTgt spid="3">
                                            <p:txEl>
                                              <p:pRg st="15" end="15"/>
                                            </p:txEl>
                                          </p:spTgt>
                                        </p:tgtEl>
                                      </p:cBhvr>
                                    </p:animEffect>
                                  </p:childTnLst>
                                </p:cTn>
                              </p:par>
                              <p:par>
                                <p:cTn id="36" presetID="9" presetClass="entr" presetSubtype="0" fill="hold" nodeType="withEffect">
                                  <p:stCondLst>
                                    <p:cond delay="0"/>
                                  </p:stCondLst>
                                  <p:childTnLst>
                                    <p:set>
                                      <p:cBhvr>
                                        <p:cTn id="37" dur="1" fill="hold">
                                          <p:stCondLst>
                                            <p:cond delay="0"/>
                                          </p:stCondLst>
                                        </p:cTn>
                                        <p:tgtEl>
                                          <p:spTgt spid="3">
                                            <p:txEl>
                                              <p:pRg st="17" end="17"/>
                                            </p:txEl>
                                          </p:spTgt>
                                        </p:tgtEl>
                                        <p:attrNameLst>
                                          <p:attrName>style.visibility</p:attrName>
                                        </p:attrNameLst>
                                      </p:cBhvr>
                                      <p:to>
                                        <p:strVal val="visible"/>
                                      </p:to>
                                    </p:set>
                                    <p:animEffect transition="in" filter="dissolve">
                                      <p:cBhvr>
                                        <p:cTn id="38" dur="500"/>
                                        <p:tgtEl>
                                          <p:spTgt spid="3">
                                            <p:txEl>
                                              <p:pRg st="17" end="1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07504" y="332656"/>
            <a:ext cx="6511925" cy="1143000"/>
          </a:xfrm>
        </p:spPr>
        <p:txBody>
          <a:bodyPr/>
          <a:lstStyle/>
          <a:p>
            <a:pPr>
              <a:defRPr/>
            </a:pPr>
            <a:r>
              <a:rPr lang="zh-TW" altLang="en-US" dirty="0" smtClean="0">
                <a:latin typeface="微軟正黑體" pitchFamily="34" charset="-120"/>
              </a:rPr>
              <a:t>學生的特質和實施策略</a:t>
            </a:r>
            <a:endParaRPr lang="zh-TW" altLang="en-US" dirty="0"/>
          </a:p>
        </p:txBody>
      </p:sp>
      <p:sp>
        <p:nvSpPr>
          <p:cNvPr id="3" name="內容版面配置區 2"/>
          <p:cNvSpPr>
            <a:spLocks noGrp="1"/>
          </p:cNvSpPr>
          <p:nvPr>
            <p:ph idx="4294967295"/>
          </p:nvPr>
        </p:nvSpPr>
        <p:spPr>
          <a:xfrm>
            <a:off x="1781175" y="2133600"/>
            <a:ext cx="7077075" cy="3992563"/>
          </a:xfrm>
        </p:spPr>
        <p:txBody>
          <a:bodyPr/>
          <a:lstStyle/>
          <a:p>
            <a:r>
              <a:rPr lang="en-US" altLang="zh-TW" smtClean="0">
                <a:latin typeface="微軟正黑體" pitchFamily="34" charset="-120"/>
              </a:rPr>
              <a:t>1. </a:t>
            </a:r>
            <a:r>
              <a:rPr lang="zh-TW" altLang="en-US" smtClean="0">
                <a:latin typeface="微軟正黑體" pitchFamily="34" charset="-120"/>
              </a:rPr>
              <a:t>提高學習成效</a:t>
            </a:r>
            <a:r>
              <a:rPr lang="en-US" altLang="zh-TW" smtClean="0">
                <a:latin typeface="微軟正黑體" pitchFamily="34" charset="-120"/>
              </a:rPr>
              <a:t>-</a:t>
            </a:r>
            <a:r>
              <a:rPr lang="zh-TW" altLang="en-US" smtClean="0">
                <a:latin typeface="微軟正黑體" pitchFamily="34" charset="-120"/>
              </a:rPr>
              <a:t>提供多層次的學習支援系統</a:t>
            </a:r>
          </a:p>
        </p:txBody>
      </p:sp>
      <p:graphicFrame>
        <p:nvGraphicFramePr>
          <p:cNvPr id="4" name="資料庫圖表 3"/>
          <p:cNvGraphicFramePr/>
          <p:nvPr/>
        </p:nvGraphicFramePr>
        <p:xfrm>
          <a:off x="1967034" y="2703444"/>
          <a:ext cx="5473148" cy="30358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428805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Graphic spid="4" grpId="0">
        <p:bldAsOne/>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normAutofit/>
          </a:bodyPr>
          <a:lstStyle/>
          <a:p>
            <a:pPr marL="0" indent="0" algn="ctr">
              <a:buNone/>
            </a:pPr>
            <a:endParaRPr lang="en-US" altLang="zh-TW" sz="4000" dirty="0" smtClean="0"/>
          </a:p>
          <a:p>
            <a:pPr marL="0" indent="0" algn="ctr">
              <a:buNone/>
            </a:pPr>
            <a:endParaRPr lang="en-US" altLang="zh-TW" sz="4000" dirty="0"/>
          </a:p>
          <a:p>
            <a:pPr marL="0" indent="0" algn="ctr">
              <a:buNone/>
            </a:pPr>
            <a:r>
              <a:rPr lang="en-US" altLang="zh-TW" sz="4000" dirty="0" smtClean="0">
                <a:hlinkClick r:id="rId3"/>
              </a:rPr>
              <a:t>TEACH</a:t>
            </a:r>
          </a:p>
          <a:p>
            <a:pPr marL="0" indent="0" algn="ctr">
              <a:buNone/>
            </a:pPr>
            <a:r>
              <a:rPr lang="en-US" altLang="zh-TW" dirty="0" smtClean="0">
                <a:hlinkClick r:id="rId3"/>
              </a:rPr>
              <a:t>You’ll be amazed at the difference you can make</a:t>
            </a:r>
            <a:endParaRPr lang="en-US" altLang="zh-TW" dirty="0" smtClean="0"/>
          </a:p>
        </p:txBody>
      </p:sp>
      <p:sp>
        <p:nvSpPr>
          <p:cNvPr id="2" name="標題 1"/>
          <p:cNvSpPr>
            <a:spLocks noGrp="1"/>
          </p:cNvSpPr>
          <p:nvPr>
            <p:ph type="title"/>
          </p:nvPr>
        </p:nvSpPr>
        <p:spPr/>
        <p:txBody>
          <a:bodyPr>
            <a:normAutofit/>
          </a:bodyPr>
          <a:lstStyle/>
          <a:p>
            <a:r>
              <a:rPr lang="en-US" altLang="zh-TW" dirty="0" smtClean="0">
                <a:latin typeface="標楷體" pitchFamily="65" charset="-120"/>
                <a:ea typeface="標楷體" pitchFamily="65" charset="-120"/>
              </a:rPr>
              <a:t>12</a:t>
            </a:r>
            <a:r>
              <a:rPr lang="zh-TW" altLang="en-US" dirty="0" smtClean="0">
                <a:latin typeface="標楷體" pitchFamily="65" charset="-120"/>
                <a:ea typeface="標楷體" pitchFamily="65" charset="-120"/>
              </a:rPr>
              <a:t>年國教</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英語教師的角色轉換</a:t>
            </a:r>
            <a:endParaRPr lang="zh-TW" altLang="en-US" dirty="0">
              <a:latin typeface="標楷體" pitchFamily="65" charset="-120"/>
              <a:ea typeface="標楷體" pitchFamily="65" charset="-120"/>
            </a:endParaRPr>
          </a:p>
        </p:txBody>
      </p:sp>
    </p:spTree>
    <p:extLst>
      <p:ext uri="{BB962C8B-B14F-4D97-AF65-F5344CB8AC3E}">
        <p14:creationId xmlns:p14="http://schemas.microsoft.com/office/powerpoint/2010/main" val="99622476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95536" y="332656"/>
            <a:ext cx="6511925" cy="1143000"/>
          </a:xfrm>
        </p:spPr>
        <p:txBody>
          <a:bodyPr/>
          <a:lstStyle/>
          <a:p>
            <a:pPr>
              <a:defRPr/>
            </a:pPr>
            <a:r>
              <a:rPr lang="zh-TW" altLang="en-US" dirty="0" smtClean="0">
                <a:latin typeface="微軟正黑體" pitchFamily="34" charset="-120"/>
              </a:rPr>
              <a:t>學生的特質和實施策略</a:t>
            </a:r>
            <a:endParaRPr lang="zh-TW" altLang="en-US" dirty="0"/>
          </a:p>
        </p:txBody>
      </p:sp>
      <p:sp>
        <p:nvSpPr>
          <p:cNvPr id="3" name="內容版面配置區 2"/>
          <p:cNvSpPr>
            <a:spLocks noGrp="1"/>
          </p:cNvSpPr>
          <p:nvPr>
            <p:ph idx="4294967295"/>
          </p:nvPr>
        </p:nvSpPr>
        <p:spPr>
          <a:xfrm>
            <a:off x="1781175" y="2133600"/>
            <a:ext cx="7077075" cy="3992563"/>
          </a:xfrm>
        </p:spPr>
        <p:txBody>
          <a:bodyPr/>
          <a:lstStyle/>
          <a:p>
            <a:r>
              <a:rPr lang="en-US" altLang="zh-TW" smtClean="0">
                <a:latin typeface="微軟正黑體" pitchFamily="34" charset="-120"/>
              </a:rPr>
              <a:t>2. </a:t>
            </a:r>
            <a:r>
              <a:rPr lang="zh-TW" altLang="en-US" smtClean="0">
                <a:latin typeface="微軟正黑體" pitchFamily="34" charset="-120"/>
              </a:rPr>
              <a:t>增進學習成功之信心</a:t>
            </a:r>
            <a:r>
              <a:rPr lang="en-US" altLang="zh-TW" smtClean="0">
                <a:latin typeface="微軟正黑體" pitchFamily="34" charset="-120"/>
              </a:rPr>
              <a:t>-</a:t>
            </a:r>
            <a:r>
              <a:rPr lang="zh-TW" altLang="en-US" smtClean="0">
                <a:latin typeface="微軟正黑體" pitchFamily="34" charset="-120"/>
              </a:rPr>
              <a:t>學習型組織</a:t>
            </a:r>
          </a:p>
        </p:txBody>
      </p:sp>
      <p:graphicFrame>
        <p:nvGraphicFramePr>
          <p:cNvPr id="6" name="Diagram 5"/>
          <p:cNvGraphicFramePr/>
          <p:nvPr/>
        </p:nvGraphicFramePr>
        <p:xfrm>
          <a:off x="1546453" y="2806682"/>
          <a:ext cx="5297826" cy="33679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a:spLocks noChangeArrowheads="1"/>
          </p:cNvSpPr>
          <p:nvPr/>
        </p:nvSpPr>
        <p:spPr bwMode="auto">
          <a:xfrm>
            <a:off x="5854700" y="3257550"/>
            <a:ext cx="23717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新細明體" pitchFamily="18" charset="-120"/>
              </a:defRPr>
            </a:lvl1pPr>
            <a:lvl2pPr marL="742950" indent="-285750" eaLnBrk="0" hangingPunct="0">
              <a:defRPr kumimoji="1">
                <a:solidFill>
                  <a:schemeClr val="tx1"/>
                </a:solidFill>
                <a:latin typeface="Calibri" pitchFamily="34" charset="0"/>
                <a:ea typeface="新細明體" pitchFamily="18" charset="-120"/>
              </a:defRPr>
            </a:lvl2pPr>
            <a:lvl3pPr marL="1143000" indent="-228600" eaLnBrk="0" hangingPunct="0">
              <a:defRPr kumimoji="1">
                <a:solidFill>
                  <a:schemeClr val="tx1"/>
                </a:solidFill>
                <a:latin typeface="Calibri" pitchFamily="34" charset="0"/>
                <a:ea typeface="新細明體" pitchFamily="18" charset="-120"/>
              </a:defRPr>
            </a:lvl3pPr>
            <a:lvl4pPr marL="1600200" indent="-228600" eaLnBrk="0" hangingPunct="0">
              <a:defRPr kumimoji="1">
                <a:solidFill>
                  <a:schemeClr val="tx1"/>
                </a:solidFill>
                <a:latin typeface="Calibri" pitchFamily="34" charset="0"/>
                <a:ea typeface="新細明體" pitchFamily="18" charset="-120"/>
              </a:defRPr>
            </a:lvl4pPr>
            <a:lvl5pPr marL="2057400" indent="-228600" eaLnBrk="0" hangingPunct="0">
              <a:defRPr kumimoji="1">
                <a:solidFill>
                  <a:schemeClr val="tx1"/>
                </a:solidFill>
                <a:latin typeface="Calibri"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Calibri"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Calibri"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Calibri"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Calibri" pitchFamily="34" charset="0"/>
                <a:ea typeface="新細明體" pitchFamily="18" charset="-120"/>
              </a:defRPr>
            </a:lvl9pPr>
          </a:lstStyle>
          <a:p>
            <a:pPr eaLnBrk="1" hangingPunct="1"/>
            <a:r>
              <a:rPr lang="zh-TW" altLang="en-US" b="1">
                <a:latin typeface="微軟正黑體" pitchFamily="34" charset="-120"/>
                <a:ea typeface="微軟正黑體" pitchFamily="34" charset="-120"/>
              </a:rPr>
              <a:t>建立互信的師生關係</a:t>
            </a:r>
            <a:endParaRPr lang="en-US" b="1">
              <a:latin typeface="微軟正黑體" pitchFamily="34" charset="-120"/>
              <a:ea typeface="微軟正黑體" pitchFamily="34" charset="-120"/>
            </a:endParaRPr>
          </a:p>
        </p:txBody>
      </p:sp>
      <p:sp>
        <p:nvSpPr>
          <p:cNvPr id="8" name="TextBox 7"/>
          <p:cNvSpPr txBox="1">
            <a:spLocks noChangeArrowheads="1"/>
          </p:cNvSpPr>
          <p:nvPr/>
        </p:nvSpPr>
        <p:spPr bwMode="auto">
          <a:xfrm>
            <a:off x="5854700" y="3798888"/>
            <a:ext cx="23717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新細明體" pitchFamily="18" charset="-120"/>
              </a:defRPr>
            </a:lvl1pPr>
            <a:lvl2pPr marL="742950" indent="-285750" eaLnBrk="0" hangingPunct="0">
              <a:defRPr kumimoji="1">
                <a:solidFill>
                  <a:schemeClr val="tx1"/>
                </a:solidFill>
                <a:latin typeface="Calibri" pitchFamily="34" charset="0"/>
                <a:ea typeface="新細明體" pitchFamily="18" charset="-120"/>
              </a:defRPr>
            </a:lvl2pPr>
            <a:lvl3pPr marL="1143000" indent="-228600" eaLnBrk="0" hangingPunct="0">
              <a:defRPr kumimoji="1">
                <a:solidFill>
                  <a:schemeClr val="tx1"/>
                </a:solidFill>
                <a:latin typeface="Calibri" pitchFamily="34" charset="0"/>
                <a:ea typeface="新細明體" pitchFamily="18" charset="-120"/>
              </a:defRPr>
            </a:lvl3pPr>
            <a:lvl4pPr marL="1600200" indent="-228600" eaLnBrk="0" hangingPunct="0">
              <a:defRPr kumimoji="1">
                <a:solidFill>
                  <a:schemeClr val="tx1"/>
                </a:solidFill>
                <a:latin typeface="Calibri" pitchFamily="34" charset="0"/>
                <a:ea typeface="新細明體" pitchFamily="18" charset="-120"/>
              </a:defRPr>
            </a:lvl4pPr>
            <a:lvl5pPr marL="2057400" indent="-228600" eaLnBrk="0" hangingPunct="0">
              <a:defRPr kumimoji="1">
                <a:solidFill>
                  <a:schemeClr val="tx1"/>
                </a:solidFill>
                <a:latin typeface="Calibri"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Calibri"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Calibri"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Calibri"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Calibri" pitchFamily="34" charset="0"/>
                <a:ea typeface="新細明體" pitchFamily="18" charset="-120"/>
              </a:defRPr>
            </a:lvl9pPr>
          </a:lstStyle>
          <a:p>
            <a:pPr eaLnBrk="1" hangingPunct="1"/>
            <a:r>
              <a:rPr lang="zh-TW" altLang="en-US" b="1">
                <a:latin typeface="微軟正黑體" pitchFamily="34" charset="-120"/>
                <a:ea typeface="微軟正黑體" pitchFamily="34" charset="-120"/>
              </a:rPr>
              <a:t>鼓勵同儕之間的合作學習</a:t>
            </a:r>
            <a:endParaRPr lang="en-US" b="1">
              <a:latin typeface="微軟正黑體" pitchFamily="34" charset="-120"/>
              <a:ea typeface="微軟正黑體" pitchFamily="34" charset="-120"/>
            </a:endParaRPr>
          </a:p>
        </p:txBody>
      </p:sp>
    </p:spTree>
    <p:extLst>
      <p:ext uri="{BB962C8B-B14F-4D97-AF65-F5344CB8AC3E}">
        <p14:creationId xmlns:p14="http://schemas.microsoft.com/office/powerpoint/2010/main" val="4791369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500"/>
                                        <p:tgtEl>
                                          <p:spTgt spid="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8">
                                            <p:txEl>
                                              <p:pRg st="0" end="0"/>
                                            </p:txEl>
                                          </p:spTgt>
                                        </p:tgtEl>
                                        <p:attrNameLst>
                                          <p:attrName>style.visibility</p:attrName>
                                        </p:attrNameLst>
                                      </p:cBhvr>
                                      <p:to>
                                        <p:strVal val="visible"/>
                                      </p:to>
                                    </p:set>
                                    <p:animEffect transition="in" filter="dissolve">
                                      <p:cBhvr>
                                        <p:cTn id="22"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Graphic spid="6" grpId="0">
        <p:bldAsOne/>
      </p:bldGraphic>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7664" y="116632"/>
            <a:ext cx="3919637" cy="1143000"/>
          </a:xfrm>
        </p:spPr>
        <p:txBody>
          <a:bodyPr/>
          <a:lstStyle/>
          <a:p>
            <a:pPr>
              <a:defRPr/>
            </a:pPr>
            <a:r>
              <a:rPr lang="en-US" dirty="0" smtClean="0">
                <a:latin typeface="微軟正黑體" pitchFamily="34" charset="-120"/>
                <a:ea typeface="微軟正黑體" pitchFamily="34" charset="-120"/>
              </a:rPr>
              <a:t>提醒１</a:t>
            </a:r>
            <a:endParaRPr lang="en-US" dirty="0">
              <a:latin typeface="微軟正黑體" pitchFamily="34" charset="-120"/>
              <a:ea typeface="微軟正黑體" pitchFamily="34" charset="-120"/>
            </a:endParaRPr>
          </a:p>
        </p:txBody>
      </p:sp>
      <p:sp>
        <p:nvSpPr>
          <p:cNvPr id="3" name="Content Placeholder 2"/>
          <p:cNvSpPr>
            <a:spLocks noGrp="1"/>
          </p:cNvSpPr>
          <p:nvPr>
            <p:ph idx="4294967295"/>
          </p:nvPr>
        </p:nvSpPr>
        <p:spPr>
          <a:xfrm>
            <a:off x="395288" y="2133600"/>
            <a:ext cx="8462962" cy="3992563"/>
          </a:xfrm>
        </p:spPr>
        <p:txBody>
          <a:bodyPr/>
          <a:lstStyle/>
          <a:p>
            <a:r>
              <a:rPr lang="zh-TW" altLang="en-US" sz="3600" smtClean="0">
                <a:latin typeface="微軟正黑體" pitchFamily="34" charset="-120"/>
              </a:rPr>
              <a:t>引起動機的教材教法</a:t>
            </a:r>
          </a:p>
          <a:p>
            <a:r>
              <a:rPr lang="zh-TW" altLang="en-US" sz="3600" smtClean="0">
                <a:latin typeface="微軟正黑體" pitchFamily="34" charset="-120"/>
              </a:rPr>
              <a:t>多一些實作課堂活動</a:t>
            </a:r>
            <a:endParaRPr lang="en-US" altLang="zh-TW" sz="3600" smtClean="0">
              <a:latin typeface="微軟正黑體" pitchFamily="34" charset="-120"/>
            </a:endParaRPr>
          </a:p>
          <a:p>
            <a:r>
              <a:rPr lang="zh-TW" altLang="en-US" sz="3600" smtClean="0">
                <a:latin typeface="微軟正黑體" pitchFamily="34" charset="-120"/>
              </a:rPr>
              <a:t>分段教學、分段示範、分段操作、分段回饋</a:t>
            </a:r>
            <a:endParaRPr lang="en-US" altLang="zh-TW" sz="3600" smtClean="0">
              <a:latin typeface="微軟正黑體" pitchFamily="34" charset="-120"/>
            </a:endParaRPr>
          </a:p>
          <a:p>
            <a:r>
              <a:rPr lang="zh-TW" altLang="en-US" sz="3600" smtClean="0">
                <a:latin typeface="微軟正黑體" pitchFamily="34" charset="-120"/>
              </a:rPr>
              <a:t>教會</a:t>
            </a:r>
            <a:r>
              <a:rPr lang="en-US" altLang="zh-TW" sz="3600" smtClean="0">
                <a:latin typeface="微軟正黑體" pitchFamily="34" charset="-120"/>
              </a:rPr>
              <a:t> </a:t>
            </a:r>
            <a:r>
              <a:rPr lang="zh-TW" altLang="en-US" sz="3600" smtClean="0">
                <a:latin typeface="微軟正黑體" pitchFamily="34" charset="-120"/>
              </a:rPr>
              <a:t>&gt;</a:t>
            </a:r>
            <a:r>
              <a:rPr lang="en-US" altLang="zh-TW" sz="3600" smtClean="0">
                <a:latin typeface="微軟正黑體" pitchFamily="34" charset="-120"/>
              </a:rPr>
              <a:t> </a:t>
            </a:r>
            <a:r>
              <a:rPr lang="zh-TW" altLang="en-US" sz="3600" smtClean="0">
                <a:latin typeface="微軟正黑體" pitchFamily="34" charset="-120"/>
              </a:rPr>
              <a:t>教完</a:t>
            </a:r>
            <a:endParaRPr lang="en-US" altLang="zh-TW" sz="3600" smtClean="0">
              <a:latin typeface="微軟正黑體" pitchFamily="34" charset="-120"/>
            </a:endParaRPr>
          </a:p>
          <a:p>
            <a:r>
              <a:rPr lang="zh-TW" altLang="en-US" sz="3600" smtClean="0">
                <a:latin typeface="微軟正黑體" pitchFamily="34" charset="-120"/>
              </a:rPr>
              <a:t>適當運用「集中練習」、「分散練習」</a:t>
            </a:r>
            <a:endParaRPr lang="en-US" altLang="zh-TW" sz="3600" smtClean="0">
              <a:latin typeface="微軟正黑體" pitchFamily="34" charset="-120"/>
            </a:endParaRPr>
          </a:p>
        </p:txBody>
      </p:sp>
    </p:spTree>
    <p:extLst>
      <p:ext uri="{BB962C8B-B14F-4D97-AF65-F5344CB8AC3E}">
        <p14:creationId xmlns:p14="http://schemas.microsoft.com/office/powerpoint/2010/main" val="21862814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188640"/>
            <a:ext cx="3092053" cy="1143000"/>
          </a:xfrm>
        </p:spPr>
        <p:txBody>
          <a:bodyPr/>
          <a:lstStyle/>
          <a:p>
            <a:pPr>
              <a:defRPr/>
            </a:pPr>
            <a:r>
              <a:rPr lang="en-US" dirty="0" smtClean="0">
                <a:latin typeface="微軟正黑體" pitchFamily="34" charset="-120"/>
                <a:ea typeface="微軟正黑體" pitchFamily="34" charset="-120"/>
              </a:rPr>
              <a:t>提醒２</a:t>
            </a:r>
            <a:endParaRPr lang="en-US" dirty="0">
              <a:latin typeface="微軟正黑體" pitchFamily="34" charset="-120"/>
              <a:ea typeface="微軟正黑體" pitchFamily="34" charset="-120"/>
            </a:endParaRPr>
          </a:p>
        </p:txBody>
      </p:sp>
      <p:sp>
        <p:nvSpPr>
          <p:cNvPr id="3" name="Content Placeholder 2"/>
          <p:cNvSpPr>
            <a:spLocks noGrp="1"/>
          </p:cNvSpPr>
          <p:nvPr>
            <p:ph idx="4294967295"/>
          </p:nvPr>
        </p:nvSpPr>
        <p:spPr>
          <a:xfrm>
            <a:off x="1781175" y="2133600"/>
            <a:ext cx="7077075" cy="3992563"/>
          </a:xfrm>
        </p:spPr>
        <p:txBody>
          <a:bodyPr>
            <a:normAutofit/>
          </a:bodyPr>
          <a:lstStyle/>
          <a:p>
            <a:r>
              <a:rPr lang="zh-TW" altLang="en-US" sz="4400" dirty="0" smtClean="0">
                <a:latin typeface="標楷體" pitchFamily="65" charset="-120"/>
                <a:ea typeface="標楷體" pitchFamily="65" charset="-120"/>
              </a:rPr>
              <a:t>立即補救</a:t>
            </a:r>
            <a:endParaRPr lang="en-US" altLang="zh-TW" sz="4400" dirty="0" smtClean="0">
              <a:latin typeface="標楷體" pitchFamily="65" charset="-120"/>
              <a:ea typeface="標楷體" pitchFamily="65" charset="-120"/>
            </a:endParaRPr>
          </a:p>
          <a:p>
            <a:r>
              <a:rPr lang="zh-TW" altLang="en-US" sz="4400" dirty="0" smtClean="0">
                <a:latin typeface="標楷體" pitchFamily="65" charset="-120"/>
                <a:ea typeface="標楷體" pitchFamily="65" charset="-120"/>
              </a:rPr>
              <a:t>從起點行為開始補救</a:t>
            </a:r>
            <a:endParaRPr lang="en-US" altLang="zh-TW" sz="4400" dirty="0" smtClean="0">
              <a:latin typeface="標楷體" pitchFamily="65" charset="-120"/>
              <a:ea typeface="標楷體" pitchFamily="65" charset="-120"/>
            </a:endParaRPr>
          </a:p>
          <a:p>
            <a:r>
              <a:rPr lang="zh-TW" altLang="en-US" sz="4400" dirty="0" smtClean="0">
                <a:latin typeface="標楷體" pitchFamily="65" charset="-120"/>
                <a:ea typeface="標楷體" pitchFamily="65" charset="-120"/>
              </a:rPr>
              <a:t>補救教學</a:t>
            </a:r>
            <a:r>
              <a:rPr lang="en-US" altLang="zh-TW" sz="4400" dirty="0" smtClean="0">
                <a:latin typeface="標楷體" pitchFamily="65" charset="-120"/>
                <a:ea typeface="標楷體" pitchFamily="65" charset="-120"/>
              </a:rPr>
              <a:t>---</a:t>
            </a:r>
            <a:r>
              <a:rPr lang="zh-TW" altLang="en-US" sz="4400" dirty="0" smtClean="0">
                <a:latin typeface="標楷體" pitchFamily="65" charset="-120"/>
                <a:ea typeface="標楷體" pitchFamily="65" charset="-120"/>
              </a:rPr>
              <a:t>責任到我為止</a:t>
            </a:r>
            <a:endParaRPr lang="en-US" sz="4400" dirty="0" smtClean="0">
              <a:latin typeface="標楷體" pitchFamily="65" charset="-120"/>
              <a:ea typeface="標楷體" pitchFamily="65" charset="-120"/>
            </a:endParaRPr>
          </a:p>
        </p:txBody>
      </p:sp>
    </p:spTree>
    <p:extLst>
      <p:ext uri="{BB962C8B-B14F-4D97-AF65-F5344CB8AC3E}">
        <p14:creationId xmlns:p14="http://schemas.microsoft.com/office/powerpoint/2010/main" val="5999205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r>
              <a:rPr lang="en-US" altLang="zh-TW" dirty="0" smtClean="0">
                <a:hlinkClick r:id="rId2" action="ppaction://hlinkfile"/>
              </a:rPr>
              <a:t>Sam books</a:t>
            </a:r>
            <a:endParaRPr lang="en-US" altLang="zh-TW" dirty="0" smtClean="0"/>
          </a:p>
          <a:p>
            <a:r>
              <a:rPr lang="en-US" altLang="zh-TW" dirty="0" smtClean="0">
                <a:hlinkClick r:id="rId3" action="ppaction://hlinkpres?slideindex=1&amp;slidetitle="/>
              </a:rPr>
              <a:t>Brown bear</a:t>
            </a:r>
            <a:endParaRPr lang="zh-TW" altLang="en-US" dirty="0"/>
          </a:p>
        </p:txBody>
      </p:sp>
      <p:sp>
        <p:nvSpPr>
          <p:cNvPr id="3" name="標題 2"/>
          <p:cNvSpPr>
            <a:spLocks noGrp="1"/>
          </p:cNvSpPr>
          <p:nvPr>
            <p:ph type="title"/>
          </p:nvPr>
        </p:nvSpPr>
        <p:spPr/>
        <p:txBody>
          <a:bodyPr/>
          <a:lstStyle/>
          <a:p>
            <a:r>
              <a:rPr lang="zh-TW" altLang="en-US" dirty="0" smtClean="0"/>
              <a:t>國小教材分享</a:t>
            </a:r>
            <a:r>
              <a:rPr lang="en-US" altLang="zh-TW" dirty="0" smtClean="0"/>
              <a:t>by</a:t>
            </a:r>
            <a:r>
              <a:rPr lang="zh-TW" altLang="en-US" dirty="0" smtClean="0"/>
              <a:t> 楊耀琦老師</a:t>
            </a:r>
            <a:endParaRPr lang="zh-TW" altLang="en-US" dirty="0"/>
          </a:p>
        </p:txBody>
      </p:sp>
    </p:spTree>
    <p:extLst>
      <p:ext uri="{BB962C8B-B14F-4D97-AF65-F5344CB8AC3E}">
        <p14:creationId xmlns:p14="http://schemas.microsoft.com/office/powerpoint/2010/main" val="33368656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副標題 1"/>
          <p:cNvSpPr>
            <a:spLocks noGrp="1"/>
          </p:cNvSpPr>
          <p:nvPr>
            <p:ph type="subTitle" idx="1"/>
          </p:nvPr>
        </p:nvSpPr>
        <p:spPr>
          <a:xfrm>
            <a:off x="683568" y="1052736"/>
            <a:ext cx="8136904" cy="5805264"/>
          </a:xfrm>
        </p:spPr>
        <p:txBody>
          <a:bodyPr>
            <a:normAutofit fontScale="77500" lnSpcReduction="20000"/>
          </a:bodyPr>
          <a:lstStyle/>
          <a:p>
            <a:pPr algn="l"/>
            <a:r>
              <a:rPr lang="zh-TW" altLang="en-US" sz="4300" dirty="0" smtClean="0">
                <a:latin typeface="標楷體" pitchFamily="65" charset="-120"/>
                <a:ea typeface="標楷體" pitchFamily="65" charset="-120"/>
              </a:rPr>
              <a:t>基隆市國中英語診斷式評量線上測驗系統</a:t>
            </a:r>
            <a:endParaRPr lang="en-US" altLang="zh-TW" sz="4300" dirty="0" smtClean="0">
              <a:latin typeface="標楷體" pitchFamily="65" charset="-120"/>
              <a:ea typeface="標楷體" pitchFamily="65" charset="-120"/>
            </a:endParaRPr>
          </a:p>
          <a:p>
            <a:pPr algn="l"/>
            <a:r>
              <a:rPr lang="zh-TW" altLang="en-US" sz="4300" dirty="0" smtClean="0">
                <a:latin typeface="標楷體" pitchFamily="65" charset="-120"/>
                <a:ea typeface="標楷體" pitchFamily="65" charset="-120"/>
              </a:rPr>
              <a:t>桃園縣國中學生網路檢測系統</a:t>
            </a:r>
            <a:endParaRPr lang="en-US" altLang="zh-TW" sz="4300" dirty="0" smtClean="0">
              <a:latin typeface="標楷體" pitchFamily="65" charset="-120"/>
              <a:ea typeface="標楷體" pitchFamily="65" charset="-120"/>
            </a:endParaRPr>
          </a:p>
          <a:p>
            <a:pPr algn="l"/>
            <a:r>
              <a:rPr lang="zh-TW" altLang="en-US" sz="4300" dirty="0" smtClean="0">
                <a:latin typeface="標楷體" pitchFamily="65" charset="-120"/>
                <a:ea typeface="標楷體" pitchFamily="65" charset="-120"/>
              </a:rPr>
              <a:t>國中英語自助餐</a:t>
            </a:r>
            <a:endParaRPr lang="en-US" altLang="zh-TW" sz="4300" dirty="0" smtClean="0">
              <a:latin typeface="標楷體" pitchFamily="65" charset="-120"/>
              <a:ea typeface="標楷體" pitchFamily="65" charset="-120"/>
            </a:endParaRPr>
          </a:p>
          <a:p>
            <a:pPr algn="l"/>
            <a:r>
              <a:rPr lang="en-US" altLang="zh-TW" sz="4300" dirty="0" smtClean="0">
                <a:latin typeface="標楷體" pitchFamily="65" charset="-120"/>
                <a:ea typeface="標楷體" pitchFamily="65" charset="-120"/>
              </a:rPr>
              <a:t>T.TET</a:t>
            </a:r>
            <a:r>
              <a:rPr lang="zh-TW" altLang="en-US" sz="4300" dirty="0" smtClean="0">
                <a:latin typeface="標楷體" pitchFamily="65" charset="-120"/>
                <a:ea typeface="標楷體" pitchFamily="65" charset="-120"/>
              </a:rPr>
              <a:t>英語教學網</a:t>
            </a:r>
            <a:endParaRPr lang="en-US" altLang="zh-TW" sz="4300" dirty="0" smtClean="0">
              <a:latin typeface="標楷體" pitchFamily="65" charset="-120"/>
              <a:ea typeface="標楷體" pitchFamily="65" charset="-120"/>
            </a:endParaRPr>
          </a:p>
          <a:p>
            <a:pPr algn="l"/>
            <a:endParaRPr lang="en-US" altLang="zh-TW" dirty="0" smtClean="0">
              <a:latin typeface="標楷體" pitchFamily="65" charset="-120"/>
              <a:ea typeface="標楷體" pitchFamily="65" charset="-120"/>
            </a:endParaRPr>
          </a:p>
          <a:p>
            <a:pPr algn="l"/>
            <a:r>
              <a:rPr lang="zh-TW" altLang="en-US" sz="4100" dirty="0" smtClean="0">
                <a:latin typeface="標楷體" pitchFamily="65" charset="-120"/>
                <a:ea typeface="標楷體" pitchFamily="65" charset="-120"/>
              </a:rPr>
              <a:t>花蓮縣化仁國中</a:t>
            </a:r>
            <a:endParaRPr lang="en-US" altLang="zh-TW" sz="4100" dirty="0" smtClean="0">
              <a:latin typeface="標楷體" pitchFamily="65" charset="-120"/>
              <a:ea typeface="標楷體" pitchFamily="65" charset="-120"/>
            </a:endParaRPr>
          </a:p>
          <a:p>
            <a:pPr algn="l"/>
            <a:r>
              <a:rPr lang="zh-TW" altLang="en-US" sz="4100" dirty="0" smtClean="0">
                <a:latin typeface="標楷體" pitchFamily="65" charset="-120"/>
                <a:ea typeface="標楷體" pitchFamily="65" charset="-120"/>
              </a:rPr>
              <a:t>台中市三民國中</a:t>
            </a:r>
            <a:endParaRPr lang="en-US" altLang="zh-TW" sz="4100" dirty="0" smtClean="0">
              <a:latin typeface="標楷體" pitchFamily="65" charset="-120"/>
              <a:ea typeface="標楷體" pitchFamily="65" charset="-120"/>
            </a:endParaRPr>
          </a:p>
          <a:p>
            <a:pPr algn="l"/>
            <a:r>
              <a:rPr lang="zh-TW" altLang="en-US" sz="4100" dirty="0" smtClean="0">
                <a:latin typeface="標楷體" pitchFamily="65" charset="-120"/>
                <a:ea typeface="標楷體" pitchFamily="65" charset="-120"/>
              </a:rPr>
              <a:t>蝦米小居網站發音字母記憶口訣</a:t>
            </a:r>
            <a:endParaRPr lang="en-US" altLang="zh-TW" sz="4100" dirty="0" smtClean="0">
              <a:latin typeface="標楷體" pitchFamily="65" charset="-120"/>
              <a:ea typeface="標楷體" pitchFamily="65" charset="-120"/>
            </a:endParaRPr>
          </a:p>
          <a:p>
            <a:pPr algn="l"/>
            <a:r>
              <a:rPr lang="en-US" altLang="zh-TW" sz="4100" dirty="0" smtClean="0"/>
              <a:t>Spelling City, </a:t>
            </a:r>
            <a:r>
              <a:rPr lang="en-US" altLang="zh-TW" sz="4100" dirty="0" err="1" smtClean="0"/>
              <a:t>quizlet</a:t>
            </a:r>
            <a:r>
              <a:rPr lang="zh-TW" altLang="en-US" sz="4100" dirty="0" smtClean="0"/>
              <a:t>網站</a:t>
            </a:r>
            <a:r>
              <a:rPr lang="en-US" altLang="zh-TW" sz="4100" dirty="0" smtClean="0"/>
              <a:t>—</a:t>
            </a:r>
            <a:r>
              <a:rPr lang="zh-TW" altLang="en-US" sz="4100" dirty="0" smtClean="0"/>
              <a:t>單字</a:t>
            </a:r>
            <a:endParaRPr lang="en-US" altLang="zh-TW" sz="4100" dirty="0" smtClean="0"/>
          </a:p>
          <a:p>
            <a:pPr algn="l"/>
            <a:r>
              <a:rPr lang="en-US" altLang="zh-TW" sz="4100" dirty="0" smtClean="0"/>
              <a:t>E-classroom, Graphic Organizer</a:t>
            </a:r>
            <a:r>
              <a:rPr lang="zh-TW" altLang="en-US" sz="4100" dirty="0" smtClean="0"/>
              <a:t>網站</a:t>
            </a:r>
            <a:endParaRPr lang="en-US" altLang="zh-TW" sz="4100" dirty="0" smtClean="0"/>
          </a:p>
          <a:p>
            <a:pPr algn="l"/>
            <a:r>
              <a:rPr lang="en-US" altLang="zh-TW" sz="4100" dirty="0" smtClean="0"/>
              <a:t>Speak 2 me, Talk English</a:t>
            </a:r>
          </a:p>
          <a:p>
            <a:pPr algn="l"/>
            <a:r>
              <a:rPr lang="en-US" altLang="zh-TW" sz="4100" dirty="0" smtClean="0"/>
              <a:t>Penguin active reading</a:t>
            </a:r>
            <a:r>
              <a:rPr lang="zh-TW" altLang="en-US" sz="4100" dirty="0" smtClean="0"/>
              <a:t>課外教材</a:t>
            </a:r>
            <a:endParaRPr lang="en-US" altLang="zh-TW" sz="4100" dirty="0" smtClean="0"/>
          </a:p>
          <a:p>
            <a:endParaRPr lang="en-US" altLang="zh-TW" sz="2400" dirty="0" smtClean="0"/>
          </a:p>
          <a:p>
            <a:endParaRPr lang="en-US" altLang="zh-TW" sz="2400" dirty="0" smtClean="0"/>
          </a:p>
          <a:p>
            <a:endParaRPr lang="zh-TW" altLang="en-US" dirty="0" smtClean="0"/>
          </a:p>
        </p:txBody>
      </p:sp>
      <p:sp>
        <p:nvSpPr>
          <p:cNvPr id="3" name="標題 2"/>
          <p:cNvSpPr>
            <a:spLocks noGrp="1"/>
          </p:cNvSpPr>
          <p:nvPr>
            <p:ph type="ctrTitle"/>
          </p:nvPr>
        </p:nvSpPr>
        <p:spPr>
          <a:xfrm>
            <a:off x="179512" y="35565"/>
            <a:ext cx="5266587" cy="1016790"/>
          </a:xfrm>
        </p:spPr>
        <p:txBody>
          <a:bodyPr/>
          <a:lstStyle/>
          <a:p>
            <a:pPr>
              <a:defRPr/>
            </a:pPr>
            <a:r>
              <a:rPr lang="zh-TW" altLang="en-US" dirty="0"/>
              <a:t>網路資源總覽</a:t>
            </a:r>
            <a:r>
              <a:rPr lang="en-US" altLang="zh-TW" dirty="0"/>
              <a:t> </a:t>
            </a:r>
            <a:endParaRPr lang="zh-TW" altLang="en-US" dirty="0"/>
          </a:p>
        </p:txBody>
      </p:sp>
    </p:spTree>
    <p:extLst>
      <p:ext uri="{BB962C8B-B14F-4D97-AF65-F5344CB8AC3E}">
        <p14:creationId xmlns:p14="http://schemas.microsoft.com/office/powerpoint/2010/main" val="14532334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副標題 1"/>
          <p:cNvSpPr>
            <a:spLocks noGrp="1"/>
          </p:cNvSpPr>
          <p:nvPr>
            <p:ph type="subTitle" idx="1"/>
          </p:nvPr>
        </p:nvSpPr>
        <p:spPr>
          <a:xfrm>
            <a:off x="755576" y="1484784"/>
            <a:ext cx="7920360" cy="5040559"/>
          </a:xfrm>
        </p:spPr>
        <p:txBody>
          <a:bodyPr/>
          <a:lstStyle/>
          <a:p>
            <a:pPr algn="l"/>
            <a:r>
              <a:rPr lang="zh-TW" altLang="en-US" sz="3600" dirty="0" smtClean="0">
                <a:latin typeface="標楷體" pitchFamily="65" charset="-120"/>
                <a:ea typeface="標楷體" pitchFamily="65" charset="-120"/>
              </a:rPr>
              <a:t>認知</a:t>
            </a:r>
            <a:r>
              <a:rPr lang="zh-TW" altLang="en-US" sz="4400" dirty="0" smtClean="0">
                <a:latin typeface="標楷體" pitchFamily="65" charset="-120"/>
                <a:ea typeface="標楷體" pitchFamily="65" charset="-120"/>
              </a:rPr>
              <a:t> </a:t>
            </a:r>
            <a:r>
              <a:rPr lang="zh-TW" altLang="en-US" sz="4400" b="1" dirty="0" smtClean="0">
                <a:solidFill>
                  <a:srgbClr val="C00000"/>
                </a:solidFill>
                <a:latin typeface="標楷體" pitchFamily="65" charset="-120"/>
                <a:ea typeface="標楷體" pitchFamily="65" charset="-120"/>
              </a:rPr>
              <a:t>情意</a:t>
            </a:r>
            <a:r>
              <a:rPr lang="zh-TW" altLang="en-US" sz="4400" dirty="0" smtClean="0">
                <a:solidFill>
                  <a:srgbClr val="C00000"/>
                </a:solidFill>
                <a:latin typeface="標楷體" pitchFamily="65" charset="-120"/>
                <a:ea typeface="標楷體" pitchFamily="65" charset="-120"/>
              </a:rPr>
              <a:t> </a:t>
            </a:r>
            <a:r>
              <a:rPr lang="zh-TW" altLang="en-US" sz="3600" dirty="0" smtClean="0">
                <a:latin typeface="標楷體" pitchFamily="65" charset="-120"/>
                <a:ea typeface="標楷體" pitchFamily="65" charset="-120"/>
              </a:rPr>
              <a:t>技能</a:t>
            </a:r>
            <a:endParaRPr lang="en-US" altLang="zh-TW" sz="3600" dirty="0" smtClean="0">
              <a:latin typeface="標楷體" pitchFamily="65" charset="-120"/>
              <a:ea typeface="標楷體" pitchFamily="65" charset="-120"/>
            </a:endParaRPr>
          </a:p>
          <a:p>
            <a:pPr algn="l"/>
            <a:r>
              <a:rPr lang="zh-TW" altLang="en-US" sz="3600" dirty="0" smtClean="0">
                <a:latin typeface="標楷體" pitchFamily="65" charset="-120"/>
                <a:ea typeface="標楷體" pitchFamily="65" charset="-120"/>
              </a:rPr>
              <a:t>老師是學生另一個生命的出口</a:t>
            </a:r>
            <a:endParaRPr lang="en-US" altLang="zh-TW" sz="3600" dirty="0" smtClean="0">
              <a:latin typeface="標楷體" pitchFamily="65" charset="-120"/>
              <a:ea typeface="標楷體" pitchFamily="65" charset="-120"/>
            </a:endParaRPr>
          </a:p>
          <a:p>
            <a:pPr algn="l"/>
            <a:endParaRPr lang="en-US" altLang="zh-TW" sz="3600" dirty="0" smtClean="0"/>
          </a:p>
          <a:p>
            <a:pPr algn="l"/>
            <a:r>
              <a:rPr lang="zh-TW" altLang="en-US" sz="3600" dirty="0" smtClean="0">
                <a:solidFill>
                  <a:srgbClr val="C00000"/>
                </a:solidFill>
                <a:latin typeface="標楷體" pitchFamily="65" charset="-120"/>
                <a:ea typeface="標楷體" pitchFamily="65" charset="-120"/>
              </a:rPr>
              <a:t>質</a:t>
            </a:r>
            <a:r>
              <a:rPr lang="zh-TW" altLang="en-US" sz="3600" dirty="0" smtClean="0">
                <a:latin typeface="標楷體" pitchFamily="65" charset="-120"/>
                <a:ea typeface="標楷體" pitchFamily="65" charset="-120"/>
              </a:rPr>
              <a:t>變，才看得見</a:t>
            </a:r>
            <a:r>
              <a:rPr lang="zh-TW" altLang="en-US" sz="3600" dirty="0" smtClean="0">
                <a:solidFill>
                  <a:srgbClr val="C00000"/>
                </a:solidFill>
                <a:latin typeface="標楷體" pitchFamily="65" charset="-120"/>
                <a:ea typeface="標楷體" pitchFamily="65" charset="-120"/>
              </a:rPr>
              <a:t>量</a:t>
            </a:r>
            <a:r>
              <a:rPr lang="zh-TW" altLang="en-US" sz="3600" dirty="0" smtClean="0">
                <a:latin typeface="標楷體" pitchFamily="65" charset="-120"/>
                <a:ea typeface="標楷體" pitchFamily="65" charset="-120"/>
              </a:rPr>
              <a:t>變</a:t>
            </a:r>
            <a:endParaRPr lang="en-US" altLang="zh-TW" sz="3600" dirty="0" smtClean="0">
              <a:latin typeface="標楷體" pitchFamily="65" charset="-120"/>
              <a:ea typeface="標楷體" pitchFamily="65" charset="-120"/>
            </a:endParaRPr>
          </a:p>
          <a:p>
            <a:pPr algn="l"/>
            <a:r>
              <a:rPr lang="zh-TW" altLang="en-US" sz="3600" dirty="0" smtClean="0">
                <a:latin typeface="標楷體" pitchFamily="65" charset="-120"/>
                <a:ea typeface="標楷體" pitchFamily="65" charset="-120"/>
              </a:rPr>
              <a:t>低成就的孩子有信心</a:t>
            </a:r>
            <a:endParaRPr lang="en-US" altLang="zh-TW" sz="3600" dirty="0" smtClean="0">
              <a:latin typeface="標楷體" pitchFamily="65" charset="-120"/>
              <a:ea typeface="標楷體" pitchFamily="65" charset="-120"/>
            </a:endParaRPr>
          </a:p>
          <a:p>
            <a:pPr algn="l"/>
            <a:r>
              <a:rPr lang="zh-TW" altLang="en-US" sz="3600" dirty="0" smtClean="0">
                <a:latin typeface="標楷體" pitchFamily="65" charset="-120"/>
                <a:ea typeface="標楷體" pitchFamily="65" charset="-120"/>
              </a:rPr>
              <a:t>中成就的孩子提升其程度</a:t>
            </a:r>
            <a:endParaRPr lang="en-US" altLang="zh-TW" sz="3600" dirty="0" smtClean="0">
              <a:latin typeface="標楷體" pitchFamily="65" charset="-120"/>
              <a:ea typeface="標楷體" pitchFamily="65" charset="-120"/>
            </a:endParaRPr>
          </a:p>
          <a:p>
            <a:pPr algn="l"/>
            <a:r>
              <a:rPr lang="zh-TW" altLang="en-US" sz="3600" dirty="0" smtClean="0">
                <a:latin typeface="標楷體" pitchFamily="65" charset="-120"/>
                <a:ea typeface="標楷體" pitchFamily="65" charset="-120"/>
              </a:rPr>
              <a:t>高成就的孩子超越自己</a:t>
            </a:r>
            <a:endParaRPr lang="en-US" altLang="zh-TW" sz="3600" dirty="0" smtClean="0">
              <a:latin typeface="標楷體" pitchFamily="65" charset="-120"/>
              <a:ea typeface="標楷體" pitchFamily="65" charset="-120"/>
            </a:endParaRPr>
          </a:p>
          <a:p>
            <a:endParaRPr lang="zh-TW" altLang="en-US" dirty="0" smtClean="0"/>
          </a:p>
        </p:txBody>
      </p:sp>
      <p:sp>
        <p:nvSpPr>
          <p:cNvPr id="3" name="標題 2"/>
          <p:cNvSpPr>
            <a:spLocks noGrp="1"/>
          </p:cNvSpPr>
          <p:nvPr>
            <p:ph type="ctrTitle"/>
          </p:nvPr>
        </p:nvSpPr>
        <p:spPr>
          <a:xfrm>
            <a:off x="467544" y="476672"/>
            <a:ext cx="7175351" cy="944782"/>
          </a:xfrm>
        </p:spPr>
        <p:txBody>
          <a:bodyPr>
            <a:noAutofit/>
          </a:bodyPr>
          <a:lstStyle/>
          <a:p>
            <a:pPr>
              <a:defRPr/>
            </a:pPr>
            <a:r>
              <a:rPr lang="zh-TW" altLang="en-US" sz="6600" dirty="0" smtClean="0">
                <a:latin typeface="標楷體" pitchFamily="65" charset="-120"/>
                <a:ea typeface="標楷體" pitchFamily="65" charset="-120"/>
              </a:rPr>
              <a:t>結語</a:t>
            </a:r>
            <a:endParaRPr lang="zh-TW" altLang="en-US" sz="6600" dirty="0">
              <a:latin typeface="標楷體" pitchFamily="65" charset="-120"/>
              <a:ea typeface="標楷體" pitchFamily="65" charset="-120"/>
            </a:endParaRPr>
          </a:p>
        </p:txBody>
      </p:sp>
    </p:spTree>
    <p:extLst>
      <p:ext uri="{BB962C8B-B14F-4D97-AF65-F5344CB8AC3E}">
        <p14:creationId xmlns:p14="http://schemas.microsoft.com/office/powerpoint/2010/main" val="4048488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457200" y="1412776"/>
            <a:ext cx="8229600" cy="4713387"/>
          </a:xfrm>
        </p:spPr>
        <p:txBody>
          <a:bodyPr>
            <a:normAutofit/>
          </a:bodyPr>
          <a:lstStyle/>
          <a:p>
            <a:r>
              <a:rPr lang="en-US" altLang="zh-TW" sz="4800" dirty="0">
                <a:latin typeface="Gungsuh" pitchFamily="18" charset="-127"/>
                <a:ea typeface="Gungsuh" pitchFamily="18" charset="-127"/>
              </a:rPr>
              <a:t>When you thought </a:t>
            </a:r>
            <a:br>
              <a:rPr lang="en-US" altLang="zh-TW" sz="4800" dirty="0">
                <a:latin typeface="Gungsuh" pitchFamily="18" charset="-127"/>
                <a:ea typeface="Gungsuh" pitchFamily="18" charset="-127"/>
              </a:rPr>
            </a:br>
            <a:r>
              <a:rPr lang="en-US" altLang="zh-TW" sz="4800" dirty="0" smtClean="0">
                <a:latin typeface="Gungsuh" pitchFamily="18" charset="-127"/>
                <a:ea typeface="Gungsuh" pitchFamily="18" charset="-127"/>
              </a:rPr>
              <a:t>          I </a:t>
            </a:r>
            <a:r>
              <a:rPr lang="en-US" altLang="zh-TW" sz="4800" dirty="0">
                <a:latin typeface="Gungsuh" pitchFamily="18" charset="-127"/>
                <a:ea typeface="Gungsuh" pitchFamily="18" charset="-127"/>
              </a:rPr>
              <a:t>wasn’t looking</a:t>
            </a:r>
            <a:endParaRPr lang="zh-TW" altLang="en-US" sz="4800" dirty="0">
              <a:latin typeface="Gungsuh" pitchFamily="18" charset="-127"/>
              <a:ea typeface="Gungsuh" pitchFamily="18" charset="-127"/>
            </a:endParaRPr>
          </a:p>
        </p:txBody>
      </p:sp>
      <p:sp>
        <p:nvSpPr>
          <p:cNvPr id="3" name="標題 2"/>
          <p:cNvSpPr>
            <a:spLocks noGrp="1"/>
          </p:cNvSpPr>
          <p:nvPr>
            <p:ph type="title"/>
          </p:nvPr>
        </p:nvSpPr>
        <p:spPr/>
        <p:txBody>
          <a:bodyPr>
            <a:normAutofit/>
          </a:bodyPr>
          <a:lstStyle/>
          <a:p>
            <a:endParaRPr lang="zh-TW" altLang="en-US" dirty="0"/>
          </a:p>
        </p:txBody>
      </p:sp>
    </p:spTree>
    <p:extLst>
      <p:ext uri="{BB962C8B-B14F-4D97-AF65-F5344CB8AC3E}">
        <p14:creationId xmlns:p14="http://schemas.microsoft.com/office/powerpoint/2010/main" val="8700058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endParaRPr lang="zh-TW" altLang="en-US" dirty="0"/>
          </a:p>
        </p:txBody>
      </p:sp>
      <p:sp>
        <p:nvSpPr>
          <p:cNvPr id="3" name="標題 2"/>
          <p:cNvSpPr>
            <a:spLocks noGrp="1"/>
          </p:cNvSpPr>
          <p:nvPr>
            <p:ph type="title"/>
          </p:nvPr>
        </p:nvSpPr>
        <p:spPr>
          <a:xfrm>
            <a:off x="457200" y="152400"/>
            <a:ext cx="8229600" cy="5724872"/>
          </a:xfrm>
        </p:spPr>
        <p:txBody>
          <a:bodyPr>
            <a:normAutofit/>
          </a:bodyPr>
          <a:lstStyle/>
          <a:p>
            <a:r>
              <a:rPr lang="en-US" altLang="zh-TW" sz="6600" dirty="0" smtClean="0"/>
              <a:t>   Thanks for </a:t>
            </a:r>
            <a:br>
              <a:rPr lang="en-US" altLang="zh-TW" sz="6600" dirty="0" smtClean="0"/>
            </a:br>
            <a:r>
              <a:rPr lang="en-US" altLang="zh-TW" sz="6600" dirty="0"/>
              <a:t> </a:t>
            </a:r>
            <a:r>
              <a:rPr lang="en-US" altLang="zh-TW" sz="6600" dirty="0" smtClean="0"/>
              <a:t>      your kind listening</a:t>
            </a:r>
            <a:endParaRPr lang="zh-TW" altLang="en-US" sz="6600" dirty="0"/>
          </a:p>
        </p:txBody>
      </p:sp>
    </p:spTree>
    <p:extLst>
      <p:ext uri="{BB962C8B-B14F-4D97-AF65-F5344CB8AC3E}">
        <p14:creationId xmlns:p14="http://schemas.microsoft.com/office/powerpoint/2010/main" val="21989243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lstStyle/>
          <a:p>
            <a:r>
              <a:rPr lang="zh-TW" altLang="en-US" sz="4400" dirty="0" smtClean="0">
                <a:latin typeface="標楷體" pitchFamily="65" charset="-120"/>
                <a:ea typeface="標楷體" pitchFamily="65" charset="-120"/>
              </a:rPr>
              <a:t>思考</a:t>
            </a:r>
            <a:r>
              <a:rPr lang="en-US" altLang="zh-TW" sz="4400" dirty="0" smtClean="0">
                <a:latin typeface="標楷體" pitchFamily="65" charset="-120"/>
                <a:ea typeface="標楷體" pitchFamily="65" charset="-120"/>
              </a:rPr>
              <a:t>:</a:t>
            </a:r>
          </a:p>
          <a:p>
            <a:pPr marL="514350" indent="-514350">
              <a:buAutoNum type="arabicPeriod"/>
            </a:pPr>
            <a:r>
              <a:rPr lang="zh-TW" altLang="en-US" sz="4000" dirty="0" smtClean="0">
                <a:latin typeface="標楷體" pitchFamily="65" charset="-120"/>
                <a:ea typeface="標楷體" pitchFamily="65" charset="-120"/>
              </a:rPr>
              <a:t>是否忘了課程綱要</a:t>
            </a:r>
            <a:r>
              <a:rPr lang="en-US" altLang="zh-TW" sz="4000" dirty="0" smtClean="0">
                <a:latin typeface="標楷體" pitchFamily="65" charset="-120"/>
                <a:ea typeface="標楷體" pitchFamily="65" charset="-120"/>
              </a:rPr>
              <a:t>(</a:t>
            </a:r>
            <a:r>
              <a:rPr lang="zh-TW" altLang="en-US" sz="4000" dirty="0" smtClean="0">
                <a:latin typeface="標楷體" pitchFamily="65" charset="-120"/>
                <a:ea typeface="標楷體" pitchFamily="65" charset="-120"/>
              </a:rPr>
              <a:t>能力指標</a:t>
            </a:r>
            <a:r>
              <a:rPr lang="en-US" altLang="zh-TW" sz="4000" dirty="0" smtClean="0">
                <a:latin typeface="標楷體" pitchFamily="65" charset="-120"/>
                <a:ea typeface="標楷體" pitchFamily="65" charset="-120"/>
              </a:rPr>
              <a:t>)?</a:t>
            </a:r>
          </a:p>
          <a:p>
            <a:pPr marL="514350" indent="-514350">
              <a:buAutoNum type="arabicPeriod"/>
            </a:pPr>
            <a:r>
              <a:rPr lang="zh-TW" altLang="en-US" sz="4000" dirty="0" smtClean="0">
                <a:latin typeface="標楷體" pitchFamily="65" charset="-120"/>
                <a:ea typeface="標楷體" pitchFamily="65" charset="-120"/>
              </a:rPr>
              <a:t>是否過分看重分數</a:t>
            </a:r>
            <a:r>
              <a:rPr lang="en-US" altLang="zh-TW" sz="4000" dirty="0" smtClean="0">
                <a:latin typeface="標楷體" pitchFamily="65" charset="-120"/>
                <a:ea typeface="標楷體" pitchFamily="65" charset="-120"/>
              </a:rPr>
              <a:t>?</a:t>
            </a:r>
          </a:p>
          <a:p>
            <a:pPr marL="514350" indent="-514350">
              <a:buAutoNum type="arabicPeriod"/>
            </a:pPr>
            <a:r>
              <a:rPr lang="zh-TW" altLang="en-US" sz="4000" dirty="0">
                <a:latin typeface="標楷體" pitchFamily="65" charset="-120"/>
                <a:ea typeface="標楷體" pitchFamily="65" charset="-120"/>
              </a:rPr>
              <a:t>從家長或學生角度</a:t>
            </a:r>
            <a:r>
              <a:rPr lang="zh-TW" altLang="en-US" sz="4000" dirty="0" smtClean="0">
                <a:latin typeface="標楷體" pitchFamily="65" charset="-120"/>
                <a:ea typeface="標楷體" pitchFamily="65" charset="-120"/>
              </a:rPr>
              <a:t>，他們期待怎樣的英語教師</a:t>
            </a:r>
            <a:r>
              <a:rPr lang="en-US" altLang="zh-TW" sz="4000" dirty="0" smtClean="0">
                <a:latin typeface="標楷體" pitchFamily="65" charset="-120"/>
                <a:ea typeface="標楷體" pitchFamily="65" charset="-120"/>
              </a:rPr>
              <a:t>?</a:t>
            </a:r>
            <a:endParaRPr lang="zh-TW" altLang="en-US" sz="4000" dirty="0">
              <a:latin typeface="標楷體" pitchFamily="65" charset="-120"/>
              <a:ea typeface="標楷體" pitchFamily="65" charset="-120"/>
            </a:endParaRPr>
          </a:p>
        </p:txBody>
      </p:sp>
      <p:sp>
        <p:nvSpPr>
          <p:cNvPr id="2" name="標題 1"/>
          <p:cNvSpPr>
            <a:spLocks noGrp="1"/>
          </p:cNvSpPr>
          <p:nvPr>
            <p:ph type="title"/>
          </p:nvPr>
        </p:nvSpPr>
        <p:spPr/>
        <p:txBody>
          <a:bodyPr/>
          <a:lstStyle/>
          <a:p>
            <a:r>
              <a:rPr lang="en-US" altLang="zh-TW" dirty="0">
                <a:latin typeface="標楷體" pitchFamily="65" charset="-120"/>
                <a:ea typeface="標楷體" pitchFamily="65" charset="-120"/>
              </a:rPr>
              <a:t>12</a:t>
            </a:r>
            <a:r>
              <a:rPr lang="zh-TW" altLang="en-US" dirty="0">
                <a:latin typeface="標楷體" pitchFamily="65" charset="-120"/>
                <a:ea typeface="標楷體" pitchFamily="65" charset="-120"/>
              </a:rPr>
              <a:t>年國教</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英語教師的角色轉換</a:t>
            </a:r>
            <a:endParaRPr lang="zh-TW" altLang="en-US" dirty="0"/>
          </a:p>
        </p:txBody>
      </p:sp>
    </p:spTree>
    <p:extLst>
      <p:ext uri="{BB962C8B-B14F-4D97-AF65-F5344CB8AC3E}">
        <p14:creationId xmlns:p14="http://schemas.microsoft.com/office/powerpoint/2010/main" val="4586560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normAutofit fontScale="92500" lnSpcReduction="10000"/>
          </a:bodyPr>
          <a:lstStyle/>
          <a:p>
            <a:pPr marL="0" indent="0">
              <a:buNone/>
            </a:pPr>
            <a:r>
              <a:rPr lang="zh-TW" altLang="en-US" sz="4800" dirty="0" smtClean="0">
                <a:latin typeface="標楷體" pitchFamily="65" charset="-120"/>
                <a:ea typeface="標楷體" pitchFamily="65" charset="-120"/>
              </a:rPr>
              <a:t>心態</a:t>
            </a:r>
            <a:r>
              <a:rPr lang="en-US" altLang="zh-TW" sz="4800" dirty="0" smtClean="0">
                <a:latin typeface="標楷體" pitchFamily="65" charset="-120"/>
                <a:ea typeface="標楷體" pitchFamily="65" charset="-120"/>
              </a:rPr>
              <a:t>(</a:t>
            </a:r>
            <a:r>
              <a:rPr lang="zh-TW" altLang="en-US" sz="4800" dirty="0" smtClean="0">
                <a:latin typeface="標楷體" pitchFamily="65" charset="-120"/>
                <a:ea typeface="標楷體" pitchFamily="65" charset="-120"/>
              </a:rPr>
              <a:t>能力概念</a:t>
            </a:r>
            <a:r>
              <a:rPr lang="en-US" altLang="zh-TW" sz="4800" dirty="0" smtClean="0">
                <a:latin typeface="標楷體" pitchFamily="65" charset="-120"/>
                <a:ea typeface="標楷體" pitchFamily="65" charset="-120"/>
              </a:rPr>
              <a:t>or</a:t>
            </a:r>
            <a:r>
              <a:rPr lang="zh-TW" altLang="en-US" sz="4800" dirty="0" smtClean="0">
                <a:latin typeface="標楷體" pitchFamily="65" charset="-120"/>
                <a:ea typeface="標楷體" pitchFamily="65" charset="-120"/>
              </a:rPr>
              <a:t>分數概念</a:t>
            </a:r>
            <a:r>
              <a:rPr lang="en-US" altLang="zh-TW" sz="4800" dirty="0" smtClean="0">
                <a:latin typeface="標楷體" pitchFamily="65" charset="-120"/>
                <a:ea typeface="標楷體" pitchFamily="65" charset="-120"/>
              </a:rPr>
              <a:t>)</a:t>
            </a:r>
          </a:p>
          <a:p>
            <a:pPr marL="0" indent="0">
              <a:buNone/>
            </a:pPr>
            <a:r>
              <a:rPr lang="zh-TW" altLang="en-US" sz="4800" dirty="0" smtClean="0">
                <a:latin typeface="標楷體" pitchFamily="65" charset="-120"/>
                <a:ea typeface="標楷體" pitchFamily="65" charset="-120"/>
              </a:rPr>
              <a:t>轉變教學方式</a:t>
            </a:r>
            <a:endParaRPr lang="en-US" altLang="zh-TW" sz="4800" dirty="0" smtClean="0">
              <a:latin typeface="標楷體" pitchFamily="65" charset="-120"/>
              <a:ea typeface="標楷體" pitchFamily="65" charset="-120"/>
            </a:endParaRPr>
          </a:p>
          <a:p>
            <a:pPr marL="0" indent="0">
              <a:buNone/>
            </a:pPr>
            <a:r>
              <a:rPr lang="zh-TW" altLang="en-US" sz="4800" dirty="0" smtClean="0">
                <a:latin typeface="標楷體" pitchFamily="65" charset="-120"/>
                <a:ea typeface="標楷體" pitchFamily="65" charset="-120"/>
              </a:rPr>
              <a:t>活化</a:t>
            </a:r>
            <a:r>
              <a:rPr lang="zh-TW" altLang="en-US" sz="4800" dirty="0">
                <a:latin typeface="標楷體" pitchFamily="65" charset="-120"/>
                <a:ea typeface="標楷體" pitchFamily="65" charset="-120"/>
              </a:rPr>
              <a:t>評量</a:t>
            </a:r>
            <a:r>
              <a:rPr lang="zh-TW" altLang="en-US" sz="4800" dirty="0" smtClean="0">
                <a:latin typeface="標楷體" pitchFamily="65" charset="-120"/>
                <a:ea typeface="標楷體" pitchFamily="65" charset="-120"/>
              </a:rPr>
              <a:t>方式</a:t>
            </a:r>
            <a:endParaRPr lang="en-US" altLang="zh-TW" sz="4800" dirty="0" smtClean="0">
              <a:latin typeface="標楷體" pitchFamily="65" charset="-120"/>
              <a:ea typeface="標楷體" pitchFamily="65" charset="-120"/>
            </a:endParaRPr>
          </a:p>
          <a:p>
            <a:pPr marL="0" indent="0">
              <a:buNone/>
            </a:pPr>
            <a:r>
              <a:rPr lang="zh-TW" altLang="en-US" sz="4800" dirty="0">
                <a:latin typeface="標楷體" pitchFamily="65" charset="-120"/>
                <a:ea typeface="標楷體" pitchFamily="65" charset="-120"/>
              </a:rPr>
              <a:t>補救</a:t>
            </a:r>
            <a:r>
              <a:rPr lang="zh-TW" altLang="en-US" sz="4800" dirty="0" smtClean="0">
                <a:latin typeface="標楷體" pitchFamily="65" charset="-120"/>
                <a:ea typeface="標楷體" pitchFamily="65" charset="-120"/>
              </a:rPr>
              <a:t>教學</a:t>
            </a:r>
            <a:r>
              <a:rPr lang="en-US" altLang="zh-TW" dirty="0" smtClean="0"/>
              <a:t>( Remedial Teaching)</a:t>
            </a:r>
          </a:p>
          <a:p>
            <a:pPr marL="0" indent="0">
              <a:buNone/>
            </a:pPr>
            <a:endParaRPr lang="en-US" altLang="zh-TW" dirty="0"/>
          </a:p>
          <a:p>
            <a:pPr marL="0" indent="0" algn="ctr">
              <a:buNone/>
            </a:pPr>
            <a:r>
              <a:rPr lang="zh-TW" altLang="en-US" sz="5400" i="1" dirty="0">
                <a:solidFill>
                  <a:schemeClr val="accent6"/>
                </a:solidFill>
                <a:latin typeface="+mn-ea"/>
              </a:rPr>
              <a:t>唯有</a:t>
            </a:r>
            <a:r>
              <a:rPr lang="zh-TW" altLang="en-US" sz="5400" i="1" dirty="0">
                <a:solidFill>
                  <a:schemeClr val="accent5"/>
                </a:solidFill>
                <a:latin typeface="+mn-ea"/>
              </a:rPr>
              <a:t>變</a:t>
            </a:r>
            <a:r>
              <a:rPr lang="zh-TW" altLang="en-US" sz="5400" i="1" dirty="0">
                <a:solidFill>
                  <a:schemeClr val="accent6"/>
                </a:solidFill>
                <a:latin typeface="+mn-ea"/>
              </a:rPr>
              <a:t>，才能保持不變</a:t>
            </a:r>
          </a:p>
        </p:txBody>
      </p:sp>
      <p:sp>
        <p:nvSpPr>
          <p:cNvPr id="3" name="標題 2"/>
          <p:cNvSpPr>
            <a:spLocks noGrp="1"/>
          </p:cNvSpPr>
          <p:nvPr>
            <p:ph type="title"/>
          </p:nvPr>
        </p:nvSpPr>
        <p:spPr/>
        <p:txBody>
          <a:bodyPr/>
          <a:lstStyle/>
          <a:p>
            <a:r>
              <a:rPr lang="en-US" altLang="zh-TW" dirty="0">
                <a:latin typeface="標楷體" pitchFamily="65" charset="-120"/>
                <a:ea typeface="標楷體" pitchFamily="65" charset="-120"/>
              </a:rPr>
              <a:t>12</a:t>
            </a:r>
            <a:r>
              <a:rPr lang="zh-TW" altLang="en-US" dirty="0">
                <a:latin typeface="標楷體" pitchFamily="65" charset="-120"/>
                <a:ea typeface="標楷體" pitchFamily="65" charset="-120"/>
              </a:rPr>
              <a:t>年國教</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英語教師的角色轉換</a:t>
            </a:r>
            <a:endParaRPr lang="zh-TW" altLang="en-US" dirty="0"/>
          </a:p>
        </p:txBody>
      </p:sp>
    </p:spTree>
    <p:extLst>
      <p:ext uri="{BB962C8B-B14F-4D97-AF65-F5344CB8AC3E}">
        <p14:creationId xmlns:p14="http://schemas.microsoft.com/office/powerpoint/2010/main" val="15430338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normAutofit/>
          </a:bodyPr>
          <a:lstStyle/>
          <a:p>
            <a:pPr marL="0" indent="0">
              <a:buNone/>
            </a:pPr>
            <a:r>
              <a:rPr lang="zh-TW" altLang="en-US" sz="4800" dirty="0" smtClean="0">
                <a:latin typeface="標楷體" pitchFamily="65" charset="-120"/>
                <a:ea typeface="標楷體" pitchFamily="65" charset="-120"/>
                <a:hlinkClick r:id="rId2" action="ppaction://hlinkfile"/>
              </a:rPr>
              <a:t>善用科技</a:t>
            </a:r>
            <a:r>
              <a:rPr lang="en-US" altLang="zh-TW" sz="4800" dirty="0" smtClean="0">
                <a:latin typeface="標楷體" pitchFamily="65" charset="-120"/>
                <a:ea typeface="標楷體" pitchFamily="65" charset="-120"/>
              </a:rPr>
              <a:t>—</a:t>
            </a:r>
            <a:r>
              <a:rPr lang="zh-TW" altLang="en-US" sz="4800" dirty="0" smtClean="0">
                <a:latin typeface="標楷體" pitchFamily="65" charset="-120"/>
                <a:ea typeface="標楷體" pitchFamily="65" charset="-120"/>
              </a:rPr>
              <a:t>電子書</a:t>
            </a:r>
            <a:r>
              <a:rPr lang="zh-TW" altLang="en-US" sz="4800" dirty="0" smtClean="0">
                <a:latin typeface="標楷體"/>
                <a:ea typeface="標楷體"/>
              </a:rPr>
              <a:t>、數位相機</a:t>
            </a:r>
            <a:endParaRPr lang="en-US" altLang="zh-TW" sz="4800" dirty="0" smtClean="0">
              <a:latin typeface="標楷體" pitchFamily="65" charset="-120"/>
              <a:ea typeface="標楷體" pitchFamily="65" charset="-120"/>
            </a:endParaRPr>
          </a:p>
          <a:p>
            <a:pPr marL="0" indent="0">
              <a:buNone/>
            </a:pPr>
            <a:r>
              <a:rPr lang="zh-TW" altLang="en-US" sz="4800" dirty="0" smtClean="0">
                <a:latin typeface="標楷體" pitchFamily="65" charset="-120"/>
                <a:ea typeface="標楷體" pitchFamily="65" charset="-120"/>
              </a:rPr>
              <a:t>運用網路資源</a:t>
            </a:r>
            <a:r>
              <a:rPr lang="en-US" altLang="zh-TW" sz="4800" dirty="0" smtClean="0">
                <a:latin typeface="標楷體" pitchFamily="65" charset="-120"/>
                <a:ea typeface="標楷體" pitchFamily="65" charset="-120"/>
              </a:rPr>
              <a:t>-</a:t>
            </a:r>
            <a:r>
              <a:rPr lang="zh-TW" altLang="en-US" sz="4800" dirty="0" smtClean="0">
                <a:latin typeface="標楷體" pitchFamily="65" charset="-120"/>
                <a:ea typeface="標楷體" pitchFamily="65" charset="-120"/>
              </a:rPr>
              <a:t>歌曲 </a:t>
            </a:r>
            <a:r>
              <a:rPr lang="en-US" altLang="zh-TW" sz="4800" dirty="0" smtClean="0">
                <a:latin typeface="標楷體" pitchFamily="65" charset="-120"/>
                <a:ea typeface="標楷體" pitchFamily="65" charset="-120"/>
                <a:hlinkClick r:id="rId3"/>
              </a:rPr>
              <a:t>1</a:t>
            </a:r>
            <a:r>
              <a:rPr lang="zh-TW" altLang="en-US" sz="4800" dirty="0" smtClean="0">
                <a:latin typeface="標楷體" pitchFamily="65" charset="-120"/>
                <a:ea typeface="標楷體" pitchFamily="65" charset="-120"/>
              </a:rPr>
              <a:t>  </a:t>
            </a:r>
            <a:r>
              <a:rPr lang="en-US" altLang="zh-TW" sz="4800" dirty="0" smtClean="0">
                <a:latin typeface="標楷體" pitchFamily="65" charset="-120"/>
                <a:ea typeface="標楷體" pitchFamily="65" charset="-120"/>
                <a:hlinkClick r:id="rId4"/>
              </a:rPr>
              <a:t>2</a:t>
            </a:r>
            <a:endParaRPr lang="en-US" altLang="zh-TW" sz="4800" dirty="0" smtClean="0">
              <a:latin typeface="標楷體" pitchFamily="65" charset="-120"/>
              <a:ea typeface="標楷體" pitchFamily="65" charset="-120"/>
            </a:endParaRPr>
          </a:p>
          <a:p>
            <a:pPr marL="0" indent="0">
              <a:buNone/>
            </a:pPr>
            <a:r>
              <a:rPr lang="zh-TW" altLang="en-US" sz="4800" dirty="0" smtClean="0">
                <a:latin typeface="標楷體" pitchFamily="65" charset="-120"/>
                <a:ea typeface="標楷體" pitchFamily="65" charset="-120"/>
              </a:rPr>
              <a:t>加分概念  </a:t>
            </a:r>
            <a:r>
              <a:rPr lang="en-US" altLang="zh-TW" sz="4800" dirty="0" smtClean="0">
                <a:latin typeface="標楷體" pitchFamily="65" charset="-120"/>
                <a:ea typeface="標楷體" pitchFamily="65" charset="-120"/>
                <a:hlinkClick r:id="rId5" action="ppaction://hlinkpres?slideindex=1&amp;slidetitle="/>
              </a:rPr>
              <a:t>1</a:t>
            </a:r>
            <a:r>
              <a:rPr lang="zh-TW" altLang="en-US" sz="4800" dirty="0" smtClean="0">
                <a:latin typeface="標楷體" pitchFamily="65" charset="-120"/>
                <a:ea typeface="標楷體" pitchFamily="65" charset="-120"/>
              </a:rPr>
              <a:t>  </a:t>
            </a:r>
            <a:r>
              <a:rPr lang="en-US" altLang="zh-TW" sz="4800" dirty="0" smtClean="0">
                <a:latin typeface="標楷體" pitchFamily="65" charset="-120"/>
                <a:ea typeface="標楷體" pitchFamily="65" charset="-120"/>
                <a:hlinkClick r:id="rId6"/>
              </a:rPr>
              <a:t>2</a:t>
            </a:r>
            <a:endParaRPr lang="en-US" altLang="zh-TW" sz="4800" dirty="0" smtClean="0">
              <a:latin typeface="標楷體" pitchFamily="65" charset="-120"/>
              <a:ea typeface="標楷體" pitchFamily="65" charset="-120"/>
            </a:endParaRPr>
          </a:p>
          <a:p>
            <a:pPr marL="0" indent="0">
              <a:buNone/>
            </a:pPr>
            <a:r>
              <a:rPr lang="zh-TW" altLang="en-US" sz="4800" dirty="0">
                <a:latin typeface="標楷體" pitchFamily="65" charset="-120"/>
                <a:ea typeface="標楷體" pitchFamily="65" charset="-120"/>
              </a:rPr>
              <a:t>活動式</a:t>
            </a:r>
            <a:r>
              <a:rPr lang="zh-TW" altLang="en-US" sz="4800" dirty="0" smtClean="0">
                <a:latin typeface="標楷體" pitchFamily="65" charset="-120"/>
                <a:ea typeface="標楷體" pitchFamily="65" charset="-120"/>
              </a:rPr>
              <a:t>教學 </a:t>
            </a:r>
            <a:r>
              <a:rPr lang="en-US" altLang="zh-TW" sz="4800" dirty="0" smtClean="0">
                <a:latin typeface="標楷體" pitchFamily="65" charset="-120"/>
                <a:ea typeface="標楷體" pitchFamily="65" charset="-120"/>
                <a:hlinkClick r:id="rId7" action="ppaction://hlinkfile"/>
              </a:rPr>
              <a:t>1</a:t>
            </a:r>
            <a:r>
              <a:rPr lang="zh-TW" altLang="en-US" sz="4800" dirty="0" smtClean="0">
                <a:latin typeface="標楷體" pitchFamily="65" charset="-120"/>
                <a:ea typeface="標楷體" pitchFamily="65" charset="-120"/>
              </a:rPr>
              <a:t> </a:t>
            </a:r>
            <a:r>
              <a:rPr lang="en-US" altLang="zh-TW" sz="4800" dirty="0" smtClean="0">
                <a:latin typeface="標楷體" pitchFamily="65" charset="-120"/>
                <a:ea typeface="標楷體" pitchFamily="65" charset="-120"/>
                <a:hlinkClick r:id="rId8" action="ppaction://hlinkfile"/>
              </a:rPr>
              <a:t>2</a:t>
            </a:r>
            <a:r>
              <a:rPr lang="zh-TW" altLang="en-US" sz="4800" dirty="0" smtClean="0">
                <a:latin typeface="標楷體" pitchFamily="65" charset="-120"/>
                <a:ea typeface="標楷體" pitchFamily="65" charset="-120"/>
              </a:rPr>
              <a:t> </a:t>
            </a:r>
            <a:r>
              <a:rPr lang="en-US" altLang="zh-TW" sz="4800" dirty="0" smtClean="0">
                <a:latin typeface="標楷體" pitchFamily="65" charset="-120"/>
                <a:ea typeface="標楷體" pitchFamily="65" charset="-120"/>
                <a:hlinkClick r:id="rId9" action="ppaction://hlinkfile"/>
              </a:rPr>
              <a:t>3</a:t>
            </a:r>
            <a:r>
              <a:rPr lang="zh-TW" altLang="en-US" sz="4800" dirty="0" smtClean="0">
                <a:latin typeface="標楷體" pitchFamily="65" charset="-120"/>
                <a:ea typeface="標楷體" pitchFamily="65" charset="-120"/>
              </a:rPr>
              <a:t> </a:t>
            </a:r>
            <a:r>
              <a:rPr lang="en-US" altLang="zh-TW" sz="4800" dirty="0" smtClean="0">
                <a:latin typeface="標楷體" pitchFamily="65" charset="-120"/>
                <a:ea typeface="標楷體" pitchFamily="65" charset="-120"/>
                <a:hlinkClick r:id="rId10" action="ppaction://hlinkfile"/>
              </a:rPr>
              <a:t>4</a:t>
            </a:r>
            <a:r>
              <a:rPr lang="zh-TW" altLang="en-US" sz="4800" dirty="0" smtClean="0">
                <a:latin typeface="標楷體" pitchFamily="65" charset="-120"/>
                <a:ea typeface="標楷體" pitchFamily="65" charset="-120"/>
              </a:rPr>
              <a:t> </a:t>
            </a:r>
            <a:r>
              <a:rPr lang="en-US" altLang="zh-TW" sz="4800" dirty="0" smtClean="0">
                <a:latin typeface="標楷體" pitchFamily="65" charset="-120"/>
                <a:ea typeface="標楷體" pitchFamily="65" charset="-120"/>
                <a:hlinkClick r:id="rId11" action="ppaction://hlinkfile"/>
              </a:rPr>
              <a:t>5</a:t>
            </a:r>
            <a:r>
              <a:rPr lang="zh-TW" altLang="en-US" sz="4800" dirty="0" smtClean="0">
                <a:latin typeface="標楷體" pitchFamily="65" charset="-120"/>
                <a:ea typeface="標楷體" pitchFamily="65" charset="-120"/>
              </a:rPr>
              <a:t> </a:t>
            </a:r>
            <a:r>
              <a:rPr lang="en-US" altLang="zh-TW" sz="4800" dirty="0" smtClean="0">
                <a:latin typeface="標楷體" pitchFamily="65" charset="-120"/>
                <a:ea typeface="標楷體" pitchFamily="65" charset="-120"/>
                <a:hlinkClick r:id="rId12" action="ppaction://hlinkfile"/>
              </a:rPr>
              <a:t>6</a:t>
            </a:r>
            <a:endParaRPr lang="en-US" altLang="zh-TW" sz="4800" dirty="0" smtClean="0">
              <a:latin typeface="標楷體" pitchFamily="65" charset="-120"/>
              <a:ea typeface="標楷體" pitchFamily="65" charset="-120"/>
            </a:endParaRPr>
          </a:p>
          <a:p>
            <a:pPr marL="0" indent="0">
              <a:buNone/>
            </a:pPr>
            <a:r>
              <a:rPr lang="zh-TW" altLang="en-US" sz="4800" dirty="0" smtClean="0">
                <a:latin typeface="標楷體" pitchFamily="65" charset="-120"/>
                <a:ea typeface="標楷體" pitchFamily="65" charset="-120"/>
              </a:rPr>
              <a:t>同儕效應</a:t>
            </a:r>
            <a:r>
              <a:rPr lang="en-US" altLang="zh-TW" sz="4800" dirty="0" smtClean="0">
                <a:latin typeface="標楷體" pitchFamily="65" charset="-120"/>
                <a:ea typeface="標楷體" pitchFamily="65" charset="-120"/>
              </a:rPr>
              <a:t>—</a:t>
            </a:r>
            <a:r>
              <a:rPr lang="zh-TW" altLang="en-US" sz="4800" dirty="0" smtClean="0">
                <a:latin typeface="標楷體" pitchFamily="65" charset="-120"/>
                <a:ea typeface="標楷體" pitchFamily="65" charset="-120"/>
              </a:rPr>
              <a:t>個案分享</a:t>
            </a:r>
            <a:endParaRPr lang="en-US" altLang="zh-TW" sz="4800" dirty="0" smtClean="0">
              <a:latin typeface="標楷體" pitchFamily="65" charset="-120"/>
              <a:ea typeface="標楷體" pitchFamily="65" charset="-120"/>
            </a:endParaRPr>
          </a:p>
          <a:p>
            <a:pPr marL="0" indent="0">
              <a:buNone/>
            </a:pPr>
            <a:endParaRPr lang="zh-TW" altLang="en-US" dirty="0"/>
          </a:p>
        </p:txBody>
      </p:sp>
      <p:sp>
        <p:nvSpPr>
          <p:cNvPr id="3" name="標題 2"/>
          <p:cNvSpPr>
            <a:spLocks noGrp="1"/>
          </p:cNvSpPr>
          <p:nvPr>
            <p:ph type="title"/>
          </p:nvPr>
        </p:nvSpPr>
        <p:spPr>
          <a:xfrm>
            <a:off x="467544" y="404664"/>
            <a:ext cx="8229600" cy="1143000"/>
          </a:xfrm>
        </p:spPr>
        <p:txBody>
          <a:bodyPr>
            <a:normAutofit fontScale="90000"/>
          </a:bodyPr>
          <a:lstStyle/>
          <a:p>
            <a:pPr algn="ctr"/>
            <a:r>
              <a:rPr lang="zh-TW" altLang="en-US" sz="6700" dirty="0">
                <a:latin typeface="標楷體" pitchFamily="65" charset="-120"/>
                <a:ea typeface="標楷體" pitchFamily="65" charset="-120"/>
              </a:rPr>
              <a:t>轉變教學方式</a:t>
            </a:r>
            <a:r>
              <a:rPr lang="en-US" altLang="zh-TW" dirty="0">
                <a:latin typeface="標楷體" pitchFamily="65" charset="-120"/>
                <a:ea typeface="標楷體" pitchFamily="65" charset="-120"/>
              </a:rPr>
              <a:t/>
            </a:r>
            <a:br>
              <a:rPr lang="en-US" altLang="zh-TW" dirty="0">
                <a:latin typeface="標楷體" pitchFamily="65" charset="-120"/>
                <a:ea typeface="標楷體" pitchFamily="65" charset="-120"/>
              </a:rPr>
            </a:br>
            <a:endParaRPr lang="zh-TW" altLang="en-US" dirty="0"/>
          </a:p>
        </p:txBody>
      </p:sp>
    </p:spTree>
    <p:extLst>
      <p:ext uri="{BB962C8B-B14F-4D97-AF65-F5344CB8AC3E}">
        <p14:creationId xmlns:p14="http://schemas.microsoft.com/office/powerpoint/2010/main" val="11438845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323528" y="1484784"/>
            <a:ext cx="8229600" cy="6009531"/>
          </a:xfrm>
        </p:spPr>
        <p:txBody>
          <a:bodyPr/>
          <a:lstStyle/>
          <a:p>
            <a:r>
              <a:rPr lang="zh-TW" altLang="en-US" sz="4400" dirty="0" smtClean="0">
                <a:latin typeface="標楷體" pitchFamily="65" charset="-120"/>
                <a:ea typeface="標楷體" pitchFamily="65" charset="-120"/>
              </a:rPr>
              <a:t>基本資料</a:t>
            </a:r>
            <a:r>
              <a:rPr lang="en-US" altLang="zh-TW" sz="4400" dirty="0" smtClean="0">
                <a:latin typeface="標楷體" pitchFamily="65" charset="-120"/>
                <a:ea typeface="標楷體" pitchFamily="65" charset="-120"/>
              </a:rPr>
              <a:t>:</a:t>
            </a:r>
            <a:r>
              <a:rPr lang="zh-TW" altLang="en-US" sz="4400" dirty="0" smtClean="0">
                <a:latin typeface="標楷體" pitchFamily="65" charset="-120"/>
                <a:ea typeface="標楷體" pitchFamily="65" charset="-120"/>
              </a:rPr>
              <a:t>  國二   女生</a:t>
            </a:r>
            <a:endParaRPr lang="en-US" altLang="zh-TW" sz="4400" dirty="0" smtClean="0">
              <a:latin typeface="標楷體" pitchFamily="65" charset="-120"/>
              <a:ea typeface="標楷體" pitchFamily="65" charset="-120"/>
            </a:endParaRPr>
          </a:p>
          <a:p>
            <a:r>
              <a:rPr lang="zh-TW" altLang="en-US" sz="4400" dirty="0" smtClean="0">
                <a:latin typeface="標楷體" pitchFamily="65" charset="-120"/>
                <a:ea typeface="標楷體" pitchFamily="65" charset="-120"/>
              </a:rPr>
              <a:t>概況</a:t>
            </a:r>
            <a:r>
              <a:rPr lang="en-US" altLang="zh-TW" sz="4400" dirty="0" smtClean="0">
                <a:latin typeface="標楷體" pitchFamily="65" charset="-120"/>
                <a:ea typeface="標楷體" pitchFamily="65" charset="-120"/>
              </a:rPr>
              <a:t>:</a:t>
            </a:r>
            <a:r>
              <a:rPr lang="zh-TW" altLang="en-US" sz="4400" dirty="0" smtClean="0">
                <a:latin typeface="標楷體" pitchFamily="65" charset="-120"/>
                <a:ea typeface="標楷體" pitchFamily="65" charset="-120"/>
              </a:rPr>
              <a:t> </a:t>
            </a:r>
            <a:endParaRPr lang="en-US" altLang="zh-TW" sz="4400" dirty="0" smtClean="0">
              <a:latin typeface="標楷體" pitchFamily="65" charset="-120"/>
              <a:ea typeface="標楷體" pitchFamily="65" charset="-120"/>
            </a:endParaRPr>
          </a:p>
          <a:p>
            <a:pPr marL="0" indent="0">
              <a:buNone/>
            </a:pPr>
            <a:r>
              <a:rPr lang="zh-TW" altLang="en-US" sz="4400" dirty="0">
                <a:latin typeface="標楷體" pitchFamily="65" charset="-120"/>
                <a:ea typeface="標楷體" pitchFamily="65" charset="-120"/>
              </a:rPr>
              <a:t> </a:t>
            </a:r>
            <a:r>
              <a:rPr lang="zh-TW" altLang="en-US" sz="4400" dirty="0" smtClean="0">
                <a:latin typeface="標楷體" pitchFamily="65" charset="-120"/>
                <a:ea typeface="標楷體" pitchFamily="65" charset="-120"/>
              </a:rPr>
              <a:t> 國一初 平時考 繳白卷</a:t>
            </a:r>
            <a:endParaRPr lang="en-US" altLang="zh-TW" sz="4400" dirty="0" smtClean="0">
              <a:latin typeface="標楷體" pitchFamily="65" charset="-120"/>
              <a:ea typeface="標楷體" pitchFamily="65" charset="-120"/>
            </a:endParaRPr>
          </a:p>
          <a:p>
            <a:pPr marL="0" indent="0">
              <a:buNone/>
            </a:pPr>
            <a:r>
              <a:rPr lang="zh-TW" altLang="en-US" sz="4400" dirty="0" smtClean="0">
                <a:latin typeface="標楷體" pitchFamily="65" charset="-120"/>
                <a:ea typeface="標楷體" pitchFamily="65" charset="-120"/>
              </a:rPr>
              <a:t>  國二下 平時考 能寫完整句子</a:t>
            </a:r>
            <a:endParaRPr lang="en-US" altLang="zh-TW" sz="4400" dirty="0" smtClean="0">
              <a:latin typeface="標楷體" pitchFamily="65" charset="-120"/>
              <a:ea typeface="標楷體" pitchFamily="65" charset="-120"/>
            </a:endParaRPr>
          </a:p>
          <a:p>
            <a:pPr marL="0" indent="0">
              <a:buNone/>
            </a:pPr>
            <a:r>
              <a:rPr lang="zh-TW" altLang="en-US" sz="4400" dirty="0" smtClean="0">
                <a:latin typeface="標楷體" pitchFamily="65" charset="-120"/>
                <a:ea typeface="標楷體" pitchFamily="65" charset="-120"/>
              </a:rPr>
              <a:t>☆ 過程</a:t>
            </a:r>
            <a:r>
              <a:rPr lang="en-US" altLang="zh-TW" sz="4400" dirty="0" smtClean="0">
                <a:latin typeface="標楷體" pitchFamily="65" charset="-120"/>
                <a:ea typeface="標楷體" pitchFamily="65" charset="-120"/>
              </a:rPr>
              <a:t>:</a:t>
            </a:r>
            <a:r>
              <a:rPr lang="zh-TW" altLang="en-US" sz="4400" dirty="0" smtClean="0">
                <a:latin typeface="標楷體" pitchFamily="65" charset="-120"/>
                <a:ea typeface="標楷體" pitchFamily="65" charset="-120"/>
              </a:rPr>
              <a:t> 教師鼓勵肯定</a:t>
            </a:r>
            <a:endParaRPr lang="en-US" altLang="zh-TW" sz="4400" dirty="0" smtClean="0">
              <a:latin typeface="標楷體" pitchFamily="65" charset="-120"/>
              <a:ea typeface="標楷體" pitchFamily="65" charset="-120"/>
            </a:endParaRPr>
          </a:p>
          <a:p>
            <a:pPr marL="0" indent="0">
              <a:buNone/>
            </a:pPr>
            <a:r>
              <a:rPr lang="zh-TW" altLang="en-US" sz="4400" dirty="0">
                <a:latin typeface="標楷體" pitchFamily="65" charset="-120"/>
                <a:ea typeface="標楷體" pitchFamily="65" charset="-120"/>
              </a:rPr>
              <a:t> </a:t>
            </a:r>
            <a:r>
              <a:rPr lang="zh-TW" altLang="en-US" sz="4400" dirty="0" smtClean="0">
                <a:latin typeface="標楷體" pitchFamily="65" charset="-120"/>
                <a:ea typeface="標楷體" pitchFamily="65" charset="-120"/>
              </a:rPr>
              <a:t>        同儕影響</a:t>
            </a:r>
            <a:endParaRPr lang="en-US" altLang="zh-TW" sz="4400" dirty="0" smtClean="0">
              <a:latin typeface="標楷體" pitchFamily="65" charset="-120"/>
              <a:ea typeface="標楷體" pitchFamily="65" charset="-120"/>
            </a:endParaRPr>
          </a:p>
          <a:p>
            <a:pPr marL="0" indent="0">
              <a:buNone/>
            </a:pPr>
            <a:endParaRPr lang="en-US" altLang="zh-TW" sz="4400" dirty="0" smtClean="0">
              <a:latin typeface="標楷體" pitchFamily="65" charset="-120"/>
              <a:ea typeface="標楷體" pitchFamily="65" charset="-120"/>
            </a:endParaRPr>
          </a:p>
          <a:p>
            <a:pPr marL="0" indent="0">
              <a:buNone/>
            </a:pPr>
            <a:endParaRPr lang="en-US" altLang="zh-TW" dirty="0" smtClean="0"/>
          </a:p>
          <a:p>
            <a:pPr marL="0" indent="0">
              <a:buNone/>
            </a:pPr>
            <a:endParaRPr lang="en-US" altLang="zh-TW" dirty="0" smtClean="0"/>
          </a:p>
          <a:p>
            <a:pPr marL="0" indent="0">
              <a:buNone/>
            </a:pPr>
            <a:endParaRPr lang="zh-TW" altLang="en-US" dirty="0"/>
          </a:p>
        </p:txBody>
      </p:sp>
      <p:sp>
        <p:nvSpPr>
          <p:cNvPr id="3" name="標題 2"/>
          <p:cNvSpPr>
            <a:spLocks noGrp="1"/>
          </p:cNvSpPr>
          <p:nvPr>
            <p:ph type="title"/>
          </p:nvPr>
        </p:nvSpPr>
        <p:spPr/>
        <p:txBody>
          <a:bodyPr>
            <a:normAutofit/>
          </a:bodyPr>
          <a:lstStyle/>
          <a:p>
            <a:pPr algn="ctr"/>
            <a:r>
              <a:rPr lang="zh-TW" altLang="en-US" sz="6000" dirty="0" smtClean="0">
                <a:latin typeface="標楷體" pitchFamily="65" charset="-120"/>
                <a:ea typeface="標楷體" pitchFamily="65" charset="-120"/>
              </a:rPr>
              <a:t>個案分享</a:t>
            </a:r>
            <a:endParaRPr lang="zh-TW" altLang="en-US" sz="6000" dirty="0">
              <a:latin typeface="標楷體" pitchFamily="65" charset="-120"/>
              <a:ea typeface="標楷體" pitchFamily="65" charset="-120"/>
            </a:endParaRPr>
          </a:p>
        </p:txBody>
      </p:sp>
    </p:spTree>
    <p:extLst>
      <p:ext uri="{BB962C8B-B14F-4D97-AF65-F5344CB8AC3E}">
        <p14:creationId xmlns:p14="http://schemas.microsoft.com/office/powerpoint/2010/main" val="34657651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內容版面配置區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71600" y="1484784"/>
            <a:ext cx="6988239" cy="5241180"/>
          </a:xfrm>
        </p:spPr>
      </p:pic>
      <p:sp>
        <p:nvSpPr>
          <p:cNvPr id="3" name="標題 2"/>
          <p:cNvSpPr>
            <a:spLocks noGrp="1"/>
          </p:cNvSpPr>
          <p:nvPr>
            <p:ph type="title"/>
          </p:nvPr>
        </p:nvSpPr>
        <p:spPr/>
        <p:txBody>
          <a:bodyPr>
            <a:normAutofit/>
          </a:bodyPr>
          <a:lstStyle/>
          <a:p>
            <a:pPr algn="ctr"/>
            <a:r>
              <a:rPr lang="zh-TW" altLang="en-US" sz="6000" dirty="0">
                <a:latin typeface="標楷體" pitchFamily="65" charset="-120"/>
                <a:ea typeface="標楷體" pitchFamily="65" charset="-120"/>
              </a:rPr>
              <a:t>個案分享</a:t>
            </a:r>
            <a:endParaRPr lang="zh-TW" altLang="en-US" sz="6000" dirty="0"/>
          </a:p>
        </p:txBody>
      </p:sp>
      <p:pic>
        <p:nvPicPr>
          <p:cNvPr id="5" name="圖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3568" y="1124744"/>
            <a:ext cx="7956376" cy="5967282"/>
          </a:xfrm>
          <a:prstGeom prst="rect">
            <a:avLst/>
          </a:prstGeom>
        </p:spPr>
      </p:pic>
      <p:pic>
        <p:nvPicPr>
          <p:cNvPr id="6" name="圖片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9552" y="1268760"/>
            <a:ext cx="7932373" cy="5949280"/>
          </a:xfrm>
          <a:prstGeom prst="rect">
            <a:avLst/>
          </a:prstGeom>
        </p:spPr>
      </p:pic>
      <p:pic>
        <p:nvPicPr>
          <p:cNvPr id="7" name="圖片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47597" y="1414661"/>
            <a:ext cx="7524328" cy="5643246"/>
          </a:xfrm>
          <a:prstGeom prst="rect">
            <a:avLst/>
          </a:prstGeom>
        </p:spPr>
      </p:pic>
      <p:pic>
        <p:nvPicPr>
          <p:cNvPr id="8" name="圖片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39585" y="1414661"/>
            <a:ext cx="7740352" cy="5805264"/>
          </a:xfrm>
          <a:prstGeom prst="rect">
            <a:avLst/>
          </a:prstGeom>
        </p:spPr>
      </p:pic>
    </p:spTree>
    <p:extLst>
      <p:ext uri="{BB962C8B-B14F-4D97-AF65-F5344CB8AC3E}">
        <p14:creationId xmlns:p14="http://schemas.microsoft.com/office/powerpoint/2010/main" val="33205056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normAutofit/>
          </a:bodyPr>
          <a:lstStyle/>
          <a:p>
            <a:pPr marL="0" indent="0">
              <a:buNone/>
            </a:pPr>
            <a:r>
              <a:rPr lang="zh-TW" altLang="en-US" sz="5400" dirty="0" smtClean="0">
                <a:latin typeface="標楷體" pitchFamily="65" charset="-120"/>
                <a:ea typeface="標楷體" pitchFamily="65" charset="-120"/>
                <a:hlinkClick r:id="rId2" action="ppaction://hlinkfile"/>
              </a:rPr>
              <a:t>現身說法</a:t>
            </a:r>
            <a:endParaRPr lang="en-US" altLang="zh-TW" sz="5400" dirty="0" smtClean="0">
              <a:latin typeface="標楷體" pitchFamily="65" charset="-120"/>
              <a:ea typeface="標楷體" pitchFamily="65" charset="-120"/>
            </a:endParaRPr>
          </a:p>
          <a:p>
            <a:pPr marL="0" indent="0">
              <a:buNone/>
            </a:pPr>
            <a:endParaRPr lang="zh-TW" altLang="en-US" sz="5400" dirty="0">
              <a:latin typeface="標楷體" pitchFamily="65" charset="-120"/>
              <a:ea typeface="標楷體" pitchFamily="65" charset="-120"/>
            </a:endParaRPr>
          </a:p>
        </p:txBody>
      </p:sp>
      <p:sp>
        <p:nvSpPr>
          <p:cNvPr id="3" name="標題 2"/>
          <p:cNvSpPr>
            <a:spLocks noGrp="1"/>
          </p:cNvSpPr>
          <p:nvPr>
            <p:ph type="title"/>
          </p:nvPr>
        </p:nvSpPr>
        <p:spPr/>
        <p:txBody>
          <a:bodyPr>
            <a:normAutofit/>
          </a:bodyPr>
          <a:lstStyle/>
          <a:p>
            <a:pPr algn="ctr"/>
            <a:r>
              <a:rPr lang="zh-TW" altLang="en-US" sz="6600" dirty="0">
                <a:latin typeface="標楷體" pitchFamily="65" charset="-120"/>
                <a:ea typeface="標楷體" pitchFamily="65" charset="-120"/>
              </a:rPr>
              <a:t>個案分享</a:t>
            </a:r>
            <a:endParaRPr lang="zh-TW" altLang="en-US" sz="6600" dirty="0"/>
          </a:p>
        </p:txBody>
      </p:sp>
      <p:pic>
        <p:nvPicPr>
          <p:cNvPr id="4" name="圖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1600" y="1196752"/>
            <a:ext cx="7236296" cy="5427222"/>
          </a:xfrm>
          <a:prstGeom prst="rect">
            <a:avLst/>
          </a:prstGeom>
        </p:spPr>
      </p:pic>
    </p:spTree>
    <p:extLst>
      <p:ext uri="{BB962C8B-B14F-4D97-AF65-F5344CB8AC3E}">
        <p14:creationId xmlns:p14="http://schemas.microsoft.com/office/powerpoint/2010/main" val="555166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normAutofit/>
          </a:bodyPr>
          <a:lstStyle/>
          <a:p>
            <a:r>
              <a:rPr lang="zh-TW" altLang="en-US" sz="4400" dirty="0" smtClean="0">
                <a:latin typeface="標楷體" pitchFamily="65" charset="-120"/>
                <a:ea typeface="標楷體" pitchFamily="65" charset="-120"/>
                <a:hlinkClick r:id="rId2" action="ppaction://hlinkpres?slideindex=1&amp;slidetitle="/>
              </a:rPr>
              <a:t>活動式評量</a:t>
            </a:r>
            <a:endParaRPr lang="en-US" altLang="zh-TW" sz="4400" dirty="0" smtClean="0">
              <a:latin typeface="標楷體" pitchFamily="65" charset="-120"/>
              <a:ea typeface="標楷體" pitchFamily="65" charset="-120"/>
            </a:endParaRPr>
          </a:p>
          <a:p>
            <a:r>
              <a:rPr lang="zh-TW" altLang="en-US" sz="4400" dirty="0" smtClean="0">
                <a:latin typeface="標楷體" pitchFamily="65" charset="-120"/>
                <a:ea typeface="標楷體" pitchFamily="65" charset="-120"/>
                <a:hlinkClick r:id="rId3"/>
              </a:rPr>
              <a:t>口語評量</a:t>
            </a:r>
            <a:endParaRPr lang="zh-TW" altLang="en-US" sz="4400" dirty="0" smtClean="0">
              <a:latin typeface="標楷體" pitchFamily="65" charset="-120"/>
              <a:ea typeface="標楷體" pitchFamily="65" charset="-120"/>
            </a:endParaRPr>
          </a:p>
          <a:p>
            <a:r>
              <a:rPr lang="zh-TW" altLang="en-US" sz="4400" dirty="0" smtClean="0">
                <a:latin typeface="標楷體" pitchFamily="65" charset="-120"/>
                <a:ea typeface="標楷體" pitchFamily="65" charset="-120"/>
              </a:rPr>
              <a:t>動態式評量</a:t>
            </a:r>
            <a:endParaRPr lang="zh-TW" altLang="en-US" sz="4400" dirty="0">
              <a:latin typeface="標楷體" pitchFamily="65" charset="-120"/>
              <a:ea typeface="標楷體" pitchFamily="65" charset="-120"/>
            </a:endParaRPr>
          </a:p>
        </p:txBody>
      </p:sp>
      <p:sp>
        <p:nvSpPr>
          <p:cNvPr id="3" name="標題 2"/>
          <p:cNvSpPr>
            <a:spLocks noGrp="1"/>
          </p:cNvSpPr>
          <p:nvPr>
            <p:ph type="title"/>
          </p:nvPr>
        </p:nvSpPr>
        <p:spPr/>
        <p:txBody>
          <a:bodyPr>
            <a:normAutofit/>
          </a:bodyPr>
          <a:lstStyle/>
          <a:p>
            <a:pPr algn="ctr"/>
            <a:r>
              <a:rPr lang="zh-TW" altLang="en-US" sz="6600" dirty="0" smtClean="0">
                <a:latin typeface="標楷體" pitchFamily="65" charset="-120"/>
                <a:ea typeface="標楷體" pitchFamily="65" charset="-120"/>
              </a:rPr>
              <a:t>多元評量</a:t>
            </a:r>
            <a:endParaRPr lang="zh-TW" altLang="en-US" sz="6600" dirty="0">
              <a:latin typeface="標楷體" pitchFamily="65" charset="-120"/>
              <a:ea typeface="標楷體" pitchFamily="65" charset="-120"/>
            </a:endParaRPr>
          </a:p>
        </p:txBody>
      </p:sp>
    </p:spTree>
    <p:extLst>
      <p:ext uri="{BB962C8B-B14F-4D97-AF65-F5344CB8AC3E}">
        <p14:creationId xmlns:p14="http://schemas.microsoft.com/office/powerpoint/2010/main" val="131546855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高山峻嶺">
  <a:themeElements>
    <a:clrScheme name="高山峻嶺">
      <a:dk1>
        <a:srgbClr val="000000"/>
      </a:dk1>
      <a:lt1>
        <a:srgbClr val="FFFFFF"/>
      </a:lt1>
      <a:dk2>
        <a:srgbClr val="0536B3"/>
      </a:dk2>
      <a:lt2>
        <a:srgbClr val="7CB7F8"/>
      </a:lt2>
      <a:accent1>
        <a:srgbClr val="3F9EE4"/>
      </a:accent1>
      <a:accent2>
        <a:srgbClr val="77B559"/>
      </a:accent2>
      <a:accent3>
        <a:srgbClr val="E4A81B"/>
      </a:accent3>
      <a:accent4>
        <a:srgbClr val="108BB4"/>
      </a:accent4>
      <a:accent5>
        <a:srgbClr val="DA7328"/>
      </a:accent5>
      <a:accent6>
        <a:srgbClr val="AE589F"/>
      </a:accent6>
      <a:hlink>
        <a:srgbClr val="460245"/>
      </a:hlink>
      <a:folHlink>
        <a:srgbClr val="AC17D6"/>
      </a:folHlink>
    </a:clrScheme>
    <a:fontScheme name="高山峻嶺">
      <a:majorFont>
        <a:latin typeface="Gill Sans MT"/>
        <a:ea typeface=""/>
        <a:cs typeface=""/>
        <a:font script="Cyrl" typeface="Arial"/>
        <a:font script="Grek" typeface="Arial"/>
        <a:font script="Jpan" typeface="HG丸ｺﾞｼｯｸM-PRO"/>
        <a:font script="Hang" typeface="HY 헤드라인 M"/>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ill Sans MT"/>
        <a:ea typeface=""/>
        <a:cs typeface=""/>
        <a:font script="Cyrl" typeface="Arial"/>
        <a:font script="Grek" typeface="Arial"/>
        <a:font script="Jpan" typeface="HG丸ｺﾞｼｯｸM-PRO"/>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高山峻嶺">
      <a:fillStyleLst>
        <a:solidFill>
          <a:schemeClr val="phClr"/>
        </a:solidFill>
        <a:gradFill rotWithShape="1">
          <a:gsLst>
            <a:gs pos="0">
              <a:schemeClr val="phClr">
                <a:tint val="100000"/>
                <a:shade val="100000"/>
                <a:hueMod val="100000"/>
                <a:satMod val="100000"/>
              </a:schemeClr>
            </a:gs>
            <a:gs pos="50000">
              <a:schemeClr val="phClr">
                <a:tint val="25000"/>
                <a:shade val="100000"/>
                <a:hueMod val="100000"/>
                <a:satMod val="100000"/>
              </a:schemeClr>
            </a:gs>
            <a:gs pos="100000">
              <a:schemeClr val="phClr">
                <a:tint val="100000"/>
                <a:shade val="100000"/>
                <a:hueMod val="100000"/>
                <a:satMod val="100000"/>
              </a:schemeClr>
            </a:gs>
          </a:gsLst>
          <a:lin ang="5400000" scaled="1"/>
        </a:gradFill>
        <a:gradFill rotWithShape="1">
          <a:gsLst>
            <a:gs pos="0">
              <a:schemeClr val="phClr">
                <a:tint val="40000"/>
                <a:shade val="100000"/>
                <a:hueMod val="100000"/>
                <a:satMod val="100000"/>
              </a:schemeClr>
            </a:gs>
            <a:gs pos="30000">
              <a:schemeClr val="phClr">
                <a:tint val="100000"/>
                <a:shade val="100000"/>
                <a:hueMod val="100000"/>
                <a:satMod val="100000"/>
              </a:schemeClr>
            </a:gs>
            <a:gs pos="68000">
              <a:schemeClr val="phClr">
                <a:tint val="100000"/>
                <a:shade val="100000"/>
                <a:hueMod val="100000"/>
                <a:satMod val="100000"/>
              </a:schemeClr>
            </a:gs>
            <a:gs pos="100000">
              <a:schemeClr val="phClr">
                <a:tint val="40000"/>
                <a:shade val="100000"/>
                <a:hueMod val="100000"/>
                <a:satMod val="100000"/>
              </a:schemeClr>
            </a:gs>
          </a:gsLst>
          <a:lin ang="5400000" scaled="1"/>
        </a:gradFill>
      </a:fillStyleLst>
      <a:lnStyleLst>
        <a:ln w="127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br" rotWithShape="0">
              <a:srgbClr val="000000">
                <a:alpha val="0"/>
              </a:srgbClr>
            </a:outerShdw>
          </a:effectLst>
        </a:effectStyle>
        <a:effectStyle>
          <a:effectLst>
            <a:outerShdw blurRad="38100" dist="25400" dir="5400000" algn="ctr" rotWithShape="0">
              <a:srgbClr val="EBE9ED">
                <a:alpha val="0"/>
              </a:srgbClr>
            </a:outerShdw>
          </a:effectLst>
          <a:scene3d>
            <a:camera prst="orthographicFront">
              <a:rot lat="0" lon="0" rev="0"/>
            </a:camera>
            <a:lightRig rig="glow" dir="b"/>
          </a:scene3d>
          <a:sp3d contourW="6350" prstMaterial="softEdge">
            <a:bevelT w="25400" h="25400"/>
            <a:contourClr>
              <a:schemeClr val="phClr">
                <a:tint val="90000"/>
                <a:shade val="100000"/>
                <a:hueMod val="100000"/>
                <a:satMod val="100000"/>
              </a:schemeClr>
            </a:contourClr>
          </a:sp3d>
        </a:effectStyle>
        <a:effectStyle>
          <a:effectLst>
            <a:reflection blurRad="12700" stA="40000" endPos="40000" dist="25400" dir="5400000" sy="-100000" rotWithShape="0"/>
          </a:effectLst>
          <a:scene3d>
            <a:camera prst="perspectiveFront"/>
            <a:lightRig rig="glow" dir="b"/>
          </a:scene3d>
          <a:sp3d contourW="6350" prstMaterial="softEdge">
            <a:bevelT w="50800" h="25400"/>
            <a:contourClr>
              <a:schemeClr val="phClr">
                <a:tint val="100000"/>
                <a:shade val="80000"/>
                <a:hueMod val="100000"/>
                <a:satMod val="100000"/>
              </a:schemeClr>
            </a:contourClr>
          </a:sp3d>
        </a:effectStyle>
      </a:effectStyleLst>
      <a:bgFillStyleLst>
        <a:solidFill>
          <a:schemeClr val="phClr"/>
        </a:solidFill>
        <a:gradFill rotWithShape="1">
          <a:gsLst>
            <a:gs pos="0">
              <a:schemeClr val="phClr">
                <a:shade val="40000"/>
                <a:satMod val="165000"/>
              </a:schemeClr>
            </a:gs>
            <a:gs pos="50000">
              <a:schemeClr val="phClr">
                <a:shade val="95000"/>
                <a:satMod val="100000"/>
              </a:schemeClr>
            </a:gs>
            <a:gs pos="100000">
              <a:schemeClr val="phClr">
                <a:tint val="10000"/>
                <a:satMod val="300000"/>
              </a:schemeClr>
            </a:gs>
          </a:gsLst>
          <a:lin ang="13000000" scaled="0"/>
        </a:gradFill>
        <a:blipFill>
          <a:blip xmlns:r="http://schemas.openxmlformats.org/officeDocument/2006/relationships" r:embed="rId1">
            <a:duotone>
              <a:schemeClr val="phClr">
                <a:shade val="75000"/>
              </a:schemeClr>
              <a:schemeClr val="phClr">
                <a:tint val="55000"/>
              </a:schemeClr>
            </a:duotone>
          </a:blip>
          <a:stretch/>
        </a:blip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高山佈景主題</Template>
  <TotalTime>502</TotalTime>
  <Words>706</Words>
  <Application>Microsoft Office PowerPoint</Application>
  <PresentationFormat>如螢幕大小 (4:3)</PresentationFormat>
  <Paragraphs>192</Paragraphs>
  <Slides>27</Slides>
  <Notes>10</Notes>
  <HiddenSlides>0</HiddenSlides>
  <MMClips>0</MMClips>
  <ScaleCrop>false</ScaleCrop>
  <HeadingPairs>
    <vt:vector size="4" baseType="variant">
      <vt:variant>
        <vt:lpstr>佈景主題</vt:lpstr>
      </vt:variant>
      <vt:variant>
        <vt:i4>1</vt:i4>
      </vt:variant>
      <vt:variant>
        <vt:lpstr>投影片標題</vt:lpstr>
      </vt:variant>
      <vt:variant>
        <vt:i4>27</vt:i4>
      </vt:variant>
    </vt:vector>
  </HeadingPairs>
  <TitlesOfParts>
    <vt:vector size="28" baseType="lpstr">
      <vt:lpstr>高山峻嶺</vt:lpstr>
      <vt:lpstr>100學年度第2學期國教輔導團到校服務—策略聯盟</vt:lpstr>
      <vt:lpstr>12年國教-英語教師的角色轉換</vt:lpstr>
      <vt:lpstr>12年國教-英語教師的角色轉換</vt:lpstr>
      <vt:lpstr>12年國教-英語教師的角色轉換</vt:lpstr>
      <vt:lpstr>轉變教學方式 </vt:lpstr>
      <vt:lpstr>個案分享</vt:lpstr>
      <vt:lpstr>個案分享</vt:lpstr>
      <vt:lpstr>個案分享</vt:lpstr>
      <vt:lpstr>多元評量</vt:lpstr>
      <vt:lpstr>補救教學</vt:lpstr>
      <vt:lpstr>思考</vt:lpstr>
      <vt:lpstr>大綱</vt:lpstr>
      <vt:lpstr>學生的篩選工具</vt:lpstr>
      <vt:lpstr>學生的特質和實施策略</vt:lpstr>
      <vt:lpstr>學生的特質和實施策略</vt:lpstr>
      <vt:lpstr>學生的特質和實施策略</vt:lpstr>
      <vt:lpstr>學生的特質和實施策略</vt:lpstr>
      <vt:lpstr>學生的特質和實施策略</vt:lpstr>
      <vt:lpstr>學生的特質和實施策略</vt:lpstr>
      <vt:lpstr>學生的特質和實施策略</vt:lpstr>
      <vt:lpstr>提醒１</vt:lpstr>
      <vt:lpstr>提醒２</vt:lpstr>
      <vt:lpstr>國小教材分享by 楊耀琦老師</vt:lpstr>
      <vt:lpstr>網路資源總覽 </vt:lpstr>
      <vt:lpstr>結語</vt:lpstr>
      <vt:lpstr>PowerPoint 簡報</vt:lpstr>
      <vt:lpstr>   Thanks for         your kind listening</vt:lpstr>
    </vt:vector>
  </TitlesOfParts>
  <Company>FDZone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100學年度國教輔導團到校服務</dc:title>
  <dc:creator>ox01ox01</dc:creator>
  <cp:lastModifiedBy>ox01ox01</cp:lastModifiedBy>
  <cp:revision>55</cp:revision>
  <dcterms:created xsi:type="dcterms:W3CDTF">2012-04-29T02:17:43Z</dcterms:created>
  <dcterms:modified xsi:type="dcterms:W3CDTF">2012-05-14T16:47:32Z</dcterms:modified>
</cp:coreProperties>
</file>